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76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9" r:id="rId5"/>
    <p:sldMasterId id="2147483670" r:id="rId6"/>
    <p:sldMasterId id="2147483671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281" r:id="rId34"/>
    <p:sldId id="282" r:id="rId35"/>
    <p:sldId id="283" r:id="rId36"/>
    <p:sldId id="284" r:id="rId37"/>
    <p:sldId id="285" r:id="rId38"/>
    <p:sldId id="286" r:id="rId39"/>
    <p:sldId id="287" r:id="rId40"/>
    <p:sldId id="288" r:id="rId41"/>
    <p:sldId id="289" r:id="rId42"/>
    <p:sldId id="290" r:id="rId43"/>
    <p:sldId id="291" r:id="rId44"/>
    <p:sldId id="292" r:id="rId45"/>
    <p:sldId id="293" r:id="rId46"/>
    <p:sldId id="294" r:id="rId47"/>
    <p:sldId id="295" r:id="rId48"/>
    <p:sldId id="296" r:id="rId49"/>
    <p:sldId id="297" r:id="rId50"/>
    <p:sldId id="298" r:id="rId51"/>
    <p:sldId id="299" r:id="rId52"/>
    <p:sldId id="300" r:id="rId53"/>
    <p:sldId id="301" r:id="rId54"/>
    <p:sldId id="302" r:id="rId55"/>
    <p:sldId id="303" r:id="rId56"/>
    <p:sldId id="304" r:id="rId57"/>
    <p:sldId id="305" r:id="rId58"/>
    <p:sldId id="306" r:id="rId59"/>
    <p:sldId id="307" r:id="rId60"/>
    <p:sldId id="308" r:id="rId61"/>
    <p:sldId id="309" r:id="rId62"/>
    <p:sldId id="310" r:id="rId63"/>
    <p:sldId id="311" r:id="rId64"/>
    <p:sldId id="312" r:id="rId65"/>
    <p:sldId id="313" r:id="rId66"/>
    <p:sldId id="314" r:id="rId67"/>
    <p:sldId id="315" r:id="rId68"/>
    <p:sldId id="316" r:id="rId69"/>
    <p:sldId id="317" r:id="rId70"/>
    <p:sldId id="318" r:id="rId71"/>
    <p:sldId id="319" r:id="rId72"/>
    <p:sldId id="320" r:id="rId73"/>
    <p:sldId id="321" r:id="rId74"/>
    <p:sldId id="322" r:id="rId75"/>
    <p:sldId id="323" r:id="rId76"/>
    <p:sldId id="324" r:id="rId77"/>
    <p:sldId id="325" r:id="rId78"/>
    <p:sldId id="326" r:id="rId79"/>
    <p:sldId id="327" r:id="rId80"/>
    <p:sldId id="328" r:id="rId81"/>
    <p:sldId id="329" r:id="rId82"/>
    <p:sldId id="330" r:id="rId83"/>
    <p:sldId id="331" r:id="rId84"/>
    <p:sldId id="332" r:id="rId8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4531F34-D67C-41BA-B332-8B2C1C2D834A}">
  <a:tblStyle styleId="{E4531F34-D67C-41BA-B332-8B2C1C2D834A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  <a:tblStyle styleId="{B0E71467-BB7B-49CD-B1F7-C77975640B44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DEEE8"/>
          </a:solidFill>
        </a:fill>
      </a:tcStyle>
    </a:wholeTbl>
    <a:band1H>
      <a:tcTxStyle b="off" i="off"/>
      <a:tcStyle>
        <a:fill>
          <a:solidFill>
            <a:srgbClr val="FCDCCE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FCDCCE"/>
          </a:solidFill>
        </a:fill>
      </a:tcStyle>
    </a:band1V>
    <a:band2V>
      <a:tcTxStyle b="off" i="off"/>
    </a:band2V>
    <a:lastCol>
      <a:tcTxStyle b="on" i="off"/>
    </a:lastCol>
    <a:firstCol>
      <a:tcTxStyle b="on" i="off"/>
    </a:firstCol>
    <a:lastRow>
      <a:tcTxStyle b="on" i="off"/>
      <a:tcStyle>
        <a:tcBdr>
          <a:top>
            <a:ln cap="flat" cmpd="sng" w="254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rgbClr val="FDEEE8"/>
          </a:solidFill>
        </a:fill>
      </a:tcStyle>
    </a:lastRow>
    <a:seCell>
      <a:tcTxStyle b="off" i="off"/>
    </a:seCell>
    <a:swCell>
      <a:tcTxStyle b="off" i="off"/>
    </a:swCell>
    <a:firstRow>
      <a:tcTxStyle b="on" i="off"/>
      <a:tcStyle>
        <a:fill>
          <a:solidFill>
            <a:srgbClr val="FDEEE8"/>
          </a:solidFill>
        </a:fill>
      </a:tcStyle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2.xml"/><Relationship Id="rId84" Type="http://schemas.openxmlformats.org/officeDocument/2006/relationships/slide" Target="slides/slide76.xml"/><Relationship Id="rId83" Type="http://schemas.openxmlformats.org/officeDocument/2006/relationships/slide" Target="slides/slide75.xml"/><Relationship Id="rId42" Type="http://schemas.openxmlformats.org/officeDocument/2006/relationships/slide" Target="slides/slide34.xml"/><Relationship Id="rId41" Type="http://schemas.openxmlformats.org/officeDocument/2006/relationships/slide" Target="slides/slide33.xml"/><Relationship Id="rId85" Type="http://schemas.openxmlformats.org/officeDocument/2006/relationships/slide" Target="slides/slide77.xml"/><Relationship Id="rId44" Type="http://schemas.openxmlformats.org/officeDocument/2006/relationships/slide" Target="slides/slide36.xml"/><Relationship Id="rId43" Type="http://schemas.openxmlformats.org/officeDocument/2006/relationships/slide" Target="slides/slide35.xml"/><Relationship Id="rId46" Type="http://schemas.openxmlformats.org/officeDocument/2006/relationships/slide" Target="slides/slide38.xml"/><Relationship Id="rId45" Type="http://schemas.openxmlformats.org/officeDocument/2006/relationships/slide" Target="slides/slide37.xml"/><Relationship Id="rId80" Type="http://schemas.openxmlformats.org/officeDocument/2006/relationships/slide" Target="slides/slide72.xml"/><Relationship Id="rId82" Type="http://schemas.openxmlformats.org/officeDocument/2006/relationships/slide" Target="slides/slide74.xml"/><Relationship Id="rId81" Type="http://schemas.openxmlformats.org/officeDocument/2006/relationships/slide" Target="slides/slide73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1.xml"/><Relationship Id="rId48" Type="http://schemas.openxmlformats.org/officeDocument/2006/relationships/slide" Target="slides/slide40.xml"/><Relationship Id="rId47" Type="http://schemas.openxmlformats.org/officeDocument/2006/relationships/slide" Target="slides/slide39.xml"/><Relationship Id="rId49" Type="http://schemas.openxmlformats.org/officeDocument/2006/relationships/slide" Target="slides/slide41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slideMaster" Target="slideMasters/slideMaster3.xml"/><Relationship Id="rId8" Type="http://schemas.openxmlformats.org/officeDocument/2006/relationships/notesMaster" Target="notesMasters/notesMaster1.xml"/><Relationship Id="rId73" Type="http://schemas.openxmlformats.org/officeDocument/2006/relationships/slide" Target="slides/slide65.xml"/><Relationship Id="rId72" Type="http://schemas.openxmlformats.org/officeDocument/2006/relationships/slide" Target="slides/slide64.xml"/><Relationship Id="rId31" Type="http://schemas.openxmlformats.org/officeDocument/2006/relationships/slide" Target="slides/slide23.xml"/><Relationship Id="rId75" Type="http://schemas.openxmlformats.org/officeDocument/2006/relationships/slide" Target="slides/slide67.xml"/><Relationship Id="rId30" Type="http://schemas.openxmlformats.org/officeDocument/2006/relationships/slide" Target="slides/slide22.xml"/><Relationship Id="rId74" Type="http://schemas.openxmlformats.org/officeDocument/2006/relationships/slide" Target="slides/slide66.xml"/><Relationship Id="rId33" Type="http://schemas.openxmlformats.org/officeDocument/2006/relationships/slide" Target="slides/slide25.xml"/><Relationship Id="rId77" Type="http://schemas.openxmlformats.org/officeDocument/2006/relationships/slide" Target="slides/slide69.xml"/><Relationship Id="rId32" Type="http://schemas.openxmlformats.org/officeDocument/2006/relationships/slide" Target="slides/slide24.xml"/><Relationship Id="rId76" Type="http://schemas.openxmlformats.org/officeDocument/2006/relationships/slide" Target="slides/slide68.xml"/><Relationship Id="rId35" Type="http://schemas.openxmlformats.org/officeDocument/2006/relationships/slide" Target="slides/slide27.xml"/><Relationship Id="rId79" Type="http://schemas.openxmlformats.org/officeDocument/2006/relationships/slide" Target="slides/slide71.xml"/><Relationship Id="rId34" Type="http://schemas.openxmlformats.org/officeDocument/2006/relationships/slide" Target="slides/slide26.xml"/><Relationship Id="rId78" Type="http://schemas.openxmlformats.org/officeDocument/2006/relationships/slide" Target="slides/slide70.xml"/><Relationship Id="rId71" Type="http://schemas.openxmlformats.org/officeDocument/2006/relationships/slide" Target="slides/slide63.xml"/><Relationship Id="rId70" Type="http://schemas.openxmlformats.org/officeDocument/2006/relationships/slide" Target="slides/slide62.xml"/><Relationship Id="rId37" Type="http://schemas.openxmlformats.org/officeDocument/2006/relationships/slide" Target="slides/slide29.xml"/><Relationship Id="rId36" Type="http://schemas.openxmlformats.org/officeDocument/2006/relationships/slide" Target="slides/slide28.xml"/><Relationship Id="rId39" Type="http://schemas.openxmlformats.org/officeDocument/2006/relationships/slide" Target="slides/slide31.xml"/><Relationship Id="rId38" Type="http://schemas.openxmlformats.org/officeDocument/2006/relationships/slide" Target="slides/slide30.xml"/><Relationship Id="rId62" Type="http://schemas.openxmlformats.org/officeDocument/2006/relationships/slide" Target="slides/slide54.xml"/><Relationship Id="rId61" Type="http://schemas.openxmlformats.org/officeDocument/2006/relationships/slide" Target="slides/slide53.xml"/><Relationship Id="rId20" Type="http://schemas.openxmlformats.org/officeDocument/2006/relationships/slide" Target="slides/slide12.xml"/><Relationship Id="rId64" Type="http://schemas.openxmlformats.org/officeDocument/2006/relationships/slide" Target="slides/slide56.xml"/><Relationship Id="rId63" Type="http://schemas.openxmlformats.org/officeDocument/2006/relationships/slide" Target="slides/slide55.xml"/><Relationship Id="rId22" Type="http://schemas.openxmlformats.org/officeDocument/2006/relationships/slide" Target="slides/slide14.xml"/><Relationship Id="rId66" Type="http://schemas.openxmlformats.org/officeDocument/2006/relationships/slide" Target="slides/slide58.xml"/><Relationship Id="rId21" Type="http://schemas.openxmlformats.org/officeDocument/2006/relationships/slide" Target="slides/slide13.xml"/><Relationship Id="rId65" Type="http://schemas.openxmlformats.org/officeDocument/2006/relationships/slide" Target="slides/slide57.xml"/><Relationship Id="rId24" Type="http://schemas.openxmlformats.org/officeDocument/2006/relationships/slide" Target="slides/slide16.xml"/><Relationship Id="rId68" Type="http://schemas.openxmlformats.org/officeDocument/2006/relationships/slide" Target="slides/slide60.xml"/><Relationship Id="rId23" Type="http://schemas.openxmlformats.org/officeDocument/2006/relationships/slide" Target="slides/slide15.xml"/><Relationship Id="rId67" Type="http://schemas.openxmlformats.org/officeDocument/2006/relationships/slide" Target="slides/slide59.xml"/><Relationship Id="rId60" Type="http://schemas.openxmlformats.org/officeDocument/2006/relationships/slide" Target="slides/slide52.xml"/><Relationship Id="rId26" Type="http://schemas.openxmlformats.org/officeDocument/2006/relationships/slide" Target="slides/slide18.xml"/><Relationship Id="rId25" Type="http://schemas.openxmlformats.org/officeDocument/2006/relationships/slide" Target="slides/slide17.xml"/><Relationship Id="rId69" Type="http://schemas.openxmlformats.org/officeDocument/2006/relationships/slide" Target="slides/slide61.xml"/><Relationship Id="rId28" Type="http://schemas.openxmlformats.org/officeDocument/2006/relationships/slide" Target="slides/slide20.xml"/><Relationship Id="rId27" Type="http://schemas.openxmlformats.org/officeDocument/2006/relationships/slide" Target="slides/slide19.xml"/><Relationship Id="rId29" Type="http://schemas.openxmlformats.org/officeDocument/2006/relationships/slide" Target="slides/slide21.xml"/><Relationship Id="rId51" Type="http://schemas.openxmlformats.org/officeDocument/2006/relationships/slide" Target="slides/slide43.xml"/><Relationship Id="rId50" Type="http://schemas.openxmlformats.org/officeDocument/2006/relationships/slide" Target="slides/slide42.xml"/><Relationship Id="rId53" Type="http://schemas.openxmlformats.org/officeDocument/2006/relationships/slide" Target="slides/slide45.xml"/><Relationship Id="rId52" Type="http://schemas.openxmlformats.org/officeDocument/2006/relationships/slide" Target="slides/slide44.xml"/><Relationship Id="rId11" Type="http://schemas.openxmlformats.org/officeDocument/2006/relationships/slide" Target="slides/slide3.xml"/><Relationship Id="rId55" Type="http://schemas.openxmlformats.org/officeDocument/2006/relationships/slide" Target="slides/slide47.xml"/><Relationship Id="rId10" Type="http://schemas.openxmlformats.org/officeDocument/2006/relationships/slide" Target="slides/slide2.xml"/><Relationship Id="rId54" Type="http://schemas.openxmlformats.org/officeDocument/2006/relationships/slide" Target="slides/slide46.xml"/><Relationship Id="rId13" Type="http://schemas.openxmlformats.org/officeDocument/2006/relationships/slide" Target="slides/slide5.xml"/><Relationship Id="rId57" Type="http://schemas.openxmlformats.org/officeDocument/2006/relationships/slide" Target="slides/slide49.xml"/><Relationship Id="rId12" Type="http://schemas.openxmlformats.org/officeDocument/2006/relationships/slide" Target="slides/slide4.xml"/><Relationship Id="rId56" Type="http://schemas.openxmlformats.org/officeDocument/2006/relationships/slide" Target="slides/slide48.xml"/><Relationship Id="rId15" Type="http://schemas.openxmlformats.org/officeDocument/2006/relationships/slide" Target="slides/slide7.xml"/><Relationship Id="rId59" Type="http://schemas.openxmlformats.org/officeDocument/2006/relationships/slide" Target="slides/slide51.xml"/><Relationship Id="rId14" Type="http://schemas.openxmlformats.org/officeDocument/2006/relationships/slide" Target="slides/slide6.xml"/><Relationship Id="rId58" Type="http://schemas.openxmlformats.org/officeDocument/2006/relationships/slide" Target="slides/slide50.xml"/><Relationship Id="rId17" Type="http://schemas.openxmlformats.org/officeDocument/2006/relationships/slide" Target="slides/slide9.xml"/><Relationship Id="rId16" Type="http://schemas.openxmlformats.org/officeDocument/2006/relationships/slide" Target="slides/slide8.xml"/><Relationship Id="rId19" Type="http://schemas.openxmlformats.org/officeDocument/2006/relationships/slide" Target="slides/slide11.xml"/><Relationship Id="rId18" Type="http://schemas.openxmlformats.org/officeDocument/2006/relationships/slide" Target="slides/slide10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faced12a35_0_927:notes"/>
          <p:cNvSpPr txBox="1"/>
          <p:nvPr>
            <p:ph idx="1" type="body"/>
          </p:nvPr>
        </p:nvSpPr>
        <p:spPr>
          <a:xfrm>
            <a:off x="686233" y="4400176"/>
            <a:ext cx="54855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8" name="Google Shape;128;g2faced12a35_0_927:notes"/>
          <p:cNvSpPr/>
          <p:nvPr>
            <p:ph idx="2" type="sldImg"/>
          </p:nvPr>
        </p:nvSpPr>
        <p:spPr>
          <a:xfrm>
            <a:off x="1839473" y="1143000"/>
            <a:ext cx="3179100" cy="3085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9" name="Shape 1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0" name="Google Shape;1020;g2faced12a35_0_2978:notes"/>
          <p:cNvSpPr txBox="1"/>
          <p:nvPr>
            <p:ph idx="1" type="body"/>
          </p:nvPr>
        </p:nvSpPr>
        <p:spPr>
          <a:xfrm>
            <a:off x="685790" y="4343382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21" name="Google Shape;1021;g2faced12a35_0_2978:notes"/>
          <p:cNvSpPr/>
          <p:nvPr>
            <p:ph idx="2" type="sldImg"/>
          </p:nvPr>
        </p:nvSpPr>
        <p:spPr>
          <a:xfrm>
            <a:off x="288820" y="685794"/>
            <a:ext cx="62811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5" name="Shape 1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6" name="Google Shape;1186;g2faced12a35_0_3143:notes"/>
          <p:cNvSpPr txBox="1"/>
          <p:nvPr>
            <p:ph idx="1" type="body"/>
          </p:nvPr>
        </p:nvSpPr>
        <p:spPr>
          <a:xfrm>
            <a:off x="685790" y="4343382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87" name="Google Shape;1187;g2faced12a35_0_3143:notes"/>
          <p:cNvSpPr/>
          <p:nvPr>
            <p:ph idx="2" type="sldImg"/>
          </p:nvPr>
        </p:nvSpPr>
        <p:spPr>
          <a:xfrm>
            <a:off x="288820" y="685794"/>
            <a:ext cx="62811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1" name="Shape 1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2" name="Google Shape;1292;g2faced12a35_0_3248:notes"/>
          <p:cNvSpPr txBox="1"/>
          <p:nvPr>
            <p:ph idx="1" type="body"/>
          </p:nvPr>
        </p:nvSpPr>
        <p:spPr>
          <a:xfrm>
            <a:off x="685790" y="4343382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93" name="Google Shape;1293;g2faced12a35_0_3248:notes"/>
          <p:cNvSpPr/>
          <p:nvPr>
            <p:ph idx="2" type="sldImg"/>
          </p:nvPr>
        </p:nvSpPr>
        <p:spPr>
          <a:xfrm>
            <a:off x="288820" y="685794"/>
            <a:ext cx="62811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2" name="Shape 1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" name="Google Shape;1413;g2faced12a35_0_3368:notes"/>
          <p:cNvSpPr txBox="1"/>
          <p:nvPr>
            <p:ph idx="1" type="body"/>
          </p:nvPr>
        </p:nvSpPr>
        <p:spPr>
          <a:xfrm>
            <a:off x="685790" y="4343382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14" name="Google Shape;1414;g2faced12a35_0_3368:notes"/>
          <p:cNvSpPr/>
          <p:nvPr>
            <p:ph idx="2" type="sldImg"/>
          </p:nvPr>
        </p:nvSpPr>
        <p:spPr>
          <a:xfrm>
            <a:off x="288820" y="685794"/>
            <a:ext cx="62811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9" name="Shape 1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0" name="Google Shape;1500;g2faced12a35_0_3454:notes"/>
          <p:cNvSpPr txBox="1"/>
          <p:nvPr>
            <p:ph idx="1" type="body"/>
          </p:nvPr>
        </p:nvSpPr>
        <p:spPr>
          <a:xfrm>
            <a:off x="685790" y="4343382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01" name="Google Shape;1501;g2faced12a35_0_3454:notes"/>
          <p:cNvSpPr/>
          <p:nvPr>
            <p:ph idx="2" type="sldImg"/>
          </p:nvPr>
        </p:nvSpPr>
        <p:spPr>
          <a:xfrm>
            <a:off x="288820" y="685794"/>
            <a:ext cx="62811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2" name="Shape 1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3" name="Google Shape;1603;g2faced12a35_0_3556:notes"/>
          <p:cNvSpPr txBox="1"/>
          <p:nvPr>
            <p:ph idx="1" type="body"/>
          </p:nvPr>
        </p:nvSpPr>
        <p:spPr>
          <a:xfrm>
            <a:off x="685790" y="4343382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04" name="Google Shape;1604;g2faced12a35_0_3556:notes"/>
          <p:cNvSpPr/>
          <p:nvPr>
            <p:ph idx="2" type="sldImg"/>
          </p:nvPr>
        </p:nvSpPr>
        <p:spPr>
          <a:xfrm>
            <a:off x="288820" y="685794"/>
            <a:ext cx="62811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8" name="Shape 1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9" name="Google Shape;1659;g2faced12a35_0_3611:notes"/>
          <p:cNvSpPr txBox="1"/>
          <p:nvPr>
            <p:ph idx="1" type="body"/>
          </p:nvPr>
        </p:nvSpPr>
        <p:spPr>
          <a:xfrm>
            <a:off x="685790" y="4343382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60" name="Google Shape;1660;g2faced12a35_0_3611:notes"/>
          <p:cNvSpPr/>
          <p:nvPr>
            <p:ph idx="2" type="sldImg"/>
          </p:nvPr>
        </p:nvSpPr>
        <p:spPr>
          <a:xfrm>
            <a:off x="288820" y="685794"/>
            <a:ext cx="62811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6" name="Shape 1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7" name="Google Shape;1757;g2faced12a35_0_3708:notes"/>
          <p:cNvSpPr/>
          <p:nvPr>
            <p:ph idx="2" type="sldImg"/>
          </p:nvPr>
        </p:nvSpPr>
        <p:spPr>
          <a:xfrm>
            <a:off x="288820" y="685794"/>
            <a:ext cx="62811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58" name="Google Shape;1758;g2faced12a35_0_3708:notes"/>
          <p:cNvSpPr txBox="1"/>
          <p:nvPr>
            <p:ph idx="1" type="body"/>
          </p:nvPr>
        </p:nvSpPr>
        <p:spPr>
          <a:xfrm>
            <a:off x="685790" y="4343382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0" name="Shape 1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" name="Google Shape;1761;g2faced12a35_0_3711:notes"/>
          <p:cNvSpPr txBox="1"/>
          <p:nvPr>
            <p:ph idx="1" type="body"/>
          </p:nvPr>
        </p:nvSpPr>
        <p:spPr>
          <a:xfrm>
            <a:off x="685790" y="4343382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62" name="Google Shape;1762;g2faced12a35_0_3711:notes"/>
          <p:cNvSpPr/>
          <p:nvPr>
            <p:ph idx="2" type="sldImg"/>
          </p:nvPr>
        </p:nvSpPr>
        <p:spPr>
          <a:xfrm>
            <a:off x="288820" y="685794"/>
            <a:ext cx="62811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0" name="Shape 1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" name="Google Shape;1771;g2faced12a35_0_3719:notes"/>
          <p:cNvSpPr txBox="1"/>
          <p:nvPr>
            <p:ph idx="1" type="body"/>
          </p:nvPr>
        </p:nvSpPr>
        <p:spPr>
          <a:xfrm>
            <a:off x="685790" y="4343382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72" name="Google Shape;1772;g2faced12a35_0_3719:notes"/>
          <p:cNvSpPr/>
          <p:nvPr>
            <p:ph idx="2" type="sldImg"/>
          </p:nvPr>
        </p:nvSpPr>
        <p:spPr>
          <a:xfrm>
            <a:off x="288820" y="685794"/>
            <a:ext cx="62811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2faced12a35_0_1082:notes"/>
          <p:cNvSpPr txBox="1"/>
          <p:nvPr>
            <p:ph idx="1" type="body"/>
          </p:nvPr>
        </p:nvSpPr>
        <p:spPr>
          <a:xfrm>
            <a:off x="686233" y="4400176"/>
            <a:ext cx="54855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4" name="Google Shape;284;g2faced12a35_0_1082:notes"/>
          <p:cNvSpPr/>
          <p:nvPr>
            <p:ph idx="2" type="sldImg"/>
          </p:nvPr>
        </p:nvSpPr>
        <p:spPr>
          <a:xfrm>
            <a:off x="1839473" y="1143000"/>
            <a:ext cx="3179100" cy="3085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8" name="Shape 1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9" name="Google Shape;1779;g2faced12a35_0_3726:notes"/>
          <p:cNvSpPr txBox="1"/>
          <p:nvPr>
            <p:ph idx="1" type="body"/>
          </p:nvPr>
        </p:nvSpPr>
        <p:spPr>
          <a:xfrm>
            <a:off x="685790" y="4343382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80" name="Google Shape;1780;g2faced12a35_0_3726:notes"/>
          <p:cNvSpPr/>
          <p:nvPr>
            <p:ph idx="2" type="sldImg"/>
          </p:nvPr>
        </p:nvSpPr>
        <p:spPr>
          <a:xfrm>
            <a:off x="288820" y="685794"/>
            <a:ext cx="62811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3" name="Shape 1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4" name="Google Shape;1804;g2faced12a35_0_3750:notes"/>
          <p:cNvSpPr txBox="1"/>
          <p:nvPr>
            <p:ph idx="1" type="body"/>
          </p:nvPr>
        </p:nvSpPr>
        <p:spPr>
          <a:xfrm>
            <a:off x="685790" y="4343382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05" name="Google Shape;1805;g2faced12a35_0_3750:notes"/>
          <p:cNvSpPr/>
          <p:nvPr>
            <p:ph idx="2" type="sldImg"/>
          </p:nvPr>
        </p:nvSpPr>
        <p:spPr>
          <a:xfrm>
            <a:off x="288820" y="685794"/>
            <a:ext cx="62811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5" name="Shape 1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6" name="Google Shape;1826;g2faced12a35_0_3771:notes"/>
          <p:cNvSpPr txBox="1"/>
          <p:nvPr>
            <p:ph idx="1" type="body"/>
          </p:nvPr>
        </p:nvSpPr>
        <p:spPr>
          <a:xfrm>
            <a:off x="685790" y="4343382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27" name="Google Shape;1827;g2faced12a35_0_3771:notes"/>
          <p:cNvSpPr/>
          <p:nvPr>
            <p:ph idx="2" type="sldImg"/>
          </p:nvPr>
        </p:nvSpPr>
        <p:spPr>
          <a:xfrm>
            <a:off x="288820" y="685794"/>
            <a:ext cx="62811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6" name="Shape 1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7" name="Google Shape;1847;g2faced12a35_0_3791:notes"/>
          <p:cNvSpPr txBox="1"/>
          <p:nvPr>
            <p:ph idx="1" type="body"/>
          </p:nvPr>
        </p:nvSpPr>
        <p:spPr>
          <a:xfrm>
            <a:off x="685790" y="4343382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48" name="Google Shape;1848;g2faced12a35_0_3791:notes"/>
          <p:cNvSpPr/>
          <p:nvPr>
            <p:ph idx="2" type="sldImg"/>
          </p:nvPr>
        </p:nvSpPr>
        <p:spPr>
          <a:xfrm>
            <a:off x="288820" y="685794"/>
            <a:ext cx="62811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5" name="Shape 1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6" name="Google Shape;1876;g2faced12a35_0_3819:notes"/>
          <p:cNvSpPr txBox="1"/>
          <p:nvPr>
            <p:ph idx="1" type="body"/>
          </p:nvPr>
        </p:nvSpPr>
        <p:spPr>
          <a:xfrm>
            <a:off x="685790" y="4343382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77" name="Google Shape;1877;g2faced12a35_0_3819:notes"/>
          <p:cNvSpPr/>
          <p:nvPr>
            <p:ph idx="2" type="sldImg"/>
          </p:nvPr>
        </p:nvSpPr>
        <p:spPr>
          <a:xfrm>
            <a:off x="288820" y="685794"/>
            <a:ext cx="62811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7" name="Shape 1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8" name="Google Shape;1908;g2faced12a35_0_3850:notes"/>
          <p:cNvSpPr txBox="1"/>
          <p:nvPr>
            <p:ph idx="1" type="body"/>
          </p:nvPr>
        </p:nvSpPr>
        <p:spPr>
          <a:xfrm>
            <a:off x="685790" y="4343382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09" name="Google Shape;1909;g2faced12a35_0_3850:notes"/>
          <p:cNvSpPr/>
          <p:nvPr>
            <p:ph idx="2" type="sldImg"/>
          </p:nvPr>
        </p:nvSpPr>
        <p:spPr>
          <a:xfrm>
            <a:off x="288820" y="685794"/>
            <a:ext cx="62811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6" name="Shape 1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7" name="Google Shape;1927;g2faced12a35_0_3868:notes"/>
          <p:cNvSpPr txBox="1"/>
          <p:nvPr>
            <p:ph idx="1" type="body"/>
          </p:nvPr>
        </p:nvSpPr>
        <p:spPr>
          <a:xfrm>
            <a:off x="685790" y="4343382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28" name="Google Shape;1928;g2faced12a35_0_3868:notes"/>
          <p:cNvSpPr/>
          <p:nvPr>
            <p:ph idx="2" type="sldImg"/>
          </p:nvPr>
        </p:nvSpPr>
        <p:spPr>
          <a:xfrm>
            <a:off x="288820" y="685794"/>
            <a:ext cx="62811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4" name="Shape 1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" name="Google Shape;1955;g2faced12a35_0_3895:notes"/>
          <p:cNvSpPr txBox="1"/>
          <p:nvPr>
            <p:ph idx="1" type="body"/>
          </p:nvPr>
        </p:nvSpPr>
        <p:spPr>
          <a:xfrm>
            <a:off x="685790" y="4343382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56" name="Google Shape;1956;g2faced12a35_0_3895:notes"/>
          <p:cNvSpPr/>
          <p:nvPr>
            <p:ph idx="2" type="sldImg"/>
          </p:nvPr>
        </p:nvSpPr>
        <p:spPr>
          <a:xfrm>
            <a:off x="288820" y="685794"/>
            <a:ext cx="62811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5" name="Shape 1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" name="Google Shape;1966;g2faced12a35_0_3905:notes"/>
          <p:cNvSpPr txBox="1"/>
          <p:nvPr>
            <p:ph idx="1" type="body"/>
          </p:nvPr>
        </p:nvSpPr>
        <p:spPr>
          <a:xfrm>
            <a:off x="685790" y="4343382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67" name="Google Shape;1967;g2faced12a35_0_3905:notes"/>
          <p:cNvSpPr/>
          <p:nvPr>
            <p:ph idx="2" type="sldImg"/>
          </p:nvPr>
        </p:nvSpPr>
        <p:spPr>
          <a:xfrm>
            <a:off x="288820" y="685794"/>
            <a:ext cx="62811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1" name="Shape 1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2" name="Google Shape;1972;g2895e90eae1_0_0:notes"/>
          <p:cNvSpPr txBox="1"/>
          <p:nvPr>
            <p:ph idx="1" type="body"/>
          </p:nvPr>
        </p:nvSpPr>
        <p:spPr>
          <a:xfrm>
            <a:off x="685790" y="4343382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73" name="Google Shape;1973;g2895e90eae1_0_0:notes"/>
          <p:cNvSpPr/>
          <p:nvPr>
            <p:ph idx="2" type="sldImg"/>
          </p:nvPr>
        </p:nvSpPr>
        <p:spPr>
          <a:xfrm>
            <a:off x="288820" y="685794"/>
            <a:ext cx="62811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2faced12a35_0_1306:notes"/>
          <p:cNvSpPr txBox="1"/>
          <p:nvPr>
            <p:ph idx="1" type="body"/>
          </p:nvPr>
        </p:nvSpPr>
        <p:spPr>
          <a:xfrm>
            <a:off x="686233" y="4400176"/>
            <a:ext cx="54855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29" name="Google Shape;429;g2faced12a35_0_1306:notes"/>
          <p:cNvSpPr/>
          <p:nvPr>
            <p:ph idx="2" type="sldImg"/>
          </p:nvPr>
        </p:nvSpPr>
        <p:spPr>
          <a:xfrm>
            <a:off x="1839473" y="1143000"/>
            <a:ext cx="3179100" cy="3085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1" name="Shape 1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2" name="Google Shape;1982;g2895e90eae1_0_9:notes"/>
          <p:cNvSpPr txBox="1"/>
          <p:nvPr>
            <p:ph idx="1" type="body"/>
          </p:nvPr>
        </p:nvSpPr>
        <p:spPr>
          <a:xfrm>
            <a:off x="685790" y="4343382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83" name="Google Shape;1983;g2895e90eae1_0_9:notes"/>
          <p:cNvSpPr/>
          <p:nvPr>
            <p:ph idx="2" type="sldImg"/>
          </p:nvPr>
        </p:nvSpPr>
        <p:spPr>
          <a:xfrm>
            <a:off x="288820" y="685794"/>
            <a:ext cx="62811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9" name="Shape 1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0" name="Google Shape;1990;g2895e90eae1_0_16:notes"/>
          <p:cNvSpPr txBox="1"/>
          <p:nvPr>
            <p:ph idx="1" type="body"/>
          </p:nvPr>
        </p:nvSpPr>
        <p:spPr>
          <a:xfrm>
            <a:off x="685790" y="4343382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91" name="Google Shape;1991;g2895e90eae1_0_16:notes"/>
          <p:cNvSpPr/>
          <p:nvPr>
            <p:ph idx="2" type="sldImg"/>
          </p:nvPr>
        </p:nvSpPr>
        <p:spPr>
          <a:xfrm>
            <a:off x="288820" y="685794"/>
            <a:ext cx="62811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4" name="Shape 1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5" name="Google Shape;1995;g2895e90eae1_0_20:notes"/>
          <p:cNvSpPr txBox="1"/>
          <p:nvPr>
            <p:ph idx="1" type="body"/>
          </p:nvPr>
        </p:nvSpPr>
        <p:spPr>
          <a:xfrm>
            <a:off x="685790" y="4343382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96" name="Google Shape;1996;g2895e90eae1_0_20:notes"/>
          <p:cNvSpPr/>
          <p:nvPr>
            <p:ph idx="2" type="sldImg"/>
          </p:nvPr>
        </p:nvSpPr>
        <p:spPr>
          <a:xfrm>
            <a:off x="288820" y="685794"/>
            <a:ext cx="62811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1" name="Shape 2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2" name="Google Shape;2002;g2895e90eae1_0_26:notes"/>
          <p:cNvSpPr txBox="1"/>
          <p:nvPr>
            <p:ph idx="1" type="body"/>
          </p:nvPr>
        </p:nvSpPr>
        <p:spPr>
          <a:xfrm>
            <a:off x="685790" y="4343382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03" name="Google Shape;2003;g2895e90eae1_0_26:notes"/>
          <p:cNvSpPr/>
          <p:nvPr>
            <p:ph idx="2" type="sldImg"/>
          </p:nvPr>
        </p:nvSpPr>
        <p:spPr>
          <a:xfrm>
            <a:off x="288820" y="685794"/>
            <a:ext cx="62811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7" name="Shape 2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8" name="Google Shape;2008;g2895e90eae1_0_31:notes"/>
          <p:cNvSpPr txBox="1"/>
          <p:nvPr>
            <p:ph idx="1" type="body"/>
          </p:nvPr>
        </p:nvSpPr>
        <p:spPr>
          <a:xfrm>
            <a:off x="685790" y="4343382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09" name="Google Shape;2009;g2895e90eae1_0_31:notes"/>
          <p:cNvSpPr/>
          <p:nvPr>
            <p:ph idx="2" type="sldImg"/>
          </p:nvPr>
        </p:nvSpPr>
        <p:spPr>
          <a:xfrm>
            <a:off x="288820" y="685794"/>
            <a:ext cx="62811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3" name="Shape 2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4" name="Google Shape;2014;g2895e90eae1_0_36:notes"/>
          <p:cNvSpPr txBox="1"/>
          <p:nvPr>
            <p:ph idx="1" type="body"/>
          </p:nvPr>
        </p:nvSpPr>
        <p:spPr>
          <a:xfrm>
            <a:off x="685790" y="4343382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15" name="Google Shape;2015;g2895e90eae1_0_36:notes"/>
          <p:cNvSpPr/>
          <p:nvPr>
            <p:ph idx="2" type="sldImg"/>
          </p:nvPr>
        </p:nvSpPr>
        <p:spPr>
          <a:xfrm>
            <a:off x="288820" y="685794"/>
            <a:ext cx="62811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0" name="Shape 2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1" name="Google Shape;2021;g2895e90eae1_0_42:notes"/>
          <p:cNvSpPr txBox="1"/>
          <p:nvPr>
            <p:ph idx="1" type="body"/>
          </p:nvPr>
        </p:nvSpPr>
        <p:spPr>
          <a:xfrm>
            <a:off x="685790" y="4343382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22" name="Google Shape;2022;g2895e90eae1_0_42:notes"/>
          <p:cNvSpPr/>
          <p:nvPr>
            <p:ph idx="2" type="sldImg"/>
          </p:nvPr>
        </p:nvSpPr>
        <p:spPr>
          <a:xfrm>
            <a:off x="288820" y="685794"/>
            <a:ext cx="62811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6" name="Shape 2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" name="Google Shape;2027;g2895e90eae1_0_47:notes"/>
          <p:cNvSpPr txBox="1"/>
          <p:nvPr>
            <p:ph idx="1" type="body"/>
          </p:nvPr>
        </p:nvSpPr>
        <p:spPr>
          <a:xfrm>
            <a:off x="685790" y="4343382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28" name="Google Shape;2028;g2895e90eae1_0_47:notes"/>
          <p:cNvSpPr/>
          <p:nvPr>
            <p:ph idx="2" type="sldImg"/>
          </p:nvPr>
        </p:nvSpPr>
        <p:spPr>
          <a:xfrm>
            <a:off x="288820" y="685794"/>
            <a:ext cx="62811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3" name="Shape 2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4" name="Google Shape;2034;g2895e90eae1_0_53:notes"/>
          <p:cNvSpPr txBox="1"/>
          <p:nvPr>
            <p:ph idx="1" type="body"/>
          </p:nvPr>
        </p:nvSpPr>
        <p:spPr>
          <a:xfrm>
            <a:off x="685790" y="4343382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35" name="Google Shape;2035;g2895e90eae1_0_53:notes"/>
          <p:cNvSpPr/>
          <p:nvPr>
            <p:ph idx="2" type="sldImg"/>
          </p:nvPr>
        </p:nvSpPr>
        <p:spPr>
          <a:xfrm>
            <a:off x="288820" y="685794"/>
            <a:ext cx="62811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8" name="Shape 2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9" name="Google Shape;2039;g2895e90eae1_0_57:notes"/>
          <p:cNvSpPr txBox="1"/>
          <p:nvPr>
            <p:ph idx="1" type="body"/>
          </p:nvPr>
        </p:nvSpPr>
        <p:spPr>
          <a:xfrm>
            <a:off x="685790" y="4343382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40" name="Google Shape;2040;g2895e90eae1_0_57:notes"/>
          <p:cNvSpPr/>
          <p:nvPr>
            <p:ph idx="2" type="sldImg"/>
          </p:nvPr>
        </p:nvSpPr>
        <p:spPr>
          <a:xfrm>
            <a:off x="288820" y="685794"/>
            <a:ext cx="62811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2faced12a35_0_1331:notes"/>
          <p:cNvSpPr txBox="1"/>
          <p:nvPr>
            <p:ph idx="1" type="body"/>
          </p:nvPr>
        </p:nvSpPr>
        <p:spPr>
          <a:xfrm>
            <a:off x="686233" y="4400176"/>
            <a:ext cx="54855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55" name="Google Shape;455;g2faced12a35_0_1331:notes"/>
          <p:cNvSpPr/>
          <p:nvPr>
            <p:ph idx="2" type="sldImg"/>
          </p:nvPr>
        </p:nvSpPr>
        <p:spPr>
          <a:xfrm>
            <a:off x="1839473" y="1143000"/>
            <a:ext cx="3179100" cy="3085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4" name="Shape 2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5" name="Google Shape;2045;g2895e90eae1_0_62:notes"/>
          <p:cNvSpPr txBox="1"/>
          <p:nvPr>
            <p:ph idx="1" type="body"/>
          </p:nvPr>
        </p:nvSpPr>
        <p:spPr>
          <a:xfrm>
            <a:off x="685790" y="4343382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46" name="Google Shape;2046;g2895e90eae1_0_62:notes"/>
          <p:cNvSpPr/>
          <p:nvPr>
            <p:ph idx="2" type="sldImg"/>
          </p:nvPr>
        </p:nvSpPr>
        <p:spPr>
          <a:xfrm>
            <a:off x="288820" y="685794"/>
            <a:ext cx="62811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0" name="Shape 20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Google Shape;2051;g2895e90eae1_0_67:notes"/>
          <p:cNvSpPr txBox="1"/>
          <p:nvPr>
            <p:ph idx="1" type="body"/>
          </p:nvPr>
        </p:nvSpPr>
        <p:spPr>
          <a:xfrm>
            <a:off x="685790" y="4343382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52" name="Google Shape;2052;g2895e90eae1_0_67:notes"/>
          <p:cNvSpPr/>
          <p:nvPr>
            <p:ph idx="2" type="sldImg"/>
          </p:nvPr>
        </p:nvSpPr>
        <p:spPr>
          <a:xfrm>
            <a:off x="288820" y="685794"/>
            <a:ext cx="62811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6" name="Shape 2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7" name="Google Shape;2057;g2895e90eae1_0_72:notes"/>
          <p:cNvSpPr txBox="1"/>
          <p:nvPr>
            <p:ph idx="1" type="body"/>
          </p:nvPr>
        </p:nvSpPr>
        <p:spPr>
          <a:xfrm>
            <a:off x="685790" y="4343382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58" name="Google Shape;2058;g2895e90eae1_0_72:notes"/>
          <p:cNvSpPr/>
          <p:nvPr>
            <p:ph idx="2" type="sldImg"/>
          </p:nvPr>
        </p:nvSpPr>
        <p:spPr>
          <a:xfrm>
            <a:off x="288820" y="685794"/>
            <a:ext cx="62811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5" name="Shape 2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6" name="Google Shape;2066;g2895e90eae1_0_80:notes"/>
          <p:cNvSpPr txBox="1"/>
          <p:nvPr>
            <p:ph idx="1" type="body"/>
          </p:nvPr>
        </p:nvSpPr>
        <p:spPr>
          <a:xfrm>
            <a:off x="685790" y="4343382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67" name="Google Shape;2067;g2895e90eae1_0_80:notes"/>
          <p:cNvSpPr/>
          <p:nvPr>
            <p:ph idx="2" type="sldImg"/>
          </p:nvPr>
        </p:nvSpPr>
        <p:spPr>
          <a:xfrm>
            <a:off x="288820" y="685794"/>
            <a:ext cx="62811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1" name="Shape 2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2" name="Google Shape;2072;g2895e90eae1_0_85:notes"/>
          <p:cNvSpPr txBox="1"/>
          <p:nvPr>
            <p:ph idx="1" type="body"/>
          </p:nvPr>
        </p:nvSpPr>
        <p:spPr>
          <a:xfrm>
            <a:off x="685790" y="4343382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73" name="Google Shape;2073;g2895e90eae1_0_85:notes"/>
          <p:cNvSpPr/>
          <p:nvPr>
            <p:ph idx="2" type="sldImg"/>
          </p:nvPr>
        </p:nvSpPr>
        <p:spPr>
          <a:xfrm>
            <a:off x="288820" y="685794"/>
            <a:ext cx="62811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7" name="Shape 20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" name="Google Shape;2078;g2895e90eae1_0_90:notes"/>
          <p:cNvSpPr txBox="1"/>
          <p:nvPr>
            <p:ph idx="1" type="body"/>
          </p:nvPr>
        </p:nvSpPr>
        <p:spPr>
          <a:xfrm>
            <a:off x="685790" y="4343382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79" name="Google Shape;2079;g2895e90eae1_0_90:notes"/>
          <p:cNvSpPr/>
          <p:nvPr>
            <p:ph idx="2" type="sldImg"/>
          </p:nvPr>
        </p:nvSpPr>
        <p:spPr>
          <a:xfrm>
            <a:off x="288820" y="685794"/>
            <a:ext cx="62811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4" name="Shape 2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5" name="Google Shape;2085;g2895e90eae1_0_96:notes"/>
          <p:cNvSpPr txBox="1"/>
          <p:nvPr>
            <p:ph idx="1" type="body"/>
          </p:nvPr>
        </p:nvSpPr>
        <p:spPr>
          <a:xfrm>
            <a:off x="685790" y="4343382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86" name="Google Shape;2086;g2895e90eae1_0_96:notes"/>
          <p:cNvSpPr/>
          <p:nvPr>
            <p:ph idx="2" type="sldImg"/>
          </p:nvPr>
        </p:nvSpPr>
        <p:spPr>
          <a:xfrm>
            <a:off x="288820" y="685794"/>
            <a:ext cx="62811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2" name="Shape 20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3" name="Google Shape;2093;g2895e90eae1_0_103:notes"/>
          <p:cNvSpPr txBox="1"/>
          <p:nvPr>
            <p:ph idx="1" type="body"/>
          </p:nvPr>
        </p:nvSpPr>
        <p:spPr>
          <a:xfrm>
            <a:off x="685790" y="4343382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94" name="Google Shape;2094;g2895e90eae1_0_103:notes"/>
          <p:cNvSpPr/>
          <p:nvPr>
            <p:ph idx="2" type="sldImg"/>
          </p:nvPr>
        </p:nvSpPr>
        <p:spPr>
          <a:xfrm>
            <a:off x="288820" y="685794"/>
            <a:ext cx="62811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8" name="Shape 20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" name="Google Shape;2099;g2895e90eae1_0_108:notes"/>
          <p:cNvSpPr txBox="1"/>
          <p:nvPr>
            <p:ph idx="1" type="body"/>
          </p:nvPr>
        </p:nvSpPr>
        <p:spPr>
          <a:xfrm>
            <a:off x="685790" y="4343382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00" name="Google Shape;2100;g2895e90eae1_0_108:notes"/>
          <p:cNvSpPr/>
          <p:nvPr>
            <p:ph idx="2" type="sldImg"/>
          </p:nvPr>
        </p:nvSpPr>
        <p:spPr>
          <a:xfrm>
            <a:off x="288820" y="685794"/>
            <a:ext cx="62811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3" name="Shape 2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4" name="Google Shape;2104;g2895e90eae1_0_112:notes"/>
          <p:cNvSpPr txBox="1"/>
          <p:nvPr>
            <p:ph idx="1" type="body"/>
          </p:nvPr>
        </p:nvSpPr>
        <p:spPr>
          <a:xfrm>
            <a:off x="685790" y="4343382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05" name="Google Shape;2105;g2895e90eae1_0_112:notes"/>
          <p:cNvSpPr/>
          <p:nvPr>
            <p:ph idx="2" type="sldImg"/>
          </p:nvPr>
        </p:nvSpPr>
        <p:spPr>
          <a:xfrm>
            <a:off x="288820" y="685794"/>
            <a:ext cx="62811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g2faced12a35_0_1446:notes"/>
          <p:cNvSpPr txBox="1"/>
          <p:nvPr>
            <p:ph idx="1" type="body"/>
          </p:nvPr>
        </p:nvSpPr>
        <p:spPr>
          <a:xfrm>
            <a:off x="686233" y="4400176"/>
            <a:ext cx="54855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71" name="Google Shape;571;g2faced12a35_0_1446:notes"/>
          <p:cNvSpPr/>
          <p:nvPr>
            <p:ph idx="2" type="sldImg"/>
          </p:nvPr>
        </p:nvSpPr>
        <p:spPr>
          <a:xfrm>
            <a:off x="1839473" y="1143000"/>
            <a:ext cx="3179100" cy="3085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8" name="Shape 2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" name="Google Shape;2109;g2895e90eae1_0_116:notes"/>
          <p:cNvSpPr txBox="1"/>
          <p:nvPr>
            <p:ph idx="1" type="body"/>
          </p:nvPr>
        </p:nvSpPr>
        <p:spPr>
          <a:xfrm>
            <a:off x="685790" y="4343382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10" name="Google Shape;2110;g2895e90eae1_0_116:notes"/>
          <p:cNvSpPr/>
          <p:nvPr>
            <p:ph idx="2" type="sldImg"/>
          </p:nvPr>
        </p:nvSpPr>
        <p:spPr>
          <a:xfrm>
            <a:off x="288820" y="685794"/>
            <a:ext cx="62811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3" name="Shape 2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4" name="Google Shape;2114;g2895e90eae1_0_120:notes"/>
          <p:cNvSpPr/>
          <p:nvPr>
            <p:ph idx="2" type="sldImg"/>
          </p:nvPr>
        </p:nvSpPr>
        <p:spPr>
          <a:xfrm>
            <a:off x="288820" y="685794"/>
            <a:ext cx="62811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5" name="Google Shape;2115;g2895e90eae1_0_120:notes"/>
          <p:cNvSpPr txBox="1"/>
          <p:nvPr>
            <p:ph idx="1" type="body"/>
          </p:nvPr>
        </p:nvSpPr>
        <p:spPr>
          <a:xfrm>
            <a:off x="685790" y="4343382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7" name="Shape 2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8" name="Google Shape;2118;g2895e90eae1_0_123:notes"/>
          <p:cNvSpPr txBox="1"/>
          <p:nvPr>
            <p:ph idx="1" type="body"/>
          </p:nvPr>
        </p:nvSpPr>
        <p:spPr>
          <a:xfrm>
            <a:off x="685790" y="4343382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19" name="Google Shape;2119;g2895e90eae1_0_123:notes"/>
          <p:cNvSpPr/>
          <p:nvPr>
            <p:ph idx="2" type="sldImg"/>
          </p:nvPr>
        </p:nvSpPr>
        <p:spPr>
          <a:xfrm>
            <a:off x="288820" y="685794"/>
            <a:ext cx="62811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2" name="Shape 2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3" name="Google Shape;2123;g2895e90eae1_0_127:notes"/>
          <p:cNvSpPr txBox="1"/>
          <p:nvPr>
            <p:ph idx="1" type="body"/>
          </p:nvPr>
        </p:nvSpPr>
        <p:spPr>
          <a:xfrm>
            <a:off x="685790" y="4343382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24" name="Google Shape;2124;g2895e90eae1_0_127:notes"/>
          <p:cNvSpPr/>
          <p:nvPr>
            <p:ph idx="2" type="sldImg"/>
          </p:nvPr>
        </p:nvSpPr>
        <p:spPr>
          <a:xfrm>
            <a:off x="288820" y="685794"/>
            <a:ext cx="62811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7" name="Shape 2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8" name="Google Shape;2128;g2895e90eae1_0_131:notes"/>
          <p:cNvSpPr txBox="1"/>
          <p:nvPr>
            <p:ph idx="1" type="body"/>
          </p:nvPr>
        </p:nvSpPr>
        <p:spPr>
          <a:xfrm>
            <a:off x="685790" y="4343382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29" name="Google Shape;2129;g2895e90eae1_0_131:notes"/>
          <p:cNvSpPr/>
          <p:nvPr>
            <p:ph idx="2" type="sldImg"/>
          </p:nvPr>
        </p:nvSpPr>
        <p:spPr>
          <a:xfrm>
            <a:off x="288820" y="685794"/>
            <a:ext cx="62811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8" name="Shape 2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9" name="Google Shape;2289;g2895e90eae1_0_291:notes"/>
          <p:cNvSpPr txBox="1"/>
          <p:nvPr>
            <p:ph idx="1" type="body"/>
          </p:nvPr>
        </p:nvSpPr>
        <p:spPr>
          <a:xfrm>
            <a:off x="685790" y="4343382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90" name="Google Shape;2290;g2895e90eae1_0_291:notes"/>
          <p:cNvSpPr/>
          <p:nvPr>
            <p:ph idx="2" type="sldImg"/>
          </p:nvPr>
        </p:nvSpPr>
        <p:spPr>
          <a:xfrm>
            <a:off x="288820" y="685794"/>
            <a:ext cx="62811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3" name="Shape 2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4" name="Google Shape;2354;g2895e90eae1_0_355:notes"/>
          <p:cNvSpPr txBox="1"/>
          <p:nvPr>
            <p:ph idx="1" type="body"/>
          </p:nvPr>
        </p:nvSpPr>
        <p:spPr>
          <a:xfrm>
            <a:off x="685790" y="4343382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55" name="Google Shape;2355;g2895e90eae1_0_355:notes"/>
          <p:cNvSpPr/>
          <p:nvPr>
            <p:ph idx="2" type="sldImg"/>
          </p:nvPr>
        </p:nvSpPr>
        <p:spPr>
          <a:xfrm>
            <a:off x="288820" y="685794"/>
            <a:ext cx="62811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3" name="Shape 2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4" name="Google Shape;2364;g2895e90eae1_0_364:notes"/>
          <p:cNvSpPr txBox="1"/>
          <p:nvPr>
            <p:ph idx="1" type="body"/>
          </p:nvPr>
        </p:nvSpPr>
        <p:spPr>
          <a:xfrm>
            <a:off x="685790" y="4343382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65" name="Google Shape;2365;g2895e90eae1_0_364:notes"/>
          <p:cNvSpPr/>
          <p:nvPr>
            <p:ph idx="2" type="sldImg"/>
          </p:nvPr>
        </p:nvSpPr>
        <p:spPr>
          <a:xfrm>
            <a:off x="288820" y="685794"/>
            <a:ext cx="62811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1" name="Shape 2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2" name="Google Shape;2542;g2895e90eae1_0_541:notes"/>
          <p:cNvSpPr txBox="1"/>
          <p:nvPr>
            <p:ph idx="1" type="body"/>
          </p:nvPr>
        </p:nvSpPr>
        <p:spPr>
          <a:xfrm>
            <a:off x="685790" y="4343382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43" name="Google Shape;2543;g2895e90eae1_0_541:notes"/>
          <p:cNvSpPr/>
          <p:nvPr>
            <p:ph idx="2" type="sldImg"/>
          </p:nvPr>
        </p:nvSpPr>
        <p:spPr>
          <a:xfrm>
            <a:off x="288820" y="685794"/>
            <a:ext cx="62811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9" name="Shape 2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0" name="Google Shape;2690;g2895e90eae1_0_688:notes"/>
          <p:cNvSpPr txBox="1"/>
          <p:nvPr>
            <p:ph idx="1" type="body"/>
          </p:nvPr>
        </p:nvSpPr>
        <p:spPr>
          <a:xfrm>
            <a:off x="685790" y="4343382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691" name="Google Shape;2691;g2895e90eae1_0_688:notes"/>
          <p:cNvSpPr/>
          <p:nvPr>
            <p:ph idx="2" type="sldImg"/>
          </p:nvPr>
        </p:nvSpPr>
        <p:spPr>
          <a:xfrm>
            <a:off x="288820" y="685794"/>
            <a:ext cx="62811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4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g2faced12a35_0_1630:notes"/>
          <p:cNvSpPr txBox="1"/>
          <p:nvPr>
            <p:ph idx="1" type="body"/>
          </p:nvPr>
        </p:nvSpPr>
        <p:spPr>
          <a:xfrm>
            <a:off x="686233" y="4400176"/>
            <a:ext cx="54855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56" name="Google Shape;756;g2faced12a35_0_1630:notes"/>
          <p:cNvSpPr/>
          <p:nvPr>
            <p:ph idx="2" type="sldImg"/>
          </p:nvPr>
        </p:nvSpPr>
        <p:spPr>
          <a:xfrm>
            <a:off x="1839473" y="1143000"/>
            <a:ext cx="3179100" cy="3085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6" name="Shape 2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7" name="Google Shape;2717;g2895e90eae1_0_714:notes"/>
          <p:cNvSpPr txBox="1"/>
          <p:nvPr>
            <p:ph idx="1" type="body"/>
          </p:nvPr>
        </p:nvSpPr>
        <p:spPr>
          <a:xfrm>
            <a:off x="685790" y="4343382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718" name="Google Shape;2718;g2895e90eae1_0_714:notes"/>
          <p:cNvSpPr/>
          <p:nvPr>
            <p:ph idx="2" type="sldImg"/>
          </p:nvPr>
        </p:nvSpPr>
        <p:spPr>
          <a:xfrm>
            <a:off x="288820" y="685794"/>
            <a:ext cx="62811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9" name="Shape 2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0" name="Google Shape;2830;g2895e90eae1_0_826:notes"/>
          <p:cNvSpPr txBox="1"/>
          <p:nvPr>
            <p:ph idx="1" type="body"/>
          </p:nvPr>
        </p:nvSpPr>
        <p:spPr>
          <a:xfrm>
            <a:off x="685790" y="4343382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831" name="Google Shape;2831;g2895e90eae1_0_826:notes"/>
          <p:cNvSpPr/>
          <p:nvPr>
            <p:ph idx="2" type="sldImg"/>
          </p:nvPr>
        </p:nvSpPr>
        <p:spPr>
          <a:xfrm>
            <a:off x="288820" y="685794"/>
            <a:ext cx="62811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9" name="Shape 2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0" name="Google Shape;2850;g2895e90eae1_0_845:notes"/>
          <p:cNvSpPr txBox="1"/>
          <p:nvPr>
            <p:ph idx="1" type="body"/>
          </p:nvPr>
        </p:nvSpPr>
        <p:spPr>
          <a:xfrm>
            <a:off x="685790" y="4343382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851" name="Google Shape;2851;g2895e90eae1_0_845:notes"/>
          <p:cNvSpPr/>
          <p:nvPr>
            <p:ph idx="2" type="sldImg"/>
          </p:nvPr>
        </p:nvSpPr>
        <p:spPr>
          <a:xfrm>
            <a:off x="288820" y="685794"/>
            <a:ext cx="62811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9" name="Shape 2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0" name="Google Shape;2870;g2895e90eae1_0_864:notes"/>
          <p:cNvSpPr txBox="1"/>
          <p:nvPr>
            <p:ph idx="1" type="body"/>
          </p:nvPr>
        </p:nvSpPr>
        <p:spPr>
          <a:xfrm>
            <a:off x="685790" y="4343382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871" name="Google Shape;2871;g2895e90eae1_0_864:notes"/>
          <p:cNvSpPr/>
          <p:nvPr>
            <p:ph idx="2" type="sldImg"/>
          </p:nvPr>
        </p:nvSpPr>
        <p:spPr>
          <a:xfrm>
            <a:off x="288820" y="685794"/>
            <a:ext cx="62811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1" name="Shape 2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2" name="Google Shape;2892;g2895e90eae1_0_885:notes"/>
          <p:cNvSpPr txBox="1"/>
          <p:nvPr>
            <p:ph idx="1" type="body"/>
          </p:nvPr>
        </p:nvSpPr>
        <p:spPr>
          <a:xfrm>
            <a:off x="685790" y="4343382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893" name="Google Shape;2893;g2895e90eae1_0_885:notes"/>
          <p:cNvSpPr/>
          <p:nvPr>
            <p:ph idx="2" type="sldImg"/>
          </p:nvPr>
        </p:nvSpPr>
        <p:spPr>
          <a:xfrm>
            <a:off x="288820" y="685794"/>
            <a:ext cx="62811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3" name="Shape 2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4" name="Google Shape;2914;g2895e90eae1_0_906:notes"/>
          <p:cNvSpPr txBox="1"/>
          <p:nvPr>
            <p:ph idx="1" type="body"/>
          </p:nvPr>
        </p:nvSpPr>
        <p:spPr>
          <a:xfrm>
            <a:off x="685790" y="4343382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915" name="Google Shape;2915;g2895e90eae1_0_906:notes"/>
          <p:cNvSpPr/>
          <p:nvPr>
            <p:ph idx="2" type="sldImg"/>
          </p:nvPr>
        </p:nvSpPr>
        <p:spPr>
          <a:xfrm>
            <a:off x="288820" y="685794"/>
            <a:ext cx="62811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6" name="Shape 2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7" name="Google Shape;2937;g2895e90eae1_0_928:notes"/>
          <p:cNvSpPr txBox="1"/>
          <p:nvPr>
            <p:ph idx="1" type="body"/>
          </p:nvPr>
        </p:nvSpPr>
        <p:spPr>
          <a:xfrm>
            <a:off x="685790" y="4343382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938" name="Google Shape;2938;g2895e90eae1_0_928:notes"/>
          <p:cNvSpPr/>
          <p:nvPr>
            <p:ph idx="2" type="sldImg"/>
          </p:nvPr>
        </p:nvSpPr>
        <p:spPr>
          <a:xfrm>
            <a:off x="288820" y="685794"/>
            <a:ext cx="62811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8" name="Shape 3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9" name="Google Shape;3039;g2895e90eae1_0_1029:notes"/>
          <p:cNvSpPr txBox="1"/>
          <p:nvPr>
            <p:ph idx="1" type="body"/>
          </p:nvPr>
        </p:nvSpPr>
        <p:spPr>
          <a:xfrm>
            <a:off x="685790" y="4343382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040" name="Google Shape;3040;g2895e90eae1_0_1029:notes"/>
          <p:cNvSpPr/>
          <p:nvPr>
            <p:ph idx="2" type="sldImg"/>
          </p:nvPr>
        </p:nvSpPr>
        <p:spPr>
          <a:xfrm>
            <a:off x="288820" y="685794"/>
            <a:ext cx="62811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5" name="Shape 3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6" name="Google Shape;3126;g2895e90eae1_0_1115:notes"/>
          <p:cNvSpPr txBox="1"/>
          <p:nvPr>
            <p:ph idx="1" type="body"/>
          </p:nvPr>
        </p:nvSpPr>
        <p:spPr>
          <a:xfrm>
            <a:off x="685790" y="4343382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127" name="Google Shape;3127;g2895e90eae1_0_1115:notes"/>
          <p:cNvSpPr/>
          <p:nvPr>
            <p:ph idx="2" type="sldImg"/>
          </p:nvPr>
        </p:nvSpPr>
        <p:spPr>
          <a:xfrm>
            <a:off x="288820" y="685794"/>
            <a:ext cx="62811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6" name="Shape 3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7" name="Google Shape;3217;g2895e90eae1_0_1205:notes"/>
          <p:cNvSpPr txBox="1"/>
          <p:nvPr>
            <p:ph idx="1" type="body"/>
          </p:nvPr>
        </p:nvSpPr>
        <p:spPr>
          <a:xfrm>
            <a:off x="685790" y="4343382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218" name="Google Shape;3218;g2895e90eae1_0_1205:notes"/>
          <p:cNvSpPr/>
          <p:nvPr>
            <p:ph idx="2" type="sldImg"/>
          </p:nvPr>
        </p:nvSpPr>
        <p:spPr>
          <a:xfrm>
            <a:off x="288820" y="685794"/>
            <a:ext cx="62811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g2faced12a35_0_1656:notes"/>
          <p:cNvSpPr txBox="1"/>
          <p:nvPr>
            <p:ph idx="1" type="body"/>
          </p:nvPr>
        </p:nvSpPr>
        <p:spPr>
          <a:xfrm>
            <a:off x="686233" y="4400176"/>
            <a:ext cx="54855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83" name="Google Shape;783;g2faced12a35_0_1656:notes"/>
          <p:cNvSpPr/>
          <p:nvPr>
            <p:ph idx="2" type="sldImg"/>
          </p:nvPr>
        </p:nvSpPr>
        <p:spPr>
          <a:xfrm>
            <a:off x="1839473" y="1143000"/>
            <a:ext cx="3179100" cy="3085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7" name="Shape 3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8" name="Google Shape;3408;g2895e90eae1_0_1395:notes"/>
          <p:cNvSpPr txBox="1"/>
          <p:nvPr>
            <p:ph idx="1" type="body"/>
          </p:nvPr>
        </p:nvSpPr>
        <p:spPr>
          <a:xfrm>
            <a:off x="685790" y="4343382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409" name="Google Shape;3409;g2895e90eae1_0_1395:notes"/>
          <p:cNvSpPr/>
          <p:nvPr>
            <p:ph idx="2" type="sldImg"/>
          </p:nvPr>
        </p:nvSpPr>
        <p:spPr>
          <a:xfrm>
            <a:off x="288820" y="685794"/>
            <a:ext cx="62811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1" name="Shape 3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2" name="Google Shape;3502;g2895e90eae1_0_1488:notes"/>
          <p:cNvSpPr txBox="1"/>
          <p:nvPr>
            <p:ph idx="1" type="body"/>
          </p:nvPr>
        </p:nvSpPr>
        <p:spPr>
          <a:xfrm>
            <a:off x="685790" y="4343382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503" name="Google Shape;3503;g2895e90eae1_0_1488:notes"/>
          <p:cNvSpPr/>
          <p:nvPr>
            <p:ph idx="2" type="sldImg"/>
          </p:nvPr>
        </p:nvSpPr>
        <p:spPr>
          <a:xfrm>
            <a:off x="288820" y="685794"/>
            <a:ext cx="62811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3" name="Shape 3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4" name="Google Shape;3654;g2895e90eae1_0_1639:notes"/>
          <p:cNvSpPr txBox="1"/>
          <p:nvPr>
            <p:ph idx="1" type="body"/>
          </p:nvPr>
        </p:nvSpPr>
        <p:spPr>
          <a:xfrm>
            <a:off x="685790" y="4343382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655" name="Google Shape;3655;g2895e90eae1_0_1639:notes"/>
          <p:cNvSpPr/>
          <p:nvPr>
            <p:ph idx="2" type="sldImg"/>
          </p:nvPr>
        </p:nvSpPr>
        <p:spPr>
          <a:xfrm>
            <a:off x="288820" y="685794"/>
            <a:ext cx="62811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8" name="Shape 3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9" name="Google Shape;3779;g2895e90eae1_0_1763:notes"/>
          <p:cNvSpPr txBox="1"/>
          <p:nvPr>
            <p:ph idx="1" type="body"/>
          </p:nvPr>
        </p:nvSpPr>
        <p:spPr>
          <a:xfrm>
            <a:off x="685790" y="4343382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780" name="Google Shape;3780;g2895e90eae1_0_1763:notes"/>
          <p:cNvSpPr/>
          <p:nvPr>
            <p:ph idx="2" type="sldImg"/>
          </p:nvPr>
        </p:nvSpPr>
        <p:spPr>
          <a:xfrm>
            <a:off x="288820" y="685794"/>
            <a:ext cx="62811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1" name="Shape 3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2" name="Google Shape;3862;g2895e90eae1_0_1845:notes"/>
          <p:cNvSpPr txBox="1"/>
          <p:nvPr>
            <p:ph idx="1" type="body"/>
          </p:nvPr>
        </p:nvSpPr>
        <p:spPr>
          <a:xfrm>
            <a:off x="685790" y="4343382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863" name="Google Shape;3863;g2895e90eae1_0_1845:notes"/>
          <p:cNvSpPr/>
          <p:nvPr>
            <p:ph idx="2" type="sldImg"/>
          </p:nvPr>
        </p:nvSpPr>
        <p:spPr>
          <a:xfrm>
            <a:off x="288820" y="685794"/>
            <a:ext cx="62811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3" name="Shape 3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4" name="Google Shape;3954;g2895e90eae1_0_1936:notes"/>
          <p:cNvSpPr txBox="1"/>
          <p:nvPr>
            <p:ph idx="1" type="body"/>
          </p:nvPr>
        </p:nvSpPr>
        <p:spPr>
          <a:xfrm>
            <a:off x="685790" y="4343382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955" name="Google Shape;3955;g2895e90eae1_0_1936:notes"/>
          <p:cNvSpPr/>
          <p:nvPr>
            <p:ph idx="2" type="sldImg"/>
          </p:nvPr>
        </p:nvSpPr>
        <p:spPr>
          <a:xfrm>
            <a:off x="288820" y="685794"/>
            <a:ext cx="62811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6" name="Shape 4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7" name="Google Shape;4017;g2895e90eae1_0_1998:notes"/>
          <p:cNvSpPr txBox="1"/>
          <p:nvPr>
            <p:ph idx="1" type="body"/>
          </p:nvPr>
        </p:nvSpPr>
        <p:spPr>
          <a:xfrm>
            <a:off x="685790" y="4343382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018" name="Google Shape;4018;g2895e90eae1_0_1998:notes"/>
          <p:cNvSpPr/>
          <p:nvPr>
            <p:ph idx="2" type="sldImg"/>
          </p:nvPr>
        </p:nvSpPr>
        <p:spPr>
          <a:xfrm>
            <a:off x="288820" y="685794"/>
            <a:ext cx="62811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5" name="Shape 4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6" name="Google Shape;4136;g2895e90eae1_0_2116:notes"/>
          <p:cNvSpPr txBox="1"/>
          <p:nvPr>
            <p:ph idx="1" type="body"/>
          </p:nvPr>
        </p:nvSpPr>
        <p:spPr>
          <a:xfrm>
            <a:off x="685790" y="4343382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137" name="Google Shape;4137;g2895e90eae1_0_2116:notes"/>
          <p:cNvSpPr/>
          <p:nvPr>
            <p:ph idx="2" type="sldImg"/>
          </p:nvPr>
        </p:nvSpPr>
        <p:spPr>
          <a:xfrm>
            <a:off x="288820" y="685794"/>
            <a:ext cx="62811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5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g2faced12a35_0_1719:notes"/>
          <p:cNvSpPr txBox="1"/>
          <p:nvPr>
            <p:ph idx="1" type="body"/>
          </p:nvPr>
        </p:nvSpPr>
        <p:spPr>
          <a:xfrm>
            <a:off x="686233" y="4400176"/>
            <a:ext cx="54855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47" name="Google Shape;847;g2faced12a35_0_1719:notes"/>
          <p:cNvSpPr/>
          <p:nvPr>
            <p:ph idx="2" type="sldImg"/>
          </p:nvPr>
        </p:nvSpPr>
        <p:spPr>
          <a:xfrm>
            <a:off x="1839473" y="1143000"/>
            <a:ext cx="3179100" cy="3085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9" name="Shape 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" name="Google Shape;940;g2faced12a35_0_2899:notes"/>
          <p:cNvSpPr txBox="1"/>
          <p:nvPr>
            <p:ph idx="1" type="body"/>
          </p:nvPr>
        </p:nvSpPr>
        <p:spPr>
          <a:xfrm>
            <a:off x="685790" y="4343382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41" name="Google Shape;941;g2faced12a35_0_2899:notes"/>
          <p:cNvSpPr/>
          <p:nvPr>
            <p:ph idx="2" type="sldImg"/>
          </p:nvPr>
        </p:nvSpPr>
        <p:spPr>
          <a:xfrm>
            <a:off x="288820" y="685794"/>
            <a:ext cx="62811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obj">
  <p:cSld name="OBJEC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2" name="Google Shape;62;p14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3" name="Google Shape;63;p14"/>
          <p:cNvSpPr txBox="1"/>
          <p:nvPr>
            <p:ph idx="12" type="sldNum"/>
          </p:nvPr>
        </p:nvSpPr>
        <p:spPr>
          <a:xfrm>
            <a:off x="6583680" y="4783455"/>
            <a:ext cx="2103000" cy="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ctrTitle"/>
          </p:nvPr>
        </p:nvSpPr>
        <p:spPr>
          <a:xfrm>
            <a:off x="685800" y="1594485"/>
            <a:ext cx="7772400" cy="10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" type="subTitle"/>
          </p:nvPr>
        </p:nvSpPr>
        <p:spPr>
          <a:xfrm>
            <a:off x="1371600" y="2880360"/>
            <a:ext cx="64008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8" name="Google Shape;68;p15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9" name="Google Shape;69;p15"/>
          <p:cNvSpPr txBox="1"/>
          <p:nvPr>
            <p:ph idx="12" type="sldNum"/>
          </p:nvPr>
        </p:nvSpPr>
        <p:spPr>
          <a:xfrm>
            <a:off x="6583680" y="4783455"/>
            <a:ext cx="2103000" cy="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457200" y="205740"/>
            <a:ext cx="8229600" cy="8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457200" y="1183005"/>
            <a:ext cx="8229600" cy="3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indent="-228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indent="-2286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indent="-2286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indent="-2286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indent="-2286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4" name="Google Shape;74;p16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5" name="Google Shape;75;p16"/>
          <p:cNvSpPr txBox="1"/>
          <p:nvPr>
            <p:ph idx="12" type="sldNum"/>
          </p:nvPr>
        </p:nvSpPr>
        <p:spPr>
          <a:xfrm>
            <a:off x="6583680" y="4783455"/>
            <a:ext cx="2103000" cy="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457200" y="205740"/>
            <a:ext cx="8229600" cy="8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457200" y="1183005"/>
            <a:ext cx="3977700" cy="3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indent="-228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indent="-2286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indent="-2286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indent="-2286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indent="-2286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2" type="body"/>
          </p:nvPr>
        </p:nvSpPr>
        <p:spPr>
          <a:xfrm>
            <a:off x="4709160" y="1183005"/>
            <a:ext cx="3977700" cy="3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indent="-228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indent="-2286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indent="-2286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indent="-2286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indent="-2286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80" name="Google Shape;80;p17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81" name="Google Shape;81;p17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82" name="Google Shape;82;p17"/>
          <p:cNvSpPr txBox="1"/>
          <p:nvPr>
            <p:ph idx="12" type="sldNum"/>
          </p:nvPr>
        </p:nvSpPr>
        <p:spPr>
          <a:xfrm>
            <a:off x="6583680" y="4783455"/>
            <a:ext cx="2103000" cy="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457200" y="205740"/>
            <a:ext cx="8229600" cy="8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85" name="Google Shape;85;p18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86" name="Google Shape;86;p18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87" name="Google Shape;87;p18"/>
          <p:cNvSpPr txBox="1"/>
          <p:nvPr>
            <p:ph idx="12" type="sldNum"/>
          </p:nvPr>
        </p:nvSpPr>
        <p:spPr>
          <a:xfrm>
            <a:off x="6583680" y="4783455"/>
            <a:ext cx="2103000" cy="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obj">
  <p:cSld name="OBJECT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00" name="Google Shape;100;p20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01" name="Google Shape;101;p20"/>
          <p:cNvSpPr txBox="1"/>
          <p:nvPr>
            <p:ph idx="12" type="sldNum"/>
          </p:nvPr>
        </p:nvSpPr>
        <p:spPr>
          <a:xfrm>
            <a:off x="6583680" y="4783455"/>
            <a:ext cx="2103000" cy="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>
            <p:ph type="title"/>
          </p:nvPr>
        </p:nvSpPr>
        <p:spPr>
          <a:xfrm>
            <a:off x="457200" y="205740"/>
            <a:ext cx="8229600" cy="8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04" name="Google Shape;104;p21"/>
          <p:cNvSpPr txBox="1"/>
          <p:nvPr>
            <p:ph idx="1" type="body"/>
          </p:nvPr>
        </p:nvSpPr>
        <p:spPr>
          <a:xfrm>
            <a:off x="457200" y="1183005"/>
            <a:ext cx="8229600" cy="3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indent="-228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indent="-2286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indent="-2286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indent="-2286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indent="-2286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05" name="Google Shape;105;p21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06" name="Google Shape;106;p21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07" name="Google Shape;107;p21"/>
          <p:cNvSpPr txBox="1"/>
          <p:nvPr>
            <p:ph idx="12" type="sldNum"/>
          </p:nvPr>
        </p:nvSpPr>
        <p:spPr>
          <a:xfrm>
            <a:off x="6583680" y="4783455"/>
            <a:ext cx="2103000" cy="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/>
          <p:nvPr>
            <p:ph type="ctrTitle"/>
          </p:nvPr>
        </p:nvSpPr>
        <p:spPr>
          <a:xfrm>
            <a:off x="685800" y="1594485"/>
            <a:ext cx="7772400" cy="10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10" name="Google Shape;110;p22"/>
          <p:cNvSpPr txBox="1"/>
          <p:nvPr>
            <p:ph idx="1" type="subTitle"/>
          </p:nvPr>
        </p:nvSpPr>
        <p:spPr>
          <a:xfrm>
            <a:off x="1371600" y="2880360"/>
            <a:ext cx="64008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11" name="Google Shape;111;p22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12" name="Google Shape;112;p22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13" name="Google Shape;113;p22"/>
          <p:cNvSpPr txBox="1"/>
          <p:nvPr>
            <p:ph idx="12" type="sldNum"/>
          </p:nvPr>
        </p:nvSpPr>
        <p:spPr>
          <a:xfrm>
            <a:off x="6583680" y="4783455"/>
            <a:ext cx="2103000" cy="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/>
          <p:nvPr>
            <p:ph type="title"/>
          </p:nvPr>
        </p:nvSpPr>
        <p:spPr>
          <a:xfrm>
            <a:off x="457200" y="205740"/>
            <a:ext cx="8229600" cy="8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16" name="Google Shape;116;p23"/>
          <p:cNvSpPr txBox="1"/>
          <p:nvPr>
            <p:ph idx="1" type="body"/>
          </p:nvPr>
        </p:nvSpPr>
        <p:spPr>
          <a:xfrm>
            <a:off x="457200" y="1183005"/>
            <a:ext cx="3977700" cy="3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indent="-228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indent="-2286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indent="-2286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indent="-2286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indent="-2286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2" type="body"/>
          </p:nvPr>
        </p:nvSpPr>
        <p:spPr>
          <a:xfrm>
            <a:off x="4709160" y="1183005"/>
            <a:ext cx="3977700" cy="3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indent="-228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indent="-2286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indent="-2286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indent="-2286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indent="-2286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18" name="Google Shape;118;p23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19" name="Google Shape;119;p23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20" name="Google Shape;120;p23"/>
          <p:cNvSpPr txBox="1"/>
          <p:nvPr>
            <p:ph idx="12" type="sldNum"/>
          </p:nvPr>
        </p:nvSpPr>
        <p:spPr>
          <a:xfrm>
            <a:off x="6583680" y="4783455"/>
            <a:ext cx="2103000" cy="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4"/>
          <p:cNvSpPr txBox="1"/>
          <p:nvPr>
            <p:ph type="title"/>
          </p:nvPr>
        </p:nvSpPr>
        <p:spPr>
          <a:xfrm>
            <a:off x="457200" y="205740"/>
            <a:ext cx="8229600" cy="8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24" name="Google Shape;124;p24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25" name="Google Shape;125;p24"/>
          <p:cNvSpPr txBox="1"/>
          <p:nvPr>
            <p:ph idx="12" type="sldNum"/>
          </p:nvPr>
        </p:nvSpPr>
        <p:spPr>
          <a:xfrm>
            <a:off x="6583680" y="4783455"/>
            <a:ext cx="2103000" cy="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theme" Target="../theme/theme1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1.xml"/><Relationship Id="rId8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57495" y="932889"/>
            <a:ext cx="9037574" cy="310467"/>
          </a:xfrm>
          <a:custGeom>
            <a:rect b="b" l="l" r="r" t="t"/>
            <a:pathLst>
              <a:path extrusionOk="0" h="468630" w="9931400">
                <a:moveTo>
                  <a:pt x="9931146" y="32003"/>
                </a:moveTo>
                <a:lnTo>
                  <a:pt x="9928609" y="19609"/>
                </a:lnTo>
                <a:lnTo>
                  <a:pt x="9921716" y="9429"/>
                </a:lnTo>
                <a:lnTo>
                  <a:pt x="9911536" y="2536"/>
                </a:lnTo>
                <a:lnTo>
                  <a:pt x="9899142" y="0"/>
                </a:lnTo>
                <a:lnTo>
                  <a:pt x="32003" y="0"/>
                </a:lnTo>
                <a:lnTo>
                  <a:pt x="19288" y="2536"/>
                </a:lnTo>
                <a:lnTo>
                  <a:pt x="9143" y="9429"/>
                </a:lnTo>
                <a:lnTo>
                  <a:pt x="2428" y="19609"/>
                </a:lnTo>
                <a:lnTo>
                  <a:pt x="0" y="32004"/>
                </a:lnTo>
                <a:lnTo>
                  <a:pt x="0" y="436626"/>
                </a:lnTo>
                <a:lnTo>
                  <a:pt x="2428" y="449341"/>
                </a:lnTo>
                <a:lnTo>
                  <a:pt x="9144" y="459486"/>
                </a:lnTo>
                <a:lnTo>
                  <a:pt x="19288" y="466201"/>
                </a:lnTo>
                <a:lnTo>
                  <a:pt x="32003" y="468630"/>
                </a:lnTo>
                <a:lnTo>
                  <a:pt x="9899142" y="468629"/>
                </a:lnTo>
                <a:lnTo>
                  <a:pt x="9911536" y="466201"/>
                </a:lnTo>
                <a:lnTo>
                  <a:pt x="9921716" y="459485"/>
                </a:lnTo>
                <a:lnTo>
                  <a:pt x="9928609" y="449341"/>
                </a:lnTo>
                <a:lnTo>
                  <a:pt x="9931146" y="436625"/>
                </a:lnTo>
                <a:lnTo>
                  <a:pt x="9931146" y="32003"/>
                </a:lnTo>
                <a:close/>
              </a:path>
            </a:pathLst>
          </a:cu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2" name="Google Shape;52;p1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14993" y="1189054"/>
            <a:ext cx="243759" cy="5210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3"/>
          <p:cNvSpPr/>
          <p:nvPr/>
        </p:nvSpPr>
        <p:spPr>
          <a:xfrm>
            <a:off x="114993" y="1187543"/>
            <a:ext cx="8922582" cy="0"/>
          </a:xfrm>
          <a:custGeom>
            <a:rect b="b" l="l" r="r" t="t"/>
            <a:pathLst>
              <a:path extrusionOk="0" h="120000" w="9805035">
                <a:moveTo>
                  <a:pt x="0" y="0"/>
                </a:moveTo>
                <a:lnTo>
                  <a:pt x="9804654" y="0"/>
                </a:lnTo>
              </a:path>
            </a:pathLst>
          </a:custGeom>
          <a:noFill/>
          <a:ln cap="flat" cmpd="sng" w="9525">
            <a:solidFill>
              <a:srgbClr val="999999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4" name="Google Shape;54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731134" y="1189054"/>
            <a:ext cx="279873" cy="521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>
            <p:ph type="title"/>
          </p:nvPr>
        </p:nvSpPr>
        <p:spPr>
          <a:xfrm>
            <a:off x="457200" y="205740"/>
            <a:ext cx="8229600" cy="8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Google Shape;56;p13"/>
          <p:cNvSpPr txBox="1"/>
          <p:nvPr>
            <p:ph idx="1" type="body"/>
          </p:nvPr>
        </p:nvSpPr>
        <p:spPr>
          <a:xfrm>
            <a:off x="457200" y="1183005"/>
            <a:ext cx="8229600" cy="3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13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Google Shape;58;p13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Google Shape;59;p13"/>
          <p:cNvSpPr txBox="1"/>
          <p:nvPr>
            <p:ph idx="12" type="sldNum"/>
          </p:nvPr>
        </p:nvSpPr>
        <p:spPr>
          <a:xfrm>
            <a:off x="6583680" y="4783455"/>
            <a:ext cx="2103000" cy="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3"/>
    <p:sldLayoutId id="2147483660" r:id="rId4"/>
    <p:sldLayoutId id="2147483661" r:id="rId5"/>
    <p:sldLayoutId id="2147483662" r:id="rId6"/>
    <p:sldLayoutId id="2147483663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/>
          <p:nvPr/>
        </p:nvSpPr>
        <p:spPr>
          <a:xfrm>
            <a:off x="57495" y="932889"/>
            <a:ext cx="9037574" cy="307102"/>
          </a:xfrm>
          <a:custGeom>
            <a:rect b="b" l="l" r="r" t="t"/>
            <a:pathLst>
              <a:path extrusionOk="0" h="463550" w="9931400">
                <a:moveTo>
                  <a:pt x="9931146" y="32003"/>
                </a:moveTo>
                <a:lnTo>
                  <a:pt x="9928609" y="19609"/>
                </a:lnTo>
                <a:lnTo>
                  <a:pt x="9921716" y="9429"/>
                </a:lnTo>
                <a:lnTo>
                  <a:pt x="9911536" y="2536"/>
                </a:lnTo>
                <a:lnTo>
                  <a:pt x="9899142" y="0"/>
                </a:lnTo>
                <a:lnTo>
                  <a:pt x="32003" y="0"/>
                </a:lnTo>
                <a:lnTo>
                  <a:pt x="19288" y="2536"/>
                </a:lnTo>
                <a:lnTo>
                  <a:pt x="9143" y="9429"/>
                </a:lnTo>
                <a:lnTo>
                  <a:pt x="2428" y="19609"/>
                </a:lnTo>
                <a:lnTo>
                  <a:pt x="0" y="32004"/>
                </a:lnTo>
                <a:lnTo>
                  <a:pt x="0" y="431292"/>
                </a:lnTo>
                <a:lnTo>
                  <a:pt x="2428" y="444007"/>
                </a:lnTo>
                <a:lnTo>
                  <a:pt x="9144" y="454152"/>
                </a:lnTo>
                <a:lnTo>
                  <a:pt x="19288" y="460867"/>
                </a:lnTo>
                <a:lnTo>
                  <a:pt x="32003" y="463296"/>
                </a:lnTo>
                <a:lnTo>
                  <a:pt x="9899142" y="463295"/>
                </a:lnTo>
                <a:lnTo>
                  <a:pt x="9911536" y="460867"/>
                </a:lnTo>
                <a:lnTo>
                  <a:pt x="9921716" y="454151"/>
                </a:lnTo>
                <a:lnTo>
                  <a:pt x="9928609" y="444007"/>
                </a:lnTo>
                <a:lnTo>
                  <a:pt x="9931146" y="431291"/>
                </a:lnTo>
                <a:lnTo>
                  <a:pt x="9931146" y="32003"/>
                </a:lnTo>
                <a:close/>
              </a:path>
            </a:pathLst>
          </a:cu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0" name="Google Shape;90;p19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14993" y="1185530"/>
            <a:ext cx="243759" cy="51507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9"/>
          <p:cNvSpPr/>
          <p:nvPr/>
        </p:nvSpPr>
        <p:spPr>
          <a:xfrm>
            <a:off x="114993" y="1184013"/>
            <a:ext cx="8922582" cy="0"/>
          </a:xfrm>
          <a:custGeom>
            <a:rect b="b" l="l" r="r" t="t"/>
            <a:pathLst>
              <a:path extrusionOk="0" h="120000" w="9805035">
                <a:moveTo>
                  <a:pt x="0" y="0"/>
                </a:moveTo>
                <a:lnTo>
                  <a:pt x="9804654" y="0"/>
                </a:lnTo>
              </a:path>
            </a:pathLst>
          </a:custGeom>
          <a:noFill/>
          <a:ln cap="flat" cmpd="sng" w="9525">
            <a:solidFill>
              <a:srgbClr val="999999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2" name="Google Shape;92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731134" y="1185530"/>
            <a:ext cx="279873" cy="51507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9"/>
          <p:cNvSpPr txBox="1"/>
          <p:nvPr>
            <p:ph type="title"/>
          </p:nvPr>
        </p:nvSpPr>
        <p:spPr>
          <a:xfrm>
            <a:off x="457200" y="205740"/>
            <a:ext cx="8229600" cy="8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457200" y="1183005"/>
            <a:ext cx="8229600" cy="3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5" name="Google Shape;95;p19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6" name="Google Shape;96;p19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7" name="Google Shape;97;p19"/>
          <p:cNvSpPr txBox="1"/>
          <p:nvPr>
            <p:ph idx="12" type="sldNum"/>
          </p:nvPr>
        </p:nvSpPr>
        <p:spPr>
          <a:xfrm>
            <a:off x="6583680" y="4783455"/>
            <a:ext cx="2103000" cy="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4" r:id="rId3"/>
    <p:sldLayoutId id="2147483665" r:id="rId4"/>
    <p:sldLayoutId id="2147483666" r:id="rId5"/>
    <p:sldLayoutId id="2147483667" r:id="rId6"/>
    <p:sldLayoutId id="2147483668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40" Type="http://schemas.openxmlformats.org/officeDocument/2006/relationships/image" Target="../media/image43.png"/><Relationship Id="rId20" Type="http://schemas.openxmlformats.org/officeDocument/2006/relationships/image" Target="../media/image22.png"/><Relationship Id="rId42" Type="http://schemas.openxmlformats.org/officeDocument/2006/relationships/image" Target="../media/image44.png"/><Relationship Id="rId41" Type="http://schemas.openxmlformats.org/officeDocument/2006/relationships/image" Target="../media/image42.png"/><Relationship Id="rId22" Type="http://schemas.openxmlformats.org/officeDocument/2006/relationships/image" Target="../media/image23.png"/><Relationship Id="rId44" Type="http://schemas.openxmlformats.org/officeDocument/2006/relationships/image" Target="../media/image45.png"/><Relationship Id="rId21" Type="http://schemas.openxmlformats.org/officeDocument/2006/relationships/image" Target="../media/image24.png"/><Relationship Id="rId43" Type="http://schemas.openxmlformats.org/officeDocument/2006/relationships/image" Target="../media/image47.png"/><Relationship Id="rId24" Type="http://schemas.openxmlformats.org/officeDocument/2006/relationships/image" Target="../media/image25.png"/><Relationship Id="rId46" Type="http://schemas.openxmlformats.org/officeDocument/2006/relationships/image" Target="../media/image46.png"/><Relationship Id="rId23" Type="http://schemas.openxmlformats.org/officeDocument/2006/relationships/image" Target="../media/image27.png"/><Relationship Id="rId45" Type="http://schemas.openxmlformats.org/officeDocument/2006/relationships/image" Target="../media/image48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26" Type="http://schemas.openxmlformats.org/officeDocument/2006/relationships/image" Target="../media/image28.png"/><Relationship Id="rId25" Type="http://schemas.openxmlformats.org/officeDocument/2006/relationships/image" Target="../media/image26.png"/><Relationship Id="rId28" Type="http://schemas.openxmlformats.org/officeDocument/2006/relationships/image" Target="../media/image29.png"/><Relationship Id="rId27" Type="http://schemas.openxmlformats.org/officeDocument/2006/relationships/image" Target="../media/image30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29" Type="http://schemas.openxmlformats.org/officeDocument/2006/relationships/image" Target="../media/image32.png"/><Relationship Id="rId7" Type="http://schemas.openxmlformats.org/officeDocument/2006/relationships/image" Target="../media/image9.png"/><Relationship Id="rId8" Type="http://schemas.openxmlformats.org/officeDocument/2006/relationships/image" Target="../media/image10.png"/><Relationship Id="rId31" Type="http://schemas.openxmlformats.org/officeDocument/2006/relationships/image" Target="../media/image36.png"/><Relationship Id="rId30" Type="http://schemas.openxmlformats.org/officeDocument/2006/relationships/image" Target="../media/image31.png"/><Relationship Id="rId11" Type="http://schemas.openxmlformats.org/officeDocument/2006/relationships/image" Target="../media/image13.png"/><Relationship Id="rId33" Type="http://schemas.openxmlformats.org/officeDocument/2006/relationships/image" Target="../media/image34.png"/><Relationship Id="rId10" Type="http://schemas.openxmlformats.org/officeDocument/2006/relationships/image" Target="../media/image12.png"/><Relationship Id="rId32" Type="http://schemas.openxmlformats.org/officeDocument/2006/relationships/image" Target="../media/image33.png"/><Relationship Id="rId13" Type="http://schemas.openxmlformats.org/officeDocument/2006/relationships/image" Target="../media/image14.png"/><Relationship Id="rId35" Type="http://schemas.openxmlformats.org/officeDocument/2006/relationships/image" Target="../media/image37.png"/><Relationship Id="rId12" Type="http://schemas.openxmlformats.org/officeDocument/2006/relationships/image" Target="../media/image15.png"/><Relationship Id="rId34" Type="http://schemas.openxmlformats.org/officeDocument/2006/relationships/image" Target="../media/image35.png"/><Relationship Id="rId15" Type="http://schemas.openxmlformats.org/officeDocument/2006/relationships/image" Target="../media/image17.png"/><Relationship Id="rId37" Type="http://schemas.openxmlformats.org/officeDocument/2006/relationships/image" Target="../media/image41.png"/><Relationship Id="rId14" Type="http://schemas.openxmlformats.org/officeDocument/2006/relationships/image" Target="../media/image16.png"/><Relationship Id="rId36" Type="http://schemas.openxmlformats.org/officeDocument/2006/relationships/image" Target="../media/image38.png"/><Relationship Id="rId17" Type="http://schemas.openxmlformats.org/officeDocument/2006/relationships/image" Target="../media/image19.png"/><Relationship Id="rId39" Type="http://schemas.openxmlformats.org/officeDocument/2006/relationships/image" Target="../media/image39.png"/><Relationship Id="rId16" Type="http://schemas.openxmlformats.org/officeDocument/2006/relationships/image" Target="../media/image18.png"/><Relationship Id="rId38" Type="http://schemas.openxmlformats.org/officeDocument/2006/relationships/image" Target="../media/image40.png"/><Relationship Id="rId19" Type="http://schemas.openxmlformats.org/officeDocument/2006/relationships/image" Target="../media/image21.png"/><Relationship Id="rId18" Type="http://schemas.openxmlformats.org/officeDocument/2006/relationships/image" Target="../media/image20.png"/></Relationships>
</file>

<file path=ppt/slides/_rels/slide10.xml.rels><?xml version="1.0" encoding="UTF-8" standalone="yes"?><Relationships xmlns="http://schemas.openxmlformats.org/package/2006/relationships"><Relationship Id="rId40" Type="http://schemas.openxmlformats.org/officeDocument/2006/relationships/image" Target="../media/image289.png"/><Relationship Id="rId41" Type="http://schemas.openxmlformats.org/officeDocument/2006/relationships/image" Target="../media/image291.png"/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57.png"/><Relationship Id="rId4" Type="http://schemas.openxmlformats.org/officeDocument/2006/relationships/image" Target="../media/image243.png"/><Relationship Id="rId9" Type="http://schemas.openxmlformats.org/officeDocument/2006/relationships/image" Target="../media/image272.png"/><Relationship Id="rId5" Type="http://schemas.openxmlformats.org/officeDocument/2006/relationships/image" Target="../media/image249.png"/><Relationship Id="rId6" Type="http://schemas.openxmlformats.org/officeDocument/2006/relationships/image" Target="../media/image245.png"/><Relationship Id="rId7" Type="http://schemas.openxmlformats.org/officeDocument/2006/relationships/image" Target="../media/image264.png"/><Relationship Id="rId8" Type="http://schemas.openxmlformats.org/officeDocument/2006/relationships/image" Target="../media/image250.png"/><Relationship Id="rId31" Type="http://schemas.openxmlformats.org/officeDocument/2006/relationships/image" Target="../media/image280.png"/><Relationship Id="rId30" Type="http://schemas.openxmlformats.org/officeDocument/2006/relationships/image" Target="../media/image269.png"/><Relationship Id="rId33" Type="http://schemas.openxmlformats.org/officeDocument/2006/relationships/image" Target="../media/image283.png"/><Relationship Id="rId32" Type="http://schemas.openxmlformats.org/officeDocument/2006/relationships/image" Target="../media/image278.png"/><Relationship Id="rId35" Type="http://schemas.openxmlformats.org/officeDocument/2006/relationships/image" Target="../media/image276.png"/><Relationship Id="rId34" Type="http://schemas.openxmlformats.org/officeDocument/2006/relationships/image" Target="../media/image277.png"/><Relationship Id="rId37" Type="http://schemas.openxmlformats.org/officeDocument/2006/relationships/image" Target="../media/image285.png"/><Relationship Id="rId36" Type="http://schemas.openxmlformats.org/officeDocument/2006/relationships/image" Target="../media/image282.png"/><Relationship Id="rId39" Type="http://schemas.openxmlformats.org/officeDocument/2006/relationships/image" Target="../media/image290.png"/><Relationship Id="rId38" Type="http://schemas.openxmlformats.org/officeDocument/2006/relationships/image" Target="../media/image279.png"/><Relationship Id="rId20" Type="http://schemas.openxmlformats.org/officeDocument/2006/relationships/image" Target="../media/image267.png"/><Relationship Id="rId22" Type="http://schemas.openxmlformats.org/officeDocument/2006/relationships/image" Target="../media/image261.png"/><Relationship Id="rId21" Type="http://schemas.openxmlformats.org/officeDocument/2006/relationships/image" Target="../media/image259.png"/><Relationship Id="rId24" Type="http://schemas.openxmlformats.org/officeDocument/2006/relationships/image" Target="../media/image263.png"/><Relationship Id="rId23" Type="http://schemas.openxmlformats.org/officeDocument/2006/relationships/image" Target="../media/image266.png"/><Relationship Id="rId26" Type="http://schemas.openxmlformats.org/officeDocument/2006/relationships/image" Target="../media/image284.png"/><Relationship Id="rId25" Type="http://schemas.openxmlformats.org/officeDocument/2006/relationships/image" Target="../media/image270.png"/><Relationship Id="rId28" Type="http://schemas.openxmlformats.org/officeDocument/2006/relationships/image" Target="../media/image281.png"/><Relationship Id="rId27" Type="http://schemas.openxmlformats.org/officeDocument/2006/relationships/image" Target="../media/image274.png"/><Relationship Id="rId29" Type="http://schemas.openxmlformats.org/officeDocument/2006/relationships/image" Target="../media/image273.png"/><Relationship Id="rId11" Type="http://schemas.openxmlformats.org/officeDocument/2006/relationships/image" Target="../media/image254.png"/><Relationship Id="rId10" Type="http://schemas.openxmlformats.org/officeDocument/2006/relationships/image" Target="../media/image252.png"/><Relationship Id="rId13" Type="http://schemas.openxmlformats.org/officeDocument/2006/relationships/image" Target="../media/image287.png"/><Relationship Id="rId12" Type="http://schemas.openxmlformats.org/officeDocument/2006/relationships/image" Target="../media/image255.png"/><Relationship Id="rId15" Type="http://schemas.openxmlformats.org/officeDocument/2006/relationships/image" Target="../media/image268.png"/><Relationship Id="rId14" Type="http://schemas.openxmlformats.org/officeDocument/2006/relationships/image" Target="../media/image262.png"/><Relationship Id="rId17" Type="http://schemas.openxmlformats.org/officeDocument/2006/relationships/image" Target="../media/image260.png"/><Relationship Id="rId16" Type="http://schemas.openxmlformats.org/officeDocument/2006/relationships/image" Target="../media/image258.png"/><Relationship Id="rId19" Type="http://schemas.openxmlformats.org/officeDocument/2006/relationships/image" Target="../media/image265.png"/><Relationship Id="rId18" Type="http://schemas.openxmlformats.org/officeDocument/2006/relationships/image" Target="../media/image27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86.png"/><Relationship Id="rId4" Type="http://schemas.openxmlformats.org/officeDocument/2006/relationships/image" Target="../media/image292.png"/><Relationship Id="rId9" Type="http://schemas.openxmlformats.org/officeDocument/2006/relationships/image" Target="../media/image297.png"/><Relationship Id="rId5" Type="http://schemas.openxmlformats.org/officeDocument/2006/relationships/image" Target="../media/image288.png"/><Relationship Id="rId6" Type="http://schemas.openxmlformats.org/officeDocument/2006/relationships/image" Target="../media/image295.png"/><Relationship Id="rId7" Type="http://schemas.openxmlformats.org/officeDocument/2006/relationships/image" Target="../media/image294.png"/><Relationship Id="rId8" Type="http://schemas.openxmlformats.org/officeDocument/2006/relationships/image" Target="../media/image293.png"/><Relationship Id="rId31" Type="http://schemas.openxmlformats.org/officeDocument/2006/relationships/image" Target="../media/image317.png"/><Relationship Id="rId30" Type="http://schemas.openxmlformats.org/officeDocument/2006/relationships/image" Target="../media/image318.png"/><Relationship Id="rId32" Type="http://schemas.openxmlformats.org/officeDocument/2006/relationships/image" Target="../media/image319.png"/><Relationship Id="rId20" Type="http://schemas.openxmlformats.org/officeDocument/2006/relationships/image" Target="../media/image310.png"/><Relationship Id="rId22" Type="http://schemas.openxmlformats.org/officeDocument/2006/relationships/image" Target="../media/image308.png"/><Relationship Id="rId21" Type="http://schemas.openxmlformats.org/officeDocument/2006/relationships/image" Target="../media/image311.png"/><Relationship Id="rId24" Type="http://schemas.openxmlformats.org/officeDocument/2006/relationships/image" Target="../media/image316.png"/><Relationship Id="rId23" Type="http://schemas.openxmlformats.org/officeDocument/2006/relationships/image" Target="../media/image307.png"/><Relationship Id="rId26" Type="http://schemas.openxmlformats.org/officeDocument/2006/relationships/image" Target="../media/image312.png"/><Relationship Id="rId25" Type="http://schemas.openxmlformats.org/officeDocument/2006/relationships/image" Target="../media/image309.png"/><Relationship Id="rId28" Type="http://schemas.openxmlformats.org/officeDocument/2006/relationships/image" Target="../media/image313.png"/><Relationship Id="rId27" Type="http://schemas.openxmlformats.org/officeDocument/2006/relationships/image" Target="../media/image314.png"/><Relationship Id="rId29" Type="http://schemas.openxmlformats.org/officeDocument/2006/relationships/image" Target="../media/image315.png"/><Relationship Id="rId11" Type="http://schemas.openxmlformats.org/officeDocument/2006/relationships/image" Target="../media/image298.png"/><Relationship Id="rId10" Type="http://schemas.openxmlformats.org/officeDocument/2006/relationships/image" Target="../media/image300.png"/><Relationship Id="rId13" Type="http://schemas.openxmlformats.org/officeDocument/2006/relationships/image" Target="../media/image302.png"/><Relationship Id="rId12" Type="http://schemas.openxmlformats.org/officeDocument/2006/relationships/image" Target="../media/image296.png"/><Relationship Id="rId15" Type="http://schemas.openxmlformats.org/officeDocument/2006/relationships/image" Target="../media/image301.png"/><Relationship Id="rId14" Type="http://schemas.openxmlformats.org/officeDocument/2006/relationships/image" Target="../media/image299.png"/><Relationship Id="rId17" Type="http://schemas.openxmlformats.org/officeDocument/2006/relationships/image" Target="../media/image303.png"/><Relationship Id="rId16" Type="http://schemas.openxmlformats.org/officeDocument/2006/relationships/image" Target="../media/image305.png"/><Relationship Id="rId19" Type="http://schemas.openxmlformats.org/officeDocument/2006/relationships/image" Target="../media/image306.png"/><Relationship Id="rId18" Type="http://schemas.openxmlformats.org/officeDocument/2006/relationships/image" Target="../media/image30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20.png"/><Relationship Id="rId4" Type="http://schemas.openxmlformats.org/officeDocument/2006/relationships/image" Target="../media/image323.png"/><Relationship Id="rId9" Type="http://schemas.openxmlformats.org/officeDocument/2006/relationships/image" Target="../media/image324.png"/><Relationship Id="rId5" Type="http://schemas.openxmlformats.org/officeDocument/2006/relationships/image" Target="../media/image322.png"/><Relationship Id="rId6" Type="http://schemas.openxmlformats.org/officeDocument/2006/relationships/image" Target="../media/image321.png"/><Relationship Id="rId7" Type="http://schemas.openxmlformats.org/officeDocument/2006/relationships/image" Target="../media/image327.png"/><Relationship Id="rId8" Type="http://schemas.openxmlformats.org/officeDocument/2006/relationships/image" Target="../media/image326.png"/><Relationship Id="rId31" Type="http://schemas.openxmlformats.org/officeDocument/2006/relationships/image" Target="../media/image362.png"/><Relationship Id="rId30" Type="http://schemas.openxmlformats.org/officeDocument/2006/relationships/image" Target="../media/image342.png"/><Relationship Id="rId33" Type="http://schemas.openxmlformats.org/officeDocument/2006/relationships/image" Target="../media/image349.png"/><Relationship Id="rId32" Type="http://schemas.openxmlformats.org/officeDocument/2006/relationships/image" Target="../media/image345.png"/><Relationship Id="rId20" Type="http://schemas.openxmlformats.org/officeDocument/2006/relationships/image" Target="../media/image334.png"/><Relationship Id="rId22" Type="http://schemas.openxmlformats.org/officeDocument/2006/relationships/image" Target="../media/image344.png"/><Relationship Id="rId21" Type="http://schemas.openxmlformats.org/officeDocument/2006/relationships/image" Target="../media/image336.png"/><Relationship Id="rId24" Type="http://schemas.openxmlformats.org/officeDocument/2006/relationships/image" Target="../media/image333.png"/><Relationship Id="rId23" Type="http://schemas.openxmlformats.org/officeDocument/2006/relationships/image" Target="../media/image346.png"/><Relationship Id="rId26" Type="http://schemas.openxmlformats.org/officeDocument/2006/relationships/image" Target="../media/image343.png"/><Relationship Id="rId25" Type="http://schemas.openxmlformats.org/officeDocument/2006/relationships/image" Target="../media/image338.png"/><Relationship Id="rId28" Type="http://schemas.openxmlformats.org/officeDocument/2006/relationships/image" Target="../media/image350.png"/><Relationship Id="rId27" Type="http://schemas.openxmlformats.org/officeDocument/2006/relationships/image" Target="../media/image341.png"/><Relationship Id="rId29" Type="http://schemas.openxmlformats.org/officeDocument/2006/relationships/image" Target="../media/image360.png"/><Relationship Id="rId11" Type="http://schemas.openxmlformats.org/officeDocument/2006/relationships/image" Target="../media/image339.png"/><Relationship Id="rId10" Type="http://schemas.openxmlformats.org/officeDocument/2006/relationships/image" Target="../media/image325.png"/><Relationship Id="rId13" Type="http://schemas.openxmlformats.org/officeDocument/2006/relationships/image" Target="../media/image328.png"/><Relationship Id="rId12" Type="http://schemas.openxmlformats.org/officeDocument/2006/relationships/image" Target="../media/image329.png"/><Relationship Id="rId15" Type="http://schemas.openxmlformats.org/officeDocument/2006/relationships/image" Target="../media/image331.png"/><Relationship Id="rId14" Type="http://schemas.openxmlformats.org/officeDocument/2006/relationships/image" Target="../media/image330.png"/><Relationship Id="rId17" Type="http://schemas.openxmlformats.org/officeDocument/2006/relationships/image" Target="../media/image335.png"/><Relationship Id="rId16" Type="http://schemas.openxmlformats.org/officeDocument/2006/relationships/image" Target="../media/image337.png"/><Relationship Id="rId19" Type="http://schemas.openxmlformats.org/officeDocument/2006/relationships/image" Target="../media/image332.png"/><Relationship Id="rId18" Type="http://schemas.openxmlformats.org/officeDocument/2006/relationships/image" Target="../media/image34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48.png"/><Relationship Id="rId4" Type="http://schemas.openxmlformats.org/officeDocument/2006/relationships/image" Target="../media/image347.png"/><Relationship Id="rId9" Type="http://schemas.openxmlformats.org/officeDocument/2006/relationships/image" Target="../media/image359.png"/><Relationship Id="rId5" Type="http://schemas.openxmlformats.org/officeDocument/2006/relationships/image" Target="../media/image355.png"/><Relationship Id="rId6" Type="http://schemas.openxmlformats.org/officeDocument/2006/relationships/image" Target="../media/image361.png"/><Relationship Id="rId7" Type="http://schemas.openxmlformats.org/officeDocument/2006/relationships/image" Target="../media/image351.png"/><Relationship Id="rId8" Type="http://schemas.openxmlformats.org/officeDocument/2006/relationships/image" Target="../media/image353.png"/><Relationship Id="rId20" Type="http://schemas.openxmlformats.org/officeDocument/2006/relationships/image" Target="../media/image375.png"/><Relationship Id="rId21" Type="http://schemas.openxmlformats.org/officeDocument/2006/relationships/image" Target="../media/image386.png"/><Relationship Id="rId11" Type="http://schemas.openxmlformats.org/officeDocument/2006/relationships/image" Target="../media/image352.png"/><Relationship Id="rId10" Type="http://schemas.openxmlformats.org/officeDocument/2006/relationships/image" Target="../media/image354.png"/><Relationship Id="rId13" Type="http://schemas.openxmlformats.org/officeDocument/2006/relationships/image" Target="../media/image356.png"/><Relationship Id="rId12" Type="http://schemas.openxmlformats.org/officeDocument/2006/relationships/image" Target="../media/image363.png"/><Relationship Id="rId15" Type="http://schemas.openxmlformats.org/officeDocument/2006/relationships/image" Target="../media/image357.png"/><Relationship Id="rId14" Type="http://schemas.openxmlformats.org/officeDocument/2006/relationships/image" Target="../media/image358.png"/><Relationship Id="rId17" Type="http://schemas.openxmlformats.org/officeDocument/2006/relationships/image" Target="../media/image370.png"/><Relationship Id="rId16" Type="http://schemas.openxmlformats.org/officeDocument/2006/relationships/image" Target="../media/image364.png"/><Relationship Id="rId19" Type="http://schemas.openxmlformats.org/officeDocument/2006/relationships/image" Target="../media/image365.png"/><Relationship Id="rId18" Type="http://schemas.openxmlformats.org/officeDocument/2006/relationships/image" Target="../media/image37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68.png"/><Relationship Id="rId4" Type="http://schemas.openxmlformats.org/officeDocument/2006/relationships/image" Target="../media/image372.png"/><Relationship Id="rId9" Type="http://schemas.openxmlformats.org/officeDocument/2006/relationships/image" Target="../media/image382.png"/><Relationship Id="rId5" Type="http://schemas.openxmlformats.org/officeDocument/2006/relationships/image" Target="../media/image373.png"/><Relationship Id="rId6" Type="http://schemas.openxmlformats.org/officeDocument/2006/relationships/image" Target="../media/image383.png"/><Relationship Id="rId7" Type="http://schemas.openxmlformats.org/officeDocument/2006/relationships/image" Target="../media/image380.png"/><Relationship Id="rId8" Type="http://schemas.openxmlformats.org/officeDocument/2006/relationships/image" Target="../media/image366.png"/><Relationship Id="rId31" Type="http://schemas.openxmlformats.org/officeDocument/2006/relationships/image" Target="../media/image397.png"/><Relationship Id="rId30" Type="http://schemas.openxmlformats.org/officeDocument/2006/relationships/image" Target="../media/image413.png"/><Relationship Id="rId33" Type="http://schemas.openxmlformats.org/officeDocument/2006/relationships/image" Target="../media/image399.png"/><Relationship Id="rId32" Type="http://schemas.openxmlformats.org/officeDocument/2006/relationships/image" Target="../media/image394.png"/><Relationship Id="rId34" Type="http://schemas.openxmlformats.org/officeDocument/2006/relationships/image" Target="../media/image398.png"/><Relationship Id="rId20" Type="http://schemas.openxmlformats.org/officeDocument/2006/relationships/image" Target="../media/image387.png"/><Relationship Id="rId22" Type="http://schemas.openxmlformats.org/officeDocument/2006/relationships/image" Target="../media/image393.png"/><Relationship Id="rId21" Type="http://schemas.openxmlformats.org/officeDocument/2006/relationships/image" Target="../media/image384.png"/><Relationship Id="rId24" Type="http://schemas.openxmlformats.org/officeDocument/2006/relationships/image" Target="../media/image402.png"/><Relationship Id="rId23" Type="http://schemas.openxmlformats.org/officeDocument/2006/relationships/image" Target="../media/image379.png"/><Relationship Id="rId26" Type="http://schemas.openxmlformats.org/officeDocument/2006/relationships/image" Target="../media/image414.png"/><Relationship Id="rId25" Type="http://schemas.openxmlformats.org/officeDocument/2006/relationships/image" Target="../media/image390.png"/><Relationship Id="rId28" Type="http://schemas.openxmlformats.org/officeDocument/2006/relationships/image" Target="../media/image405.png"/><Relationship Id="rId27" Type="http://schemas.openxmlformats.org/officeDocument/2006/relationships/image" Target="../media/image391.png"/><Relationship Id="rId29" Type="http://schemas.openxmlformats.org/officeDocument/2006/relationships/image" Target="../media/image392.png"/><Relationship Id="rId11" Type="http://schemas.openxmlformats.org/officeDocument/2006/relationships/image" Target="../media/image374.png"/><Relationship Id="rId10" Type="http://schemas.openxmlformats.org/officeDocument/2006/relationships/image" Target="../media/image367.png"/><Relationship Id="rId13" Type="http://schemas.openxmlformats.org/officeDocument/2006/relationships/image" Target="../media/image369.png"/><Relationship Id="rId12" Type="http://schemas.openxmlformats.org/officeDocument/2006/relationships/image" Target="../media/image377.png"/><Relationship Id="rId15" Type="http://schemas.openxmlformats.org/officeDocument/2006/relationships/image" Target="../media/image385.png"/><Relationship Id="rId14" Type="http://schemas.openxmlformats.org/officeDocument/2006/relationships/image" Target="../media/image376.png"/><Relationship Id="rId17" Type="http://schemas.openxmlformats.org/officeDocument/2006/relationships/image" Target="../media/image388.png"/><Relationship Id="rId16" Type="http://schemas.openxmlformats.org/officeDocument/2006/relationships/image" Target="../media/image389.png"/><Relationship Id="rId19" Type="http://schemas.openxmlformats.org/officeDocument/2006/relationships/image" Target="../media/image381.png"/><Relationship Id="rId18" Type="http://schemas.openxmlformats.org/officeDocument/2006/relationships/image" Target="../media/image37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11.png"/><Relationship Id="rId4" Type="http://schemas.openxmlformats.org/officeDocument/2006/relationships/image" Target="../media/image395.png"/><Relationship Id="rId9" Type="http://schemas.openxmlformats.org/officeDocument/2006/relationships/image" Target="../media/image408.png"/><Relationship Id="rId5" Type="http://schemas.openxmlformats.org/officeDocument/2006/relationships/image" Target="../media/image396.png"/><Relationship Id="rId6" Type="http://schemas.openxmlformats.org/officeDocument/2006/relationships/image" Target="../media/image412.png"/><Relationship Id="rId7" Type="http://schemas.openxmlformats.org/officeDocument/2006/relationships/image" Target="../media/image418.png"/><Relationship Id="rId8" Type="http://schemas.openxmlformats.org/officeDocument/2006/relationships/image" Target="../media/image400.png"/><Relationship Id="rId20" Type="http://schemas.openxmlformats.org/officeDocument/2006/relationships/image" Target="../media/image420.png"/><Relationship Id="rId22" Type="http://schemas.openxmlformats.org/officeDocument/2006/relationships/image" Target="../media/image406.png"/><Relationship Id="rId21" Type="http://schemas.openxmlformats.org/officeDocument/2006/relationships/image" Target="../media/image427.png"/><Relationship Id="rId24" Type="http://schemas.openxmlformats.org/officeDocument/2006/relationships/image" Target="../media/image417.png"/><Relationship Id="rId23" Type="http://schemas.openxmlformats.org/officeDocument/2006/relationships/image" Target="../media/image421.png"/><Relationship Id="rId26" Type="http://schemas.openxmlformats.org/officeDocument/2006/relationships/image" Target="../media/image422.png"/><Relationship Id="rId25" Type="http://schemas.openxmlformats.org/officeDocument/2006/relationships/image" Target="../media/image428.png"/><Relationship Id="rId27" Type="http://schemas.openxmlformats.org/officeDocument/2006/relationships/image" Target="../media/image431.png"/><Relationship Id="rId11" Type="http://schemas.openxmlformats.org/officeDocument/2006/relationships/image" Target="../media/image410.png"/><Relationship Id="rId10" Type="http://schemas.openxmlformats.org/officeDocument/2006/relationships/image" Target="../media/image404.png"/><Relationship Id="rId13" Type="http://schemas.openxmlformats.org/officeDocument/2006/relationships/image" Target="../media/image403.png"/><Relationship Id="rId12" Type="http://schemas.openxmlformats.org/officeDocument/2006/relationships/image" Target="../media/image407.png"/><Relationship Id="rId15" Type="http://schemas.openxmlformats.org/officeDocument/2006/relationships/image" Target="../media/image401.png"/><Relationship Id="rId14" Type="http://schemas.openxmlformats.org/officeDocument/2006/relationships/image" Target="../media/image432.png"/><Relationship Id="rId17" Type="http://schemas.openxmlformats.org/officeDocument/2006/relationships/image" Target="../media/image424.png"/><Relationship Id="rId16" Type="http://schemas.openxmlformats.org/officeDocument/2006/relationships/image" Target="../media/image416.png"/><Relationship Id="rId19" Type="http://schemas.openxmlformats.org/officeDocument/2006/relationships/image" Target="../media/image409.png"/><Relationship Id="rId18" Type="http://schemas.openxmlformats.org/officeDocument/2006/relationships/image" Target="../media/image41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51.png"/><Relationship Id="rId4" Type="http://schemas.openxmlformats.org/officeDocument/2006/relationships/image" Target="../media/image419.png"/><Relationship Id="rId9" Type="http://schemas.openxmlformats.org/officeDocument/2006/relationships/image" Target="../media/image435.png"/><Relationship Id="rId5" Type="http://schemas.openxmlformats.org/officeDocument/2006/relationships/image" Target="../media/image436.png"/><Relationship Id="rId6" Type="http://schemas.openxmlformats.org/officeDocument/2006/relationships/image" Target="../media/image426.png"/><Relationship Id="rId7" Type="http://schemas.openxmlformats.org/officeDocument/2006/relationships/image" Target="../media/image434.png"/><Relationship Id="rId8" Type="http://schemas.openxmlformats.org/officeDocument/2006/relationships/image" Target="../media/image429.png"/><Relationship Id="rId11" Type="http://schemas.openxmlformats.org/officeDocument/2006/relationships/image" Target="../media/image425.png"/><Relationship Id="rId10" Type="http://schemas.openxmlformats.org/officeDocument/2006/relationships/image" Target="../media/image437.png"/><Relationship Id="rId13" Type="http://schemas.openxmlformats.org/officeDocument/2006/relationships/image" Target="../media/image445.png"/><Relationship Id="rId12" Type="http://schemas.openxmlformats.org/officeDocument/2006/relationships/image" Target="../media/image433.png"/><Relationship Id="rId15" Type="http://schemas.openxmlformats.org/officeDocument/2006/relationships/image" Target="../media/image423.png"/><Relationship Id="rId14" Type="http://schemas.openxmlformats.org/officeDocument/2006/relationships/image" Target="../media/image449.png"/><Relationship Id="rId17" Type="http://schemas.openxmlformats.org/officeDocument/2006/relationships/image" Target="../media/image430.png"/><Relationship Id="rId16" Type="http://schemas.openxmlformats.org/officeDocument/2006/relationships/image" Target="../media/image44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44.png"/><Relationship Id="rId4" Type="http://schemas.openxmlformats.org/officeDocument/2006/relationships/image" Target="../media/image44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42.png"/><Relationship Id="rId4" Type="http://schemas.openxmlformats.org/officeDocument/2006/relationships/image" Target="../media/image450.png"/></Relationships>
</file>

<file path=ppt/slides/_rels/slide2.xml.rels><?xml version="1.0" encoding="UTF-8" standalone="yes"?><Relationships xmlns="http://schemas.openxmlformats.org/package/2006/relationships"><Relationship Id="rId40" Type="http://schemas.openxmlformats.org/officeDocument/2006/relationships/image" Target="../media/image86.png"/><Relationship Id="rId42" Type="http://schemas.openxmlformats.org/officeDocument/2006/relationships/image" Target="../media/image88.png"/><Relationship Id="rId41" Type="http://schemas.openxmlformats.org/officeDocument/2006/relationships/image" Target="../media/image89.png"/><Relationship Id="rId44" Type="http://schemas.openxmlformats.org/officeDocument/2006/relationships/image" Target="../media/image90.png"/><Relationship Id="rId43" Type="http://schemas.openxmlformats.org/officeDocument/2006/relationships/image" Target="../media/image87.png"/><Relationship Id="rId46" Type="http://schemas.openxmlformats.org/officeDocument/2006/relationships/image" Target="../media/image91.png"/><Relationship Id="rId45" Type="http://schemas.openxmlformats.org/officeDocument/2006/relationships/image" Target="../media/image97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1.png"/><Relationship Id="rId4" Type="http://schemas.openxmlformats.org/officeDocument/2006/relationships/image" Target="../media/image50.png"/><Relationship Id="rId9" Type="http://schemas.openxmlformats.org/officeDocument/2006/relationships/image" Target="../media/image52.png"/><Relationship Id="rId48" Type="http://schemas.openxmlformats.org/officeDocument/2006/relationships/image" Target="../media/image93.png"/><Relationship Id="rId47" Type="http://schemas.openxmlformats.org/officeDocument/2006/relationships/image" Target="../media/image92.png"/><Relationship Id="rId49" Type="http://schemas.openxmlformats.org/officeDocument/2006/relationships/image" Target="../media/image94.png"/><Relationship Id="rId5" Type="http://schemas.openxmlformats.org/officeDocument/2006/relationships/image" Target="../media/image49.png"/><Relationship Id="rId6" Type="http://schemas.openxmlformats.org/officeDocument/2006/relationships/image" Target="../media/image55.png"/><Relationship Id="rId7" Type="http://schemas.openxmlformats.org/officeDocument/2006/relationships/image" Target="../media/image54.png"/><Relationship Id="rId8" Type="http://schemas.openxmlformats.org/officeDocument/2006/relationships/image" Target="../media/image53.png"/><Relationship Id="rId31" Type="http://schemas.openxmlformats.org/officeDocument/2006/relationships/image" Target="../media/image76.png"/><Relationship Id="rId30" Type="http://schemas.openxmlformats.org/officeDocument/2006/relationships/image" Target="../media/image74.png"/><Relationship Id="rId33" Type="http://schemas.openxmlformats.org/officeDocument/2006/relationships/image" Target="../media/image81.png"/><Relationship Id="rId32" Type="http://schemas.openxmlformats.org/officeDocument/2006/relationships/image" Target="../media/image79.png"/><Relationship Id="rId35" Type="http://schemas.openxmlformats.org/officeDocument/2006/relationships/image" Target="../media/image83.png"/><Relationship Id="rId34" Type="http://schemas.openxmlformats.org/officeDocument/2006/relationships/image" Target="../media/image78.png"/><Relationship Id="rId37" Type="http://schemas.openxmlformats.org/officeDocument/2006/relationships/image" Target="../media/image82.png"/><Relationship Id="rId36" Type="http://schemas.openxmlformats.org/officeDocument/2006/relationships/image" Target="../media/image80.png"/><Relationship Id="rId39" Type="http://schemas.openxmlformats.org/officeDocument/2006/relationships/image" Target="../media/image84.png"/><Relationship Id="rId38" Type="http://schemas.openxmlformats.org/officeDocument/2006/relationships/image" Target="../media/image85.png"/><Relationship Id="rId20" Type="http://schemas.openxmlformats.org/officeDocument/2006/relationships/image" Target="../media/image66.png"/><Relationship Id="rId22" Type="http://schemas.openxmlformats.org/officeDocument/2006/relationships/image" Target="../media/image69.png"/><Relationship Id="rId21" Type="http://schemas.openxmlformats.org/officeDocument/2006/relationships/image" Target="../media/image67.png"/><Relationship Id="rId24" Type="http://schemas.openxmlformats.org/officeDocument/2006/relationships/image" Target="../media/image71.png"/><Relationship Id="rId23" Type="http://schemas.openxmlformats.org/officeDocument/2006/relationships/image" Target="../media/image70.png"/><Relationship Id="rId26" Type="http://schemas.openxmlformats.org/officeDocument/2006/relationships/image" Target="../media/image68.png"/><Relationship Id="rId25" Type="http://schemas.openxmlformats.org/officeDocument/2006/relationships/image" Target="../media/image77.png"/><Relationship Id="rId28" Type="http://schemas.openxmlformats.org/officeDocument/2006/relationships/image" Target="../media/image72.png"/><Relationship Id="rId27" Type="http://schemas.openxmlformats.org/officeDocument/2006/relationships/image" Target="../media/image73.png"/><Relationship Id="rId29" Type="http://schemas.openxmlformats.org/officeDocument/2006/relationships/image" Target="../media/image75.png"/><Relationship Id="rId51" Type="http://schemas.openxmlformats.org/officeDocument/2006/relationships/image" Target="../media/image100.png"/><Relationship Id="rId50" Type="http://schemas.openxmlformats.org/officeDocument/2006/relationships/image" Target="../media/image96.png"/><Relationship Id="rId52" Type="http://schemas.openxmlformats.org/officeDocument/2006/relationships/image" Target="../media/image95.png"/><Relationship Id="rId11" Type="http://schemas.openxmlformats.org/officeDocument/2006/relationships/image" Target="../media/image56.png"/><Relationship Id="rId10" Type="http://schemas.openxmlformats.org/officeDocument/2006/relationships/image" Target="../media/image57.png"/><Relationship Id="rId13" Type="http://schemas.openxmlformats.org/officeDocument/2006/relationships/image" Target="../media/image59.png"/><Relationship Id="rId12" Type="http://schemas.openxmlformats.org/officeDocument/2006/relationships/image" Target="../media/image58.png"/><Relationship Id="rId15" Type="http://schemas.openxmlformats.org/officeDocument/2006/relationships/image" Target="../media/image62.png"/><Relationship Id="rId14" Type="http://schemas.openxmlformats.org/officeDocument/2006/relationships/image" Target="../media/image61.png"/><Relationship Id="rId17" Type="http://schemas.openxmlformats.org/officeDocument/2006/relationships/image" Target="../media/image64.png"/><Relationship Id="rId16" Type="http://schemas.openxmlformats.org/officeDocument/2006/relationships/image" Target="../media/image60.png"/><Relationship Id="rId19" Type="http://schemas.openxmlformats.org/officeDocument/2006/relationships/image" Target="../media/image65.png"/><Relationship Id="rId18" Type="http://schemas.openxmlformats.org/officeDocument/2006/relationships/image" Target="../media/image6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42.png"/><Relationship Id="rId4" Type="http://schemas.openxmlformats.org/officeDocument/2006/relationships/image" Target="../media/image450.png"/><Relationship Id="rId5" Type="http://schemas.openxmlformats.org/officeDocument/2006/relationships/image" Target="../media/image455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439.png"/><Relationship Id="rId4" Type="http://schemas.openxmlformats.org/officeDocument/2006/relationships/image" Target="../media/image448.png"/><Relationship Id="rId5" Type="http://schemas.openxmlformats.org/officeDocument/2006/relationships/image" Target="../media/image441.png"/><Relationship Id="rId6" Type="http://schemas.openxmlformats.org/officeDocument/2006/relationships/image" Target="../media/image45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1.png"/><Relationship Id="rId4" Type="http://schemas.openxmlformats.org/officeDocument/2006/relationships/image" Target="../media/image98.png"/><Relationship Id="rId9" Type="http://schemas.openxmlformats.org/officeDocument/2006/relationships/image" Target="../media/image105.png"/><Relationship Id="rId5" Type="http://schemas.openxmlformats.org/officeDocument/2006/relationships/image" Target="../media/image102.png"/><Relationship Id="rId6" Type="http://schemas.openxmlformats.org/officeDocument/2006/relationships/image" Target="../media/image99.png"/><Relationship Id="rId7" Type="http://schemas.openxmlformats.org/officeDocument/2006/relationships/image" Target="../media/image106.png"/><Relationship Id="rId8" Type="http://schemas.openxmlformats.org/officeDocument/2006/relationships/image" Target="../media/image103.png"/><Relationship Id="rId11" Type="http://schemas.openxmlformats.org/officeDocument/2006/relationships/image" Target="../media/image115.png"/><Relationship Id="rId10" Type="http://schemas.openxmlformats.org/officeDocument/2006/relationships/image" Target="../media/image104.png"/><Relationship Id="rId13" Type="http://schemas.openxmlformats.org/officeDocument/2006/relationships/image" Target="../media/image107.png"/><Relationship Id="rId12" Type="http://schemas.openxmlformats.org/officeDocument/2006/relationships/image" Target="../media/image110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447.png"/><Relationship Id="rId4" Type="http://schemas.openxmlformats.org/officeDocument/2006/relationships/image" Target="../media/image488.png"/><Relationship Id="rId5" Type="http://schemas.openxmlformats.org/officeDocument/2006/relationships/image" Target="../media/image438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462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457.png"/><Relationship Id="rId4" Type="http://schemas.openxmlformats.org/officeDocument/2006/relationships/image" Target="../media/image452.png"/><Relationship Id="rId5" Type="http://schemas.openxmlformats.org/officeDocument/2006/relationships/image" Target="../media/image460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465.png"/><Relationship Id="rId4" Type="http://schemas.openxmlformats.org/officeDocument/2006/relationships/image" Target="../media/image454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466.png"/><Relationship Id="rId4" Type="http://schemas.openxmlformats.org/officeDocument/2006/relationships/image" Target="../media/image474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453.png"/><Relationship Id="rId4" Type="http://schemas.openxmlformats.org/officeDocument/2006/relationships/image" Target="../media/image463.png"/><Relationship Id="rId5" Type="http://schemas.openxmlformats.org/officeDocument/2006/relationships/image" Target="../media/image483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478.png"/><Relationship Id="rId4" Type="http://schemas.openxmlformats.org/officeDocument/2006/relationships/image" Target="../media/image473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467.png"/><Relationship Id="rId4" Type="http://schemas.openxmlformats.org/officeDocument/2006/relationships/image" Target="../media/image456.png"/><Relationship Id="rId5" Type="http://schemas.openxmlformats.org/officeDocument/2006/relationships/image" Target="../media/image461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459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468.png"/><Relationship Id="rId4" Type="http://schemas.openxmlformats.org/officeDocument/2006/relationships/image" Target="../media/image47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2.png"/><Relationship Id="rId4" Type="http://schemas.openxmlformats.org/officeDocument/2006/relationships/image" Target="../media/image109.png"/><Relationship Id="rId9" Type="http://schemas.openxmlformats.org/officeDocument/2006/relationships/image" Target="../media/image117.png"/><Relationship Id="rId5" Type="http://schemas.openxmlformats.org/officeDocument/2006/relationships/image" Target="../media/image108.png"/><Relationship Id="rId6" Type="http://schemas.openxmlformats.org/officeDocument/2006/relationships/image" Target="../media/image111.png"/><Relationship Id="rId7" Type="http://schemas.openxmlformats.org/officeDocument/2006/relationships/image" Target="../media/image114.png"/><Relationship Id="rId8" Type="http://schemas.openxmlformats.org/officeDocument/2006/relationships/image" Target="../media/image121.png"/><Relationship Id="rId31" Type="http://schemas.openxmlformats.org/officeDocument/2006/relationships/image" Target="../media/image131.png"/><Relationship Id="rId30" Type="http://schemas.openxmlformats.org/officeDocument/2006/relationships/image" Target="../media/image135.png"/><Relationship Id="rId33" Type="http://schemas.openxmlformats.org/officeDocument/2006/relationships/image" Target="../media/image144.png"/><Relationship Id="rId32" Type="http://schemas.openxmlformats.org/officeDocument/2006/relationships/image" Target="../media/image137.png"/><Relationship Id="rId34" Type="http://schemas.openxmlformats.org/officeDocument/2006/relationships/image" Target="../media/image139.png"/><Relationship Id="rId20" Type="http://schemas.openxmlformats.org/officeDocument/2006/relationships/image" Target="../media/image125.png"/><Relationship Id="rId22" Type="http://schemas.openxmlformats.org/officeDocument/2006/relationships/image" Target="../media/image126.png"/><Relationship Id="rId21" Type="http://schemas.openxmlformats.org/officeDocument/2006/relationships/image" Target="../media/image127.png"/><Relationship Id="rId24" Type="http://schemas.openxmlformats.org/officeDocument/2006/relationships/image" Target="../media/image132.png"/><Relationship Id="rId23" Type="http://schemas.openxmlformats.org/officeDocument/2006/relationships/image" Target="../media/image130.png"/><Relationship Id="rId26" Type="http://schemas.openxmlformats.org/officeDocument/2006/relationships/image" Target="../media/image128.png"/><Relationship Id="rId25" Type="http://schemas.openxmlformats.org/officeDocument/2006/relationships/image" Target="../media/image136.png"/><Relationship Id="rId28" Type="http://schemas.openxmlformats.org/officeDocument/2006/relationships/image" Target="../media/image134.png"/><Relationship Id="rId27" Type="http://schemas.openxmlformats.org/officeDocument/2006/relationships/image" Target="../media/image152.png"/><Relationship Id="rId29" Type="http://schemas.openxmlformats.org/officeDocument/2006/relationships/image" Target="../media/image141.png"/><Relationship Id="rId11" Type="http://schemas.openxmlformats.org/officeDocument/2006/relationships/image" Target="../media/image113.png"/><Relationship Id="rId10" Type="http://schemas.openxmlformats.org/officeDocument/2006/relationships/image" Target="../media/image124.png"/><Relationship Id="rId13" Type="http://schemas.openxmlformats.org/officeDocument/2006/relationships/image" Target="../media/image116.png"/><Relationship Id="rId12" Type="http://schemas.openxmlformats.org/officeDocument/2006/relationships/image" Target="../media/image118.png"/><Relationship Id="rId15" Type="http://schemas.openxmlformats.org/officeDocument/2006/relationships/image" Target="../media/image123.png"/><Relationship Id="rId14" Type="http://schemas.openxmlformats.org/officeDocument/2006/relationships/image" Target="../media/image119.png"/><Relationship Id="rId17" Type="http://schemas.openxmlformats.org/officeDocument/2006/relationships/image" Target="../media/image120.png"/><Relationship Id="rId16" Type="http://schemas.openxmlformats.org/officeDocument/2006/relationships/image" Target="../media/image122.png"/><Relationship Id="rId19" Type="http://schemas.openxmlformats.org/officeDocument/2006/relationships/image" Target="../media/image133.png"/><Relationship Id="rId18" Type="http://schemas.openxmlformats.org/officeDocument/2006/relationships/image" Target="../media/image129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475.png"/><Relationship Id="rId4" Type="http://schemas.openxmlformats.org/officeDocument/2006/relationships/image" Target="../media/image464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472.png"/><Relationship Id="rId4" Type="http://schemas.openxmlformats.org/officeDocument/2006/relationships/image" Target="../media/image469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484.png"/><Relationship Id="rId4" Type="http://schemas.openxmlformats.org/officeDocument/2006/relationships/image" Target="../media/image491.png"/><Relationship Id="rId5" Type="http://schemas.openxmlformats.org/officeDocument/2006/relationships/image" Target="../media/image497.png"/><Relationship Id="rId6" Type="http://schemas.openxmlformats.org/officeDocument/2006/relationships/image" Target="../media/image480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476.png"/><Relationship Id="rId4" Type="http://schemas.openxmlformats.org/officeDocument/2006/relationships/image" Target="../media/image484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500.png"/><Relationship Id="rId4" Type="http://schemas.openxmlformats.org/officeDocument/2006/relationships/image" Target="../media/image471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482.png"/><Relationship Id="rId4" Type="http://schemas.openxmlformats.org/officeDocument/2006/relationships/image" Target="../media/image486.png"/><Relationship Id="rId5" Type="http://schemas.openxmlformats.org/officeDocument/2006/relationships/image" Target="../media/image481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479.png"/><Relationship Id="rId4" Type="http://schemas.openxmlformats.org/officeDocument/2006/relationships/image" Target="../media/image490.png"/><Relationship Id="rId5" Type="http://schemas.openxmlformats.org/officeDocument/2006/relationships/image" Target="../media/image492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477.png"/><Relationship Id="rId4" Type="http://schemas.openxmlformats.org/officeDocument/2006/relationships/image" Target="../media/image494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489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48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0.png"/><Relationship Id="rId4" Type="http://schemas.openxmlformats.org/officeDocument/2006/relationships/image" Target="../media/image138.png"/><Relationship Id="rId9" Type="http://schemas.openxmlformats.org/officeDocument/2006/relationships/image" Target="../media/image158.png"/><Relationship Id="rId5" Type="http://schemas.openxmlformats.org/officeDocument/2006/relationships/image" Target="../media/image143.png"/><Relationship Id="rId6" Type="http://schemas.openxmlformats.org/officeDocument/2006/relationships/image" Target="../media/image148.png"/><Relationship Id="rId7" Type="http://schemas.openxmlformats.org/officeDocument/2006/relationships/image" Target="../media/image146.png"/><Relationship Id="rId8" Type="http://schemas.openxmlformats.org/officeDocument/2006/relationships/image" Target="../media/image142.png"/><Relationship Id="rId31" Type="http://schemas.openxmlformats.org/officeDocument/2006/relationships/image" Target="../media/image166.png"/><Relationship Id="rId30" Type="http://schemas.openxmlformats.org/officeDocument/2006/relationships/image" Target="../media/image167.png"/><Relationship Id="rId33" Type="http://schemas.openxmlformats.org/officeDocument/2006/relationships/image" Target="../media/image170.png"/><Relationship Id="rId32" Type="http://schemas.openxmlformats.org/officeDocument/2006/relationships/image" Target="../media/image192.png"/><Relationship Id="rId35" Type="http://schemas.openxmlformats.org/officeDocument/2006/relationships/image" Target="../media/image177.png"/><Relationship Id="rId34" Type="http://schemas.openxmlformats.org/officeDocument/2006/relationships/image" Target="../media/image174.png"/><Relationship Id="rId37" Type="http://schemas.openxmlformats.org/officeDocument/2006/relationships/image" Target="../media/image175.png"/><Relationship Id="rId36" Type="http://schemas.openxmlformats.org/officeDocument/2006/relationships/image" Target="../media/image178.png"/><Relationship Id="rId39" Type="http://schemas.openxmlformats.org/officeDocument/2006/relationships/image" Target="../media/image179.png"/><Relationship Id="rId38" Type="http://schemas.openxmlformats.org/officeDocument/2006/relationships/image" Target="../media/image173.png"/><Relationship Id="rId20" Type="http://schemas.openxmlformats.org/officeDocument/2006/relationships/image" Target="../media/image157.png"/><Relationship Id="rId22" Type="http://schemas.openxmlformats.org/officeDocument/2006/relationships/image" Target="../media/image160.png"/><Relationship Id="rId21" Type="http://schemas.openxmlformats.org/officeDocument/2006/relationships/image" Target="../media/image164.png"/><Relationship Id="rId24" Type="http://schemas.openxmlformats.org/officeDocument/2006/relationships/image" Target="../media/image159.png"/><Relationship Id="rId23" Type="http://schemas.openxmlformats.org/officeDocument/2006/relationships/image" Target="../media/image161.png"/><Relationship Id="rId26" Type="http://schemas.openxmlformats.org/officeDocument/2006/relationships/image" Target="../media/image162.png"/><Relationship Id="rId25" Type="http://schemas.openxmlformats.org/officeDocument/2006/relationships/image" Target="../media/image165.png"/><Relationship Id="rId28" Type="http://schemas.openxmlformats.org/officeDocument/2006/relationships/image" Target="../media/image172.png"/><Relationship Id="rId27" Type="http://schemas.openxmlformats.org/officeDocument/2006/relationships/image" Target="../media/image168.png"/><Relationship Id="rId29" Type="http://schemas.openxmlformats.org/officeDocument/2006/relationships/image" Target="../media/image169.png"/><Relationship Id="rId11" Type="http://schemas.openxmlformats.org/officeDocument/2006/relationships/image" Target="../media/image145.png"/><Relationship Id="rId10" Type="http://schemas.openxmlformats.org/officeDocument/2006/relationships/image" Target="../media/image147.png"/><Relationship Id="rId13" Type="http://schemas.openxmlformats.org/officeDocument/2006/relationships/image" Target="../media/image154.png"/><Relationship Id="rId12" Type="http://schemas.openxmlformats.org/officeDocument/2006/relationships/image" Target="../media/image153.png"/><Relationship Id="rId15" Type="http://schemas.openxmlformats.org/officeDocument/2006/relationships/image" Target="../media/image150.png"/><Relationship Id="rId14" Type="http://schemas.openxmlformats.org/officeDocument/2006/relationships/image" Target="../media/image149.png"/><Relationship Id="rId17" Type="http://schemas.openxmlformats.org/officeDocument/2006/relationships/image" Target="../media/image151.png"/><Relationship Id="rId16" Type="http://schemas.openxmlformats.org/officeDocument/2006/relationships/image" Target="../media/image155.png"/><Relationship Id="rId19" Type="http://schemas.openxmlformats.org/officeDocument/2006/relationships/image" Target="../media/image156.png"/><Relationship Id="rId18" Type="http://schemas.openxmlformats.org/officeDocument/2006/relationships/image" Target="../media/image163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496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510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504.png"/></Relationships>
</file>

<file path=ppt/slides/_rels/slide54.xml.rels><?xml version="1.0" encoding="UTF-8" standalone="yes"?><Relationships xmlns="http://schemas.openxmlformats.org/package/2006/relationships"><Relationship Id="rId40" Type="http://schemas.openxmlformats.org/officeDocument/2006/relationships/image" Target="../media/image544.png"/><Relationship Id="rId42" Type="http://schemas.openxmlformats.org/officeDocument/2006/relationships/image" Target="../media/image538.png"/><Relationship Id="rId41" Type="http://schemas.openxmlformats.org/officeDocument/2006/relationships/image" Target="../media/image528.png"/><Relationship Id="rId44" Type="http://schemas.openxmlformats.org/officeDocument/2006/relationships/image" Target="../media/image559.png"/><Relationship Id="rId43" Type="http://schemas.openxmlformats.org/officeDocument/2006/relationships/image" Target="../media/image537.png"/><Relationship Id="rId46" Type="http://schemas.openxmlformats.org/officeDocument/2006/relationships/image" Target="../media/image549.png"/><Relationship Id="rId45" Type="http://schemas.openxmlformats.org/officeDocument/2006/relationships/image" Target="../media/image563.png"/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502.png"/><Relationship Id="rId4" Type="http://schemas.openxmlformats.org/officeDocument/2006/relationships/image" Target="../media/image520.png"/><Relationship Id="rId9" Type="http://schemas.openxmlformats.org/officeDocument/2006/relationships/image" Target="../media/image498.png"/><Relationship Id="rId47" Type="http://schemas.openxmlformats.org/officeDocument/2006/relationships/image" Target="../media/image531.png"/><Relationship Id="rId5" Type="http://schemas.openxmlformats.org/officeDocument/2006/relationships/image" Target="../media/image512.png"/><Relationship Id="rId6" Type="http://schemas.openxmlformats.org/officeDocument/2006/relationships/image" Target="../media/image503.png"/><Relationship Id="rId7" Type="http://schemas.openxmlformats.org/officeDocument/2006/relationships/image" Target="../media/image495.png"/><Relationship Id="rId8" Type="http://schemas.openxmlformats.org/officeDocument/2006/relationships/image" Target="../media/image493.png"/><Relationship Id="rId31" Type="http://schemas.openxmlformats.org/officeDocument/2006/relationships/image" Target="../media/image525.png"/><Relationship Id="rId30" Type="http://schemas.openxmlformats.org/officeDocument/2006/relationships/image" Target="../media/image523.png"/><Relationship Id="rId33" Type="http://schemas.openxmlformats.org/officeDocument/2006/relationships/image" Target="../media/image526.png"/><Relationship Id="rId32" Type="http://schemas.openxmlformats.org/officeDocument/2006/relationships/image" Target="../media/image519.png"/><Relationship Id="rId35" Type="http://schemas.openxmlformats.org/officeDocument/2006/relationships/image" Target="../media/image557.png"/><Relationship Id="rId34" Type="http://schemas.openxmlformats.org/officeDocument/2006/relationships/image" Target="../media/image543.png"/><Relationship Id="rId37" Type="http://schemas.openxmlformats.org/officeDocument/2006/relationships/image" Target="../media/image541.png"/><Relationship Id="rId36" Type="http://schemas.openxmlformats.org/officeDocument/2006/relationships/image" Target="../media/image533.png"/><Relationship Id="rId39" Type="http://schemas.openxmlformats.org/officeDocument/2006/relationships/image" Target="../media/image529.png"/><Relationship Id="rId38" Type="http://schemas.openxmlformats.org/officeDocument/2006/relationships/image" Target="../media/image530.png"/><Relationship Id="rId20" Type="http://schemas.openxmlformats.org/officeDocument/2006/relationships/image" Target="../media/image513.png"/><Relationship Id="rId22" Type="http://schemas.openxmlformats.org/officeDocument/2006/relationships/image" Target="../media/image532.png"/><Relationship Id="rId21" Type="http://schemas.openxmlformats.org/officeDocument/2006/relationships/image" Target="../media/image521.png"/><Relationship Id="rId24" Type="http://schemas.openxmlformats.org/officeDocument/2006/relationships/image" Target="../media/image524.png"/><Relationship Id="rId23" Type="http://schemas.openxmlformats.org/officeDocument/2006/relationships/image" Target="../media/image517.png"/><Relationship Id="rId26" Type="http://schemas.openxmlformats.org/officeDocument/2006/relationships/image" Target="../media/image518.png"/><Relationship Id="rId25" Type="http://schemas.openxmlformats.org/officeDocument/2006/relationships/image" Target="../media/image522.png"/><Relationship Id="rId28" Type="http://schemas.openxmlformats.org/officeDocument/2006/relationships/image" Target="../media/image516.png"/><Relationship Id="rId27" Type="http://schemas.openxmlformats.org/officeDocument/2006/relationships/image" Target="../media/image535.png"/><Relationship Id="rId29" Type="http://schemas.openxmlformats.org/officeDocument/2006/relationships/image" Target="../media/image527.png"/><Relationship Id="rId11" Type="http://schemas.openxmlformats.org/officeDocument/2006/relationships/image" Target="../media/image499.png"/><Relationship Id="rId10" Type="http://schemas.openxmlformats.org/officeDocument/2006/relationships/image" Target="../media/image501.png"/><Relationship Id="rId13" Type="http://schemas.openxmlformats.org/officeDocument/2006/relationships/image" Target="../media/image509.png"/><Relationship Id="rId12" Type="http://schemas.openxmlformats.org/officeDocument/2006/relationships/image" Target="../media/image507.png"/><Relationship Id="rId15" Type="http://schemas.openxmlformats.org/officeDocument/2006/relationships/image" Target="../media/image514.png"/><Relationship Id="rId14" Type="http://schemas.openxmlformats.org/officeDocument/2006/relationships/image" Target="../media/image505.png"/><Relationship Id="rId17" Type="http://schemas.openxmlformats.org/officeDocument/2006/relationships/image" Target="../media/image515.png"/><Relationship Id="rId16" Type="http://schemas.openxmlformats.org/officeDocument/2006/relationships/image" Target="../media/image511.png"/><Relationship Id="rId19" Type="http://schemas.openxmlformats.org/officeDocument/2006/relationships/image" Target="../media/image506.png"/><Relationship Id="rId18" Type="http://schemas.openxmlformats.org/officeDocument/2006/relationships/image" Target="../media/image508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534.png"/><Relationship Id="rId4" Type="http://schemas.openxmlformats.org/officeDocument/2006/relationships/image" Target="../media/image553.png"/><Relationship Id="rId9" Type="http://schemas.openxmlformats.org/officeDocument/2006/relationships/image" Target="../media/image551.png"/><Relationship Id="rId5" Type="http://schemas.openxmlformats.org/officeDocument/2006/relationships/image" Target="../media/image548.png"/><Relationship Id="rId6" Type="http://schemas.openxmlformats.org/officeDocument/2006/relationships/image" Target="../media/image542.png"/><Relationship Id="rId7" Type="http://schemas.openxmlformats.org/officeDocument/2006/relationships/image" Target="../media/image536.png"/><Relationship Id="rId8" Type="http://schemas.openxmlformats.org/officeDocument/2006/relationships/image" Target="../media/image561.png"/><Relationship Id="rId20" Type="http://schemas.openxmlformats.org/officeDocument/2006/relationships/image" Target="../media/image547.png"/><Relationship Id="rId21" Type="http://schemas.openxmlformats.org/officeDocument/2006/relationships/image" Target="../media/image567.png"/><Relationship Id="rId11" Type="http://schemas.openxmlformats.org/officeDocument/2006/relationships/image" Target="../media/image568.png"/><Relationship Id="rId10" Type="http://schemas.openxmlformats.org/officeDocument/2006/relationships/image" Target="../media/image552.png"/><Relationship Id="rId13" Type="http://schemas.openxmlformats.org/officeDocument/2006/relationships/image" Target="../media/image540.png"/><Relationship Id="rId12" Type="http://schemas.openxmlformats.org/officeDocument/2006/relationships/image" Target="../media/image539.png"/><Relationship Id="rId15" Type="http://schemas.openxmlformats.org/officeDocument/2006/relationships/image" Target="../media/image554.png"/><Relationship Id="rId14" Type="http://schemas.openxmlformats.org/officeDocument/2006/relationships/image" Target="../media/image545.png"/><Relationship Id="rId17" Type="http://schemas.openxmlformats.org/officeDocument/2006/relationships/image" Target="../media/image546.png"/><Relationship Id="rId16" Type="http://schemas.openxmlformats.org/officeDocument/2006/relationships/image" Target="../media/image555.png"/><Relationship Id="rId19" Type="http://schemas.openxmlformats.org/officeDocument/2006/relationships/image" Target="../media/image558.png"/><Relationship Id="rId18" Type="http://schemas.openxmlformats.org/officeDocument/2006/relationships/image" Target="../media/image550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565.jpg"/><Relationship Id="rId4" Type="http://schemas.openxmlformats.org/officeDocument/2006/relationships/image" Target="../media/image572.jpg"/><Relationship Id="rId5" Type="http://schemas.openxmlformats.org/officeDocument/2006/relationships/image" Target="../media/image581.jpg"/></Relationships>
</file>

<file path=ppt/slides/_rels/slide57.xml.rels><?xml version="1.0" encoding="UTF-8" standalone="yes"?><Relationships xmlns="http://schemas.openxmlformats.org/package/2006/relationships"><Relationship Id="rId40" Type="http://schemas.openxmlformats.org/officeDocument/2006/relationships/image" Target="../media/image600.png"/><Relationship Id="rId42" Type="http://schemas.openxmlformats.org/officeDocument/2006/relationships/image" Target="../media/image596.png"/><Relationship Id="rId41" Type="http://schemas.openxmlformats.org/officeDocument/2006/relationships/image" Target="../media/image591.png"/><Relationship Id="rId44" Type="http://schemas.openxmlformats.org/officeDocument/2006/relationships/image" Target="../media/image597.png"/><Relationship Id="rId43" Type="http://schemas.openxmlformats.org/officeDocument/2006/relationships/image" Target="../media/image602.png"/><Relationship Id="rId46" Type="http://schemas.openxmlformats.org/officeDocument/2006/relationships/image" Target="../media/image621.png"/><Relationship Id="rId45" Type="http://schemas.openxmlformats.org/officeDocument/2006/relationships/image" Target="../media/image606.png"/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583.png"/><Relationship Id="rId4" Type="http://schemas.openxmlformats.org/officeDocument/2006/relationships/image" Target="../media/image562.png"/><Relationship Id="rId9" Type="http://schemas.openxmlformats.org/officeDocument/2006/relationships/image" Target="../media/image560.png"/><Relationship Id="rId48" Type="http://schemas.openxmlformats.org/officeDocument/2006/relationships/image" Target="../media/image599.png"/><Relationship Id="rId47" Type="http://schemas.openxmlformats.org/officeDocument/2006/relationships/image" Target="../media/image619.png"/><Relationship Id="rId49" Type="http://schemas.openxmlformats.org/officeDocument/2006/relationships/image" Target="../media/image614.png"/><Relationship Id="rId5" Type="http://schemas.openxmlformats.org/officeDocument/2006/relationships/image" Target="../media/image569.png"/><Relationship Id="rId6" Type="http://schemas.openxmlformats.org/officeDocument/2006/relationships/image" Target="../media/image564.png"/><Relationship Id="rId7" Type="http://schemas.openxmlformats.org/officeDocument/2006/relationships/image" Target="../media/image579.png"/><Relationship Id="rId8" Type="http://schemas.openxmlformats.org/officeDocument/2006/relationships/image" Target="../media/image556.png"/><Relationship Id="rId31" Type="http://schemas.openxmlformats.org/officeDocument/2006/relationships/image" Target="../media/image598.png"/><Relationship Id="rId30" Type="http://schemas.openxmlformats.org/officeDocument/2006/relationships/image" Target="../media/image611.png"/><Relationship Id="rId33" Type="http://schemas.openxmlformats.org/officeDocument/2006/relationships/image" Target="../media/image590.png"/><Relationship Id="rId32" Type="http://schemas.openxmlformats.org/officeDocument/2006/relationships/image" Target="../media/image589.png"/><Relationship Id="rId35" Type="http://schemas.openxmlformats.org/officeDocument/2006/relationships/image" Target="../media/image584.png"/><Relationship Id="rId34" Type="http://schemas.openxmlformats.org/officeDocument/2006/relationships/image" Target="../media/image612.png"/><Relationship Id="rId37" Type="http://schemas.openxmlformats.org/officeDocument/2006/relationships/image" Target="../media/image593.png"/><Relationship Id="rId36" Type="http://schemas.openxmlformats.org/officeDocument/2006/relationships/image" Target="../media/image595.png"/><Relationship Id="rId39" Type="http://schemas.openxmlformats.org/officeDocument/2006/relationships/image" Target="../media/image603.png"/><Relationship Id="rId38" Type="http://schemas.openxmlformats.org/officeDocument/2006/relationships/image" Target="../media/image601.png"/><Relationship Id="rId20" Type="http://schemas.openxmlformats.org/officeDocument/2006/relationships/image" Target="../media/image578.png"/><Relationship Id="rId22" Type="http://schemas.openxmlformats.org/officeDocument/2006/relationships/image" Target="../media/image577.png"/><Relationship Id="rId21" Type="http://schemas.openxmlformats.org/officeDocument/2006/relationships/image" Target="../media/image588.png"/><Relationship Id="rId24" Type="http://schemas.openxmlformats.org/officeDocument/2006/relationships/image" Target="../media/image605.png"/><Relationship Id="rId23" Type="http://schemas.openxmlformats.org/officeDocument/2006/relationships/image" Target="../media/image594.png"/><Relationship Id="rId26" Type="http://schemas.openxmlformats.org/officeDocument/2006/relationships/image" Target="../media/image586.png"/><Relationship Id="rId25" Type="http://schemas.openxmlformats.org/officeDocument/2006/relationships/image" Target="../media/image587.png"/><Relationship Id="rId28" Type="http://schemas.openxmlformats.org/officeDocument/2006/relationships/image" Target="../media/image610.png"/><Relationship Id="rId27" Type="http://schemas.openxmlformats.org/officeDocument/2006/relationships/image" Target="../media/image580.png"/><Relationship Id="rId29" Type="http://schemas.openxmlformats.org/officeDocument/2006/relationships/image" Target="../media/image574.png"/><Relationship Id="rId51" Type="http://schemas.openxmlformats.org/officeDocument/2006/relationships/image" Target="../media/image684.png"/><Relationship Id="rId50" Type="http://schemas.openxmlformats.org/officeDocument/2006/relationships/image" Target="../media/image608.png"/><Relationship Id="rId53" Type="http://schemas.openxmlformats.org/officeDocument/2006/relationships/image" Target="../media/image618.png"/><Relationship Id="rId52" Type="http://schemas.openxmlformats.org/officeDocument/2006/relationships/image" Target="../media/image617.png"/><Relationship Id="rId11" Type="http://schemas.openxmlformats.org/officeDocument/2006/relationships/image" Target="../media/image582.png"/><Relationship Id="rId55" Type="http://schemas.openxmlformats.org/officeDocument/2006/relationships/image" Target="../media/image609.png"/><Relationship Id="rId10" Type="http://schemas.openxmlformats.org/officeDocument/2006/relationships/image" Target="../media/image566.png"/><Relationship Id="rId54" Type="http://schemas.openxmlformats.org/officeDocument/2006/relationships/image" Target="../media/image615.png"/><Relationship Id="rId13" Type="http://schemas.openxmlformats.org/officeDocument/2006/relationships/image" Target="../media/image575.png"/><Relationship Id="rId57" Type="http://schemas.openxmlformats.org/officeDocument/2006/relationships/image" Target="../media/image628.png"/><Relationship Id="rId12" Type="http://schemas.openxmlformats.org/officeDocument/2006/relationships/image" Target="../media/image573.png"/><Relationship Id="rId56" Type="http://schemas.openxmlformats.org/officeDocument/2006/relationships/image" Target="../media/image607.png"/><Relationship Id="rId15" Type="http://schemas.openxmlformats.org/officeDocument/2006/relationships/image" Target="../media/image570.png"/><Relationship Id="rId14" Type="http://schemas.openxmlformats.org/officeDocument/2006/relationships/image" Target="../media/image576.png"/><Relationship Id="rId58" Type="http://schemas.openxmlformats.org/officeDocument/2006/relationships/image" Target="../media/image634.png"/><Relationship Id="rId17" Type="http://schemas.openxmlformats.org/officeDocument/2006/relationships/image" Target="../media/image604.png"/><Relationship Id="rId16" Type="http://schemas.openxmlformats.org/officeDocument/2006/relationships/image" Target="../media/image571.png"/><Relationship Id="rId19" Type="http://schemas.openxmlformats.org/officeDocument/2006/relationships/image" Target="../media/image592.png"/><Relationship Id="rId18" Type="http://schemas.openxmlformats.org/officeDocument/2006/relationships/image" Target="../media/image585.png"/></Relationships>
</file>

<file path=ppt/slides/_rels/slide58.xml.rels><?xml version="1.0" encoding="UTF-8" standalone="yes"?><Relationships xmlns="http://schemas.openxmlformats.org/package/2006/relationships"><Relationship Id="rId40" Type="http://schemas.openxmlformats.org/officeDocument/2006/relationships/image" Target="../media/image654.png"/><Relationship Id="rId42" Type="http://schemas.openxmlformats.org/officeDocument/2006/relationships/image" Target="../media/image663.png"/><Relationship Id="rId41" Type="http://schemas.openxmlformats.org/officeDocument/2006/relationships/image" Target="../media/image656.png"/><Relationship Id="rId44" Type="http://schemas.openxmlformats.org/officeDocument/2006/relationships/image" Target="../media/image675.png"/><Relationship Id="rId43" Type="http://schemas.openxmlformats.org/officeDocument/2006/relationships/image" Target="../media/image657.png"/><Relationship Id="rId46" Type="http://schemas.openxmlformats.org/officeDocument/2006/relationships/image" Target="../media/image658.png"/><Relationship Id="rId45" Type="http://schemas.openxmlformats.org/officeDocument/2006/relationships/image" Target="../media/image671.png"/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613.png"/><Relationship Id="rId4" Type="http://schemas.openxmlformats.org/officeDocument/2006/relationships/image" Target="../media/image616.png"/><Relationship Id="rId9" Type="http://schemas.openxmlformats.org/officeDocument/2006/relationships/image" Target="../media/image624.png"/><Relationship Id="rId48" Type="http://schemas.openxmlformats.org/officeDocument/2006/relationships/image" Target="../media/image668.png"/><Relationship Id="rId47" Type="http://schemas.openxmlformats.org/officeDocument/2006/relationships/image" Target="../media/image661.png"/><Relationship Id="rId49" Type="http://schemas.openxmlformats.org/officeDocument/2006/relationships/image" Target="../media/image672.png"/><Relationship Id="rId5" Type="http://schemas.openxmlformats.org/officeDocument/2006/relationships/image" Target="../media/image623.png"/><Relationship Id="rId6" Type="http://schemas.openxmlformats.org/officeDocument/2006/relationships/image" Target="../media/image620.png"/><Relationship Id="rId7" Type="http://schemas.openxmlformats.org/officeDocument/2006/relationships/image" Target="../media/image625.png"/><Relationship Id="rId8" Type="http://schemas.openxmlformats.org/officeDocument/2006/relationships/image" Target="../media/image622.png"/><Relationship Id="rId31" Type="http://schemas.openxmlformats.org/officeDocument/2006/relationships/image" Target="../media/image653.png"/><Relationship Id="rId30" Type="http://schemas.openxmlformats.org/officeDocument/2006/relationships/image" Target="../media/image638.png"/><Relationship Id="rId33" Type="http://schemas.openxmlformats.org/officeDocument/2006/relationships/image" Target="../media/image652.png"/><Relationship Id="rId32" Type="http://schemas.openxmlformats.org/officeDocument/2006/relationships/image" Target="../media/image646.png"/><Relationship Id="rId35" Type="http://schemas.openxmlformats.org/officeDocument/2006/relationships/image" Target="../media/image640.png"/><Relationship Id="rId34" Type="http://schemas.openxmlformats.org/officeDocument/2006/relationships/image" Target="../media/image649.png"/><Relationship Id="rId37" Type="http://schemas.openxmlformats.org/officeDocument/2006/relationships/image" Target="../media/image666.png"/><Relationship Id="rId36" Type="http://schemas.openxmlformats.org/officeDocument/2006/relationships/image" Target="../media/image648.png"/><Relationship Id="rId39" Type="http://schemas.openxmlformats.org/officeDocument/2006/relationships/image" Target="../media/image660.png"/><Relationship Id="rId38" Type="http://schemas.openxmlformats.org/officeDocument/2006/relationships/image" Target="../media/image651.png"/><Relationship Id="rId62" Type="http://schemas.openxmlformats.org/officeDocument/2006/relationships/image" Target="../media/image692.png"/><Relationship Id="rId61" Type="http://schemas.openxmlformats.org/officeDocument/2006/relationships/image" Target="../media/image688.png"/><Relationship Id="rId20" Type="http://schemas.openxmlformats.org/officeDocument/2006/relationships/image" Target="../media/image627.png"/><Relationship Id="rId64" Type="http://schemas.openxmlformats.org/officeDocument/2006/relationships/image" Target="../media/image701.png"/><Relationship Id="rId63" Type="http://schemas.openxmlformats.org/officeDocument/2006/relationships/image" Target="../media/image678.png"/><Relationship Id="rId22" Type="http://schemas.openxmlformats.org/officeDocument/2006/relationships/image" Target="../media/image630.png"/><Relationship Id="rId21" Type="http://schemas.openxmlformats.org/officeDocument/2006/relationships/image" Target="../media/image645.png"/><Relationship Id="rId65" Type="http://schemas.openxmlformats.org/officeDocument/2006/relationships/image" Target="../media/image676.png"/><Relationship Id="rId24" Type="http://schemas.openxmlformats.org/officeDocument/2006/relationships/image" Target="../media/image639.png"/><Relationship Id="rId23" Type="http://schemas.openxmlformats.org/officeDocument/2006/relationships/image" Target="../media/image637.png"/><Relationship Id="rId60" Type="http://schemas.openxmlformats.org/officeDocument/2006/relationships/image" Target="../media/image680.png"/><Relationship Id="rId26" Type="http://schemas.openxmlformats.org/officeDocument/2006/relationships/image" Target="../media/image644.png"/><Relationship Id="rId25" Type="http://schemas.openxmlformats.org/officeDocument/2006/relationships/image" Target="../media/image643.png"/><Relationship Id="rId28" Type="http://schemas.openxmlformats.org/officeDocument/2006/relationships/image" Target="../media/image655.png"/><Relationship Id="rId27" Type="http://schemas.openxmlformats.org/officeDocument/2006/relationships/image" Target="../media/image650.png"/><Relationship Id="rId29" Type="http://schemas.openxmlformats.org/officeDocument/2006/relationships/image" Target="../media/image647.png"/><Relationship Id="rId51" Type="http://schemas.openxmlformats.org/officeDocument/2006/relationships/image" Target="../media/image662.png"/><Relationship Id="rId50" Type="http://schemas.openxmlformats.org/officeDocument/2006/relationships/image" Target="../media/image665.png"/><Relationship Id="rId53" Type="http://schemas.openxmlformats.org/officeDocument/2006/relationships/image" Target="../media/image659.png"/><Relationship Id="rId52" Type="http://schemas.openxmlformats.org/officeDocument/2006/relationships/image" Target="../media/image681.png"/><Relationship Id="rId11" Type="http://schemas.openxmlformats.org/officeDocument/2006/relationships/image" Target="../media/image636.png"/><Relationship Id="rId55" Type="http://schemas.openxmlformats.org/officeDocument/2006/relationships/image" Target="../media/image691.png"/><Relationship Id="rId10" Type="http://schemas.openxmlformats.org/officeDocument/2006/relationships/image" Target="../media/image626.png"/><Relationship Id="rId54" Type="http://schemas.openxmlformats.org/officeDocument/2006/relationships/image" Target="../media/image664.png"/><Relationship Id="rId13" Type="http://schemas.openxmlformats.org/officeDocument/2006/relationships/image" Target="../media/image642.png"/><Relationship Id="rId57" Type="http://schemas.openxmlformats.org/officeDocument/2006/relationships/image" Target="../media/image677.png"/><Relationship Id="rId12" Type="http://schemas.openxmlformats.org/officeDocument/2006/relationships/image" Target="../media/image670.png"/><Relationship Id="rId56" Type="http://schemas.openxmlformats.org/officeDocument/2006/relationships/image" Target="../media/image683.png"/><Relationship Id="rId15" Type="http://schemas.openxmlformats.org/officeDocument/2006/relationships/image" Target="../media/image631.png"/><Relationship Id="rId59" Type="http://schemas.openxmlformats.org/officeDocument/2006/relationships/image" Target="../media/image694.png"/><Relationship Id="rId14" Type="http://schemas.openxmlformats.org/officeDocument/2006/relationships/image" Target="../media/image629.png"/><Relationship Id="rId58" Type="http://schemas.openxmlformats.org/officeDocument/2006/relationships/image" Target="../media/image667.png"/><Relationship Id="rId17" Type="http://schemas.openxmlformats.org/officeDocument/2006/relationships/image" Target="../media/image641.png"/><Relationship Id="rId16" Type="http://schemas.openxmlformats.org/officeDocument/2006/relationships/image" Target="../media/image632.png"/><Relationship Id="rId19" Type="http://schemas.openxmlformats.org/officeDocument/2006/relationships/image" Target="../media/image635.png"/><Relationship Id="rId18" Type="http://schemas.openxmlformats.org/officeDocument/2006/relationships/image" Target="../media/image633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76.png"/><Relationship Id="rId4" Type="http://schemas.openxmlformats.org/officeDocument/2006/relationships/image" Target="../media/image186.png"/><Relationship Id="rId5" Type="http://schemas.openxmlformats.org/officeDocument/2006/relationships/image" Target="../media/image171.png"/><Relationship Id="rId6" Type="http://schemas.openxmlformats.org/officeDocument/2006/relationships/image" Target="../media/image191.pn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532.png"/><Relationship Id="rId4" Type="http://schemas.openxmlformats.org/officeDocument/2006/relationships/image" Target="../media/image517.png"/><Relationship Id="rId9" Type="http://schemas.openxmlformats.org/officeDocument/2006/relationships/image" Target="../media/image516.png"/><Relationship Id="rId5" Type="http://schemas.openxmlformats.org/officeDocument/2006/relationships/image" Target="../media/image524.png"/><Relationship Id="rId6" Type="http://schemas.openxmlformats.org/officeDocument/2006/relationships/image" Target="../media/image522.png"/><Relationship Id="rId7" Type="http://schemas.openxmlformats.org/officeDocument/2006/relationships/image" Target="../media/image518.png"/><Relationship Id="rId8" Type="http://schemas.openxmlformats.org/officeDocument/2006/relationships/image" Target="../media/image535.png"/><Relationship Id="rId20" Type="http://schemas.openxmlformats.org/officeDocument/2006/relationships/image" Target="../media/image529.png"/><Relationship Id="rId22" Type="http://schemas.openxmlformats.org/officeDocument/2006/relationships/image" Target="../media/image528.png"/><Relationship Id="rId21" Type="http://schemas.openxmlformats.org/officeDocument/2006/relationships/image" Target="../media/image544.png"/><Relationship Id="rId24" Type="http://schemas.openxmlformats.org/officeDocument/2006/relationships/image" Target="../media/image537.png"/><Relationship Id="rId23" Type="http://schemas.openxmlformats.org/officeDocument/2006/relationships/image" Target="../media/image538.png"/><Relationship Id="rId26" Type="http://schemas.openxmlformats.org/officeDocument/2006/relationships/image" Target="../media/image563.png"/><Relationship Id="rId25" Type="http://schemas.openxmlformats.org/officeDocument/2006/relationships/image" Target="../media/image559.png"/><Relationship Id="rId28" Type="http://schemas.openxmlformats.org/officeDocument/2006/relationships/image" Target="../media/image531.png"/><Relationship Id="rId27" Type="http://schemas.openxmlformats.org/officeDocument/2006/relationships/image" Target="../media/image549.png"/><Relationship Id="rId11" Type="http://schemas.openxmlformats.org/officeDocument/2006/relationships/image" Target="../media/image523.png"/><Relationship Id="rId10" Type="http://schemas.openxmlformats.org/officeDocument/2006/relationships/image" Target="../media/image527.png"/><Relationship Id="rId13" Type="http://schemas.openxmlformats.org/officeDocument/2006/relationships/image" Target="../media/image519.png"/><Relationship Id="rId12" Type="http://schemas.openxmlformats.org/officeDocument/2006/relationships/image" Target="../media/image525.png"/><Relationship Id="rId15" Type="http://schemas.openxmlformats.org/officeDocument/2006/relationships/image" Target="../media/image543.png"/><Relationship Id="rId14" Type="http://schemas.openxmlformats.org/officeDocument/2006/relationships/image" Target="../media/image526.png"/><Relationship Id="rId17" Type="http://schemas.openxmlformats.org/officeDocument/2006/relationships/image" Target="../media/image533.png"/><Relationship Id="rId16" Type="http://schemas.openxmlformats.org/officeDocument/2006/relationships/image" Target="../media/image557.png"/><Relationship Id="rId19" Type="http://schemas.openxmlformats.org/officeDocument/2006/relationships/image" Target="../media/image530.png"/><Relationship Id="rId18" Type="http://schemas.openxmlformats.org/officeDocument/2006/relationships/image" Target="../media/image541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724.png"/><Relationship Id="rId4" Type="http://schemas.openxmlformats.org/officeDocument/2006/relationships/image" Target="../media/image714.png"/><Relationship Id="rId9" Type="http://schemas.openxmlformats.org/officeDocument/2006/relationships/image" Target="../media/image710.png"/><Relationship Id="rId5" Type="http://schemas.openxmlformats.org/officeDocument/2006/relationships/image" Target="../media/image716.png"/><Relationship Id="rId6" Type="http://schemas.openxmlformats.org/officeDocument/2006/relationships/image" Target="../media/image713.png"/><Relationship Id="rId7" Type="http://schemas.openxmlformats.org/officeDocument/2006/relationships/image" Target="../media/image702.png"/><Relationship Id="rId8" Type="http://schemas.openxmlformats.org/officeDocument/2006/relationships/image" Target="../media/image722.png"/><Relationship Id="rId31" Type="http://schemas.openxmlformats.org/officeDocument/2006/relationships/image" Target="../media/image735.png"/><Relationship Id="rId30" Type="http://schemas.openxmlformats.org/officeDocument/2006/relationships/image" Target="../media/image745.png"/><Relationship Id="rId33" Type="http://schemas.openxmlformats.org/officeDocument/2006/relationships/image" Target="../media/image733.png"/><Relationship Id="rId32" Type="http://schemas.openxmlformats.org/officeDocument/2006/relationships/image" Target="../media/image728.png"/><Relationship Id="rId34" Type="http://schemas.openxmlformats.org/officeDocument/2006/relationships/image" Target="../media/image741.png"/><Relationship Id="rId20" Type="http://schemas.openxmlformats.org/officeDocument/2006/relationships/image" Target="../media/image718.png"/><Relationship Id="rId22" Type="http://schemas.openxmlformats.org/officeDocument/2006/relationships/image" Target="../media/image729.png"/><Relationship Id="rId21" Type="http://schemas.openxmlformats.org/officeDocument/2006/relationships/image" Target="../media/image727.png"/><Relationship Id="rId24" Type="http://schemas.openxmlformats.org/officeDocument/2006/relationships/image" Target="../media/image721.png"/><Relationship Id="rId23" Type="http://schemas.openxmlformats.org/officeDocument/2006/relationships/image" Target="../media/image726.png"/><Relationship Id="rId26" Type="http://schemas.openxmlformats.org/officeDocument/2006/relationships/image" Target="../media/image739.png"/><Relationship Id="rId25" Type="http://schemas.openxmlformats.org/officeDocument/2006/relationships/image" Target="../media/image738.png"/><Relationship Id="rId28" Type="http://schemas.openxmlformats.org/officeDocument/2006/relationships/image" Target="../media/image731.png"/><Relationship Id="rId27" Type="http://schemas.openxmlformats.org/officeDocument/2006/relationships/image" Target="../media/image748.png"/><Relationship Id="rId29" Type="http://schemas.openxmlformats.org/officeDocument/2006/relationships/image" Target="../media/image737.png"/><Relationship Id="rId11" Type="http://schemas.openxmlformats.org/officeDocument/2006/relationships/image" Target="../media/image719.png"/><Relationship Id="rId10" Type="http://schemas.openxmlformats.org/officeDocument/2006/relationships/image" Target="../media/image711.png"/><Relationship Id="rId13" Type="http://schemas.openxmlformats.org/officeDocument/2006/relationships/image" Target="../media/image706.png"/><Relationship Id="rId12" Type="http://schemas.openxmlformats.org/officeDocument/2006/relationships/image" Target="../media/image754.png"/><Relationship Id="rId15" Type="http://schemas.openxmlformats.org/officeDocument/2006/relationships/image" Target="../media/image730.png"/><Relationship Id="rId14" Type="http://schemas.openxmlformats.org/officeDocument/2006/relationships/image" Target="../media/image734.png"/><Relationship Id="rId17" Type="http://schemas.openxmlformats.org/officeDocument/2006/relationships/image" Target="../media/image725.png"/><Relationship Id="rId16" Type="http://schemas.openxmlformats.org/officeDocument/2006/relationships/image" Target="../media/image715.png"/><Relationship Id="rId19" Type="http://schemas.openxmlformats.org/officeDocument/2006/relationships/image" Target="../media/image723.png"/><Relationship Id="rId18" Type="http://schemas.openxmlformats.org/officeDocument/2006/relationships/image" Target="../media/image720.pn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736.png"/><Relationship Id="rId4" Type="http://schemas.openxmlformats.org/officeDocument/2006/relationships/image" Target="../media/image744.png"/><Relationship Id="rId9" Type="http://schemas.openxmlformats.org/officeDocument/2006/relationships/image" Target="../media/image743.png"/><Relationship Id="rId5" Type="http://schemas.openxmlformats.org/officeDocument/2006/relationships/image" Target="../media/image740.png"/><Relationship Id="rId6" Type="http://schemas.openxmlformats.org/officeDocument/2006/relationships/image" Target="../media/image761.png"/><Relationship Id="rId7" Type="http://schemas.openxmlformats.org/officeDocument/2006/relationships/image" Target="../media/image742.png"/><Relationship Id="rId8" Type="http://schemas.openxmlformats.org/officeDocument/2006/relationships/image" Target="../media/image756.png"/><Relationship Id="rId31" Type="http://schemas.openxmlformats.org/officeDocument/2006/relationships/image" Target="../media/image765.png"/><Relationship Id="rId30" Type="http://schemas.openxmlformats.org/officeDocument/2006/relationships/image" Target="../media/image764.png"/><Relationship Id="rId33" Type="http://schemas.openxmlformats.org/officeDocument/2006/relationships/image" Target="../media/image763.png"/><Relationship Id="rId32" Type="http://schemas.openxmlformats.org/officeDocument/2006/relationships/image" Target="../media/image766.png"/><Relationship Id="rId34" Type="http://schemas.openxmlformats.org/officeDocument/2006/relationships/image" Target="../media/image773.png"/><Relationship Id="rId20" Type="http://schemas.openxmlformats.org/officeDocument/2006/relationships/image" Target="../media/image752.png"/><Relationship Id="rId22" Type="http://schemas.openxmlformats.org/officeDocument/2006/relationships/image" Target="../media/image747.png"/><Relationship Id="rId21" Type="http://schemas.openxmlformats.org/officeDocument/2006/relationships/image" Target="../media/image768.png"/><Relationship Id="rId24" Type="http://schemas.openxmlformats.org/officeDocument/2006/relationships/image" Target="../media/image755.png"/><Relationship Id="rId23" Type="http://schemas.openxmlformats.org/officeDocument/2006/relationships/image" Target="../media/image814.png"/><Relationship Id="rId26" Type="http://schemas.openxmlformats.org/officeDocument/2006/relationships/image" Target="../media/image762.png"/><Relationship Id="rId25" Type="http://schemas.openxmlformats.org/officeDocument/2006/relationships/image" Target="../media/image784.png"/><Relationship Id="rId28" Type="http://schemas.openxmlformats.org/officeDocument/2006/relationships/image" Target="../media/image772.png"/><Relationship Id="rId27" Type="http://schemas.openxmlformats.org/officeDocument/2006/relationships/image" Target="../media/image770.png"/><Relationship Id="rId29" Type="http://schemas.openxmlformats.org/officeDocument/2006/relationships/image" Target="../media/image758.png"/><Relationship Id="rId11" Type="http://schemas.openxmlformats.org/officeDocument/2006/relationships/image" Target="../media/image757.png"/><Relationship Id="rId10" Type="http://schemas.openxmlformats.org/officeDocument/2006/relationships/image" Target="../media/image749.png"/><Relationship Id="rId13" Type="http://schemas.openxmlformats.org/officeDocument/2006/relationships/image" Target="../media/image751.png"/><Relationship Id="rId12" Type="http://schemas.openxmlformats.org/officeDocument/2006/relationships/image" Target="../media/image750.png"/><Relationship Id="rId15" Type="http://schemas.openxmlformats.org/officeDocument/2006/relationships/image" Target="../media/image753.png"/><Relationship Id="rId14" Type="http://schemas.openxmlformats.org/officeDocument/2006/relationships/image" Target="../media/image760.png"/><Relationship Id="rId17" Type="http://schemas.openxmlformats.org/officeDocument/2006/relationships/image" Target="../media/image759.png"/><Relationship Id="rId16" Type="http://schemas.openxmlformats.org/officeDocument/2006/relationships/image" Target="../media/image746.png"/><Relationship Id="rId19" Type="http://schemas.openxmlformats.org/officeDocument/2006/relationships/image" Target="../media/image777.png"/><Relationship Id="rId18" Type="http://schemas.openxmlformats.org/officeDocument/2006/relationships/image" Target="../media/image767.png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769.png"/><Relationship Id="rId4" Type="http://schemas.openxmlformats.org/officeDocument/2006/relationships/image" Target="../media/image771.png"/><Relationship Id="rId9" Type="http://schemas.openxmlformats.org/officeDocument/2006/relationships/image" Target="../media/image781.png"/><Relationship Id="rId5" Type="http://schemas.openxmlformats.org/officeDocument/2006/relationships/image" Target="../media/image776.png"/><Relationship Id="rId6" Type="http://schemas.openxmlformats.org/officeDocument/2006/relationships/image" Target="../media/image786.png"/><Relationship Id="rId7" Type="http://schemas.openxmlformats.org/officeDocument/2006/relationships/image" Target="../media/image775.png"/><Relationship Id="rId8" Type="http://schemas.openxmlformats.org/officeDocument/2006/relationships/image" Target="../media/image785.png"/><Relationship Id="rId31" Type="http://schemas.openxmlformats.org/officeDocument/2006/relationships/image" Target="../media/image790.png"/><Relationship Id="rId30" Type="http://schemas.openxmlformats.org/officeDocument/2006/relationships/image" Target="../media/image795.png"/><Relationship Id="rId33" Type="http://schemas.openxmlformats.org/officeDocument/2006/relationships/image" Target="../media/image827.png"/><Relationship Id="rId32" Type="http://schemas.openxmlformats.org/officeDocument/2006/relationships/image" Target="../media/image791.png"/><Relationship Id="rId34" Type="http://schemas.openxmlformats.org/officeDocument/2006/relationships/image" Target="../media/image801.png"/><Relationship Id="rId20" Type="http://schemas.openxmlformats.org/officeDocument/2006/relationships/image" Target="../media/image805.png"/><Relationship Id="rId22" Type="http://schemas.openxmlformats.org/officeDocument/2006/relationships/image" Target="../media/image808.png"/><Relationship Id="rId21" Type="http://schemas.openxmlformats.org/officeDocument/2006/relationships/image" Target="../media/image794.png"/><Relationship Id="rId24" Type="http://schemas.openxmlformats.org/officeDocument/2006/relationships/image" Target="../media/image788.png"/><Relationship Id="rId23" Type="http://schemas.openxmlformats.org/officeDocument/2006/relationships/image" Target="../media/image779.png"/><Relationship Id="rId26" Type="http://schemas.openxmlformats.org/officeDocument/2006/relationships/image" Target="../media/image792.png"/><Relationship Id="rId25" Type="http://schemas.openxmlformats.org/officeDocument/2006/relationships/image" Target="../media/image810.png"/><Relationship Id="rId28" Type="http://schemas.openxmlformats.org/officeDocument/2006/relationships/image" Target="../media/image800.png"/><Relationship Id="rId27" Type="http://schemas.openxmlformats.org/officeDocument/2006/relationships/image" Target="../media/image797.png"/><Relationship Id="rId29" Type="http://schemas.openxmlformats.org/officeDocument/2006/relationships/image" Target="../media/image802.png"/><Relationship Id="rId11" Type="http://schemas.openxmlformats.org/officeDocument/2006/relationships/image" Target="../media/image793.png"/><Relationship Id="rId10" Type="http://schemas.openxmlformats.org/officeDocument/2006/relationships/image" Target="../media/image787.png"/><Relationship Id="rId13" Type="http://schemas.openxmlformats.org/officeDocument/2006/relationships/image" Target="../media/image778.png"/><Relationship Id="rId12" Type="http://schemas.openxmlformats.org/officeDocument/2006/relationships/image" Target="../media/image774.png"/><Relationship Id="rId15" Type="http://schemas.openxmlformats.org/officeDocument/2006/relationships/image" Target="../media/image799.png"/><Relationship Id="rId14" Type="http://schemas.openxmlformats.org/officeDocument/2006/relationships/image" Target="../media/image783.png"/><Relationship Id="rId17" Type="http://schemas.openxmlformats.org/officeDocument/2006/relationships/image" Target="../media/image789.png"/><Relationship Id="rId16" Type="http://schemas.openxmlformats.org/officeDocument/2006/relationships/image" Target="../media/image782.png"/><Relationship Id="rId19" Type="http://schemas.openxmlformats.org/officeDocument/2006/relationships/image" Target="../media/image796.png"/><Relationship Id="rId18" Type="http://schemas.openxmlformats.org/officeDocument/2006/relationships/image" Target="../media/image780.png"/></Relationships>
</file>

<file path=ppt/slides/_rels/slide69.xml.rels><?xml version="1.0" encoding="UTF-8" standalone="yes"?><Relationships xmlns="http://schemas.openxmlformats.org/package/2006/relationships"><Relationship Id="rId40" Type="http://schemas.openxmlformats.org/officeDocument/2006/relationships/image" Target="../media/image848.png"/><Relationship Id="rId42" Type="http://schemas.openxmlformats.org/officeDocument/2006/relationships/image" Target="../media/image839.png"/><Relationship Id="rId41" Type="http://schemas.openxmlformats.org/officeDocument/2006/relationships/image" Target="../media/image831.png"/><Relationship Id="rId44" Type="http://schemas.openxmlformats.org/officeDocument/2006/relationships/image" Target="../media/image854.png"/><Relationship Id="rId43" Type="http://schemas.openxmlformats.org/officeDocument/2006/relationships/image" Target="../media/image852.png"/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804.png"/><Relationship Id="rId4" Type="http://schemas.openxmlformats.org/officeDocument/2006/relationships/image" Target="../media/image813.png"/><Relationship Id="rId9" Type="http://schemas.openxmlformats.org/officeDocument/2006/relationships/image" Target="../media/image807.png"/><Relationship Id="rId5" Type="http://schemas.openxmlformats.org/officeDocument/2006/relationships/image" Target="../media/image803.png"/><Relationship Id="rId6" Type="http://schemas.openxmlformats.org/officeDocument/2006/relationships/image" Target="../media/image809.png"/><Relationship Id="rId7" Type="http://schemas.openxmlformats.org/officeDocument/2006/relationships/image" Target="../media/image815.png"/><Relationship Id="rId8" Type="http://schemas.openxmlformats.org/officeDocument/2006/relationships/image" Target="../media/image806.png"/><Relationship Id="rId31" Type="http://schemas.openxmlformats.org/officeDocument/2006/relationships/image" Target="../media/image843.png"/><Relationship Id="rId30" Type="http://schemas.openxmlformats.org/officeDocument/2006/relationships/image" Target="../media/image836.png"/><Relationship Id="rId33" Type="http://schemas.openxmlformats.org/officeDocument/2006/relationships/image" Target="../media/image828.png"/><Relationship Id="rId32" Type="http://schemas.openxmlformats.org/officeDocument/2006/relationships/image" Target="../media/image838.png"/><Relationship Id="rId35" Type="http://schemas.openxmlformats.org/officeDocument/2006/relationships/image" Target="../media/image837.png"/><Relationship Id="rId34" Type="http://schemas.openxmlformats.org/officeDocument/2006/relationships/image" Target="../media/image835.png"/><Relationship Id="rId37" Type="http://schemas.openxmlformats.org/officeDocument/2006/relationships/image" Target="../media/image844.png"/><Relationship Id="rId36" Type="http://schemas.openxmlformats.org/officeDocument/2006/relationships/image" Target="../media/image833.png"/><Relationship Id="rId39" Type="http://schemas.openxmlformats.org/officeDocument/2006/relationships/image" Target="../media/image861.png"/><Relationship Id="rId38" Type="http://schemas.openxmlformats.org/officeDocument/2006/relationships/image" Target="../media/image894.png"/><Relationship Id="rId20" Type="http://schemas.openxmlformats.org/officeDocument/2006/relationships/image" Target="../media/image822.png"/><Relationship Id="rId22" Type="http://schemas.openxmlformats.org/officeDocument/2006/relationships/image" Target="../media/image826.png"/><Relationship Id="rId21" Type="http://schemas.openxmlformats.org/officeDocument/2006/relationships/image" Target="../media/image817.png"/><Relationship Id="rId24" Type="http://schemas.openxmlformats.org/officeDocument/2006/relationships/image" Target="../media/image840.png"/><Relationship Id="rId23" Type="http://schemas.openxmlformats.org/officeDocument/2006/relationships/image" Target="../media/image825.png"/><Relationship Id="rId26" Type="http://schemas.openxmlformats.org/officeDocument/2006/relationships/image" Target="../media/image829.png"/><Relationship Id="rId25" Type="http://schemas.openxmlformats.org/officeDocument/2006/relationships/image" Target="../media/image830.png"/><Relationship Id="rId28" Type="http://schemas.openxmlformats.org/officeDocument/2006/relationships/image" Target="../media/image834.png"/><Relationship Id="rId27" Type="http://schemas.openxmlformats.org/officeDocument/2006/relationships/image" Target="../media/image824.png"/><Relationship Id="rId29" Type="http://schemas.openxmlformats.org/officeDocument/2006/relationships/image" Target="../media/image832.png"/><Relationship Id="rId11" Type="http://schemas.openxmlformats.org/officeDocument/2006/relationships/image" Target="../media/image798.png"/><Relationship Id="rId10" Type="http://schemas.openxmlformats.org/officeDocument/2006/relationships/image" Target="../media/image811.png"/><Relationship Id="rId13" Type="http://schemas.openxmlformats.org/officeDocument/2006/relationships/image" Target="../media/image821.png"/><Relationship Id="rId12" Type="http://schemas.openxmlformats.org/officeDocument/2006/relationships/image" Target="../media/image812.png"/><Relationship Id="rId15" Type="http://schemas.openxmlformats.org/officeDocument/2006/relationships/image" Target="../media/image846.png"/><Relationship Id="rId14" Type="http://schemas.openxmlformats.org/officeDocument/2006/relationships/image" Target="../media/image819.png"/><Relationship Id="rId17" Type="http://schemas.openxmlformats.org/officeDocument/2006/relationships/image" Target="../media/image816.png"/><Relationship Id="rId16" Type="http://schemas.openxmlformats.org/officeDocument/2006/relationships/image" Target="../media/image823.png"/><Relationship Id="rId19" Type="http://schemas.openxmlformats.org/officeDocument/2006/relationships/image" Target="../media/image820.png"/><Relationship Id="rId18" Type="http://schemas.openxmlformats.org/officeDocument/2006/relationships/image" Target="../media/image81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83.png"/><Relationship Id="rId4" Type="http://schemas.openxmlformats.org/officeDocument/2006/relationships/image" Target="../media/image187.png"/><Relationship Id="rId9" Type="http://schemas.openxmlformats.org/officeDocument/2006/relationships/image" Target="../media/image182.png"/><Relationship Id="rId5" Type="http://schemas.openxmlformats.org/officeDocument/2006/relationships/image" Target="../media/image180.png"/><Relationship Id="rId6" Type="http://schemas.openxmlformats.org/officeDocument/2006/relationships/image" Target="../media/image181.png"/><Relationship Id="rId7" Type="http://schemas.openxmlformats.org/officeDocument/2006/relationships/image" Target="../media/image184.png"/><Relationship Id="rId8" Type="http://schemas.openxmlformats.org/officeDocument/2006/relationships/image" Target="../media/image188.png"/><Relationship Id="rId11" Type="http://schemas.openxmlformats.org/officeDocument/2006/relationships/image" Target="../media/image185.png"/><Relationship Id="rId10" Type="http://schemas.openxmlformats.org/officeDocument/2006/relationships/image" Target="../media/image190.png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70.xml"/><Relationship Id="rId3" Type="http://schemas.openxmlformats.org/officeDocument/2006/relationships/image" Target="../media/image845.png"/><Relationship Id="rId4" Type="http://schemas.openxmlformats.org/officeDocument/2006/relationships/image" Target="../media/image875.png"/><Relationship Id="rId9" Type="http://schemas.openxmlformats.org/officeDocument/2006/relationships/image" Target="../media/image849.png"/><Relationship Id="rId5" Type="http://schemas.openxmlformats.org/officeDocument/2006/relationships/image" Target="../media/image851.png"/><Relationship Id="rId6" Type="http://schemas.openxmlformats.org/officeDocument/2006/relationships/image" Target="../media/image841.png"/><Relationship Id="rId7" Type="http://schemas.openxmlformats.org/officeDocument/2006/relationships/image" Target="../media/image842.png"/><Relationship Id="rId8" Type="http://schemas.openxmlformats.org/officeDocument/2006/relationships/image" Target="../media/image847.png"/><Relationship Id="rId31" Type="http://schemas.openxmlformats.org/officeDocument/2006/relationships/image" Target="../media/image874.png"/><Relationship Id="rId30" Type="http://schemas.openxmlformats.org/officeDocument/2006/relationships/image" Target="../media/image862.png"/><Relationship Id="rId32" Type="http://schemas.openxmlformats.org/officeDocument/2006/relationships/image" Target="../media/image872.png"/><Relationship Id="rId20" Type="http://schemas.openxmlformats.org/officeDocument/2006/relationships/image" Target="../media/image864.png"/><Relationship Id="rId22" Type="http://schemas.openxmlformats.org/officeDocument/2006/relationships/image" Target="../media/image914.png"/><Relationship Id="rId21" Type="http://schemas.openxmlformats.org/officeDocument/2006/relationships/image" Target="../media/image865.png"/><Relationship Id="rId24" Type="http://schemas.openxmlformats.org/officeDocument/2006/relationships/image" Target="../media/image853.png"/><Relationship Id="rId23" Type="http://schemas.openxmlformats.org/officeDocument/2006/relationships/image" Target="../media/image889.png"/><Relationship Id="rId26" Type="http://schemas.openxmlformats.org/officeDocument/2006/relationships/image" Target="../media/image856.png"/><Relationship Id="rId25" Type="http://schemas.openxmlformats.org/officeDocument/2006/relationships/image" Target="../media/image870.png"/><Relationship Id="rId28" Type="http://schemas.openxmlformats.org/officeDocument/2006/relationships/image" Target="../media/image866.png"/><Relationship Id="rId27" Type="http://schemas.openxmlformats.org/officeDocument/2006/relationships/image" Target="../media/image868.png"/><Relationship Id="rId29" Type="http://schemas.openxmlformats.org/officeDocument/2006/relationships/image" Target="../media/image871.png"/><Relationship Id="rId11" Type="http://schemas.openxmlformats.org/officeDocument/2006/relationships/image" Target="../media/image858.png"/><Relationship Id="rId10" Type="http://schemas.openxmlformats.org/officeDocument/2006/relationships/image" Target="../media/image850.png"/><Relationship Id="rId13" Type="http://schemas.openxmlformats.org/officeDocument/2006/relationships/image" Target="../media/image857.png"/><Relationship Id="rId12" Type="http://schemas.openxmlformats.org/officeDocument/2006/relationships/image" Target="../media/image855.png"/><Relationship Id="rId15" Type="http://schemas.openxmlformats.org/officeDocument/2006/relationships/image" Target="../media/image873.png"/><Relationship Id="rId14" Type="http://schemas.openxmlformats.org/officeDocument/2006/relationships/image" Target="../media/image863.png"/><Relationship Id="rId17" Type="http://schemas.openxmlformats.org/officeDocument/2006/relationships/image" Target="../media/image860.png"/><Relationship Id="rId16" Type="http://schemas.openxmlformats.org/officeDocument/2006/relationships/image" Target="../media/image869.png"/><Relationship Id="rId19" Type="http://schemas.openxmlformats.org/officeDocument/2006/relationships/image" Target="../media/image859.png"/><Relationship Id="rId18" Type="http://schemas.openxmlformats.org/officeDocument/2006/relationships/image" Target="../media/image867.png"/></Relationships>
</file>

<file path=ppt/slides/_rels/slide71.xml.rels><?xml version="1.0" encoding="UTF-8" standalone="yes"?><Relationships xmlns="http://schemas.openxmlformats.org/package/2006/relationships"><Relationship Id="rId40" Type="http://schemas.openxmlformats.org/officeDocument/2006/relationships/image" Target="../media/image916.png"/><Relationship Id="rId42" Type="http://schemas.openxmlformats.org/officeDocument/2006/relationships/image" Target="../media/image921.png"/><Relationship Id="rId41" Type="http://schemas.openxmlformats.org/officeDocument/2006/relationships/image" Target="../media/image911.png"/><Relationship Id="rId44" Type="http://schemas.openxmlformats.org/officeDocument/2006/relationships/image" Target="../media/image930.png"/><Relationship Id="rId43" Type="http://schemas.openxmlformats.org/officeDocument/2006/relationships/image" Target="../media/image936.png"/><Relationship Id="rId46" Type="http://schemas.openxmlformats.org/officeDocument/2006/relationships/image" Target="../media/image923.png"/><Relationship Id="rId45" Type="http://schemas.openxmlformats.org/officeDocument/2006/relationships/image" Target="../media/image910.png"/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71.xml"/><Relationship Id="rId3" Type="http://schemas.openxmlformats.org/officeDocument/2006/relationships/image" Target="../media/image882.png"/><Relationship Id="rId4" Type="http://schemas.openxmlformats.org/officeDocument/2006/relationships/image" Target="../media/image876.png"/><Relationship Id="rId9" Type="http://schemas.openxmlformats.org/officeDocument/2006/relationships/image" Target="../media/image883.png"/><Relationship Id="rId5" Type="http://schemas.openxmlformats.org/officeDocument/2006/relationships/image" Target="../media/image895.png"/><Relationship Id="rId6" Type="http://schemas.openxmlformats.org/officeDocument/2006/relationships/image" Target="../media/image880.png"/><Relationship Id="rId7" Type="http://schemas.openxmlformats.org/officeDocument/2006/relationships/image" Target="../media/image888.png"/><Relationship Id="rId8" Type="http://schemas.openxmlformats.org/officeDocument/2006/relationships/image" Target="../media/image893.png"/><Relationship Id="rId31" Type="http://schemas.openxmlformats.org/officeDocument/2006/relationships/image" Target="../media/image904.png"/><Relationship Id="rId30" Type="http://schemas.openxmlformats.org/officeDocument/2006/relationships/image" Target="../media/image909.png"/><Relationship Id="rId33" Type="http://schemas.openxmlformats.org/officeDocument/2006/relationships/image" Target="../media/image928.png"/><Relationship Id="rId32" Type="http://schemas.openxmlformats.org/officeDocument/2006/relationships/image" Target="../media/image906.png"/><Relationship Id="rId35" Type="http://schemas.openxmlformats.org/officeDocument/2006/relationships/image" Target="../media/image898.png"/><Relationship Id="rId34" Type="http://schemas.openxmlformats.org/officeDocument/2006/relationships/image" Target="../media/image907.png"/><Relationship Id="rId37" Type="http://schemas.openxmlformats.org/officeDocument/2006/relationships/image" Target="../media/image912.png"/><Relationship Id="rId36" Type="http://schemas.openxmlformats.org/officeDocument/2006/relationships/image" Target="../media/image925.png"/><Relationship Id="rId39" Type="http://schemas.openxmlformats.org/officeDocument/2006/relationships/image" Target="../media/image903.png"/><Relationship Id="rId38" Type="http://schemas.openxmlformats.org/officeDocument/2006/relationships/image" Target="../media/image897.png"/><Relationship Id="rId20" Type="http://schemas.openxmlformats.org/officeDocument/2006/relationships/image" Target="../media/image890.png"/><Relationship Id="rId22" Type="http://schemas.openxmlformats.org/officeDocument/2006/relationships/image" Target="../media/image901.png"/><Relationship Id="rId21" Type="http://schemas.openxmlformats.org/officeDocument/2006/relationships/image" Target="../media/image886.png"/><Relationship Id="rId24" Type="http://schemas.openxmlformats.org/officeDocument/2006/relationships/image" Target="../media/image899.png"/><Relationship Id="rId23" Type="http://schemas.openxmlformats.org/officeDocument/2006/relationships/image" Target="../media/image908.png"/><Relationship Id="rId26" Type="http://schemas.openxmlformats.org/officeDocument/2006/relationships/image" Target="../media/image905.png"/><Relationship Id="rId25" Type="http://schemas.openxmlformats.org/officeDocument/2006/relationships/image" Target="../media/image900.png"/><Relationship Id="rId28" Type="http://schemas.openxmlformats.org/officeDocument/2006/relationships/image" Target="../media/image902.png"/><Relationship Id="rId27" Type="http://schemas.openxmlformats.org/officeDocument/2006/relationships/image" Target="../media/image892.png"/><Relationship Id="rId29" Type="http://schemas.openxmlformats.org/officeDocument/2006/relationships/image" Target="../media/image915.png"/><Relationship Id="rId11" Type="http://schemas.openxmlformats.org/officeDocument/2006/relationships/image" Target="../media/image878.png"/><Relationship Id="rId10" Type="http://schemas.openxmlformats.org/officeDocument/2006/relationships/image" Target="../media/image896.png"/><Relationship Id="rId13" Type="http://schemas.openxmlformats.org/officeDocument/2006/relationships/image" Target="../media/image887.png"/><Relationship Id="rId12" Type="http://schemas.openxmlformats.org/officeDocument/2006/relationships/image" Target="../media/image879.png"/><Relationship Id="rId15" Type="http://schemas.openxmlformats.org/officeDocument/2006/relationships/image" Target="../media/image884.png"/><Relationship Id="rId14" Type="http://schemas.openxmlformats.org/officeDocument/2006/relationships/image" Target="../media/image881.png"/><Relationship Id="rId17" Type="http://schemas.openxmlformats.org/officeDocument/2006/relationships/image" Target="../media/image885.png"/><Relationship Id="rId16" Type="http://schemas.openxmlformats.org/officeDocument/2006/relationships/image" Target="../media/image891.png"/><Relationship Id="rId19" Type="http://schemas.openxmlformats.org/officeDocument/2006/relationships/image" Target="../media/image919.png"/><Relationship Id="rId18" Type="http://schemas.openxmlformats.org/officeDocument/2006/relationships/image" Target="../media/image877.png"/></Relationships>
</file>

<file path=ppt/slides/_rels/slide72.xml.rels><?xml version="1.0" encoding="UTF-8" standalone="yes"?><Relationships xmlns="http://schemas.openxmlformats.org/package/2006/relationships"><Relationship Id="rId40" Type="http://schemas.openxmlformats.org/officeDocument/2006/relationships/image" Target="../media/image958.png"/><Relationship Id="rId42" Type="http://schemas.openxmlformats.org/officeDocument/2006/relationships/image" Target="../media/image953.png"/><Relationship Id="rId41" Type="http://schemas.openxmlformats.org/officeDocument/2006/relationships/image" Target="../media/image965.png"/><Relationship Id="rId44" Type="http://schemas.openxmlformats.org/officeDocument/2006/relationships/image" Target="../media/image966.png"/><Relationship Id="rId43" Type="http://schemas.openxmlformats.org/officeDocument/2006/relationships/image" Target="../media/image954.png"/><Relationship Id="rId46" Type="http://schemas.openxmlformats.org/officeDocument/2006/relationships/image" Target="../media/image960.png"/><Relationship Id="rId45" Type="http://schemas.openxmlformats.org/officeDocument/2006/relationships/image" Target="../media/image967.png"/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72.xml"/><Relationship Id="rId3" Type="http://schemas.openxmlformats.org/officeDocument/2006/relationships/image" Target="../media/image934.png"/><Relationship Id="rId4" Type="http://schemas.openxmlformats.org/officeDocument/2006/relationships/image" Target="../media/image913.png"/><Relationship Id="rId9" Type="http://schemas.openxmlformats.org/officeDocument/2006/relationships/image" Target="../media/image922.png"/><Relationship Id="rId48" Type="http://schemas.openxmlformats.org/officeDocument/2006/relationships/image" Target="../media/image959.png"/><Relationship Id="rId47" Type="http://schemas.openxmlformats.org/officeDocument/2006/relationships/image" Target="../media/image955.png"/><Relationship Id="rId49" Type="http://schemas.openxmlformats.org/officeDocument/2006/relationships/image" Target="../media/image968.png"/><Relationship Id="rId5" Type="http://schemas.openxmlformats.org/officeDocument/2006/relationships/image" Target="../media/image920.png"/><Relationship Id="rId6" Type="http://schemas.openxmlformats.org/officeDocument/2006/relationships/image" Target="../media/image917.png"/><Relationship Id="rId7" Type="http://schemas.openxmlformats.org/officeDocument/2006/relationships/image" Target="../media/image924.png"/><Relationship Id="rId8" Type="http://schemas.openxmlformats.org/officeDocument/2006/relationships/image" Target="../media/image918.png"/><Relationship Id="rId31" Type="http://schemas.openxmlformats.org/officeDocument/2006/relationships/image" Target="../media/image950.png"/><Relationship Id="rId30" Type="http://schemas.openxmlformats.org/officeDocument/2006/relationships/image" Target="../media/image946.png"/><Relationship Id="rId33" Type="http://schemas.openxmlformats.org/officeDocument/2006/relationships/image" Target="../media/image948.png"/><Relationship Id="rId32" Type="http://schemas.openxmlformats.org/officeDocument/2006/relationships/image" Target="../media/image945.png"/><Relationship Id="rId35" Type="http://schemas.openxmlformats.org/officeDocument/2006/relationships/image" Target="../media/image947.png"/><Relationship Id="rId34" Type="http://schemas.openxmlformats.org/officeDocument/2006/relationships/image" Target="../media/image951.png"/><Relationship Id="rId37" Type="http://schemas.openxmlformats.org/officeDocument/2006/relationships/image" Target="../media/image952.png"/><Relationship Id="rId36" Type="http://schemas.openxmlformats.org/officeDocument/2006/relationships/image" Target="../media/image973.png"/><Relationship Id="rId39" Type="http://schemas.openxmlformats.org/officeDocument/2006/relationships/image" Target="../media/image957.png"/><Relationship Id="rId38" Type="http://schemas.openxmlformats.org/officeDocument/2006/relationships/image" Target="../media/image956.png"/><Relationship Id="rId20" Type="http://schemas.openxmlformats.org/officeDocument/2006/relationships/image" Target="../media/image972.png"/><Relationship Id="rId22" Type="http://schemas.openxmlformats.org/officeDocument/2006/relationships/image" Target="../media/image949.png"/><Relationship Id="rId21" Type="http://schemas.openxmlformats.org/officeDocument/2006/relationships/image" Target="../media/image935.png"/><Relationship Id="rId24" Type="http://schemas.openxmlformats.org/officeDocument/2006/relationships/image" Target="../media/image940.png"/><Relationship Id="rId23" Type="http://schemas.openxmlformats.org/officeDocument/2006/relationships/image" Target="../media/image941.png"/><Relationship Id="rId26" Type="http://schemas.openxmlformats.org/officeDocument/2006/relationships/image" Target="../media/image931.png"/><Relationship Id="rId25" Type="http://schemas.openxmlformats.org/officeDocument/2006/relationships/image" Target="../media/image983.png"/><Relationship Id="rId28" Type="http://schemas.openxmlformats.org/officeDocument/2006/relationships/image" Target="../media/image944.png"/><Relationship Id="rId27" Type="http://schemas.openxmlformats.org/officeDocument/2006/relationships/image" Target="../media/image939.png"/><Relationship Id="rId29" Type="http://schemas.openxmlformats.org/officeDocument/2006/relationships/image" Target="../media/image961.png"/><Relationship Id="rId11" Type="http://schemas.openxmlformats.org/officeDocument/2006/relationships/image" Target="../media/image942.png"/><Relationship Id="rId10" Type="http://schemas.openxmlformats.org/officeDocument/2006/relationships/image" Target="../media/image980.png"/><Relationship Id="rId13" Type="http://schemas.openxmlformats.org/officeDocument/2006/relationships/image" Target="../media/image926.png"/><Relationship Id="rId12" Type="http://schemas.openxmlformats.org/officeDocument/2006/relationships/image" Target="../media/image943.png"/><Relationship Id="rId15" Type="http://schemas.openxmlformats.org/officeDocument/2006/relationships/image" Target="../media/image927.png"/><Relationship Id="rId14" Type="http://schemas.openxmlformats.org/officeDocument/2006/relationships/image" Target="../media/image938.png"/><Relationship Id="rId17" Type="http://schemas.openxmlformats.org/officeDocument/2006/relationships/image" Target="../media/image933.png"/><Relationship Id="rId16" Type="http://schemas.openxmlformats.org/officeDocument/2006/relationships/image" Target="../media/image937.png"/><Relationship Id="rId19" Type="http://schemas.openxmlformats.org/officeDocument/2006/relationships/image" Target="../media/image932.png"/><Relationship Id="rId18" Type="http://schemas.openxmlformats.org/officeDocument/2006/relationships/image" Target="../media/image929.png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73.xml"/><Relationship Id="rId3" Type="http://schemas.openxmlformats.org/officeDocument/2006/relationships/image" Target="../media/image963.png"/><Relationship Id="rId4" Type="http://schemas.openxmlformats.org/officeDocument/2006/relationships/image" Target="../media/image964.png"/><Relationship Id="rId9" Type="http://schemas.openxmlformats.org/officeDocument/2006/relationships/image" Target="../media/image970.png"/><Relationship Id="rId5" Type="http://schemas.openxmlformats.org/officeDocument/2006/relationships/image" Target="../media/image984.png"/><Relationship Id="rId6" Type="http://schemas.openxmlformats.org/officeDocument/2006/relationships/image" Target="../media/image971.png"/><Relationship Id="rId7" Type="http://schemas.openxmlformats.org/officeDocument/2006/relationships/image" Target="../media/image999.png"/><Relationship Id="rId8" Type="http://schemas.openxmlformats.org/officeDocument/2006/relationships/image" Target="../media/image1029.png"/><Relationship Id="rId31" Type="http://schemas.openxmlformats.org/officeDocument/2006/relationships/image" Target="../media/image1004.png"/><Relationship Id="rId30" Type="http://schemas.openxmlformats.org/officeDocument/2006/relationships/image" Target="../media/image995.png"/><Relationship Id="rId33" Type="http://schemas.openxmlformats.org/officeDocument/2006/relationships/image" Target="../media/image991.png"/><Relationship Id="rId32" Type="http://schemas.openxmlformats.org/officeDocument/2006/relationships/image" Target="../media/image992.png"/><Relationship Id="rId35" Type="http://schemas.openxmlformats.org/officeDocument/2006/relationships/image" Target="../media/image1008.png"/><Relationship Id="rId34" Type="http://schemas.openxmlformats.org/officeDocument/2006/relationships/image" Target="../media/image1011.png"/><Relationship Id="rId37" Type="http://schemas.openxmlformats.org/officeDocument/2006/relationships/image" Target="../media/image1001.png"/><Relationship Id="rId36" Type="http://schemas.openxmlformats.org/officeDocument/2006/relationships/image" Target="../media/image1000.png"/><Relationship Id="rId20" Type="http://schemas.openxmlformats.org/officeDocument/2006/relationships/image" Target="../media/image989.png"/><Relationship Id="rId22" Type="http://schemas.openxmlformats.org/officeDocument/2006/relationships/image" Target="../media/image985.png"/><Relationship Id="rId21" Type="http://schemas.openxmlformats.org/officeDocument/2006/relationships/image" Target="../media/image976.png"/><Relationship Id="rId24" Type="http://schemas.openxmlformats.org/officeDocument/2006/relationships/image" Target="../media/image994.png"/><Relationship Id="rId23" Type="http://schemas.openxmlformats.org/officeDocument/2006/relationships/image" Target="../media/image978.png"/><Relationship Id="rId26" Type="http://schemas.openxmlformats.org/officeDocument/2006/relationships/image" Target="../media/image974.png"/><Relationship Id="rId25" Type="http://schemas.openxmlformats.org/officeDocument/2006/relationships/image" Target="../media/image996.png"/><Relationship Id="rId28" Type="http://schemas.openxmlformats.org/officeDocument/2006/relationships/image" Target="../media/image993.png"/><Relationship Id="rId27" Type="http://schemas.openxmlformats.org/officeDocument/2006/relationships/image" Target="../media/image997.png"/><Relationship Id="rId29" Type="http://schemas.openxmlformats.org/officeDocument/2006/relationships/image" Target="../media/image988.png"/><Relationship Id="rId11" Type="http://schemas.openxmlformats.org/officeDocument/2006/relationships/image" Target="../media/image962.png"/><Relationship Id="rId10" Type="http://schemas.openxmlformats.org/officeDocument/2006/relationships/image" Target="../media/image969.png"/><Relationship Id="rId13" Type="http://schemas.openxmlformats.org/officeDocument/2006/relationships/image" Target="../media/image977.png"/><Relationship Id="rId12" Type="http://schemas.openxmlformats.org/officeDocument/2006/relationships/image" Target="../media/image981.png"/><Relationship Id="rId15" Type="http://schemas.openxmlformats.org/officeDocument/2006/relationships/image" Target="../media/image982.png"/><Relationship Id="rId14" Type="http://schemas.openxmlformats.org/officeDocument/2006/relationships/image" Target="../media/image986.png"/><Relationship Id="rId17" Type="http://schemas.openxmlformats.org/officeDocument/2006/relationships/image" Target="../media/image990.png"/><Relationship Id="rId16" Type="http://schemas.openxmlformats.org/officeDocument/2006/relationships/image" Target="../media/image987.png"/><Relationship Id="rId19" Type="http://schemas.openxmlformats.org/officeDocument/2006/relationships/image" Target="../media/image975.png"/><Relationship Id="rId18" Type="http://schemas.openxmlformats.org/officeDocument/2006/relationships/image" Target="../media/image979.png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74.xml"/><Relationship Id="rId3" Type="http://schemas.openxmlformats.org/officeDocument/2006/relationships/image" Target="../media/image1007.png"/><Relationship Id="rId4" Type="http://schemas.openxmlformats.org/officeDocument/2006/relationships/image" Target="../media/image1019.png"/><Relationship Id="rId9" Type="http://schemas.openxmlformats.org/officeDocument/2006/relationships/image" Target="../media/image1005.png"/><Relationship Id="rId5" Type="http://schemas.openxmlformats.org/officeDocument/2006/relationships/image" Target="../media/image1010.png"/><Relationship Id="rId6" Type="http://schemas.openxmlformats.org/officeDocument/2006/relationships/image" Target="../media/image1003.png"/><Relationship Id="rId7" Type="http://schemas.openxmlformats.org/officeDocument/2006/relationships/image" Target="../media/image1020.png"/><Relationship Id="rId8" Type="http://schemas.openxmlformats.org/officeDocument/2006/relationships/image" Target="../media/image1002.png"/><Relationship Id="rId31" Type="http://schemas.openxmlformats.org/officeDocument/2006/relationships/image" Target="../media/image1046.png"/><Relationship Id="rId30" Type="http://schemas.openxmlformats.org/officeDocument/2006/relationships/image" Target="../media/image1035.png"/><Relationship Id="rId33" Type="http://schemas.openxmlformats.org/officeDocument/2006/relationships/image" Target="../media/image1040.png"/><Relationship Id="rId32" Type="http://schemas.openxmlformats.org/officeDocument/2006/relationships/image" Target="../media/image1021.png"/><Relationship Id="rId35" Type="http://schemas.openxmlformats.org/officeDocument/2006/relationships/image" Target="../media/image1031.png"/><Relationship Id="rId34" Type="http://schemas.openxmlformats.org/officeDocument/2006/relationships/image" Target="../media/image1038.png"/><Relationship Id="rId20" Type="http://schemas.openxmlformats.org/officeDocument/2006/relationships/image" Target="../media/image1028.png"/><Relationship Id="rId22" Type="http://schemas.openxmlformats.org/officeDocument/2006/relationships/image" Target="../media/image1015.png"/><Relationship Id="rId21" Type="http://schemas.openxmlformats.org/officeDocument/2006/relationships/image" Target="../media/image1030.png"/><Relationship Id="rId24" Type="http://schemas.openxmlformats.org/officeDocument/2006/relationships/image" Target="../media/image1017.png"/><Relationship Id="rId23" Type="http://schemas.openxmlformats.org/officeDocument/2006/relationships/image" Target="../media/image1014.png"/><Relationship Id="rId26" Type="http://schemas.openxmlformats.org/officeDocument/2006/relationships/image" Target="../media/image1026.png"/><Relationship Id="rId25" Type="http://schemas.openxmlformats.org/officeDocument/2006/relationships/image" Target="../media/image1027.png"/><Relationship Id="rId28" Type="http://schemas.openxmlformats.org/officeDocument/2006/relationships/image" Target="../media/image1044.png"/><Relationship Id="rId27" Type="http://schemas.openxmlformats.org/officeDocument/2006/relationships/image" Target="../media/image1016.png"/><Relationship Id="rId29" Type="http://schemas.openxmlformats.org/officeDocument/2006/relationships/image" Target="../media/image1025.png"/><Relationship Id="rId11" Type="http://schemas.openxmlformats.org/officeDocument/2006/relationships/image" Target="../media/image1006.png"/><Relationship Id="rId10" Type="http://schemas.openxmlformats.org/officeDocument/2006/relationships/image" Target="../media/image1009.png"/><Relationship Id="rId13" Type="http://schemas.openxmlformats.org/officeDocument/2006/relationships/image" Target="../media/image1022.png"/><Relationship Id="rId12" Type="http://schemas.openxmlformats.org/officeDocument/2006/relationships/image" Target="../media/image998.png"/><Relationship Id="rId15" Type="http://schemas.openxmlformats.org/officeDocument/2006/relationships/image" Target="../media/image1034.png"/><Relationship Id="rId14" Type="http://schemas.openxmlformats.org/officeDocument/2006/relationships/image" Target="../media/image1023.png"/><Relationship Id="rId17" Type="http://schemas.openxmlformats.org/officeDocument/2006/relationships/image" Target="../media/image1024.png"/><Relationship Id="rId16" Type="http://schemas.openxmlformats.org/officeDocument/2006/relationships/image" Target="../media/image1018.png"/><Relationship Id="rId19" Type="http://schemas.openxmlformats.org/officeDocument/2006/relationships/image" Target="../media/image1013.png"/><Relationship Id="rId18" Type="http://schemas.openxmlformats.org/officeDocument/2006/relationships/image" Target="../media/image1012.png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75.xml"/><Relationship Id="rId3" Type="http://schemas.openxmlformats.org/officeDocument/2006/relationships/image" Target="../media/image1032.png"/><Relationship Id="rId4" Type="http://schemas.openxmlformats.org/officeDocument/2006/relationships/image" Target="../media/image1039.png"/><Relationship Id="rId9" Type="http://schemas.openxmlformats.org/officeDocument/2006/relationships/image" Target="../media/image1037.png"/><Relationship Id="rId5" Type="http://schemas.openxmlformats.org/officeDocument/2006/relationships/image" Target="../media/image1033.png"/><Relationship Id="rId6" Type="http://schemas.openxmlformats.org/officeDocument/2006/relationships/image" Target="../media/image1036.png"/><Relationship Id="rId7" Type="http://schemas.openxmlformats.org/officeDocument/2006/relationships/image" Target="../media/image1045.png"/><Relationship Id="rId8" Type="http://schemas.openxmlformats.org/officeDocument/2006/relationships/image" Target="../media/image1052.png"/><Relationship Id="rId31" Type="http://schemas.openxmlformats.org/officeDocument/2006/relationships/image" Target="../media/image1075.png"/><Relationship Id="rId30" Type="http://schemas.openxmlformats.org/officeDocument/2006/relationships/image" Target="../media/image1065.png"/><Relationship Id="rId33" Type="http://schemas.openxmlformats.org/officeDocument/2006/relationships/image" Target="../media/image1061.png"/><Relationship Id="rId32" Type="http://schemas.openxmlformats.org/officeDocument/2006/relationships/image" Target="../media/image1071.png"/><Relationship Id="rId35" Type="http://schemas.openxmlformats.org/officeDocument/2006/relationships/image" Target="../media/image1063.png"/><Relationship Id="rId34" Type="http://schemas.openxmlformats.org/officeDocument/2006/relationships/image" Target="../media/image1064.png"/><Relationship Id="rId37" Type="http://schemas.openxmlformats.org/officeDocument/2006/relationships/image" Target="../media/image1072.png"/><Relationship Id="rId36" Type="http://schemas.openxmlformats.org/officeDocument/2006/relationships/image" Target="../media/image1068.png"/><Relationship Id="rId38" Type="http://schemas.openxmlformats.org/officeDocument/2006/relationships/image" Target="../media/image1087.png"/><Relationship Id="rId20" Type="http://schemas.openxmlformats.org/officeDocument/2006/relationships/image" Target="../media/image1069.png"/><Relationship Id="rId22" Type="http://schemas.openxmlformats.org/officeDocument/2006/relationships/image" Target="../media/image1060.png"/><Relationship Id="rId21" Type="http://schemas.openxmlformats.org/officeDocument/2006/relationships/image" Target="../media/image1055.png"/><Relationship Id="rId24" Type="http://schemas.openxmlformats.org/officeDocument/2006/relationships/image" Target="../media/image1048.png"/><Relationship Id="rId23" Type="http://schemas.openxmlformats.org/officeDocument/2006/relationships/image" Target="../media/image1056.png"/><Relationship Id="rId26" Type="http://schemas.openxmlformats.org/officeDocument/2006/relationships/image" Target="../media/image1050.png"/><Relationship Id="rId25" Type="http://schemas.openxmlformats.org/officeDocument/2006/relationships/image" Target="../media/image1062.png"/><Relationship Id="rId28" Type="http://schemas.openxmlformats.org/officeDocument/2006/relationships/image" Target="../media/image1054.png"/><Relationship Id="rId27" Type="http://schemas.openxmlformats.org/officeDocument/2006/relationships/image" Target="../media/image1073.png"/><Relationship Id="rId29" Type="http://schemas.openxmlformats.org/officeDocument/2006/relationships/image" Target="../media/image1059.png"/><Relationship Id="rId11" Type="http://schemas.openxmlformats.org/officeDocument/2006/relationships/image" Target="../media/image1041.png"/><Relationship Id="rId10" Type="http://schemas.openxmlformats.org/officeDocument/2006/relationships/image" Target="../media/image1043.png"/><Relationship Id="rId13" Type="http://schemas.openxmlformats.org/officeDocument/2006/relationships/image" Target="../media/image1049.png"/><Relationship Id="rId12" Type="http://schemas.openxmlformats.org/officeDocument/2006/relationships/image" Target="../media/image1047.png"/><Relationship Id="rId15" Type="http://schemas.openxmlformats.org/officeDocument/2006/relationships/image" Target="../media/image1070.png"/><Relationship Id="rId14" Type="http://schemas.openxmlformats.org/officeDocument/2006/relationships/image" Target="../media/image1053.png"/><Relationship Id="rId17" Type="http://schemas.openxmlformats.org/officeDocument/2006/relationships/image" Target="../media/image1057.png"/><Relationship Id="rId16" Type="http://schemas.openxmlformats.org/officeDocument/2006/relationships/image" Target="../media/image1042.png"/><Relationship Id="rId19" Type="http://schemas.openxmlformats.org/officeDocument/2006/relationships/image" Target="../media/image1051.png"/><Relationship Id="rId18" Type="http://schemas.openxmlformats.org/officeDocument/2006/relationships/image" Target="../media/image1058.png"/></Relationships>
</file>

<file path=ppt/slides/_rels/slide76.xml.rels><?xml version="1.0" encoding="UTF-8" standalone="yes"?><Relationships xmlns="http://schemas.openxmlformats.org/package/2006/relationships"><Relationship Id="rId40" Type="http://schemas.openxmlformats.org/officeDocument/2006/relationships/image" Target="../media/image1109.png"/><Relationship Id="rId42" Type="http://schemas.openxmlformats.org/officeDocument/2006/relationships/image" Target="../media/image1101.png"/><Relationship Id="rId41" Type="http://schemas.openxmlformats.org/officeDocument/2006/relationships/image" Target="../media/image1103.png"/><Relationship Id="rId44" Type="http://schemas.openxmlformats.org/officeDocument/2006/relationships/image" Target="../media/image1111.png"/><Relationship Id="rId43" Type="http://schemas.openxmlformats.org/officeDocument/2006/relationships/image" Target="../media/image1105.png"/><Relationship Id="rId46" Type="http://schemas.openxmlformats.org/officeDocument/2006/relationships/image" Target="../media/image1118.png"/><Relationship Id="rId45" Type="http://schemas.openxmlformats.org/officeDocument/2006/relationships/image" Target="../media/image1131.png"/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76.xml"/><Relationship Id="rId3" Type="http://schemas.openxmlformats.org/officeDocument/2006/relationships/image" Target="../media/image1067.png"/><Relationship Id="rId4" Type="http://schemas.openxmlformats.org/officeDocument/2006/relationships/image" Target="../media/image1066.png"/><Relationship Id="rId9" Type="http://schemas.openxmlformats.org/officeDocument/2006/relationships/image" Target="../media/image1081.png"/><Relationship Id="rId48" Type="http://schemas.openxmlformats.org/officeDocument/2006/relationships/image" Target="../media/image1133.png"/><Relationship Id="rId47" Type="http://schemas.openxmlformats.org/officeDocument/2006/relationships/image" Target="../media/image1125.png"/><Relationship Id="rId49" Type="http://schemas.openxmlformats.org/officeDocument/2006/relationships/image" Target="../media/image1110.png"/><Relationship Id="rId5" Type="http://schemas.openxmlformats.org/officeDocument/2006/relationships/image" Target="../media/image1076.png"/><Relationship Id="rId6" Type="http://schemas.openxmlformats.org/officeDocument/2006/relationships/image" Target="../media/image1078.png"/><Relationship Id="rId7" Type="http://schemas.openxmlformats.org/officeDocument/2006/relationships/image" Target="../media/image1086.png"/><Relationship Id="rId8" Type="http://schemas.openxmlformats.org/officeDocument/2006/relationships/image" Target="../media/image1082.png"/><Relationship Id="rId31" Type="http://schemas.openxmlformats.org/officeDocument/2006/relationships/image" Target="../media/image1106.png"/><Relationship Id="rId30" Type="http://schemas.openxmlformats.org/officeDocument/2006/relationships/image" Target="../media/image1123.png"/><Relationship Id="rId33" Type="http://schemas.openxmlformats.org/officeDocument/2006/relationships/image" Target="../media/image1100.png"/><Relationship Id="rId32" Type="http://schemas.openxmlformats.org/officeDocument/2006/relationships/image" Target="../media/image1102.png"/><Relationship Id="rId35" Type="http://schemas.openxmlformats.org/officeDocument/2006/relationships/image" Target="../media/image1098.png"/><Relationship Id="rId34" Type="http://schemas.openxmlformats.org/officeDocument/2006/relationships/image" Target="../media/image1090.png"/><Relationship Id="rId37" Type="http://schemas.openxmlformats.org/officeDocument/2006/relationships/image" Target="../media/image1112.png"/><Relationship Id="rId36" Type="http://schemas.openxmlformats.org/officeDocument/2006/relationships/image" Target="../media/image1104.png"/><Relationship Id="rId39" Type="http://schemas.openxmlformats.org/officeDocument/2006/relationships/image" Target="../media/image1116.png"/><Relationship Id="rId38" Type="http://schemas.openxmlformats.org/officeDocument/2006/relationships/image" Target="../media/image1095.png"/><Relationship Id="rId20" Type="http://schemas.openxmlformats.org/officeDocument/2006/relationships/image" Target="../media/image1085.png"/><Relationship Id="rId22" Type="http://schemas.openxmlformats.org/officeDocument/2006/relationships/image" Target="../media/image1092.png"/><Relationship Id="rId21" Type="http://schemas.openxmlformats.org/officeDocument/2006/relationships/image" Target="../media/image1077.png"/><Relationship Id="rId24" Type="http://schemas.openxmlformats.org/officeDocument/2006/relationships/image" Target="../media/image1089.png"/><Relationship Id="rId23" Type="http://schemas.openxmlformats.org/officeDocument/2006/relationships/image" Target="../media/image1094.png"/><Relationship Id="rId26" Type="http://schemas.openxmlformats.org/officeDocument/2006/relationships/image" Target="../media/image1124.png"/><Relationship Id="rId25" Type="http://schemas.openxmlformats.org/officeDocument/2006/relationships/image" Target="../media/image1091.png"/><Relationship Id="rId28" Type="http://schemas.openxmlformats.org/officeDocument/2006/relationships/image" Target="../media/image1107.png"/><Relationship Id="rId27" Type="http://schemas.openxmlformats.org/officeDocument/2006/relationships/image" Target="../media/image1099.png"/><Relationship Id="rId29" Type="http://schemas.openxmlformats.org/officeDocument/2006/relationships/image" Target="../media/image1108.png"/><Relationship Id="rId50" Type="http://schemas.openxmlformats.org/officeDocument/2006/relationships/image" Target="../media/image1122.png"/><Relationship Id="rId11" Type="http://schemas.openxmlformats.org/officeDocument/2006/relationships/image" Target="../media/image1088.png"/><Relationship Id="rId10" Type="http://schemas.openxmlformats.org/officeDocument/2006/relationships/image" Target="../media/image1074.png"/><Relationship Id="rId13" Type="http://schemas.openxmlformats.org/officeDocument/2006/relationships/image" Target="../media/image1083.png"/><Relationship Id="rId12" Type="http://schemas.openxmlformats.org/officeDocument/2006/relationships/image" Target="../media/image1096.png"/><Relationship Id="rId15" Type="http://schemas.openxmlformats.org/officeDocument/2006/relationships/image" Target="../media/image1097.png"/><Relationship Id="rId14" Type="http://schemas.openxmlformats.org/officeDocument/2006/relationships/image" Target="../media/image1084.png"/><Relationship Id="rId17" Type="http://schemas.openxmlformats.org/officeDocument/2006/relationships/image" Target="../media/image1093.png"/><Relationship Id="rId16" Type="http://schemas.openxmlformats.org/officeDocument/2006/relationships/image" Target="../media/image1079.png"/><Relationship Id="rId19" Type="http://schemas.openxmlformats.org/officeDocument/2006/relationships/image" Target="../media/image1126.png"/><Relationship Id="rId18" Type="http://schemas.openxmlformats.org/officeDocument/2006/relationships/image" Target="../media/image1080.png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77.xml"/><Relationship Id="rId3" Type="http://schemas.openxmlformats.org/officeDocument/2006/relationships/image" Target="../media/image1113.png"/><Relationship Id="rId4" Type="http://schemas.openxmlformats.org/officeDocument/2006/relationships/image" Target="../media/image1115.png"/><Relationship Id="rId9" Type="http://schemas.openxmlformats.org/officeDocument/2006/relationships/image" Target="../media/image1120.png"/><Relationship Id="rId5" Type="http://schemas.openxmlformats.org/officeDocument/2006/relationships/image" Target="../media/image1114.png"/><Relationship Id="rId6" Type="http://schemas.openxmlformats.org/officeDocument/2006/relationships/image" Target="../media/image1117.png"/><Relationship Id="rId7" Type="http://schemas.openxmlformats.org/officeDocument/2006/relationships/image" Target="../media/image1136.png"/><Relationship Id="rId8" Type="http://schemas.openxmlformats.org/officeDocument/2006/relationships/image" Target="../media/image1127.png"/><Relationship Id="rId11" Type="http://schemas.openxmlformats.org/officeDocument/2006/relationships/image" Target="../media/image1121.png"/><Relationship Id="rId10" Type="http://schemas.openxmlformats.org/officeDocument/2006/relationships/image" Target="../media/image1134.png"/><Relationship Id="rId13" Type="http://schemas.openxmlformats.org/officeDocument/2006/relationships/image" Target="../media/image1129.png"/><Relationship Id="rId12" Type="http://schemas.openxmlformats.org/officeDocument/2006/relationships/image" Target="../media/image1135.png"/><Relationship Id="rId15" Type="http://schemas.openxmlformats.org/officeDocument/2006/relationships/image" Target="../media/image1119.png"/><Relationship Id="rId14" Type="http://schemas.openxmlformats.org/officeDocument/2006/relationships/image" Target="../media/image1132.png"/><Relationship Id="rId17" Type="http://schemas.openxmlformats.org/officeDocument/2006/relationships/image" Target="../media/image1128.png"/><Relationship Id="rId16" Type="http://schemas.openxmlformats.org/officeDocument/2006/relationships/image" Target="../media/image113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95.png"/><Relationship Id="rId4" Type="http://schemas.openxmlformats.org/officeDocument/2006/relationships/image" Target="../media/image202.png"/><Relationship Id="rId9" Type="http://schemas.openxmlformats.org/officeDocument/2006/relationships/image" Target="../media/image193.png"/><Relationship Id="rId5" Type="http://schemas.openxmlformats.org/officeDocument/2006/relationships/image" Target="../media/image194.png"/><Relationship Id="rId6" Type="http://schemas.openxmlformats.org/officeDocument/2006/relationships/image" Target="../media/image203.png"/><Relationship Id="rId7" Type="http://schemas.openxmlformats.org/officeDocument/2006/relationships/image" Target="../media/image206.png"/><Relationship Id="rId8" Type="http://schemas.openxmlformats.org/officeDocument/2006/relationships/image" Target="../media/image196.png"/><Relationship Id="rId31" Type="http://schemas.openxmlformats.org/officeDocument/2006/relationships/image" Target="../media/image218.png"/><Relationship Id="rId30" Type="http://schemas.openxmlformats.org/officeDocument/2006/relationships/image" Target="../media/image214.png"/><Relationship Id="rId33" Type="http://schemas.openxmlformats.org/officeDocument/2006/relationships/image" Target="../media/image217.png"/><Relationship Id="rId32" Type="http://schemas.openxmlformats.org/officeDocument/2006/relationships/image" Target="../media/image219.png"/><Relationship Id="rId35" Type="http://schemas.openxmlformats.org/officeDocument/2006/relationships/image" Target="../media/image225.png"/><Relationship Id="rId34" Type="http://schemas.openxmlformats.org/officeDocument/2006/relationships/image" Target="../media/image228.png"/><Relationship Id="rId36" Type="http://schemas.openxmlformats.org/officeDocument/2006/relationships/image" Target="../media/image224.png"/><Relationship Id="rId20" Type="http://schemas.openxmlformats.org/officeDocument/2006/relationships/image" Target="../media/image207.png"/><Relationship Id="rId22" Type="http://schemas.openxmlformats.org/officeDocument/2006/relationships/image" Target="../media/image221.png"/><Relationship Id="rId21" Type="http://schemas.openxmlformats.org/officeDocument/2006/relationships/image" Target="../media/image205.png"/><Relationship Id="rId24" Type="http://schemas.openxmlformats.org/officeDocument/2006/relationships/image" Target="../media/image209.png"/><Relationship Id="rId23" Type="http://schemas.openxmlformats.org/officeDocument/2006/relationships/image" Target="../media/image210.png"/><Relationship Id="rId26" Type="http://schemas.openxmlformats.org/officeDocument/2006/relationships/image" Target="../media/image216.png"/><Relationship Id="rId25" Type="http://schemas.openxmlformats.org/officeDocument/2006/relationships/image" Target="../media/image215.png"/><Relationship Id="rId28" Type="http://schemas.openxmlformats.org/officeDocument/2006/relationships/image" Target="../media/image213.png"/><Relationship Id="rId27" Type="http://schemas.openxmlformats.org/officeDocument/2006/relationships/image" Target="../media/image220.png"/><Relationship Id="rId29" Type="http://schemas.openxmlformats.org/officeDocument/2006/relationships/image" Target="../media/image212.png"/><Relationship Id="rId11" Type="http://schemas.openxmlformats.org/officeDocument/2006/relationships/image" Target="../media/image197.png"/><Relationship Id="rId10" Type="http://schemas.openxmlformats.org/officeDocument/2006/relationships/image" Target="../media/image189.png"/><Relationship Id="rId13" Type="http://schemas.openxmlformats.org/officeDocument/2006/relationships/image" Target="../media/image199.png"/><Relationship Id="rId12" Type="http://schemas.openxmlformats.org/officeDocument/2006/relationships/image" Target="../media/image198.png"/><Relationship Id="rId15" Type="http://schemas.openxmlformats.org/officeDocument/2006/relationships/image" Target="../media/image200.png"/><Relationship Id="rId14" Type="http://schemas.openxmlformats.org/officeDocument/2006/relationships/image" Target="../media/image201.png"/><Relationship Id="rId17" Type="http://schemas.openxmlformats.org/officeDocument/2006/relationships/image" Target="../media/image208.png"/><Relationship Id="rId16" Type="http://schemas.openxmlformats.org/officeDocument/2006/relationships/image" Target="../media/image222.png"/><Relationship Id="rId19" Type="http://schemas.openxmlformats.org/officeDocument/2006/relationships/image" Target="../media/image211.png"/><Relationship Id="rId18" Type="http://schemas.openxmlformats.org/officeDocument/2006/relationships/image" Target="../media/image20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31.png"/><Relationship Id="rId4" Type="http://schemas.openxmlformats.org/officeDocument/2006/relationships/image" Target="../media/image229.png"/><Relationship Id="rId9" Type="http://schemas.openxmlformats.org/officeDocument/2006/relationships/image" Target="../media/image223.png"/><Relationship Id="rId5" Type="http://schemas.openxmlformats.org/officeDocument/2006/relationships/image" Target="../media/image226.png"/><Relationship Id="rId6" Type="http://schemas.openxmlformats.org/officeDocument/2006/relationships/image" Target="../media/image238.png"/><Relationship Id="rId7" Type="http://schemas.openxmlformats.org/officeDocument/2006/relationships/image" Target="../media/image227.png"/><Relationship Id="rId8" Type="http://schemas.openxmlformats.org/officeDocument/2006/relationships/image" Target="../media/image247.png"/><Relationship Id="rId20" Type="http://schemas.openxmlformats.org/officeDocument/2006/relationships/image" Target="../media/image256.png"/><Relationship Id="rId22" Type="http://schemas.openxmlformats.org/officeDocument/2006/relationships/image" Target="../media/image236.png"/><Relationship Id="rId21" Type="http://schemas.openxmlformats.org/officeDocument/2006/relationships/image" Target="../media/image237.png"/><Relationship Id="rId24" Type="http://schemas.openxmlformats.org/officeDocument/2006/relationships/image" Target="../media/image253.png"/><Relationship Id="rId23" Type="http://schemas.openxmlformats.org/officeDocument/2006/relationships/image" Target="../media/image241.png"/><Relationship Id="rId26" Type="http://schemas.openxmlformats.org/officeDocument/2006/relationships/image" Target="../media/image251.png"/><Relationship Id="rId25" Type="http://schemas.openxmlformats.org/officeDocument/2006/relationships/image" Target="../media/image248.png"/><Relationship Id="rId27" Type="http://schemas.openxmlformats.org/officeDocument/2006/relationships/image" Target="../media/image244.png"/><Relationship Id="rId11" Type="http://schemas.openxmlformats.org/officeDocument/2006/relationships/image" Target="../media/image232.png"/><Relationship Id="rId10" Type="http://schemas.openxmlformats.org/officeDocument/2006/relationships/image" Target="../media/image233.png"/><Relationship Id="rId13" Type="http://schemas.openxmlformats.org/officeDocument/2006/relationships/image" Target="../media/image240.png"/><Relationship Id="rId12" Type="http://schemas.openxmlformats.org/officeDocument/2006/relationships/image" Target="../media/image230.png"/><Relationship Id="rId15" Type="http://schemas.openxmlformats.org/officeDocument/2006/relationships/image" Target="../media/image235.png"/><Relationship Id="rId14" Type="http://schemas.openxmlformats.org/officeDocument/2006/relationships/image" Target="../media/image239.png"/><Relationship Id="rId17" Type="http://schemas.openxmlformats.org/officeDocument/2006/relationships/image" Target="../media/image242.png"/><Relationship Id="rId16" Type="http://schemas.openxmlformats.org/officeDocument/2006/relationships/image" Target="../media/image234.png"/><Relationship Id="rId19" Type="http://schemas.openxmlformats.org/officeDocument/2006/relationships/image" Target="../media/image246.png"/><Relationship Id="rId18" Type="http://schemas.openxmlformats.org/officeDocument/2006/relationships/image" Target="../media/image27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" name="Google Shape;130;p25"/>
          <p:cNvGrpSpPr/>
          <p:nvPr/>
        </p:nvGrpSpPr>
        <p:grpSpPr>
          <a:xfrm>
            <a:off x="2216729" y="655637"/>
            <a:ext cx="5638670" cy="2083975"/>
            <a:chOff x="3712380" y="1988032"/>
            <a:chExt cx="4931494" cy="2151533"/>
          </a:xfrm>
        </p:grpSpPr>
        <p:grpSp>
          <p:nvGrpSpPr>
            <p:cNvPr id="131" name="Google Shape;131;p25"/>
            <p:cNvGrpSpPr/>
            <p:nvPr/>
          </p:nvGrpSpPr>
          <p:grpSpPr>
            <a:xfrm>
              <a:off x="4167352" y="2072852"/>
              <a:ext cx="717414" cy="228412"/>
              <a:chOff x="4167352" y="2072852"/>
              <a:chExt cx="717414" cy="228412"/>
            </a:xfrm>
          </p:grpSpPr>
          <p:pic>
            <p:nvPicPr>
              <p:cNvPr id="132" name="Google Shape;132;p25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4167352" y="2072852"/>
                <a:ext cx="368096" cy="22841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33" name="Google Shape;133;p25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4575022" y="2096653"/>
                <a:ext cx="309744" cy="16422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34" name="Google Shape;134;p25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4930114" y="2059660"/>
              <a:ext cx="391718" cy="16388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35" name="Google Shape;135;p25"/>
            <p:cNvGrpSpPr/>
            <p:nvPr/>
          </p:nvGrpSpPr>
          <p:grpSpPr>
            <a:xfrm>
              <a:off x="5599937" y="1988032"/>
              <a:ext cx="869372" cy="196366"/>
              <a:chOff x="5599937" y="1988032"/>
              <a:chExt cx="869372" cy="196366"/>
            </a:xfrm>
          </p:grpSpPr>
          <p:sp>
            <p:nvSpPr>
              <p:cNvPr id="136" name="Google Shape;136;p25"/>
              <p:cNvSpPr/>
              <p:nvPr/>
            </p:nvSpPr>
            <p:spPr>
              <a:xfrm>
                <a:off x="5599937" y="2011679"/>
                <a:ext cx="72389" cy="172719"/>
              </a:xfrm>
              <a:custGeom>
                <a:rect b="b" l="l" r="r" t="t"/>
                <a:pathLst>
                  <a:path extrusionOk="0" h="172719" w="72389">
                    <a:moveTo>
                      <a:pt x="0" y="0"/>
                    </a:moveTo>
                    <a:lnTo>
                      <a:pt x="1250" y="18418"/>
                    </a:lnTo>
                    <a:lnTo>
                      <a:pt x="2571" y="37052"/>
                    </a:lnTo>
                    <a:lnTo>
                      <a:pt x="3750" y="55828"/>
                    </a:lnTo>
                    <a:lnTo>
                      <a:pt x="4572" y="74676"/>
                    </a:lnTo>
                    <a:lnTo>
                      <a:pt x="4572" y="91940"/>
                    </a:lnTo>
                    <a:lnTo>
                      <a:pt x="4572" y="109346"/>
                    </a:lnTo>
                    <a:lnTo>
                      <a:pt x="4572" y="126753"/>
                    </a:lnTo>
                    <a:lnTo>
                      <a:pt x="4572" y="144018"/>
                    </a:lnTo>
                    <a:lnTo>
                      <a:pt x="4572" y="151638"/>
                    </a:lnTo>
                    <a:lnTo>
                      <a:pt x="3810" y="160020"/>
                    </a:lnTo>
                    <a:lnTo>
                      <a:pt x="7620" y="166878"/>
                    </a:lnTo>
                    <a:lnTo>
                      <a:pt x="9906" y="172212"/>
                    </a:lnTo>
                    <a:lnTo>
                      <a:pt x="14478" y="170688"/>
                    </a:lnTo>
                    <a:lnTo>
                      <a:pt x="19050" y="170688"/>
                    </a:lnTo>
                    <a:lnTo>
                      <a:pt x="63246" y="153161"/>
                    </a:lnTo>
                    <a:lnTo>
                      <a:pt x="66294" y="151637"/>
                    </a:lnTo>
                    <a:lnTo>
                      <a:pt x="72390" y="147065"/>
                    </a:lnTo>
                  </a:path>
                </a:pathLst>
              </a:custGeom>
              <a:noFill/>
              <a:ln cap="flat" cmpd="sng" w="2290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" name="Google Shape;137;p25"/>
              <p:cNvSpPr/>
              <p:nvPr/>
            </p:nvSpPr>
            <p:spPr>
              <a:xfrm>
                <a:off x="5708677" y="2057399"/>
                <a:ext cx="74295" cy="118110"/>
              </a:xfrm>
              <a:custGeom>
                <a:rect b="b" l="l" r="r" t="t"/>
                <a:pathLst>
                  <a:path extrusionOk="0" h="118110" w="74295">
                    <a:moveTo>
                      <a:pt x="6322" y="0"/>
                    </a:moveTo>
                    <a:lnTo>
                      <a:pt x="2690" y="10703"/>
                    </a:lnTo>
                    <a:lnTo>
                      <a:pt x="702" y="19907"/>
                    </a:lnTo>
                    <a:lnTo>
                      <a:pt x="0" y="29253"/>
                    </a:lnTo>
                    <a:lnTo>
                      <a:pt x="226" y="40386"/>
                    </a:lnTo>
                    <a:lnTo>
                      <a:pt x="3274" y="81534"/>
                    </a:lnTo>
                    <a:lnTo>
                      <a:pt x="12418" y="118110"/>
                    </a:lnTo>
                    <a:lnTo>
                      <a:pt x="16990" y="118110"/>
                    </a:lnTo>
                    <a:lnTo>
                      <a:pt x="24610" y="118110"/>
                    </a:lnTo>
                    <a:lnTo>
                      <a:pt x="61495" y="101000"/>
                    </a:lnTo>
                    <a:lnTo>
                      <a:pt x="70211" y="91547"/>
                    </a:lnTo>
                    <a:lnTo>
                      <a:pt x="74140" y="86105"/>
                    </a:lnTo>
                  </a:path>
                </a:pathLst>
              </a:custGeom>
              <a:noFill/>
              <a:ln cap="flat" cmpd="sng" w="2290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" name="Google Shape;138;p25"/>
              <p:cNvSpPr/>
              <p:nvPr/>
            </p:nvSpPr>
            <p:spPr>
              <a:xfrm>
                <a:off x="5740907" y="2084069"/>
                <a:ext cx="29845" cy="24130"/>
              </a:xfrm>
              <a:custGeom>
                <a:rect b="b" l="l" r="r" t="t"/>
                <a:pathLst>
                  <a:path extrusionOk="0" h="24130" w="29845">
                    <a:moveTo>
                      <a:pt x="0" y="23622"/>
                    </a:moveTo>
                    <a:lnTo>
                      <a:pt x="8393" y="18645"/>
                    </a:lnTo>
                    <a:lnTo>
                      <a:pt x="16859" y="13525"/>
                    </a:lnTo>
                    <a:lnTo>
                      <a:pt x="24324" y="7548"/>
                    </a:lnTo>
                    <a:lnTo>
                      <a:pt x="29717" y="0"/>
                    </a:lnTo>
                  </a:path>
                </a:pathLst>
              </a:custGeom>
              <a:noFill/>
              <a:ln cap="flat" cmpd="sng" w="2290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" name="Google Shape;139;p25"/>
              <p:cNvSpPr/>
              <p:nvPr/>
            </p:nvSpPr>
            <p:spPr>
              <a:xfrm>
                <a:off x="5723381" y="2039111"/>
                <a:ext cx="55245" cy="15239"/>
              </a:xfrm>
              <a:custGeom>
                <a:rect b="b" l="l" r="r" t="t"/>
                <a:pathLst>
                  <a:path extrusionOk="0" h="15239" w="55245">
                    <a:moveTo>
                      <a:pt x="0" y="15239"/>
                    </a:moveTo>
                    <a:lnTo>
                      <a:pt x="14037" y="9858"/>
                    </a:lnTo>
                    <a:lnTo>
                      <a:pt x="27146" y="5905"/>
                    </a:lnTo>
                    <a:lnTo>
                      <a:pt x="40397" y="2809"/>
                    </a:lnTo>
                    <a:lnTo>
                      <a:pt x="54864" y="0"/>
                    </a:lnTo>
                  </a:path>
                </a:pathLst>
              </a:custGeom>
              <a:noFill/>
              <a:ln cap="flat" cmpd="sng" w="2290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" name="Google Shape;140;p25"/>
              <p:cNvSpPr/>
              <p:nvPr/>
            </p:nvSpPr>
            <p:spPr>
              <a:xfrm>
                <a:off x="5822441" y="2043683"/>
                <a:ext cx="37464" cy="112394"/>
              </a:xfrm>
              <a:custGeom>
                <a:rect b="b" l="l" r="r" t="t"/>
                <a:pathLst>
                  <a:path extrusionOk="0" h="112394" w="37464">
                    <a:moveTo>
                      <a:pt x="37337" y="0"/>
                    </a:moveTo>
                    <a:lnTo>
                      <a:pt x="26669" y="42672"/>
                    </a:lnTo>
                    <a:lnTo>
                      <a:pt x="21538" y="55697"/>
                    </a:lnTo>
                    <a:lnTo>
                      <a:pt x="16478" y="68580"/>
                    </a:lnTo>
                    <a:lnTo>
                      <a:pt x="11560" y="81462"/>
                    </a:lnTo>
                    <a:lnTo>
                      <a:pt x="6857" y="94488"/>
                    </a:lnTo>
                    <a:lnTo>
                      <a:pt x="4571" y="100584"/>
                    </a:lnTo>
                    <a:lnTo>
                      <a:pt x="2285" y="105918"/>
                    </a:lnTo>
                    <a:lnTo>
                      <a:pt x="0" y="112014"/>
                    </a:lnTo>
                  </a:path>
                </a:pathLst>
              </a:custGeom>
              <a:noFill/>
              <a:ln cap="flat" cmpd="sng" w="2290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" name="Google Shape;141;p25"/>
              <p:cNvSpPr/>
              <p:nvPr/>
            </p:nvSpPr>
            <p:spPr>
              <a:xfrm>
                <a:off x="5849111" y="2042159"/>
                <a:ext cx="45085" cy="125730"/>
              </a:xfrm>
              <a:custGeom>
                <a:rect b="b" l="l" r="r" t="t"/>
                <a:pathLst>
                  <a:path extrusionOk="0" h="125730" w="45085">
                    <a:moveTo>
                      <a:pt x="0" y="0"/>
                    </a:moveTo>
                    <a:lnTo>
                      <a:pt x="5834" y="9143"/>
                    </a:lnTo>
                    <a:lnTo>
                      <a:pt x="11811" y="18287"/>
                    </a:lnTo>
                    <a:lnTo>
                      <a:pt x="17787" y="27431"/>
                    </a:lnTo>
                    <a:lnTo>
                      <a:pt x="38945" y="69794"/>
                    </a:lnTo>
                    <a:lnTo>
                      <a:pt x="44958" y="103632"/>
                    </a:lnTo>
                    <a:lnTo>
                      <a:pt x="44696" y="114752"/>
                    </a:lnTo>
                    <a:lnTo>
                      <a:pt x="43434" y="125730"/>
                    </a:lnTo>
                  </a:path>
                </a:pathLst>
              </a:custGeom>
              <a:noFill/>
              <a:ln cap="flat" cmpd="sng" w="2290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" name="Google Shape;142;p25"/>
              <p:cNvSpPr/>
              <p:nvPr/>
            </p:nvSpPr>
            <p:spPr>
              <a:xfrm>
                <a:off x="5828537" y="2106929"/>
                <a:ext cx="62864" cy="34289"/>
              </a:xfrm>
              <a:custGeom>
                <a:rect b="b" l="l" r="r" t="t"/>
                <a:pathLst>
                  <a:path extrusionOk="0" h="34289" w="62864">
                    <a:moveTo>
                      <a:pt x="0" y="34289"/>
                    </a:moveTo>
                    <a:lnTo>
                      <a:pt x="11799" y="25824"/>
                    </a:lnTo>
                    <a:lnTo>
                      <a:pt x="23526" y="19145"/>
                    </a:lnTo>
                    <a:lnTo>
                      <a:pt x="35683" y="13180"/>
                    </a:lnTo>
                    <a:lnTo>
                      <a:pt x="48767" y="6857"/>
                    </a:lnTo>
                    <a:lnTo>
                      <a:pt x="53340" y="4571"/>
                    </a:lnTo>
                    <a:lnTo>
                      <a:pt x="57911" y="2285"/>
                    </a:lnTo>
                    <a:lnTo>
                      <a:pt x="62483" y="0"/>
                    </a:lnTo>
                  </a:path>
                </a:pathLst>
              </a:custGeom>
              <a:noFill/>
              <a:ln cap="flat" cmpd="sng" w="2290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3" name="Google Shape;143;p25"/>
              <p:cNvSpPr/>
              <p:nvPr/>
            </p:nvSpPr>
            <p:spPr>
              <a:xfrm>
                <a:off x="5935979" y="2065019"/>
                <a:ext cx="13970" cy="93980"/>
              </a:xfrm>
              <a:custGeom>
                <a:rect b="b" l="l" r="r" t="t"/>
                <a:pathLst>
                  <a:path extrusionOk="0" h="93980" w="13970">
                    <a:moveTo>
                      <a:pt x="13715" y="0"/>
                    </a:moveTo>
                    <a:lnTo>
                      <a:pt x="12263" y="9036"/>
                    </a:lnTo>
                    <a:lnTo>
                      <a:pt x="11239" y="18002"/>
                    </a:lnTo>
                    <a:lnTo>
                      <a:pt x="10501" y="27110"/>
                    </a:lnTo>
                    <a:lnTo>
                      <a:pt x="9905" y="36576"/>
                    </a:lnTo>
                    <a:lnTo>
                      <a:pt x="8858" y="46982"/>
                    </a:lnTo>
                    <a:lnTo>
                      <a:pt x="2285" y="86868"/>
                    </a:lnTo>
                    <a:lnTo>
                      <a:pt x="1523" y="89154"/>
                    </a:lnTo>
                    <a:lnTo>
                      <a:pt x="0" y="93726"/>
                    </a:lnTo>
                  </a:path>
                </a:pathLst>
              </a:custGeom>
              <a:noFill/>
              <a:ln cap="flat" cmpd="sng" w="2290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4" name="Google Shape;144;p25"/>
              <p:cNvSpPr/>
              <p:nvPr/>
            </p:nvSpPr>
            <p:spPr>
              <a:xfrm>
                <a:off x="5933693" y="2022633"/>
                <a:ext cx="92710" cy="113664"/>
              </a:xfrm>
              <a:custGeom>
                <a:rect b="b" l="l" r="r" t="t"/>
                <a:pathLst>
                  <a:path extrusionOk="0" h="113664" w="92710">
                    <a:moveTo>
                      <a:pt x="0" y="34766"/>
                    </a:moveTo>
                    <a:lnTo>
                      <a:pt x="28146" y="2095"/>
                    </a:lnTo>
                    <a:lnTo>
                      <a:pt x="50339" y="0"/>
                    </a:lnTo>
                    <a:lnTo>
                      <a:pt x="59435" y="1238"/>
                    </a:lnTo>
                    <a:lnTo>
                      <a:pt x="66925" y="6667"/>
                    </a:lnTo>
                    <a:lnTo>
                      <a:pt x="71342" y="14954"/>
                    </a:lnTo>
                    <a:lnTo>
                      <a:pt x="73044" y="24384"/>
                    </a:lnTo>
                    <a:lnTo>
                      <a:pt x="72390" y="33242"/>
                    </a:lnTo>
                    <a:lnTo>
                      <a:pt x="51923" y="65924"/>
                    </a:lnTo>
                    <a:lnTo>
                      <a:pt x="31242" y="84296"/>
                    </a:lnTo>
                    <a:lnTo>
                      <a:pt x="28194" y="91154"/>
                    </a:lnTo>
                    <a:lnTo>
                      <a:pt x="28194" y="91916"/>
                    </a:lnTo>
                    <a:lnTo>
                      <a:pt x="28194" y="92678"/>
                    </a:lnTo>
                    <a:lnTo>
                      <a:pt x="28194" y="93440"/>
                    </a:lnTo>
                    <a:lnTo>
                      <a:pt x="31242" y="95726"/>
                    </a:lnTo>
                    <a:lnTo>
                      <a:pt x="35814" y="98774"/>
                    </a:lnTo>
                    <a:lnTo>
                      <a:pt x="41148" y="100298"/>
                    </a:lnTo>
                    <a:lnTo>
                      <a:pt x="50280" y="103024"/>
                    </a:lnTo>
                    <a:lnTo>
                      <a:pt x="59340" y="105537"/>
                    </a:lnTo>
                    <a:lnTo>
                      <a:pt x="68258" y="107906"/>
                    </a:lnTo>
                    <a:lnTo>
                      <a:pt x="76962" y="110204"/>
                    </a:lnTo>
                    <a:lnTo>
                      <a:pt x="85344" y="112490"/>
                    </a:lnTo>
                    <a:lnTo>
                      <a:pt x="87630" y="113252"/>
                    </a:lnTo>
                    <a:lnTo>
                      <a:pt x="92202" y="112490"/>
                    </a:lnTo>
                  </a:path>
                </a:pathLst>
              </a:custGeom>
              <a:noFill/>
              <a:ln cap="flat" cmpd="sng" w="2290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5" name="Google Shape;145;p25"/>
              <p:cNvSpPr/>
              <p:nvPr/>
            </p:nvSpPr>
            <p:spPr>
              <a:xfrm>
                <a:off x="6051041" y="2060447"/>
                <a:ext cx="9525" cy="86994"/>
              </a:xfrm>
              <a:custGeom>
                <a:rect b="b" l="l" r="r" t="t"/>
                <a:pathLst>
                  <a:path extrusionOk="0" h="86994" w="9525">
                    <a:moveTo>
                      <a:pt x="9143" y="0"/>
                    </a:moveTo>
                    <a:lnTo>
                      <a:pt x="8262" y="9715"/>
                    </a:lnTo>
                    <a:lnTo>
                      <a:pt x="7810" y="19431"/>
                    </a:lnTo>
                    <a:lnTo>
                      <a:pt x="7643" y="29146"/>
                    </a:lnTo>
                    <a:lnTo>
                      <a:pt x="7619" y="38862"/>
                    </a:lnTo>
                    <a:lnTo>
                      <a:pt x="6774" y="49589"/>
                    </a:lnTo>
                    <a:lnTo>
                      <a:pt x="5429" y="60102"/>
                    </a:lnTo>
                    <a:lnTo>
                      <a:pt x="3655" y="70473"/>
                    </a:lnTo>
                    <a:lnTo>
                      <a:pt x="1523" y="80772"/>
                    </a:lnTo>
                    <a:lnTo>
                      <a:pt x="1523" y="83058"/>
                    </a:lnTo>
                    <a:lnTo>
                      <a:pt x="761" y="84582"/>
                    </a:lnTo>
                    <a:lnTo>
                      <a:pt x="0" y="86868"/>
                    </a:lnTo>
                  </a:path>
                </a:pathLst>
              </a:custGeom>
              <a:noFill/>
              <a:ln cap="flat" cmpd="sng" w="2290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6" name="Google Shape;146;p25"/>
              <p:cNvSpPr/>
              <p:nvPr/>
            </p:nvSpPr>
            <p:spPr>
              <a:xfrm>
                <a:off x="6056375" y="2036063"/>
                <a:ext cx="88264" cy="86360"/>
              </a:xfrm>
              <a:custGeom>
                <a:rect b="b" l="l" r="r" t="t"/>
                <a:pathLst>
                  <a:path extrusionOk="0" h="86360" w="88264">
                    <a:moveTo>
                      <a:pt x="0" y="33527"/>
                    </a:moveTo>
                    <a:lnTo>
                      <a:pt x="37338" y="53339"/>
                    </a:lnTo>
                    <a:lnTo>
                      <a:pt x="61448" y="71770"/>
                    </a:lnTo>
                    <a:lnTo>
                      <a:pt x="69342" y="77723"/>
                    </a:lnTo>
                    <a:lnTo>
                      <a:pt x="71628" y="79247"/>
                    </a:lnTo>
                    <a:lnTo>
                      <a:pt x="82296" y="86105"/>
                    </a:lnTo>
                    <a:lnTo>
                      <a:pt x="85344" y="83057"/>
                    </a:lnTo>
                    <a:lnTo>
                      <a:pt x="87630" y="77831"/>
                    </a:lnTo>
                    <a:lnTo>
                      <a:pt x="88201" y="70389"/>
                    </a:lnTo>
                    <a:lnTo>
                      <a:pt x="87915" y="62805"/>
                    </a:lnTo>
                    <a:lnTo>
                      <a:pt x="87630" y="57149"/>
                    </a:lnTo>
                    <a:lnTo>
                      <a:pt x="86117" y="47565"/>
                    </a:lnTo>
                    <a:lnTo>
                      <a:pt x="84105" y="38195"/>
                    </a:lnTo>
                    <a:lnTo>
                      <a:pt x="81950" y="28967"/>
                    </a:lnTo>
                    <a:lnTo>
                      <a:pt x="80010" y="19811"/>
                    </a:lnTo>
                    <a:lnTo>
                      <a:pt x="78486" y="12953"/>
                    </a:lnTo>
                    <a:lnTo>
                      <a:pt x="78486" y="6857"/>
                    </a:lnTo>
                    <a:lnTo>
                      <a:pt x="78485" y="0"/>
                    </a:lnTo>
                  </a:path>
                </a:pathLst>
              </a:custGeom>
              <a:noFill/>
              <a:ln cap="flat" cmpd="sng" w="2290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" name="Google Shape;147;p25"/>
              <p:cNvSpPr/>
              <p:nvPr/>
            </p:nvSpPr>
            <p:spPr>
              <a:xfrm>
                <a:off x="6184391" y="2040635"/>
                <a:ext cx="13970" cy="85089"/>
              </a:xfrm>
              <a:custGeom>
                <a:rect b="b" l="l" r="r" t="t"/>
                <a:pathLst>
                  <a:path extrusionOk="0" h="85089" w="13970">
                    <a:moveTo>
                      <a:pt x="0" y="0"/>
                    </a:moveTo>
                    <a:lnTo>
                      <a:pt x="12751" y="48577"/>
                    </a:lnTo>
                    <a:lnTo>
                      <a:pt x="13775" y="72580"/>
                    </a:lnTo>
                    <a:lnTo>
                      <a:pt x="13716" y="84582"/>
                    </a:lnTo>
                  </a:path>
                </a:pathLst>
              </a:custGeom>
              <a:noFill/>
              <a:ln cap="flat" cmpd="sng" w="2290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" name="Google Shape;148;p25"/>
              <p:cNvSpPr/>
              <p:nvPr/>
            </p:nvSpPr>
            <p:spPr>
              <a:xfrm>
                <a:off x="6235445" y="2058923"/>
                <a:ext cx="8889" cy="62230"/>
              </a:xfrm>
              <a:custGeom>
                <a:rect b="b" l="l" r="r" t="t"/>
                <a:pathLst>
                  <a:path extrusionOk="0" h="62230" w="8889">
                    <a:moveTo>
                      <a:pt x="8382" y="0"/>
                    </a:moveTo>
                    <a:lnTo>
                      <a:pt x="8465" y="9584"/>
                    </a:lnTo>
                    <a:lnTo>
                      <a:pt x="8477" y="18954"/>
                    </a:lnTo>
                    <a:lnTo>
                      <a:pt x="8060" y="28182"/>
                    </a:lnTo>
                    <a:lnTo>
                      <a:pt x="6858" y="37338"/>
                    </a:lnTo>
                    <a:lnTo>
                      <a:pt x="5334" y="45720"/>
                    </a:lnTo>
                    <a:lnTo>
                      <a:pt x="3048" y="54102"/>
                    </a:lnTo>
                    <a:lnTo>
                      <a:pt x="0" y="61722"/>
                    </a:lnTo>
                  </a:path>
                </a:pathLst>
              </a:custGeom>
              <a:noFill/>
              <a:ln cap="flat" cmpd="sng" w="2290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9" name="Google Shape;149;p25"/>
              <p:cNvSpPr/>
              <p:nvPr/>
            </p:nvSpPr>
            <p:spPr>
              <a:xfrm>
                <a:off x="6248399" y="2022347"/>
                <a:ext cx="60960" cy="81914"/>
              </a:xfrm>
              <a:custGeom>
                <a:rect b="b" l="l" r="r" t="t"/>
                <a:pathLst>
                  <a:path extrusionOk="0" h="81914" w="60960">
                    <a:moveTo>
                      <a:pt x="0" y="35051"/>
                    </a:moveTo>
                    <a:lnTo>
                      <a:pt x="32004" y="61721"/>
                    </a:lnTo>
                    <a:lnTo>
                      <a:pt x="42195" y="72770"/>
                    </a:lnTo>
                    <a:lnTo>
                      <a:pt x="47970" y="78009"/>
                    </a:lnTo>
                    <a:lnTo>
                      <a:pt x="54102" y="81533"/>
                    </a:lnTo>
                    <a:lnTo>
                      <a:pt x="56388" y="81533"/>
                    </a:lnTo>
                    <a:lnTo>
                      <a:pt x="57150" y="81533"/>
                    </a:lnTo>
                    <a:lnTo>
                      <a:pt x="58674" y="81533"/>
                    </a:lnTo>
                    <a:lnTo>
                      <a:pt x="60198" y="73151"/>
                    </a:lnTo>
                    <a:lnTo>
                      <a:pt x="60960" y="67055"/>
                    </a:lnTo>
                    <a:lnTo>
                      <a:pt x="60960" y="58673"/>
                    </a:lnTo>
                    <a:lnTo>
                      <a:pt x="57912" y="12953"/>
                    </a:lnTo>
                    <a:lnTo>
                      <a:pt x="57150" y="6095"/>
                    </a:lnTo>
                    <a:lnTo>
                      <a:pt x="57149" y="3809"/>
                    </a:lnTo>
                    <a:lnTo>
                      <a:pt x="57149" y="0"/>
                    </a:lnTo>
                  </a:path>
                </a:pathLst>
              </a:custGeom>
              <a:noFill/>
              <a:ln cap="flat" cmpd="sng" w="2290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150" name="Google Shape;150;p25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6348958" y="1988032"/>
                <a:ext cx="120351" cy="163118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51" name="Google Shape;151;p25"/>
            <p:cNvSpPr/>
            <p:nvPr/>
          </p:nvSpPr>
          <p:spPr>
            <a:xfrm>
              <a:off x="4226052" y="2452877"/>
              <a:ext cx="2257425" cy="62864"/>
            </a:xfrm>
            <a:custGeom>
              <a:rect b="b" l="l" r="r" t="t"/>
              <a:pathLst>
                <a:path extrusionOk="0" h="62864" w="2257425">
                  <a:moveTo>
                    <a:pt x="0" y="62484"/>
                  </a:moveTo>
                  <a:lnTo>
                    <a:pt x="51435" y="53161"/>
                  </a:lnTo>
                  <a:lnTo>
                    <a:pt x="102500" y="49672"/>
                  </a:lnTo>
                  <a:lnTo>
                    <a:pt x="169104" y="46243"/>
                  </a:lnTo>
                  <a:lnTo>
                    <a:pt x="250245" y="43267"/>
                  </a:lnTo>
                  <a:lnTo>
                    <a:pt x="297941" y="41719"/>
                  </a:lnTo>
                  <a:lnTo>
                    <a:pt x="345638" y="40457"/>
                  </a:lnTo>
                  <a:lnTo>
                    <a:pt x="393192" y="39624"/>
                  </a:lnTo>
                  <a:lnTo>
                    <a:pt x="440820" y="38807"/>
                  </a:lnTo>
                  <a:lnTo>
                    <a:pt x="488557" y="38209"/>
                  </a:lnTo>
                  <a:lnTo>
                    <a:pt x="536332" y="37868"/>
                  </a:lnTo>
                  <a:lnTo>
                    <a:pt x="584069" y="37819"/>
                  </a:lnTo>
                  <a:lnTo>
                    <a:pt x="631698" y="38100"/>
                  </a:lnTo>
                  <a:lnTo>
                    <a:pt x="686933" y="38100"/>
                  </a:lnTo>
                  <a:lnTo>
                    <a:pt x="742023" y="38100"/>
                  </a:lnTo>
                  <a:lnTo>
                    <a:pt x="797003" y="38100"/>
                  </a:lnTo>
                  <a:lnTo>
                    <a:pt x="851909" y="38100"/>
                  </a:lnTo>
                  <a:lnTo>
                    <a:pt x="906780" y="38100"/>
                  </a:lnTo>
                  <a:lnTo>
                    <a:pt x="956634" y="38036"/>
                  </a:lnTo>
                  <a:lnTo>
                    <a:pt x="1006404" y="37846"/>
                  </a:lnTo>
                  <a:lnTo>
                    <a:pt x="1056132" y="37528"/>
                  </a:lnTo>
                  <a:lnTo>
                    <a:pt x="1105859" y="37084"/>
                  </a:lnTo>
                  <a:lnTo>
                    <a:pt x="1155629" y="36512"/>
                  </a:lnTo>
                  <a:lnTo>
                    <a:pt x="1205484" y="35813"/>
                  </a:lnTo>
                  <a:lnTo>
                    <a:pt x="1257300" y="34611"/>
                  </a:lnTo>
                  <a:lnTo>
                    <a:pt x="1309116" y="33302"/>
                  </a:lnTo>
                  <a:lnTo>
                    <a:pt x="1360932" y="31908"/>
                  </a:lnTo>
                  <a:lnTo>
                    <a:pt x="1412748" y="30451"/>
                  </a:lnTo>
                  <a:lnTo>
                    <a:pt x="1464564" y="28952"/>
                  </a:lnTo>
                  <a:lnTo>
                    <a:pt x="1516380" y="27431"/>
                  </a:lnTo>
                  <a:lnTo>
                    <a:pt x="1570593" y="25754"/>
                  </a:lnTo>
                  <a:lnTo>
                    <a:pt x="1624819" y="23997"/>
                  </a:lnTo>
                  <a:lnTo>
                    <a:pt x="1679072" y="22173"/>
                  </a:lnTo>
                  <a:lnTo>
                    <a:pt x="1733365" y="20296"/>
                  </a:lnTo>
                  <a:lnTo>
                    <a:pt x="1787711" y="18379"/>
                  </a:lnTo>
                  <a:lnTo>
                    <a:pt x="1842125" y="16435"/>
                  </a:lnTo>
                  <a:lnTo>
                    <a:pt x="1896618" y="14477"/>
                  </a:lnTo>
                  <a:lnTo>
                    <a:pt x="1946080" y="12277"/>
                  </a:lnTo>
                  <a:lnTo>
                    <a:pt x="1995690" y="10222"/>
                  </a:lnTo>
                  <a:lnTo>
                    <a:pt x="2045409" y="8278"/>
                  </a:lnTo>
                  <a:lnTo>
                    <a:pt x="2095201" y="6406"/>
                  </a:lnTo>
                  <a:lnTo>
                    <a:pt x="2145030" y="4571"/>
                  </a:lnTo>
                  <a:lnTo>
                    <a:pt x="2171723" y="5072"/>
                  </a:lnTo>
                  <a:lnTo>
                    <a:pt x="2200275" y="6286"/>
                  </a:lnTo>
                  <a:lnTo>
                    <a:pt x="2228826" y="6072"/>
                  </a:lnTo>
                  <a:lnTo>
                    <a:pt x="2255520" y="2285"/>
                  </a:lnTo>
                  <a:lnTo>
                    <a:pt x="2255520" y="1523"/>
                  </a:lnTo>
                  <a:lnTo>
                    <a:pt x="2256282" y="761"/>
                  </a:lnTo>
                  <a:lnTo>
                    <a:pt x="2257044" y="0"/>
                  </a:lnTo>
                </a:path>
              </a:pathLst>
            </a:custGeom>
            <a:noFill/>
            <a:ln cap="flat" cmpd="sng" w="22900">
              <a:solidFill>
                <a:srgbClr val="3366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52" name="Google Shape;152;p25"/>
            <p:cNvGrpSpPr/>
            <p:nvPr/>
          </p:nvGrpSpPr>
          <p:grpSpPr>
            <a:xfrm>
              <a:off x="5075681" y="2680690"/>
              <a:ext cx="1407541" cy="390932"/>
              <a:chOff x="5075681" y="2680690"/>
              <a:chExt cx="1407541" cy="390932"/>
            </a:xfrm>
          </p:grpSpPr>
          <p:sp>
            <p:nvSpPr>
              <p:cNvPr id="153" name="Google Shape;153;p25"/>
              <p:cNvSpPr/>
              <p:nvPr/>
            </p:nvSpPr>
            <p:spPr>
              <a:xfrm>
                <a:off x="5146547" y="2983992"/>
                <a:ext cx="1336675" cy="87630"/>
              </a:xfrm>
              <a:custGeom>
                <a:rect b="b" l="l" r="r" t="t"/>
                <a:pathLst>
                  <a:path extrusionOk="0" h="87630" w="1336675">
                    <a:moveTo>
                      <a:pt x="0" y="86868"/>
                    </a:moveTo>
                    <a:lnTo>
                      <a:pt x="10858" y="87308"/>
                    </a:lnTo>
                    <a:lnTo>
                      <a:pt x="21717" y="87534"/>
                    </a:lnTo>
                    <a:lnTo>
                      <a:pt x="32575" y="87618"/>
                    </a:lnTo>
                    <a:lnTo>
                      <a:pt x="43434" y="87630"/>
                    </a:lnTo>
                    <a:lnTo>
                      <a:pt x="65603" y="87249"/>
                    </a:lnTo>
                    <a:lnTo>
                      <a:pt x="87630" y="86296"/>
                    </a:lnTo>
                    <a:lnTo>
                      <a:pt x="109656" y="85058"/>
                    </a:lnTo>
                    <a:lnTo>
                      <a:pt x="131826" y="83820"/>
                    </a:lnTo>
                    <a:lnTo>
                      <a:pt x="188964" y="79700"/>
                    </a:lnTo>
                    <a:lnTo>
                      <a:pt x="246030" y="75438"/>
                    </a:lnTo>
                    <a:lnTo>
                      <a:pt x="302954" y="71175"/>
                    </a:lnTo>
                    <a:lnTo>
                      <a:pt x="359664" y="67056"/>
                    </a:lnTo>
                    <a:lnTo>
                      <a:pt x="410968" y="64210"/>
                    </a:lnTo>
                    <a:lnTo>
                      <a:pt x="462057" y="61436"/>
                    </a:lnTo>
                    <a:lnTo>
                      <a:pt x="513004" y="58804"/>
                    </a:lnTo>
                    <a:lnTo>
                      <a:pt x="563880" y="56388"/>
                    </a:lnTo>
                    <a:lnTo>
                      <a:pt x="610435" y="54169"/>
                    </a:lnTo>
                    <a:lnTo>
                      <a:pt x="656880" y="51986"/>
                    </a:lnTo>
                    <a:lnTo>
                      <a:pt x="703289" y="49694"/>
                    </a:lnTo>
                    <a:lnTo>
                      <a:pt x="749734" y="47146"/>
                    </a:lnTo>
                    <a:lnTo>
                      <a:pt x="796290" y="44196"/>
                    </a:lnTo>
                    <a:lnTo>
                      <a:pt x="844747" y="40977"/>
                    </a:lnTo>
                    <a:lnTo>
                      <a:pt x="893167" y="37648"/>
                    </a:lnTo>
                    <a:lnTo>
                      <a:pt x="941515" y="34101"/>
                    </a:lnTo>
                    <a:lnTo>
                      <a:pt x="989752" y="30223"/>
                    </a:lnTo>
                    <a:lnTo>
                      <a:pt x="1037844" y="25908"/>
                    </a:lnTo>
                    <a:lnTo>
                      <a:pt x="1087564" y="21764"/>
                    </a:lnTo>
                    <a:lnTo>
                      <a:pt x="1137284" y="17335"/>
                    </a:lnTo>
                    <a:lnTo>
                      <a:pt x="1187005" y="12620"/>
                    </a:lnTo>
                    <a:lnTo>
                      <a:pt x="1236726" y="7620"/>
                    </a:lnTo>
                    <a:lnTo>
                      <a:pt x="1260157" y="5357"/>
                    </a:lnTo>
                    <a:lnTo>
                      <a:pt x="1283589" y="3238"/>
                    </a:lnTo>
                    <a:lnTo>
                      <a:pt x="1307020" y="1404"/>
                    </a:lnTo>
                    <a:lnTo>
                      <a:pt x="1330452" y="0"/>
                    </a:lnTo>
                    <a:lnTo>
                      <a:pt x="1331976" y="0"/>
                    </a:lnTo>
                    <a:lnTo>
                      <a:pt x="1334262" y="0"/>
                    </a:lnTo>
                    <a:lnTo>
                      <a:pt x="1336548" y="0"/>
                    </a:lnTo>
                    <a:lnTo>
                      <a:pt x="1330178" y="0"/>
                    </a:lnTo>
                    <a:lnTo>
                      <a:pt x="1321593" y="0"/>
                    </a:lnTo>
                    <a:lnTo>
                      <a:pt x="1312866" y="0"/>
                    </a:lnTo>
                    <a:lnTo>
                      <a:pt x="1306068" y="0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" name="Google Shape;154;p25"/>
              <p:cNvSpPr/>
              <p:nvPr/>
            </p:nvSpPr>
            <p:spPr>
              <a:xfrm>
                <a:off x="5075681" y="2817876"/>
                <a:ext cx="114300" cy="149225"/>
              </a:xfrm>
              <a:custGeom>
                <a:rect b="b" l="l" r="r" t="t"/>
                <a:pathLst>
                  <a:path extrusionOk="0" h="149225" w="114300">
                    <a:moveTo>
                      <a:pt x="83820" y="17525"/>
                    </a:moveTo>
                    <a:lnTo>
                      <a:pt x="77962" y="13442"/>
                    </a:lnTo>
                    <a:lnTo>
                      <a:pt x="71818" y="9429"/>
                    </a:lnTo>
                    <a:lnTo>
                      <a:pt x="65389" y="5845"/>
                    </a:lnTo>
                    <a:lnTo>
                      <a:pt x="58674" y="3047"/>
                    </a:lnTo>
                    <a:lnTo>
                      <a:pt x="53340" y="761"/>
                    </a:lnTo>
                    <a:lnTo>
                      <a:pt x="17549" y="33373"/>
                    </a:lnTo>
                    <a:lnTo>
                      <a:pt x="2762" y="76771"/>
                    </a:lnTo>
                    <a:lnTo>
                      <a:pt x="0" y="110489"/>
                    </a:lnTo>
                    <a:lnTo>
                      <a:pt x="1893" y="122384"/>
                    </a:lnTo>
                    <a:lnTo>
                      <a:pt x="35587" y="147399"/>
                    </a:lnTo>
                    <a:lnTo>
                      <a:pt x="58471" y="148637"/>
                    </a:lnTo>
                    <a:lnTo>
                      <a:pt x="69342" y="147827"/>
                    </a:lnTo>
                    <a:lnTo>
                      <a:pt x="108966" y="137921"/>
                    </a:lnTo>
                    <a:lnTo>
                      <a:pt x="110490" y="137159"/>
                    </a:lnTo>
                    <a:lnTo>
                      <a:pt x="112014" y="136397"/>
                    </a:lnTo>
                    <a:lnTo>
                      <a:pt x="114300" y="135635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" name="Google Shape;155;p25"/>
              <p:cNvSpPr/>
              <p:nvPr/>
            </p:nvSpPr>
            <p:spPr>
              <a:xfrm>
                <a:off x="5215889" y="2820162"/>
                <a:ext cx="78104" cy="139064"/>
              </a:xfrm>
              <a:custGeom>
                <a:rect b="b" l="l" r="r" t="t"/>
                <a:pathLst>
                  <a:path extrusionOk="0" h="139064" w="78104">
                    <a:moveTo>
                      <a:pt x="0" y="0"/>
                    </a:moveTo>
                    <a:lnTo>
                      <a:pt x="1071" y="11429"/>
                    </a:lnTo>
                    <a:lnTo>
                      <a:pt x="2857" y="22859"/>
                    </a:lnTo>
                    <a:lnTo>
                      <a:pt x="4929" y="34290"/>
                    </a:lnTo>
                    <a:lnTo>
                      <a:pt x="6858" y="45720"/>
                    </a:lnTo>
                    <a:lnTo>
                      <a:pt x="9191" y="59447"/>
                    </a:lnTo>
                    <a:lnTo>
                      <a:pt x="10668" y="73247"/>
                    </a:lnTo>
                    <a:lnTo>
                      <a:pt x="11572" y="87189"/>
                    </a:lnTo>
                    <a:lnTo>
                      <a:pt x="12192" y="101346"/>
                    </a:lnTo>
                    <a:lnTo>
                      <a:pt x="11930" y="108846"/>
                    </a:lnTo>
                    <a:lnTo>
                      <a:pt x="11811" y="119062"/>
                    </a:lnTo>
                    <a:lnTo>
                      <a:pt x="12834" y="128992"/>
                    </a:lnTo>
                    <a:lnTo>
                      <a:pt x="16002" y="135636"/>
                    </a:lnTo>
                    <a:lnTo>
                      <a:pt x="18288" y="138684"/>
                    </a:lnTo>
                    <a:lnTo>
                      <a:pt x="29718" y="137160"/>
                    </a:lnTo>
                    <a:lnTo>
                      <a:pt x="32766" y="137160"/>
                    </a:lnTo>
                    <a:lnTo>
                      <a:pt x="69342" y="124967"/>
                    </a:lnTo>
                    <a:lnTo>
                      <a:pt x="74676" y="121919"/>
                    </a:lnTo>
                    <a:lnTo>
                      <a:pt x="77724" y="120395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" name="Google Shape;156;p25"/>
              <p:cNvSpPr/>
              <p:nvPr/>
            </p:nvSpPr>
            <p:spPr>
              <a:xfrm>
                <a:off x="5333237" y="2823210"/>
                <a:ext cx="11429" cy="109855"/>
              </a:xfrm>
              <a:custGeom>
                <a:rect b="b" l="l" r="r" t="t"/>
                <a:pathLst>
                  <a:path extrusionOk="0" h="109855" w="11429">
                    <a:moveTo>
                      <a:pt x="11429" y="0"/>
                    </a:moveTo>
                    <a:lnTo>
                      <a:pt x="7548" y="14156"/>
                    </a:lnTo>
                    <a:lnTo>
                      <a:pt x="4952" y="27527"/>
                    </a:lnTo>
                    <a:lnTo>
                      <a:pt x="3500" y="41040"/>
                    </a:lnTo>
                    <a:lnTo>
                      <a:pt x="3047" y="55626"/>
                    </a:lnTo>
                    <a:lnTo>
                      <a:pt x="2571" y="68199"/>
                    </a:lnTo>
                    <a:lnTo>
                      <a:pt x="2095" y="80772"/>
                    </a:lnTo>
                    <a:lnTo>
                      <a:pt x="1333" y="93345"/>
                    </a:lnTo>
                    <a:lnTo>
                      <a:pt x="0" y="105918"/>
                    </a:lnTo>
                    <a:lnTo>
                      <a:pt x="0" y="107442"/>
                    </a:lnTo>
                    <a:lnTo>
                      <a:pt x="0" y="108966"/>
                    </a:lnTo>
                    <a:lnTo>
                      <a:pt x="0" y="109728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" name="Google Shape;157;p25"/>
              <p:cNvSpPr/>
              <p:nvPr/>
            </p:nvSpPr>
            <p:spPr>
              <a:xfrm>
                <a:off x="5346953" y="2818638"/>
                <a:ext cx="63500" cy="116839"/>
              </a:xfrm>
              <a:custGeom>
                <a:rect b="b" l="l" r="r" t="t"/>
                <a:pathLst>
                  <a:path extrusionOk="0" h="116839" w="63500">
                    <a:moveTo>
                      <a:pt x="0" y="0"/>
                    </a:moveTo>
                    <a:lnTo>
                      <a:pt x="24538" y="36968"/>
                    </a:lnTo>
                    <a:lnTo>
                      <a:pt x="44196" y="72866"/>
                    </a:lnTo>
                    <a:lnTo>
                      <a:pt x="61722" y="108203"/>
                    </a:lnTo>
                    <a:lnTo>
                      <a:pt x="63246" y="116585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" name="Google Shape;158;p25"/>
              <p:cNvSpPr/>
              <p:nvPr/>
            </p:nvSpPr>
            <p:spPr>
              <a:xfrm>
                <a:off x="5348477" y="2891790"/>
                <a:ext cx="52704" cy="15239"/>
              </a:xfrm>
              <a:custGeom>
                <a:rect b="b" l="l" r="r" t="t"/>
                <a:pathLst>
                  <a:path extrusionOk="0" h="15239" w="52704">
                    <a:moveTo>
                      <a:pt x="0" y="15239"/>
                    </a:moveTo>
                    <a:lnTo>
                      <a:pt x="13144" y="11787"/>
                    </a:lnTo>
                    <a:lnTo>
                      <a:pt x="26288" y="8191"/>
                    </a:lnTo>
                    <a:lnTo>
                      <a:pt x="39433" y="4310"/>
                    </a:lnTo>
                    <a:lnTo>
                      <a:pt x="52577" y="0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" name="Google Shape;159;p25"/>
              <p:cNvSpPr/>
              <p:nvPr/>
            </p:nvSpPr>
            <p:spPr>
              <a:xfrm>
                <a:off x="5431345" y="2806446"/>
                <a:ext cx="78104" cy="121285"/>
              </a:xfrm>
              <a:custGeom>
                <a:rect b="b" l="l" r="r" t="t"/>
                <a:pathLst>
                  <a:path extrusionOk="0" h="121285" w="78104">
                    <a:moveTo>
                      <a:pt x="27622" y="12953"/>
                    </a:moveTo>
                    <a:lnTo>
                      <a:pt x="20788" y="4607"/>
                    </a:lnTo>
                    <a:lnTo>
                      <a:pt x="18669" y="2190"/>
                    </a:lnTo>
                    <a:lnTo>
                      <a:pt x="17978" y="1916"/>
                    </a:lnTo>
                    <a:lnTo>
                      <a:pt x="15430" y="0"/>
                    </a:lnTo>
                    <a:lnTo>
                      <a:pt x="1404" y="37433"/>
                    </a:lnTo>
                    <a:lnTo>
                      <a:pt x="0" y="49148"/>
                    </a:lnTo>
                    <a:lnTo>
                      <a:pt x="23" y="60864"/>
                    </a:lnTo>
                    <a:lnTo>
                      <a:pt x="32194" y="82295"/>
                    </a:lnTo>
                    <a:lnTo>
                      <a:pt x="49625" y="83057"/>
                    </a:lnTo>
                    <a:lnTo>
                      <a:pt x="58233" y="83153"/>
                    </a:lnTo>
                    <a:lnTo>
                      <a:pt x="66484" y="83819"/>
                    </a:lnTo>
                    <a:lnTo>
                      <a:pt x="70294" y="83819"/>
                    </a:lnTo>
                    <a:lnTo>
                      <a:pt x="77914" y="86867"/>
                    </a:lnTo>
                    <a:lnTo>
                      <a:pt x="47434" y="112775"/>
                    </a:lnTo>
                    <a:lnTo>
                      <a:pt x="41326" y="115895"/>
                    </a:lnTo>
                    <a:lnTo>
                      <a:pt x="34004" y="118871"/>
                    </a:lnTo>
                    <a:lnTo>
                      <a:pt x="26539" y="120705"/>
                    </a:lnTo>
                    <a:lnTo>
                      <a:pt x="20002" y="120395"/>
                    </a:lnTo>
                    <a:lnTo>
                      <a:pt x="18478" y="119633"/>
                    </a:lnTo>
                    <a:lnTo>
                      <a:pt x="16954" y="118109"/>
                    </a:lnTo>
                    <a:lnTo>
                      <a:pt x="16192" y="117347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" name="Google Shape;160;p25"/>
              <p:cNvSpPr/>
              <p:nvPr/>
            </p:nvSpPr>
            <p:spPr>
              <a:xfrm>
                <a:off x="5500115" y="2789527"/>
                <a:ext cx="95250" cy="122555"/>
              </a:xfrm>
              <a:custGeom>
                <a:rect b="b" l="l" r="r" t="t"/>
                <a:pathLst>
                  <a:path extrusionOk="0" h="122555" w="95250">
                    <a:moveTo>
                      <a:pt x="66293" y="3964"/>
                    </a:moveTo>
                    <a:lnTo>
                      <a:pt x="54482" y="0"/>
                    </a:lnTo>
                    <a:lnTo>
                      <a:pt x="46100" y="821"/>
                    </a:lnTo>
                    <a:lnTo>
                      <a:pt x="38861" y="6643"/>
                    </a:lnTo>
                    <a:lnTo>
                      <a:pt x="30479" y="17680"/>
                    </a:lnTo>
                    <a:lnTo>
                      <a:pt x="25276" y="27027"/>
                    </a:lnTo>
                    <a:lnTo>
                      <a:pt x="20859" y="38159"/>
                    </a:lnTo>
                    <a:lnTo>
                      <a:pt x="18585" y="49720"/>
                    </a:lnTo>
                    <a:lnTo>
                      <a:pt x="19811" y="60352"/>
                    </a:lnTo>
                    <a:lnTo>
                      <a:pt x="61114" y="82843"/>
                    </a:lnTo>
                    <a:lnTo>
                      <a:pt x="73056" y="84832"/>
                    </a:lnTo>
                    <a:lnTo>
                      <a:pt x="84284" y="88106"/>
                    </a:lnTo>
                    <a:lnTo>
                      <a:pt x="91439" y="93880"/>
                    </a:lnTo>
                    <a:lnTo>
                      <a:pt x="95249" y="101500"/>
                    </a:lnTo>
                    <a:lnTo>
                      <a:pt x="83057" y="106072"/>
                    </a:lnTo>
                    <a:lnTo>
                      <a:pt x="78485" y="108358"/>
                    </a:lnTo>
                    <a:lnTo>
                      <a:pt x="30479" y="122074"/>
                    </a:lnTo>
                    <a:lnTo>
                      <a:pt x="21859" y="122193"/>
                    </a:lnTo>
                    <a:lnTo>
                      <a:pt x="14668" y="121312"/>
                    </a:lnTo>
                    <a:lnTo>
                      <a:pt x="7762" y="119288"/>
                    </a:lnTo>
                    <a:lnTo>
                      <a:pt x="0" y="115978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" name="Google Shape;161;p25"/>
              <p:cNvSpPr/>
              <p:nvPr/>
            </p:nvSpPr>
            <p:spPr>
              <a:xfrm>
                <a:off x="5650991" y="2815590"/>
                <a:ext cx="10795" cy="88900"/>
              </a:xfrm>
              <a:custGeom>
                <a:rect b="b" l="l" r="r" t="t"/>
                <a:pathLst>
                  <a:path extrusionOk="0" h="88900" w="10795">
                    <a:moveTo>
                      <a:pt x="0" y="0"/>
                    </a:moveTo>
                    <a:lnTo>
                      <a:pt x="2035" y="40505"/>
                    </a:lnTo>
                    <a:lnTo>
                      <a:pt x="8084" y="79819"/>
                    </a:lnTo>
                    <a:lnTo>
                      <a:pt x="10668" y="88392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162" name="Google Shape;162;p25"/>
              <p:cNvPicPr preferRelativeResize="0"/>
              <p:nvPr/>
            </p:nvPicPr>
            <p:blipFill rotWithShape="1">
              <a:blip r:embed="rId7">
                <a:alphaModFix/>
              </a:blip>
              <a:srcRect b="0" l="0" r="0" t="0"/>
              <a:stretch/>
            </p:blipFill>
            <p:spPr>
              <a:xfrm>
                <a:off x="5706271" y="2756890"/>
                <a:ext cx="137532" cy="15092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63" name="Google Shape;163;p25"/>
              <p:cNvPicPr preferRelativeResize="0"/>
              <p:nvPr/>
            </p:nvPicPr>
            <p:blipFill rotWithShape="1">
              <a:blip r:embed="rId8">
                <a:alphaModFix/>
              </a:blip>
              <a:srcRect b="0" l="0" r="0" t="0"/>
              <a:stretch/>
            </p:blipFill>
            <p:spPr>
              <a:xfrm>
                <a:off x="5866279" y="2740126"/>
                <a:ext cx="264798" cy="17095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64" name="Google Shape;164;p25"/>
              <p:cNvPicPr preferRelativeResize="0"/>
              <p:nvPr/>
            </p:nvPicPr>
            <p:blipFill rotWithShape="1">
              <a:blip r:embed="rId9">
                <a:alphaModFix/>
              </a:blip>
              <a:srcRect b="0" l="0" r="0" t="0"/>
              <a:stretch/>
            </p:blipFill>
            <p:spPr>
              <a:xfrm>
                <a:off x="6150564" y="2680690"/>
                <a:ext cx="255856" cy="19256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65" name="Google Shape;165;p25"/>
            <p:cNvSpPr/>
            <p:nvPr/>
          </p:nvSpPr>
          <p:spPr>
            <a:xfrm>
              <a:off x="3712380" y="3417570"/>
              <a:ext cx="127635" cy="424814"/>
            </a:xfrm>
            <a:custGeom>
              <a:rect b="b" l="l" r="r" t="t"/>
              <a:pathLst>
                <a:path extrusionOk="0" h="424814" w="127635">
                  <a:moveTo>
                    <a:pt x="70187" y="23622"/>
                  </a:moveTo>
                  <a:lnTo>
                    <a:pt x="65615" y="16002"/>
                  </a:lnTo>
                  <a:lnTo>
                    <a:pt x="61805" y="9144"/>
                  </a:lnTo>
                  <a:lnTo>
                    <a:pt x="54185" y="4572"/>
                  </a:lnTo>
                  <a:lnTo>
                    <a:pt x="48089" y="1524"/>
                  </a:lnTo>
                  <a:lnTo>
                    <a:pt x="40469" y="0"/>
                  </a:lnTo>
                  <a:lnTo>
                    <a:pt x="32849" y="1524"/>
                  </a:lnTo>
                  <a:lnTo>
                    <a:pt x="3833" y="33980"/>
                  </a:lnTo>
                  <a:lnTo>
                    <a:pt x="0" y="57364"/>
                  </a:lnTo>
                  <a:lnTo>
                    <a:pt x="83" y="69342"/>
                  </a:lnTo>
                  <a:lnTo>
                    <a:pt x="13799" y="110490"/>
                  </a:lnTo>
                  <a:lnTo>
                    <a:pt x="31896" y="131159"/>
                  </a:lnTo>
                  <a:lnTo>
                    <a:pt x="41231" y="141243"/>
                  </a:lnTo>
                  <a:lnTo>
                    <a:pt x="48851" y="152400"/>
                  </a:lnTo>
                  <a:lnTo>
                    <a:pt x="51923" y="159388"/>
                  </a:lnTo>
                  <a:lnTo>
                    <a:pt x="53423" y="166592"/>
                  </a:lnTo>
                  <a:lnTo>
                    <a:pt x="53780" y="173938"/>
                  </a:lnTo>
                  <a:lnTo>
                    <a:pt x="53423" y="181356"/>
                  </a:lnTo>
                  <a:lnTo>
                    <a:pt x="36659" y="215646"/>
                  </a:lnTo>
                  <a:lnTo>
                    <a:pt x="26753" y="224028"/>
                  </a:lnTo>
                  <a:lnTo>
                    <a:pt x="25991" y="224790"/>
                  </a:lnTo>
                  <a:lnTo>
                    <a:pt x="25991" y="225552"/>
                  </a:lnTo>
                  <a:lnTo>
                    <a:pt x="30563" y="227076"/>
                  </a:lnTo>
                  <a:lnTo>
                    <a:pt x="35897" y="227076"/>
                  </a:lnTo>
                  <a:lnTo>
                    <a:pt x="40469" y="229362"/>
                  </a:lnTo>
                  <a:lnTo>
                    <a:pt x="46791" y="232421"/>
                  </a:lnTo>
                  <a:lnTo>
                    <a:pt x="52185" y="236124"/>
                  </a:lnTo>
                  <a:lnTo>
                    <a:pt x="66508" y="274534"/>
                  </a:lnTo>
                  <a:lnTo>
                    <a:pt x="66377" y="284226"/>
                  </a:lnTo>
                  <a:lnTo>
                    <a:pt x="65710" y="301704"/>
                  </a:lnTo>
                  <a:lnTo>
                    <a:pt x="63900" y="318897"/>
                  </a:lnTo>
                  <a:lnTo>
                    <a:pt x="61233" y="336089"/>
                  </a:lnTo>
                  <a:lnTo>
                    <a:pt x="57995" y="353568"/>
                  </a:lnTo>
                  <a:lnTo>
                    <a:pt x="56447" y="364426"/>
                  </a:lnTo>
                  <a:lnTo>
                    <a:pt x="55328" y="375285"/>
                  </a:lnTo>
                  <a:lnTo>
                    <a:pt x="54780" y="386143"/>
                  </a:lnTo>
                  <a:lnTo>
                    <a:pt x="54947" y="397002"/>
                  </a:lnTo>
                  <a:lnTo>
                    <a:pt x="84248" y="423267"/>
                  </a:lnTo>
                  <a:lnTo>
                    <a:pt x="96762" y="424243"/>
                  </a:lnTo>
                  <a:lnTo>
                    <a:pt x="109132" y="422648"/>
                  </a:lnTo>
                  <a:lnTo>
                    <a:pt x="119717" y="418338"/>
                  </a:lnTo>
                  <a:lnTo>
                    <a:pt x="122765" y="416052"/>
                  </a:lnTo>
                  <a:lnTo>
                    <a:pt x="125051" y="413766"/>
                  </a:lnTo>
                  <a:lnTo>
                    <a:pt x="127337" y="411480"/>
                  </a:lnTo>
                </a:path>
              </a:pathLst>
            </a:custGeom>
            <a:noFill/>
            <a:ln cap="flat" cmpd="sng" w="229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66" name="Google Shape;166;p25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4008094" y="3545560"/>
              <a:ext cx="93014" cy="13797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7" name="Google Shape;167;p25"/>
            <p:cNvSpPr/>
            <p:nvPr/>
          </p:nvSpPr>
          <p:spPr>
            <a:xfrm>
              <a:off x="4168140" y="3624071"/>
              <a:ext cx="6350" cy="59689"/>
            </a:xfrm>
            <a:custGeom>
              <a:rect b="b" l="l" r="r" t="t"/>
              <a:pathLst>
                <a:path extrusionOk="0" h="59689" w="6350">
                  <a:moveTo>
                    <a:pt x="0" y="0"/>
                  </a:moveTo>
                  <a:lnTo>
                    <a:pt x="154" y="7881"/>
                  </a:lnTo>
                  <a:lnTo>
                    <a:pt x="666" y="15621"/>
                  </a:lnTo>
                  <a:lnTo>
                    <a:pt x="1607" y="23360"/>
                  </a:lnTo>
                  <a:lnTo>
                    <a:pt x="3048" y="31242"/>
                  </a:lnTo>
                  <a:lnTo>
                    <a:pt x="4167" y="38433"/>
                  </a:lnTo>
                  <a:lnTo>
                    <a:pt x="5143" y="45339"/>
                  </a:lnTo>
                  <a:lnTo>
                    <a:pt x="5834" y="52244"/>
                  </a:lnTo>
                  <a:lnTo>
                    <a:pt x="6096" y="59436"/>
                  </a:lnTo>
                </a:path>
              </a:pathLst>
            </a:custGeom>
            <a:noFill/>
            <a:ln cap="flat" cmpd="sng" w="229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25"/>
            <p:cNvSpPr/>
            <p:nvPr/>
          </p:nvSpPr>
          <p:spPr>
            <a:xfrm>
              <a:off x="4269485" y="3607308"/>
              <a:ext cx="27304" cy="62864"/>
            </a:xfrm>
            <a:custGeom>
              <a:rect b="b" l="l" r="r" t="t"/>
              <a:pathLst>
                <a:path extrusionOk="0" h="62864" w="27304">
                  <a:moveTo>
                    <a:pt x="0" y="0"/>
                  </a:moveTo>
                  <a:lnTo>
                    <a:pt x="27241" y="27051"/>
                  </a:lnTo>
                  <a:lnTo>
                    <a:pt x="26312" y="34075"/>
                  </a:lnTo>
                  <a:lnTo>
                    <a:pt x="6858" y="62484"/>
                  </a:lnTo>
                  <a:lnTo>
                    <a:pt x="6096" y="62484"/>
                  </a:lnTo>
                  <a:lnTo>
                    <a:pt x="5334" y="62484"/>
                  </a:lnTo>
                </a:path>
              </a:pathLst>
            </a:custGeom>
            <a:noFill/>
            <a:ln cap="flat" cmpd="sng" w="229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25"/>
            <p:cNvSpPr/>
            <p:nvPr/>
          </p:nvSpPr>
          <p:spPr>
            <a:xfrm>
              <a:off x="4434840" y="3582161"/>
              <a:ext cx="22860" cy="22860"/>
            </a:xfrm>
            <a:custGeom>
              <a:rect b="b" l="l" r="r" t="t"/>
              <a:pathLst>
                <a:path extrusionOk="0" h="22860" w="22860">
                  <a:moveTo>
                    <a:pt x="0" y="5333"/>
                  </a:moveTo>
                  <a:lnTo>
                    <a:pt x="0" y="17525"/>
                  </a:lnTo>
                  <a:lnTo>
                    <a:pt x="4572" y="22859"/>
                  </a:lnTo>
                  <a:lnTo>
                    <a:pt x="17526" y="22859"/>
                  </a:lnTo>
                  <a:lnTo>
                    <a:pt x="22860" y="17525"/>
                  </a:lnTo>
                  <a:lnTo>
                    <a:pt x="22860" y="11429"/>
                  </a:lnTo>
                  <a:lnTo>
                    <a:pt x="22860" y="5333"/>
                  </a:lnTo>
                  <a:lnTo>
                    <a:pt x="17526" y="0"/>
                  </a:lnTo>
                  <a:lnTo>
                    <a:pt x="4572" y="0"/>
                  </a:lnTo>
                  <a:lnTo>
                    <a:pt x="0" y="5333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25"/>
            <p:cNvSpPr/>
            <p:nvPr/>
          </p:nvSpPr>
          <p:spPr>
            <a:xfrm>
              <a:off x="4601717" y="3558540"/>
              <a:ext cx="5079" cy="1904"/>
            </a:xfrm>
            <a:custGeom>
              <a:rect b="b" l="l" r="r" t="t"/>
              <a:pathLst>
                <a:path extrusionOk="0" h="1904" w="5079">
                  <a:moveTo>
                    <a:pt x="0" y="1524"/>
                  </a:moveTo>
                  <a:lnTo>
                    <a:pt x="1523" y="762"/>
                  </a:lnTo>
                  <a:lnTo>
                    <a:pt x="3047" y="0"/>
                  </a:lnTo>
                  <a:lnTo>
                    <a:pt x="4572" y="0"/>
                  </a:lnTo>
                </a:path>
              </a:pathLst>
            </a:custGeom>
            <a:noFill/>
            <a:ln cap="flat" cmpd="sng" w="229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25"/>
            <p:cNvSpPr/>
            <p:nvPr/>
          </p:nvSpPr>
          <p:spPr>
            <a:xfrm>
              <a:off x="4731258" y="3552444"/>
              <a:ext cx="24129" cy="22860"/>
            </a:xfrm>
            <a:custGeom>
              <a:rect b="b" l="l" r="r" t="t"/>
              <a:pathLst>
                <a:path extrusionOk="0" h="22860" w="24129">
                  <a:moveTo>
                    <a:pt x="0" y="4571"/>
                  </a:moveTo>
                  <a:lnTo>
                    <a:pt x="0" y="17525"/>
                  </a:lnTo>
                  <a:lnTo>
                    <a:pt x="5334" y="22859"/>
                  </a:lnTo>
                  <a:lnTo>
                    <a:pt x="18288" y="22859"/>
                  </a:lnTo>
                  <a:lnTo>
                    <a:pt x="23622" y="17525"/>
                  </a:lnTo>
                  <a:lnTo>
                    <a:pt x="23622" y="11429"/>
                  </a:lnTo>
                  <a:lnTo>
                    <a:pt x="23622" y="4571"/>
                  </a:lnTo>
                  <a:lnTo>
                    <a:pt x="18288" y="0"/>
                  </a:lnTo>
                  <a:lnTo>
                    <a:pt x="5334" y="0"/>
                  </a:lnTo>
                  <a:lnTo>
                    <a:pt x="0" y="4571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25"/>
            <p:cNvSpPr/>
            <p:nvPr/>
          </p:nvSpPr>
          <p:spPr>
            <a:xfrm>
              <a:off x="5066538" y="3584447"/>
              <a:ext cx="18414" cy="44450"/>
            </a:xfrm>
            <a:custGeom>
              <a:rect b="b" l="l" r="r" t="t"/>
              <a:pathLst>
                <a:path extrusionOk="0" h="44450" w="18414">
                  <a:moveTo>
                    <a:pt x="17525" y="0"/>
                  </a:moveTo>
                  <a:lnTo>
                    <a:pt x="3809" y="40386"/>
                  </a:lnTo>
                  <a:lnTo>
                    <a:pt x="3047" y="41148"/>
                  </a:lnTo>
                  <a:lnTo>
                    <a:pt x="0" y="44196"/>
                  </a:lnTo>
                </a:path>
              </a:pathLst>
            </a:custGeom>
            <a:noFill/>
            <a:ln cap="flat" cmpd="sng" w="229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73" name="Google Shape;173;p25"/>
            <p:cNvGrpSpPr/>
            <p:nvPr/>
          </p:nvGrpSpPr>
          <p:grpSpPr>
            <a:xfrm>
              <a:off x="5205958" y="3332737"/>
              <a:ext cx="367150" cy="351154"/>
              <a:chOff x="5205958" y="3332737"/>
              <a:chExt cx="367150" cy="351154"/>
            </a:xfrm>
          </p:grpSpPr>
          <p:pic>
            <p:nvPicPr>
              <p:cNvPr id="174" name="Google Shape;174;p25"/>
              <p:cNvPicPr preferRelativeResize="0"/>
              <p:nvPr/>
            </p:nvPicPr>
            <p:blipFill rotWithShape="1">
              <a:blip r:embed="rId11">
                <a:alphaModFix/>
              </a:blip>
              <a:srcRect b="0" l="0" r="0" t="0"/>
              <a:stretch/>
            </p:blipFill>
            <p:spPr>
              <a:xfrm>
                <a:off x="5205958" y="3438118"/>
                <a:ext cx="189026" cy="153212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75" name="Google Shape;175;p25"/>
              <p:cNvSpPr/>
              <p:nvPr/>
            </p:nvSpPr>
            <p:spPr>
              <a:xfrm>
                <a:off x="5411819" y="3332737"/>
                <a:ext cx="161289" cy="351154"/>
              </a:xfrm>
              <a:custGeom>
                <a:rect b="b" l="l" r="r" t="t"/>
                <a:pathLst>
                  <a:path extrusionOk="0" h="351154" w="161289">
                    <a:moveTo>
                      <a:pt x="2190" y="23872"/>
                    </a:moveTo>
                    <a:lnTo>
                      <a:pt x="773" y="17311"/>
                    </a:lnTo>
                    <a:lnTo>
                      <a:pt x="0" y="10822"/>
                    </a:lnTo>
                    <a:lnTo>
                      <a:pt x="1654" y="5333"/>
                    </a:lnTo>
                    <a:lnTo>
                      <a:pt x="7524" y="1774"/>
                    </a:lnTo>
                    <a:lnTo>
                      <a:pt x="16561" y="0"/>
                    </a:lnTo>
                    <a:lnTo>
                      <a:pt x="26098" y="154"/>
                    </a:lnTo>
                    <a:lnTo>
                      <a:pt x="73247" y="24824"/>
                    </a:lnTo>
                    <a:lnTo>
                      <a:pt x="97809" y="72056"/>
                    </a:lnTo>
                    <a:lnTo>
                      <a:pt x="107346" y="124456"/>
                    </a:lnTo>
                    <a:lnTo>
                      <a:pt x="109597" y="138267"/>
                    </a:lnTo>
                    <a:lnTo>
                      <a:pt x="121062" y="178558"/>
                    </a:lnTo>
                    <a:lnTo>
                      <a:pt x="130968" y="190750"/>
                    </a:lnTo>
                    <a:lnTo>
                      <a:pt x="140874" y="190750"/>
                    </a:lnTo>
                    <a:lnTo>
                      <a:pt x="147732" y="191512"/>
                    </a:lnTo>
                    <a:lnTo>
                      <a:pt x="152304" y="186940"/>
                    </a:lnTo>
                    <a:lnTo>
                      <a:pt x="156876" y="180844"/>
                    </a:lnTo>
                    <a:lnTo>
                      <a:pt x="158400" y="178558"/>
                    </a:lnTo>
                    <a:lnTo>
                      <a:pt x="159162" y="175510"/>
                    </a:lnTo>
                    <a:lnTo>
                      <a:pt x="160686" y="173224"/>
                    </a:lnTo>
                    <a:lnTo>
                      <a:pt x="154840" y="192559"/>
                    </a:lnTo>
                    <a:lnTo>
                      <a:pt x="151638" y="211895"/>
                    </a:lnTo>
                    <a:lnTo>
                      <a:pt x="150292" y="231517"/>
                    </a:lnTo>
                    <a:lnTo>
                      <a:pt x="150018" y="251710"/>
                    </a:lnTo>
                    <a:lnTo>
                      <a:pt x="150030" y="267009"/>
                    </a:lnTo>
                    <a:lnTo>
                      <a:pt x="150114" y="282094"/>
                    </a:lnTo>
                    <a:lnTo>
                      <a:pt x="150340" y="297037"/>
                    </a:lnTo>
                    <a:lnTo>
                      <a:pt x="150780" y="311908"/>
                    </a:lnTo>
                    <a:lnTo>
                      <a:pt x="150947" y="321540"/>
                    </a:lnTo>
                    <a:lnTo>
                      <a:pt x="118681" y="350579"/>
                    </a:lnTo>
                    <a:lnTo>
                      <a:pt x="106906" y="350365"/>
                    </a:lnTo>
                    <a:lnTo>
                      <a:pt x="95916" y="350008"/>
                    </a:lnTo>
                    <a:lnTo>
                      <a:pt x="82915" y="349817"/>
                    </a:lnTo>
                    <a:lnTo>
                      <a:pt x="69627" y="348484"/>
                    </a:lnTo>
                    <a:lnTo>
                      <a:pt x="56911" y="344864"/>
                    </a:lnTo>
                    <a:lnTo>
                      <a:pt x="45624" y="337816"/>
                    </a:lnTo>
                    <a:lnTo>
                      <a:pt x="44100" y="334768"/>
                    </a:lnTo>
                    <a:lnTo>
                      <a:pt x="41814" y="332482"/>
                    </a:lnTo>
                    <a:lnTo>
                      <a:pt x="39528" y="329434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176" name="Google Shape;176;p25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5956528" y="3418332"/>
              <a:ext cx="141757" cy="1509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7" name="Google Shape;177;p25"/>
            <p:cNvPicPr preferRelativeResize="0"/>
            <p:nvPr/>
          </p:nvPicPr>
          <p:blipFill rotWithShape="1">
            <a:blip r:embed="rId13">
              <a:alphaModFix/>
            </a:blip>
            <a:srcRect b="0" l="0" r="0" t="0"/>
            <a:stretch/>
          </p:blipFill>
          <p:spPr>
            <a:xfrm>
              <a:off x="6217501" y="3397637"/>
              <a:ext cx="113219" cy="1296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8" name="Google Shape;178;p25"/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>
              <a:off x="6424979" y="3201898"/>
              <a:ext cx="255499" cy="322376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79" name="Google Shape;179;p25"/>
            <p:cNvGrpSpPr/>
            <p:nvPr/>
          </p:nvGrpSpPr>
          <p:grpSpPr>
            <a:xfrm>
              <a:off x="4096486" y="3970756"/>
              <a:ext cx="151410" cy="159118"/>
              <a:chOff x="4096486" y="3970756"/>
              <a:chExt cx="151410" cy="159118"/>
            </a:xfrm>
          </p:grpSpPr>
          <p:pic>
            <p:nvPicPr>
              <p:cNvPr id="180" name="Google Shape;180;p25"/>
              <p:cNvPicPr preferRelativeResize="0"/>
              <p:nvPr/>
            </p:nvPicPr>
            <p:blipFill rotWithShape="1">
              <a:blip r:embed="rId15">
                <a:alphaModFix/>
              </a:blip>
              <a:srcRect b="0" l="0" r="0" t="0"/>
              <a:stretch/>
            </p:blipFill>
            <p:spPr>
              <a:xfrm>
                <a:off x="4096486" y="3970756"/>
                <a:ext cx="95300" cy="15911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81" name="Google Shape;181;p25"/>
              <p:cNvSpPr/>
              <p:nvPr/>
            </p:nvSpPr>
            <p:spPr>
              <a:xfrm>
                <a:off x="4246626" y="4059935"/>
                <a:ext cx="1270" cy="63500"/>
              </a:xfrm>
              <a:custGeom>
                <a:rect b="b" l="l" r="r" t="t"/>
                <a:pathLst>
                  <a:path extrusionOk="0" h="63500" w="1270">
                    <a:moveTo>
                      <a:pt x="762" y="0"/>
                    </a:moveTo>
                    <a:lnTo>
                      <a:pt x="321" y="10727"/>
                    </a:lnTo>
                    <a:lnTo>
                      <a:pt x="95" y="21240"/>
                    </a:lnTo>
                    <a:lnTo>
                      <a:pt x="11" y="31611"/>
                    </a:lnTo>
                    <a:lnTo>
                      <a:pt x="0" y="41910"/>
                    </a:lnTo>
                    <a:lnTo>
                      <a:pt x="0" y="48768"/>
                    </a:lnTo>
                    <a:lnTo>
                      <a:pt x="0" y="55626"/>
                    </a:lnTo>
                    <a:lnTo>
                      <a:pt x="0" y="63246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82" name="Google Shape;182;p25"/>
            <p:cNvSpPr/>
            <p:nvPr/>
          </p:nvSpPr>
          <p:spPr>
            <a:xfrm>
              <a:off x="4348734" y="4065270"/>
              <a:ext cx="38100" cy="74295"/>
            </a:xfrm>
            <a:custGeom>
              <a:rect b="b" l="l" r="r" t="t"/>
              <a:pathLst>
                <a:path extrusionOk="0" h="74295" w="38100">
                  <a:moveTo>
                    <a:pt x="21336" y="0"/>
                  </a:moveTo>
                  <a:lnTo>
                    <a:pt x="28670" y="8096"/>
                  </a:lnTo>
                  <a:lnTo>
                    <a:pt x="33718" y="14477"/>
                  </a:lnTo>
                  <a:lnTo>
                    <a:pt x="36766" y="21431"/>
                  </a:lnTo>
                  <a:lnTo>
                    <a:pt x="38100" y="31241"/>
                  </a:lnTo>
                  <a:lnTo>
                    <a:pt x="37373" y="40064"/>
                  </a:lnTo>
                  <a:lnTo>
                    <a:pt x="7155" y="72318"/>
                  </a:lnTo>
                  <a:lnTo>
                    <a:pt x="0" y="73914"/>
                  </a:lnTo>
                </a:path>
              </a:pathLst>
            </a:custGeom>
            <a:noFill/>
            <a:ln cap="flat" cmpd="sng" w="229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25"/>
            <p:cNvSpPr/>
            <p:nvPr/>
          </p:nvSpPr>
          <p:spPr>
            <a:xfrm>
              <a:off x="4575809" y="4031741"/>
              <a:ext cx="12700" cy="1270"/>
            </a:xfrm>
            <a:custGeom>
              <a:rect b="b" l="l" r="r" t="t"/>
              <a:pathLst>
                <a:path extrusionOk="0" h="1270" w="12700">
                  <a:moveTo>
                    <a:pt x="0" y="0"/>
                  </a:moveTo>
                  <a:lnTo>
                    <a:pt x="3810" y="0"/>
                  </a:lnTo>
                  <a:lnTo>
                    <a:pt x="8382" y="761"/>
                  </a:lnTo>
                  <a:lnTo>
                    <a:pt x="12192" y="761"/>
                  </a:lnTo>
                </a:path>
              </a:pathLst>
            </a:custGeom>
            <a:noFill/>
            <a:ln cap="flat" cmpd="sng" w="229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25"/>
            <p:cNvSpPr/>
            <p:nvPr/>
          </p:nvSpPr>
          <p:spPr>
            <a:xfrm>
              <a:off x="4719828" y="4025646"/>
              <a:ext cx="22860" cy="22860"/>
            </a:xfrm>
            <a:custGeom>
              <a:rect b="b" l="l" r="r" t="t"/>
              <a:pathLst>
                <a:path extrusionOk="0" h="22860" w="22860">
                  <a:moveTo>
                    <a:pt x="0" y="4571"/>
                  </a:moveTo>
                  <a:lnTo>
                    <a:pt x="0" y="17525"/>
                  </a:lnTo>
                  <a:lnTo>
                    <a:pt x="5334" y="22859"/>
                  </a:lnTo>
                  <a:lnTo>
                    <a:pt x="17526" y="22859"/>
                  </a:lnTo>
                  <a:lnTo>
                    <a:pt x="22860" y="17525"/>
                  </a:lnTo>
                  <a:lnTo>
                    <a:pt x="22860" y="11429"/>
                  </a:lnTo>
                  <a:lnTo>
                    <a:pt x="22860" y="4571"/>
                  </a:lnTo>
                  <a:lnTo>
                    <a:pt x="17526" y="0"/>
                  </a:lnTo>
                  <a:lnTo>
                    <a:pt x="5334" y="0"/>
                  </a:lnTo>
                  <a:lnTo>
                    <a:pt x="0" y="4571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25"/>
            <p:cNvSpPr/>
            <p:nvPr/>
          </p:nvSpPr>
          <p:spPr>
            <a:xfrm>
              <a:off x="4863846" y="4005071"/>
              <a:ext cx="22860" cy="22860"/>
            </a:xfrm>
            <a:custGeom>
              <a:rect b="b" l="l" r="r" t="t"/>
              <a:pathLst>
                <a:path extrusionOk="0" h="22860" w="22860">
                  <a:moveTo>
                    <a:pt x="0" y="5333"/>
                  </a:moveTo>
                  <a:lnTo>
                    <a:pt x="0" y="17525"/>
                  </a:lnTo>
                  <a:lnTo>
                    <a:pt x="5334" y="22859"/>
                  </a:lnTo>
                  <a:lnTo>
                    <a:pt x="17526" y="22859"/>
                  </a:lnTo>
                  <a:lnTo>
                    <a:pt x="22860" y="17525"/>
                  </a:lnTo>
                  <a:lnTo>
                    <a:pt x="22860" y="11429"/>
                  </a:lnTo>
                  <a:lnTo>
                    <a:pt x="22860" y="5333"/>
                  </a:lnTo>
                  <a:lnTo>
                    <a:pt x="17526" y="0"/>
                  </a:lnTo>
                  <a:lnTo>
                    <a:pt x="5334" y="0"/>
                  </a:lnTo>
                  <a:lnTo>
                    <a:pt x="0" y="5333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25"/>
            <p:cNvSpPr/>
            <p:nvPr/>
          </p:nvSpPr>
          <p:spPr>
            <a:xfrm>
              <a:off x="4978146" y="3989832"/>
              <a:ext cx="22860" cy="22860"/>
            </a:xfrm>
            <a:custGeom>
              <a:rect b="b" l="l" r="r" t="t"/>
              <a:pathLst>
                <a:path extrusionOk="0" h="22860" w="22860">
                  <a:moveTo>
                    <a:pt x="0" y="5333"/>
                  </a:moveTo>
                  <a:lnTo>
                    <a:pt x="0" y="17525"/>
                  </a:lnTo>
                  <a:lnTo>
                    <a:pt x="5334" y="22859"/>
                  </a:lnTo>
                  <a:lnTo>
                    <a:pt x="18288" y="22859"/>
                  </a:lnTo>
                  <a:lnTo>
                    <a:pt x="22860" y="17525"/>
                  </a:lnTo>
                  <a:lnTo>
                    <a:pt x="22860" y="11429"/>
                  </a:lnTo>
                  <a:lnTo>
                    <a:pt x="22860" y="5333"/>
                  </a:lnTo>
                  <a:lnTo>
                    <a:pt x="18288" y="0"/>
                  </a:lnTo>
                  <a:lnTo>
                    <a:pt x="5334" y="0"/>
                  </a:lnTo>
                  <a:lnTo>
                    <a:pt x="0" y="5333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25"/>
            <p:cNvSpPr/>
            <p:nvPr/>
          </p:nvSpPr>
          <p:spPr>
            <a:xfrm>
              <a:off x="5219700" y="3964685"/>
              <a:ext cx="13970" cy="57150"/>
            </a:xfrm>
            <a:custGeom>
              <a:rect b="b" l="l" r="r" t="t"/>
              <a:pathLst>
                <a:path extrusionOk="0" h="57150" w="13970">
                  <a:moveTo>
                    <a:pt x="4572" y="0"/>
                  </a:moveTo>
                  <a:lnTo>
                    <a:pt x="9001" y="7203"/>
                  </a:lnTo>
                  <a:lnTo>
                    <a:pt x="12001" y="13620"/>
                  </a:lnTo>
                  <a:lnTo>
                    <a:pt x="13573" y="20466"/>
                  </a:lnTo>
                  <a:lnTo>
                    <a:pt x="13716" y="28956"/>
                  </a:lnTo>
                  <a:lnTo>
                    <a:pt x="12918" y="35456"/>
                  </a:lnTo>
                  <a:lnTo>
                    <a:pt x="10763" y="42100"/>
                  </a:lnTo>
                  <a:lnTo>
                    <a:pt x="7608" y="48458"/>
                  </a:lnTo>
                  <a:lnTo>
                    <a:pt x="3810" y="54102"/>
                  </a:lnTo>
                  <a:lnTo>
                    <a:pt x="1524" y="55626"/>
                  </a:lnTo>
                  <a:lnTo>
                    <a:pt x="1524" y="56388"/>
                  </a:lnTo>
                  <a:lnTo>
                    <a:pt x="0" y="57150"/>
                  </a:lnTo>
                </a:path>
              </a:pathLst>
            </a:custGeom>
            <a:noFill/>
            <a:ln cap="flat" cmpd="sng" w="229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88" name="Google Shape;188;p25"/>
            <p:cNvGrpSpPr/>
            <p:nvPr/>
          </p:nvGrpSpPr>
          <p:grpSpPr>
            <a:xfrm>
              <a:off x="5301970" y="3856456"/>
              <a:ext cx="210934" cy="160070"/>
              <a:chOff x="5301970" y="3856456"/>
              <a:chExt cx="210934" cy="160070"/>
            </a:xfrm>
          </p:grpSpPr>
          <p:pic>
            <p:nvPicPr>
              <p:cNvPr id="189" name="Google Shape;189;p25"/>
              <p:cNvPicPr preferRelativeResize="0"/>
              <p:nvPr/>
            </p:nvPicPr>
            <p:blipFill rotWithShape="1">
              <a:blip r:embed="rId16">
                <a:alphaModFix/>
              </a:blip>
              <a:srcRect b="0" l="0" r="0" t="0"/>
              <a:stretch/>
            </p:blipFill>
            <p:spPr>
              <a:xfrm>
                <a:off x="5301970" y="3856456"/>
                <a:ext cx="96824" cy="14178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90" name="Google Shape;190;p25"/>
              <p:cNvPicPr preferRelativeResize="0"/>
              <p:nvPr/>
            </p:nvPicPr>
            <p:blipFill rotWithShape="1">
              <a:blip r:embed="rId17">
                <a:alphaModFix/>
              </a:blip>
              <a:srcRect b="0" l="0" r="0" t="0"/>
              <a:stretch/>
            </p:blipFill>
            <p:spPr>
              <a:xfrm>
                <a:off x="5434939" y="3928846"/>
                <a:ext cx="77965" cy="8768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91" name="Google Shape;191;p25"/>
            <p:cNvGrpSpPr/>
            <p:nvPr/>
          </p:nvGrpSpPr>
          <p:grpSpPr>
            <a:xfrm>
              <a:off x="6100546" y="3841978"/>
              <a:ext cx="150902" cy="157022"/>
              <a:chOff x="6100546" y="3841978"/>
              <a:chExt cx="150902" cy="157022"/>
            </a:xfrm>
          </p:grpSpPr>
          <p:pic>
            <p:nvPicPr>
              <p:cNvPr id="192" name="Google Shape;192;p25"/>
              <p:cNvPicPr preferRelativeResize="0"/>
              <p:nvPr/>
            </p:nvPicPr>
            <p:blipFill rotWithShape="1">
              <a:blip r:embed="rId18">
                <a:alphaModFix/>
              </a:blip>
              <a:srcRect b="0" l="0" r="0" t="0"/>
              <a:stretch/>
            </p:blipFill>
            <p:spPr>
              <a:xfrm>
                <a:off x="6100546" y="3841978"/>
                <a:ext cx="96824" cy="157022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93" name="Google Shape;193;p25"/>
              <p:cNvSpPr/>
              <p:nvPr/>
            </p:nvSpPr>
            <p:spPr>
              <a:xfrm>
                <a:off x="6241827" y="3945636"/>
                <a:ext cx="2539" cy="47625"/>
              </a:xfrm>
              <a:custGeom>
                <a:rect b="b" l="l" r="r" t="t"/>
                <a:pathLst>
                  <a:path extrusionOk="0" h="47625" w="2539">
                    <a:moveTo>
                      <a:pt x="476" y="0"/>
                    </a:moveTo>
                    <a:lnTo>
                      <a:pt x="273" y="10965"/>
                    </a:lnTo>
                    <a:lnTo>
                      <a:pt x="0" y="22002"/>
                    </a:lnTo>
                    <a:lnTo>
                      <a:pt x="154" y="32896"/>
                    </a:lnTo>
                    <a:lnTo>
                      <a:pt x="1238" y="43434"/>
                    </a:lnTo>
                    <a:lnTo>
                      <a:pt x="2000" y="45720"/>
                    </a:lnTo>
                    <a:lnTo>
                      <a:pt x="2000" y="47244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4" name="Google Shape;194;p25"/>
              <p:cNvSpPr/>
              <p:nvPr/>
            </p:nvSpPr>
            <p:spPr>
              <a:xfrm>
                <a:off x="6228588" y="3845052"/>
                <a:ext cx="22860" cy="22860"/>
              </a:xfrm>
              <a:custGeom>
                <a:rect b="b" l="l" r="r" t="t"/>
                <a:pathLst>
                  <a:path extrusionOk="0" h="22860" w="22860">
                    <a:moveTo>
                      <a:pt x="0" y="4571"/>
                    </a:moveTo>
                    <a:lnTo>
                      <a:pt x="0" y="17525"/>
                    </a:lnTo>
                    <a:lnTo>
                      <a:pt x="4572" y="22859"/>
                    </a:lnTo>
                    <a:lnTo>
                      <a:pt x="17526" y="22859"/>
                    </a:lnTo>
                    <a:lnTo>
                      <a:pt x="22860" y="17525"/>
                    </a:lnTo>
                    <a:lnTo>
                      <a:pt x="22860" y="11429"/>
                    </a:lnTo>
                    <a:lnTo>
                      <a:pt x="22860" y="4571"/>
                    </a:lnTo>
                    <a:lnTo>
                      <a:pt x="17526" y="0"/>
                    </a:lnTo>
                    <a:lnTo>
                      <a:pt x="4572" y="0"/>
                    </a:lnTo>
                    <a:lnTo>
                      <a:pt x="0" y="4571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195" name="Google Shape;195;p25"/>
            <p:cNvPicPr preferRelativeResize="0"/>
            <p:nvPr/>
          </p:nvPicPr>
          <p:blipFill rotWithShape="1">
            <a:blip r:embed="rId19">
              <a:alphaModFix/>
            </a:blip>
            <a:srcRect b="0" l="0" r="0" t="0"/>
            <a:stretch/>
          </p:blipFill>
          <p:spPr>
            <a:xfrm>
              <a:off x="6391535" y="3803366"/>
              <a:ext cx="92348" cy="132388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96" name="Google Shape;196;p25"/>
            <p:cNvGrpSpPr/>
            <p:nvPr/>
          </p:nvGrpSpPr>
          <p:grpSpPr>
            <a:xfrm>
              <a:off x="6585965" y="3735323"/>
              <a:ext cx="248031" cy="279400"/>
              <a:chOff x="6585965" y="3735323"/>
              <a:chExt cx="248031" cy="279400"/>
            </a:xfrm>
          </p:grpSpPr>
          <p:sp>
            <p:nvSpPr>
              <p:cNvPr id="197" name="Google Shape;197;p25"/>
              <p:cNvSpPr/>
              <p:nvPr/>
            </p:nvSpPr>
            <p:spPr>
              <a:xfrm>
                <a:off x="6585965" y="3735323"/>
                <a:ext cx="85090" cy="279400"/>
              </a:xfrm>
              <a:custGeom>
                <a:rect b="b" l="l" r="r" t="t"/>
                <a:pathLst>
                  <a:path extrusionOk="0" h="279400" w="85090">
                    <a:moveTo>
                      <a:pt x="56388" y="15239"/>
                    </a:moveTo>
                    <a:lnTo>
                      <a:pt x="49422" y="9429"/>
                    </a:lnTo>
                    <a:lnTo>
                      <a:pt x="43529" y="4762"/>
                    </a:lnTo>
                    <a:lnTo>
                      <a:pt x="37207" y="1523"/>
                    </a:lnTo>
                    <a:lnTo>
                      <a:pt x="28956" y="0"/>
                    </a:lnTo>
                    <a:lnTo>
                      <a:pt x="19050" y="0"/>
                    </a:lnTo>
                    <a:lnTo>
                      <a:pt x="333" y="37599"/>
                    </a:lnTo>
                    <a:lnTo>
                      <a:pt x="0" y="46481"/>
                    </a:lnTo>
                    <a:lnTo>
                      <a:pt x="809" y="54423"/>
                    </a:lnTo>
                    <a:lnTo>
                      <a:pt x="19335" y="86582"/>
                    </a:lnTo>
                    <a:lnTo>
                      <a:pt x="23633" y="92571"/>
                    </a:lnTo>
                    <a:lnTo>
                      <a:pt x="27432" y="99059"/>
                    </a:lnTo>
                    <a:lnTo>
                      <a:pt x="29741" y="105477"/>
                    </a:lnTo>
                    <a:lnTo>
                      <a:pt x="31051" y="112109"/>
                    </a:lnTo>
                    <a:lnTo>
                      <a:pt x="31503" y="118883"/>
                    </a:lnTo>
                    <a:lnTo>
                      <a:pt x="31242" y="125729"/>
                    </a:lnTo>
                    <a:lnTo>
                      <a:pt x="9906" y="161543"/>
                    </a:lnTo>
                    <a:lnTo>
                      <a:pt x="6858" y="165353"/>
                    </a:lnTo>
                    <a:lnTo>
                      <a:pt x="12192" y="166877"/>
                    </a:lnTo>
                    <a:lnTo>
                      <a:pt x="18288" y="168401"/>
                    </a:lnTo>
                    <a:lnTo>
                      <a:pt x="23622" y="171449"/>
                    </a:lnTo>
                    <a:lnTo>
                      <a:pt x="39528" y="201167"/>
                    </a:lnTo>
                    <a:lnTo>
                      <a:pt x="39064" y="209597"/>
                    </a:lnTo>
                    <a:lnTo>
                      <a:pt x="38100" y="217169"/>
                    </a:lnTo>
                    <a:lnTo>
                      <a:pt x="35730" y="230231"/>
                    </a:lnTo>
                    <a:lnTo>
                      <a:pt x="32289" y="243935"/>
                    </a:lnTo>
                    <a:lnTo>
                      <a:pt x="29848" y="257782"/>
                    </a:lnTo>
                    <a:lnTo>
                      <a:pt x="30480" y="271271"/>
                    </a:lnTo>
                    <a:lnTo>
                      <a:pt x="32766" y="278891"/>
                    </a:lnTo>
                    <a:lnTo>
                      <a:pt x="44958" y="277367"/>
                    </a:lnTo>
                    <a:lnTo>
                      <a:pt x="50292" y="277367"/>
                    </a:lnTo>
                    <a:lnTo>
                      <a:pt x="60579" y="275486"/>
                    </a:lnTo>
                    <a:lnTo>
                      <a:pt x="69151" y="271462"/>
                    </a:lnTo>
                    <a:lnTo>
                      <a:pt x="76866" y="266009"/>
                    </a:lnTo>
                    <a:lnTo>
                      <a:pt x="84582" y="259841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198" name="Google Shape;198;p25"/>
              <p:cNvPicPr preferRelativeResize="0"/>
              <p:nvPr/>
            </p:nvPicPr>
            <p:blipFill rotWithShape="1">
              <a:blip r:embed="rId20">
                <a:alphaModFix/>
              </a:blip>
              <a:srcRect b="0" l="0" r="0" t="0"/>
              <a:stretch/>
            </p:blipFill>
            <p:spPr>
              <a:xfrm>
                <a:off x="6695311" y="3806164"/>
                <a:ext cx="80179" cy="95681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99" name="Google Shape;199;p25"/>
              <p:cNvSpPr/>
              <p:nvPr/>
            </p:nvSpPr>
            <p:spPr>
              <a:xfrm>
                <a:off x="6809231" y="3886961"/>
                <a:ext cx="24765" cy="51435"/>
              </a:xfrm>
              <a:custGeom>
                <a:rect b="b" l="l" r="r" t="t"/>
                <a:pathLst>
                  <a:path extrusionOk="0" h="51435" w="24765">
                    <a:moveTo>
                      <a:pt x="24383" y="0"/>
                    </a:moveTo>
                    <a:lnTo>
                      <a:pt x="20490" y="8584"/>
                    </a:lnTo>
                    <a:lnTo>
                      <a:pt x="16668" y="17240"/>
                    </a:lnTo>
                    <a:lnTo>
                      <a:pt x="12703" y="26038"/>
                    </a:lnTo>
                    <a:lnTo>
                      <a:pt x="8381" y="35052"/>
                    </a:lnTo>
                    <a:lnTo>
                      <a:pt x="6095" y="40386"/>
                    </a:lnTo>
                    <a:lnTo>
                      <a:pt x="3047" y="45720"/>
                    </a:lnTo>
                    <a:lnTo>
                      <a:pt x="0" y="51053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00" name="Google Shape;200;p25"/>
            <p:cNvGrpSpPr/>
            <p:nvPr/>
          </p:nvGrpSpPr>
          <p:grpSpPr>
            <a:xfrm>
              <a:off x="6925817" y="3638942"/>
              <a:ext cx="160528" cy="287020"/>
              <a:chOff x="6925817" y="3638942"/>
              <a:chExt cx="160528" cy="287020"/>
            </a:xfrm>
          </p:grpSpPr>
          <p:sp>
            <p:nvSpPr>
              <p:cNvPr id="201" name="Google Shape;201;p25"/>
              <p:cNvSpPr/>
              <p:nvPr/>
            </p:nvSpPr>
            <p:spPr>
              <a:xfrm>
                <a:off x="6925817" y="3761993"/>
                <a:ext cx="5079" cy="82550"/>
              </a:xfrm>
              <a:custGeom>
                <a:rect b="b" l="l" r="r" t="t"/>
                <a:pathLst>
                  <a:path extrusionOk="0" h="82550" w="5079">
                    <a:moveTo>
                      <a:pt x="0" y="0"/>
                    </a:moveTo>
                    <a:lnTo>
                      <a:pt x="1250" y="13596"/>
                    </a:lnTo>
                    <a:lnTo>
                      <a:pt x="2571" y="27051"/>
                    </a:lnTo>
                    <a:lnTo>
                      <a:pt x="3750" y="40505"/>
                    </a:lnTo>
                    <a:lnTo>
                      <a:pt x="4572" y="54102"/>
                    </a:lnTo>
                    <a:lnTo>
                      <a:pt x="4560" y="61079"/>
                    </a:lnTo>
                    <a:lnTo>
                      <a:pt x="4476" y="68199"/>
                    </a:lnTo>
                    <a:lnTo>
                      <a:pt x="4250" y="75318"/>
                    </a:lnTo>
                    <a:lnTo>
                      <a:pt x="3810" y="82296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2" name="Google Shape;202;p25"/>
              <p:cNvSpPr/>
              <p:nvPr/>
            </p:nvSpPr>
            <p:spPr>
              <a:xfrm>
                <a:off x="6951725" y="3638942"/>
                <a:ext cx="134620" cy="287020"/>
              </a:xfrm>
              <a:custGeom>
                <a:rect b="b" l="l" r="r" t="t"/>
                <a:pathLst>
                  <a:path extrusionOk="0" h="287020" w="134620">
                    <a:moveTo>
                      <a:pt x="0" y="11037"/>
                    </a:moveTo>
                    <a:lnTo>
                      <a:pt x="7822" y="5643"/>
                    </a:lnTo>
                    <a:lnTo>
                      <a:pt x="15716" y="1607"/>
                    </a:lnTo>
                    <a:lnTo>
                      <a:pt x="24324" y="0"/>
                    </a:lnTo>
                    <a:lnTo>
                      <a:pt x="34290" y="1893"/>
                    </a:lnTo>
                    <a:lnTo>
                      <a:pt x="71794" y="42398"/>
                    </a:lnTo>
                    <a:lnTo>
                      <a:pt x="81629" y="90666"/>
                    </a:lnTo>
                    <a:lnTo>
                      <a:pt x="81688" y="106096"/>
                    </a:lnTo>
                    <a:lnTo>
                      <a:pt x="81534" y="121527"/>
                    </a:lnTo>
                    <a:lnTo>
                      <a:pt x="81212" y="130897"/>
                    </a:lnTo>
                    <a:lnTo>
                      <a:pt x="80676" y="140481"/>
                    </a:lnTo>
                    <a:lnTo>
                      <a:pt x="80569" y="149923"/>
                    </a:lnTo>
                    <a:lnTo>
                      <a:pt x="81534" y="158865"/>
                    </a:lnTo>
                    <a:lnTo>
                      <a:pt x="83058" y="164961"/>
                    </a:lnTo>
                    <a:lnTo>
                      <a:pt x="89154" y="168009"/>
                    </a:lnTo>
                    <a:lnTo>
                      <a:pt x="94488" y="168009"/>
                    </a:lnTo>
                    <a:lnTo>
                      <a:pt x="100976" y="168473"/>
                    </a:lnTo>
                    <a:lnTo>
                      <a:pt x="134112" y="152007"/>
                    </a:lnTo>
                    <a:lnTo>
                      <a:pt x="129540" y="157341"/>
                    </a:lnTo>
                    <a:lnTo>
                      <a:pt x="115395" y="196834"/>
                    </a:lnTo>
                    <a:lnTo>
                      <a:pt x="114966" y="216586"/>
                    </a:lnTo>
                    <a:lnTo>
                      <a:pt x="114871" y="226302"/>
                    </a:lnTo>
                    <a:lnTo>
                      <a:pt x="115062" y="236017"/>
                    </a:lnTo>
                    <a:lnTo>
                      <a:pt x="115824" y="245733"/>
                    </a:lnTo>
                    <a:lnTo>
                      <a:pt x="116586" y="252591"/>
                    </a:lnTo>
                    <a:lnTo>
                      <a:pt x="118110" y="261735"/>
                    </a:lnTo>
                    <a:lnTo>
                      <a:pt x="117348" y="268593"/>
                    </a:lnTo>
                    <a:lnTo>
                      <a:pt x="115824" y="276213"/>
                    </a:lnTo>
                    <a:lnTo>
                      <a:pt x="106680" y="278499"/>
                    </a:lnTo>
                    <a:lnTo>
                      <a:pt x="100584" y="280023"/>
                    </a:lnTo>
                    <a:lnTo>
                      <a:pt x="55828" y="286392"/>
                    </a:lnTo>
                    <a:lnTo>
                      <a:pt x="45815" y="286595"/>
                    </a:lnTo>
                    <a:lnTo>
                      <a:pt x="35944" y="285797"/>
                    </a:lnTo>
                    <a:lnTo>
                      <a:pt x="27432" y="283071"/>
                    </a:lnTo>
                    <a:lnTo>
                      <a:pt x="25146" y="281547"/>
                    </a:lnTo>
                    <a:lnTo>
                      <a:pt x="23622" y="280023"/>
                    </a:lnTo>
                    <a:lnTo>
                      <a:pt x="21336" y="278499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03" name="Google Shape;203;p25"/>
            <p:cNvSpPr/>
            <p:nvPr/>
          </p:nvSpPr>
          <p:spPr>
            <a:xfrm>
              <a:off x="7281671" y="3573779"/>
              <a:ext cx="92075" cy="426085"/>
            </a:xfrm>
            <a:custGeom>
              <a:rect b="b" l="l" r="r" t="t"/>
              <a:pathLst>
                <a:path extrusionOk="0" h="426085" w="92075">
                  <a:moveTo>
                    <a:pt x="90677" y="0"/>
                  </a:moveTo>
                  <a:lnTo>
                    <a:pt x="91559" y="25812"/>
                  </a:lnTo>
                  <a:lnTo>
                    <a:pt x="90868" y="51053"/>
                  </a:lnTo>
                  <a:lnTo>
                    <a:pt x="88749" y="76295"/>
                  </a:lnTo>
                  <a:lnTo>
                    <a:pt x="78938" y="140946"/>
                  </a:lnTo>
                  <a:lnTo>
                    <a:pt x="71246" y="179641"/>
                  </a:lnTo>
                  <a:lnTo>
                    <a:pt x="62412" y="218051"/>
                  </a:lnTo>
                  <a:lnTo>
                    <a:pt x="52577" y="256032"/>
                  </a:lnTo>
                  <a:lnTo>
                    <a:pt x="34956" y="316992"/>
                  </a:lnTo>
                  <a:lnTo>
                    <a:pt x="16763" y="377952"/>
                  </a:lnTo>
                  <a:lnTo>
                    <a:pt x="13465" y="389953"/>
                  </a:lnTo>
                  <a:lnTo>
                    <a:pt x="10382" y="401954"/>
                  </a:lnTo>
                  <a:lnTo>
                    <a:pt x="7441" y="413956"/>
                  </a:lnTo>
                  <a:lnTo>
                    <a:pt x="4571" y="425958"/>
                  </a:lnTo>
                  <a:lnTo>
                    <a:pt x="3643" y="423910"/>
                  </a:lnTo>
                  <a:lnTo>
                    <a:pt x="2285" y="417004"/>
                  </a:lnTo>
                  <a:lnTo>
                    <a:pt x="928" y="409241"/>
                  </a:lnTo>
                  <a:lnTo>
                    <a:pt x="0" y="404622"/>
                  </a:lnTo>
                </a:path>
              </a:pathLst>
            </a:custGeom>
            <a:noFill/>
            <a:ln cap="flat" cmpd="sng" w="22900">
              <a:solidFill>
                <a:srgbClr val="8000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04" name="Google Shape;204;p25"/>
            <p:cNvGrpSpPr/>
            <p:nvPr/>
          </p:nvGrpSpPr>
          <p:grpSpPr>
            <a:xfrm>
              <a:off x="7548346" y="3699509"/>
              <a:ext cx="155472" cy="176809"/>
              <a:chOff x="7548346" y="3699509"/>
              <a:chExt cx="155472" cy="176809"/>
            </a:xfrm>
          </p:grpSpPr>
          <p:pic>
            <p:nvPicPr>
              <p:cNvPr id="205" name="Google Shape;205;p25"/>
              <p:cNvPicPr preferRelativeResize="0"/>
              <p:nvPr/>
            </p:nvPicPr>
            <p:blipFill rotWithShape="1">
              <a:blip r:embed="rId21">
                <a:alphaModFix/>
              </a:blip>
              <a:srcRect b="0" l="0" r="0" t="0"/>
              <a:stretch/>
            </p:blipFill>
            <p:spPr>
              <a:xfrm>
                <a:off x="7548346" y="3721534"/>
                <a:ext cx="90728" cy="15478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06" name="Google Shape;206;p25"/>
              <p:cNvSpPr/>
              <p:nvPr/>
            </p:nvSpPr>
            <p:spPr>
              <a:xfrm>
                <a:off x="7682483" y="3811523"/>
                <a:ext cx="12700" cy="54610"/>
              </a:xfrm>
              <a:custGeom>
                <a:rect b="b" l="l" r="r" t="t"/>
                <a:pathLst>
                  <a:path extrusionOk="0" h="54610" w="12700">
                    <a:moveTo>
                      <a:pt x="0" y="0"/>
                    </a:moveTo>
                    <a:lnTo>
                      <a:pt x="5334" y="39624"/>
                    </a:lnTo>
                    <a:lnTo>
                      <a:pt x="6096" y="48006"/>
                    </a:lnTo>
                    <a:lnTo>
                      <a:pt x="11430" y="54102"/>
                    </a:lnTo>
                    <a:lnTo>
                      <a:pt x="12192" y="54102"/>
                    </a:lnTo>
                  </a:path>
                </a:pathLst>
              </a:custGeom>
              <a:noFill/>
              <a:ln cap="flat" cmpd="sng" w="2290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7" name="Google Shape;207;p25"/>
              <p:cNvSpPr/>
              <p:nvPr/>
            </p:nvSpPr>
            <p:spPr>
              <a:xfrm>
                <a:off x="7680959" y="3699509"/>
                <a:ext cx="22859" cy="22860"/>
              </a:xfrm>
              <a:custGeom>
                <a:rect b="b" l="l" r="r" t="t"/>
                <a:pathLst>
                  <a:path extrusionOk="0" h="22860" w="22859">
                    <a:moveTo>
                      <a:pt x="0" y="5333"/>
                    </a:moveTo>
                    <a:lnTo>
                      <a:pt x="0" y="17525"/>
                    </a:lnTo>
                    <a:lnTo>
                      <a:pt x="4571" y="22859"/>
                    </a:lnTo>
                    <a:lnTo>
                      <a:pt x="17525" y="22859"/>
                    </a:lnTo>
                    <a:lnTo>
                      <a:pt x="22859" y="17525"/>
                    </a:lnTo>
                    <a:lnTo>
                      <a:pt x="22859" y="11429"/>
                    </a:lnTo>
                    <a:lnTo>
                      <a:pt x="22859" y="5333"/>
                    </a:lnTo>
                    <a:lnTo>
                      <a:pt x="17525" y="0"/>
                    </a:lnTo>
                    <a:lnTo>
                      <a:pt x="4571" y="0"/>
                    </a:lnTo>
                    <a:lnTo>
                      <a:pt x="0" y="5333"/>
                    </a:lnTo>
                    <a:close/>
                  </a:path>
                </a:pathLst>
              </a:custGeom>
              <a:solidFill>
                <a:srgbClr val="800080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208" name="Google Shape;208;p25"/>
            <p:cNvPicPr preferRelativeResize="0"/>
            <p:nvPr/>
          </p:nvPicPr>
          <p:blipFill rotWithShape="1">
            <a:blip r:embed="rId22">
              <a:alphaModFix/>
            </a:blip>
            <a:srcRect b="0" l="0" r="0" t="0"/>
            <a:stretch/>
          </p:blipFill>
          <p:spPr>
            <a:xfrm>
              <a:off x="7803212" y="3684911"/>
              <a:ext cx="93419" cy="13835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9" name="Google Shape;209;p25"/>
            <p:cNvSpPr/>
            <p:nvPr/>
          </p:nvSpPr>
          <p:spPr>
            <a:xfrm>
              <a:off x="7991486" y="3594854"/>
              <a:ext cx="65404" cy="315595"/>
            </a:xfrm>
            <a:custGeom>
              <a:rect b="b" l="l" r="r" t="t"/>
              <a:pathLst>
                <a:path extrusionOk="0" h="315595" w="65404">
                  <a:moveTo>
                    <a:pt x="40755" y="4071"/>
                  </a:moveTo>
                  <a:lnTo>
                    <a:pt x="34194" y="2428"/>
                  </a:lnTo>
                  <a:lnTo>
                    <a:pt x="26562" y="642"/>
                  </a:lnTo>
                  <a:lnTo>
                    <a:pt x="18788" y="0"/>
                  </a:lnTo>
                  <a:lnTo>
                    <a:pt x="11799" y="1785"/>
                  </a:lnTo>
                  <a:lnTo>
                    <a:pt x="0" y="35492"/>
                  </a:lnTo>
                  <a:lnTo>
                    <a:pt x="273" y="43981"/>
                  </a:lnTo>
                  <a:lnTo>
                    <a:pt x="21705" y="82557"/>
                  </a:lnTo>
                  <a:lnTo>
                    <a:pt x="26229" y="87296"/>
                  </a:lnTo>
                  <a:lnTo>
                    <a:pt x="30468" y="92463"/>
                  </a:lnTo>
                  <a:lnTo>
                    <a:pt x="34135" y="98202"/>
                  </a:lnTo>
                  <a:lnTo>
                    <a:pt x="36945" y="104655"/>
                  </a:lnTo>
                  <a:lnTo>
                    <a:pt x="39993" y="111513"/>
                  </a:lnTo>
                  <a:lnTo>
                    <a:pt x="40755" y="120657"/>
                  </a:lnTo>
                  <a:lnTo>
                    <a:pt x="39993" y="128277"/>
                  </a:lnTo>
                  <a:lnTo>
                    <a:pt x="37945" y="136457"/>
                  </a:lnTo>
                  <a:lnTo>
                    <a:pt x="17228" y="168759"/>
                  </a:lnTo>
                  <a:lnTo>
                    <a:pt x="12977" y="174390"/>
                  </a:lnTo>
                  <a:lnTo>
                    <a:pt x="9513" y="180093"/>
                  </a:lnTo>
                  <a:lnTo>
                    <a:pt x="8751" y="180855"/>
                  </a:lnTo>
                  <a:lnTo>
                    <a:pt x="8751" y="181617"/>
                  </a:lnTo>
                  <a:lnTo>
                    <a:pt x="8751" y="182379"/>
                  </a:lnTo>
                  <a:lnTo>
                    <a:pt x="17133" y="182379"/>
                  </a:lnTo>
                  <a:lnTo>
                    <a:pt x="25515" y="182379"/>
                  </a:lnTo>
                  <a:lnTo>
                    <a:pt x="33897" y="183903"/>
                  </a:lnTo>
                  <a:lnTo>
                    <a:pt x="39993" y="184665"/>
                  </a:lnTo>
                  <a:lnTo>
                    <a:pt x="46089" y="186951"/>
                  </a:lnTo>
                  <a:lnTo>
                    <a:pt x="48375" y="193047"/>
                  </a:lnTo>
                  <a:lnTo>
                    <a:pt x="49863" y="199012"/>
                  </a:lnTo>
                  <a:lnTo>
                    <a:pt x="49994" y="205906"/>
                  </a:lnTo>
                  <a:lnTo>
                    <a:pt x="49125" y="212657"/>
                  </a:lnTo>
                  <a:lnTo>
                    <a:pt x="47613" y="218193"/>
                  </a:lnTo>
                  <a:lnTo>
                    <a:pt x="44136" y="230076"/>
                  </a:lnTo>
                  <a:lnTo>
                    <a:pt x="39802" y="241815"/>
                  </a:lnTo>
                  <a:lnTo>
                    <a:pt x="35182" y="253555"/>
                  </a:lnTo>
                  <a:lnTo>
                    <a:pt x="30849" y="265437"/>
                  </a:lnTo>
                  <a:lnTo>
                    <a:pt x="28158" y="275046"/>
                  </a:lnTo>
                  <a:lnTo>
                    <a:pt x="25896" y="284583"/>
                  </a:lnTo>
                  <a:lnTo>
                    <a:pt x="24205" y="294262"/>
                  </a:lnTo>
                  <a:lnTo>
                    <a:pt x="23229" y="304299"/>
                  </a:lnTo>
                  <a:lnTo>
                    <a:pt x="23229" y="310395"/>
                  </a:lnTo>
                  <a:lnTo>
                    <a:pt x="23229" y="314205"/>
                  </a:lnTo>
                  <a:lnTo>
                    <a:pt x="30087" y="314967"/>
                  </a:lnTo>
                  <a:lnTo>
                    <a:pt x="37468" y="315170"/>
                  </a:lnTo>
                  <a:lnTo>
                    <a:pt x="43993" y="313729"/>
                  </a:lnTo>
                  <a:lnTo>
                    <a:pt x="50232" y="311003"/>
                  </a:lnTo>
                  <a:lnTo>
                    <a:pt x="56757" y="307347"/>
                  </a:lnTo>
                  <a:lnTo>
                    <a:pt x="59805" y="305061"/>
                  </a:lnTo>
                  <a:lnTo>
                    <a:pt x="62091" y="302775"/>
                  </a:lnTo>
                  <a:lnTo>
                    <a:pt x="65139" y="300489"/>
                  </a:lnTo>
                </a:path>
              </a:pathLst>
            </a:custGeom>
            <a:noFill/>
            <a:ln cap="flat" cmpd="sng" w="22900">
              <a:solidFill>
                <a:srgbClr val="8000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10" name="Google Shape;210;p25"/>
            <p:cNvGrpSpPr/>
            <p:nvPr/>
          </p:nvGrpSpPr>
          <p:grpSpPr>
            <a:xfrm>
              <a:off x="8124418" y="3502913"/>
              <a:ext cx="519456" cy="341629"/>
              <a:chOff x="8124418" y="3502913"/>
              <a:chExt cx="519456" cy="341629"/>
            </a:xfrm>
          </p:grpSpPr>
          <p:pic>
            <p:nvPicPr>
              <p:cNvPr id="211" name="Google Shape;211;p25"/>
              <p:cNvPicPr preferRelativeResize="0"/>
              <p:nvPr/>
            </p:nvPicPr>
            <p:blipFill rotWithShape="1">
              <a:blip r:embed="rId23">
                <a:alphaModFix/>
              </a:blip>
              <a:srcRect b="0" l="0" r="0" t="0"/>
              <a:stretch/>
            </p:blipFill>
            <p:spPr>
              <a:xfrm>
                <a:off x="8124418" y="3650716"/>
                <a:ext cx="92252" cy="10977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2" name="Google Shape;212;p25"/>
              <p:cNvPicPr preferRelativeResize="0"/>
              <p:nvPr/>
            </p:nvPicPr>
            <p:blipFill rotWithShape="1">
              <a:blip r:embed="rId24">
                <a:alphaModFix/>
              </a:blip>
              <a:srcRect b="0" l="0" r="0" t="0"/>
              <a:stretch/>
            </p:blipFill>
            <p:spPr>
              <a:xfrm>
                <a:off x="8241766" y="3639286"/>
                <a:ext cx="89288" cy="1715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13" name="Google Shape;213;p25"/>
              <p:cNvSpPr/>
              <p:nvPr/>
            </p:nvSpPr>
            <p:spPr>
              <a:xfrm>
                <a:off x="8373618" y="3643121"/>
                <a:ext cx="50800" cy="7620"/>
              </a:xfrm>
              <a:custGeom>
                <a:rect b="b" l="l" r="r" t="t"/>
                <a:pathLst>
                  <a:path extrusionOk="0" h="7620" w="50800">
                    <a:moveTo>
                      <a:pt x="0" y="7620"/>
                    </a:moveTo>
                    <a:lnTo>
                      <a:pt x="39624" y="3810"/>
                    </a:lnTo>
                    <a:lnTo>
                      <a:pt x="47244" y="1524"/>
                    </a:lnTo>
                    <a:lnTo>
                      <a:pt x="50292" y="0"/>
                    </a:lnTo>
                  </a:path>
                </a:pathLst>
              </a:custGeom>
              <a:noFill/>
              <a:ln cap="flat" cmpd="sng" w="2290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4" name="Google Shape;214;p25"/>
              <p:cNvSpPr/>
              <p:nvPr/>
            </p:nvSpPr>
            <p:spPr>
              <a:xfrm>
                <a:off x="8485632" y="3595115"/>
                <a:ext cx="6350" cy="94614"/>
              </a:xfrm>
              <a:custGeom>
                <a:rect b="b" l="l" r="r" t="t"/>
                <a:pathLst>
                  <a:path extrusionOk="0" h="94614" w="6350">
                    <a:moveTo>
                      <a:pt x="0" y="0"/>
                    </a:moveTo>
                    <a:lnTo>
                      <a:pt x="583" y="9263"/>
                    </a:lnTo>
                    <a:lnTo>
                      <a:pt x="1238" y="18669"/>
                    </a:lnTo>
                    <a:lnTo>
                      <a:pt x="2035" y="28074"/>
                    </a:lnTo>
                    <a:lnTo>
                      <a:pt x="3048" y="37338"/>
                    </a:lnTo>
                    <a:lnTo>
                      <a:pt x="3607" y="47172"/>
                    </a:lnTo>
                    <a:lnTo>
                      <a:pt x="4095" y="57150"/>
                    </a:lnTo>
                    <a:lnTo>
                      <a:pt x="4441" y="67127"/>
                    </a:lnTo>
                    <a:lnTo>
                      <a:pt x="4572" y="76962"/>
                    </a:lnTo>
                    <a:lnTo>
                      <a:pt x="5334" y="83820"/>
                    </a:lnTo>
                    <a:lnTo>
                      <a:pt x="4572" y="88392"/>
                    </a:lnTo>
                    <a:lnTo>
                      <a:pt x="6096" y="94488"/>
                    </a:lnTo>
                  </a:path>
                </a:pathLst>
              </a:custGeom>
              <a:noFill/>
              <a:ln cap="flat" cmpd="sng" w="2290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5" name="Google Shape;215;p25"/>
              <p:cNvSpPr/>
              <p:nvPr/>
            </p:nvSpPr>
            <p:spPr>
              <a:xfrm>
                <a:off x="8501634" y="3502913"/>
                <a:ext cx="142240" cy="341629"/>
              </a:xfrm>
              <a:custGeom>
                <a:rect b="b" l="l" r="r" t="t"/>
                <a:pathLst>
                  <a:path extrusionOk="0" h="341629" w="142240">
                    <a:moveTo>
                      <a:pt x="44957" y="0"/>
                    </a:moveTo>
                    <a:lnTo>
                      <a:pt x="82295" y="30479"/>
                    </a:lnTo>
                    <a:lnTo>
                      <a:pt x="97297" y="69163"/>
                    </a:lnTo>
                    <a:lnTo>
                      <a:pt x="99059" y="83057"/>
                    </a:lnTo>
                    <a:lnTo>
                      <a:pt x="98940" y="99024"/>
                    </a:lnTo>
                    <a:lnTo>
                      <a:pt x="97535" y="114204"/>
                    </a:lnTo>
                    <a:lnTo>
                      <a:pt x="94988" y="129242"/>
                    </a:lnTo>
                    <a:lnTo>
                      <a:pt x="91439" y="144780"/>
                    </a:lnTo>
                    <a:lnTo>
                      <a:pt x="88642" y="156674"/>
                    </a:lnTo>
                    <a:lnTo>
                      <a:pt x="86201" y="168497"/>
                    </a:lnTo>
                    <a:lnTo>
                      <a:pt x="84474" y="180463"/>
                    </a:lnTo>
                    <a:lnTo>
                      <a:pt x="83819" y="192786"/>
                    </a:lnTo>
                    <a:lnTo>
                      <a:pt x="84581" y="203454"/>
                    </a:lnTo>
                    <a:lnTo>
                      <a:pt x="86867" y="208026"/>
                    </a:lnTo>
                    <a:lnTo>
                      <a:pt x="97535" y="209550"/>
                    </a:lnTo>
                    <a:lnTo>
                      <a:pt x="104167" y="210145"/>
                    </a:lnTo>
                    <a:lnTo>
                      <a:pt x="111156" y="209740"/>
                    </a:lnTo>
                    <a:lnTo>
                      <a:pt x="140969" y="196595"/>
                    </a:lnTo>
                    <a:lnTo>
                      <a:pt x="140969" y="195833"/>
                    </a:lnTo>
                    <a:lnTo>
                      <a:pt x="140969" y="195071"/>
                    </a:lnTo>
                    <a:lnTo>
                      <a:pt x="141731" y="195071"/>
                    </a:lnTo>
                    <a:lnTo>
                      <a:pt x="134873" y="198881"/>
                    </a:lnTo>
                    <a:lnTo>
                      <a:pt x="131063" y="201929"/>
                    </a:lnTo>
                    <a:lnTo>
                      <a:pt x="113418" y="249197"/>
                    </a:lnTo>
                    <a:lnTo>
                      <a:pt x="109346" y="283464"/>
                    </a:lnTo>
                    <a:lnTo>
                      <a:pt x="108465" y="293751"/>
                    </a:lnTo>
                    <a:lnTo>
                      <a:pt x="92452" y="334291"/>
                    </a:lnTo>
                    <a:lnTo>
                      <a:pt x="54101" y="341566"/>
                    </a:lnTo>
                    <a:lnTo>
                      <a:pt x="44124" y="341471"/>
                    </a:lnTo>
                    <a:lnTo>
                      <a:pt x="34289" y="341376"/>
                    </a:lnTo>
                    <a:lnTo>
                      <a:pt x="25181" y="341209"/>
                    </a:lnTo>
                    <a:lnTo>
                      <a:pt x="16859" y="340614"/>
                    </a:lnTo>
                    <a:lnTo>
                      <a:pt x="8679" y="339447"/>
                    </a:lnTo>
                    <a:lnTo>
                      <a:pt x="0" y="337566"/>
                    </a:lnTo>
                  </a:path>
                </a:pathLst>
              </a:custGeom>
              <a:noFill/>
              <a:ln cap="flat" cmpd="sng" w="2290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16" name="Google Shape;216;p25"/>
          <p:cNvGrpSpPr/>
          <p:nvPr/>
        </p:nvGrpSpPr>
        <p:grpSpPr>
          <a:xfrm>
            <a:off x="1093492" y="3371648"/>
            <a:ext cx="6884858" cy="1360500"/>
            <a:chOff x="3724975" y="4704052"/>
            <a:chExt cx="6286967" cy="1424458"/>
          </a:xfrm>
        </p:grpSpPr>
        <p:grpSp>
          <p:nvGrpSpPr>
            <p:cNvPr id="217" name="Google Shape;217;p25"/>
            <p:cNvGrpSpPr/>
            <p:nvPr/>
          </p:nvGrpSpPr>
          <p:grpSpPr>
            <a:xfrm>
              <a:off x="4235170" y="5714403"/>
              <a:ext cx="691667" cy="319621"/>
              <a:chOff x="4235170" y="5714403"/>
              <a:chExt cx="691667" cy="319621"/>
            </a:xfrm>
          </p:grpSpPr>
          <p:pic>
            <p:nvPicPr>
              <p:cNvPr id="218" name="Google Shape;218;p25"/>
              <p:cNvPicPr preferRelativeResize="0"/>
              <p:nvPr/>
            </p:nvPicPr>
            <p:blipFill rotWithShape="1">
              <a:blip r:embed="rId25">
                <a:alphaModFix/>
              </a:blip>
              <a:srcRect b="0" l="0" r="0" t="0"/>
              <a:stretch/>
            </p:blipFill>
            <p:spPr>
              <a:xfrm>
                <a:off x="4235170" y="5762980"/>
                <a:ext cx="408959" cy="19889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9" name="Google Shape;219;p25"/>
              <p:cNvPicPr preferRelativeResize="0"/>
              <p:nvPr/>
            </p:nvPicPr>
            <p:blipFill rotWithShape="1">
              <a:blip r:embed="rId26">
                <a:alphaModFix/>
              </a:blip>
              <a:srcRect b="0" l="0" r="0" t="0"/>
              <a:stretch/>
            </p:blipFill>
            <p:spPr>
              <a:xfrm>
                <a:off x="4669510" y="5714403"/>
                <a:ext cx="125018" cy="16673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20" name="Google Shape;220;p25"/>
              <p:cNvSpPr/>
              <p:nvPr/>
            </p:nvSpPr>
            <p:spPr>
              <a:xfrm>
                <a:off x="4345685" y="5945124"/>
                <a:ext cx="467995" cy="88900"/>
              </a:xfrm>
              <a:custGeom>
                <a:rect b="b" l="l" r="r" t="t"/>
                <a:pathLst>
                  <a:path extrusionOk="0" h="88900" w="467995">
                    <a:moveTo>
                      <a:pt x="0" y="88392"/>
                    </a:moveTo>
                    <a:lnTo>
                      <a:pt x="54483" y="85248"/>
                    </a:lnTo>
                    <a:lnTo>
                      <a:pt x="108966" y="79248"/>
                    </a:lnTo>
                    <a:lnTo>
                      <a:pt x="145101" y="74926"/>
                    </a:lnTo>
                    <a:lnTo>
                      <a:pt x="181451" y="70961"/>
                    </a:lnTo>
                    <a:lnTo>
                      <a:pt x="254508" y="63246"/>
                    </a:lnTo>
                    <a:lnTo>
                      <a:pt x="316896" y="54959"/>
                    </a:lnTo>
                    <a:lnTo>
                      <a:pt x="378714" y="42672"/>
                    </a:lnTo>
                    <a:lnTo>
                      <a:pt x="416528" y="32194"/>
                    </a:lnTo>
                    <a:lnTo>
                      <a:pt x="452628" y="16002"/>
                    </a:lnTo>
                    <a:lnTo>
                      <a:pt x="461009" y="8382"/>
                    </a:lnTo>
                    <a:lnTo>
                      <a:pt x="464058" y="6096"/>
                    </a:lnTo>
                    <a:lnTo>
                      <a:pt x="467868" y="0"/>
                    </a:lnTo>
                  </a:path>
                </a:pathLst>
              </a:custGeom>
              <a:noFill/>
              <a:ln cap="flat" cmpd="sng" w="2290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1" name="Google Shape;221;p25"/>
              <p:cNvSpPr/>
              <p:nvPr/>
            </p:nvSpPr>
            <p:spPr>
              <a:xfrm>
                <a:off x="4864608" y="5791199"/>
                <a:ext cx="62229" cy="172720"/>
              </a:xfrm>
              <a:custGeom>
                <a:rect b="b" l="l" r="r" t="t"/>
                <a:pathLst>
                  <a:path extrusionOk="0" h="172720" w="62229">
                    <a:moveTo>
                      <a:pt x="22860" y="4572"/>
                    </a:moveTo>
                    <a:lnTo>
                      <a:pt x="17526" y="0"/>
                    </a:lnTo>
                    <a:lnTo>
                      <a:pt x="5334" y="0"/>
                    </a:lnTo>
                    <a:lnTo>
                      <a:pt x="0" y="4572"/>
                    </a:lnTo>
                    <a:lnTo>
                      <a:pt x="0" y="17526"/>
                    </a:lnTo>
                    <a:lnTo>
                      <a:pt x="5334" y="22860"/>
                    </a:lnTo>
                    <a:lnTo>
                      <a:pt x="17526" y="22860"/>
                    </a:lnTo>
                    <a:lnTo>
                      <a:pt x="22860" y="17526"/>
                    </a:lnTo>
                    <a:lnTo>
                      <a:pt x="22860" y="11430"/>
                    </a:lnTo>
                    <a:lnTo>
                      <a:pt x="22860" y="4572"/>
                    </a:lnTo>
                    <a:close/>
                  </a:path>
                  <a:path extrusionOk="0" h="172720" w="62229">
                    <a:moveTo>
                      <a:pt x="61722" y="154686"/>
                    </a:moveTo>
                    <a:lnTo>
                      <a:pt x="56388" y="149352"/>
                    </a:lnTo>
                    <a:lnTo>
                      <a:pt x="43434" y="149352"/>
                    </a:lnTo>
                    <a:lnTo>
                      <a:pt x="38862" y="154686"/>
                    </a:lnTo>
                    <a:lnTo>
                      <a:pt x="38862" y="167640"/>
                    </a:lnTo>
                    <a:lnTo>
                      <a:pt x="43434" y="172212"/>
                    </a:lnTo>
                    <a:lnTo>
                      <a:pt x="56388" y="172212"/>
                    </a:lnTo>
                    <a:lnTo>
                      <a:pt x="61722" y="167640"/>
                    </a:lnTo>
                    <a:lnTo>
                      <a:pt x="61722" y="160782"/>
                    </a:lnTo>
                    <a:lnTo>
                      <a:pt x="61722" y="154686"/>
                    </a:lnTo>
                    <a:close/>
                  </a:path>
                </a:pathLst>
              </a:custGeom>
              <a:solidFill>
                <a:srgbClr val="800080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22" name="Google Shape;222;p25"/>
            <p:cNvSpPr/>
            <p:nvPr/>
          </p:nvSpPr>
          <p:spPr>
            <a:xfrm>
              <a:off x="5839205" y="5642609"/>
              <a:ext cx="368300" cy="284479"/>
            </a:xfrm>
            <a:custGeom>
              <a:rect b="b" l="l" r="r" t="t"/>
              <a:pathLst>
                <a:path extrusionOk="0" h="284479" w="368300">
                  <a:moveTo>
                    <a:pt x="308610" y="0"/>
                  </a:moveTo>
                  <a:lnTo>
                    <a:pt x="263080" y="7893"/>
                  </a:lnTo>
                  <a:lnTo>
                    <a:pt x="225361" y="19014"/>
                  </a:lnTo>
                  <a:lnTo>
                    <a:pt x="184665" y="32706"/>
                  </a:lnTo>
                  <a:lnTo>
                    <a:pt x="140708" y="48398"/>
                  </a:lnTo>
                  <a:lnTo>
                    <a:pt x="118872" y="56387"/>
                  </a:lnTo>
                  <a:lnTo>
                    <a:pt x="110085" y="59185"/>
                  </a:lnTo>
                  <a:lnTo>
                    <a:pt x="100584" y="62198"/>
                  </a:lnTo>
                  <a:lnTo>
                    <a:pt x="91654" y="65924"/>
                  </a:lnTo>
                  <a:lnTo>
                    <a:pt x="84582" y="70865"/>
                  </a:lnTo>
                  <a:lnTo>
                    <a:pt x="90666" y="75783"/>
                  </a:lnTo>
                  <a:lnTo>
                    <a:pt x="137922" y="88570"/>
                  </a:lnTo>
                  <a:lnTo>
                    <a:pt x="179070" y="96357"/>
                  </a:lnTo>
                  <a:lnTo>
                    <a:pt x="199644" y="99821"/>
                  </a:lnTo>
                  <a:lnTo>
                    <a:pt x="217479" y="103012"/>
                  </a:lnTo>
                  <a:lnTo>
                    <a:pt x="235458" y="105917"/>
                  </a:lnTo>
                  <a:lnTo>
                    <a:pt x="253436" y="108823"/>
                  </a:lnTo>
                  <a:lnTo>
                    <a:pt x="271272" y="112013"/>
                  </a:lnTo>
                  <a:lnTo>
                    <a:pt x="277510" y="113097"/>
                  </a:lnTo>
                  <a:lnTo>
                    <a:pt x="286321" y="114395"/>
                  </a:lnTo>
                  <a:lnTo>
                    <a:pt x="294846" y="116407"/>
                  </a:lnTo>
                  <a:lnTo>
                    <a:pt x="300228" y="119633"/>
                  </a:lnTo>
                  <a:lnTo>
                    <a:pt x="300228" y="120395"/>
                  </a:lnTo>
                  <a:lnTo>
                    <a:pt x="300228" y="121157"/>
                  </a:lnTo>
                  <a:lnTo>
                    <a:pt x="300228" y="122681"/>
                  </a:lnTo>
                  <a:lnTo>
                    <a:pt x="293834" y="129575"/>
                  </a:lnTo>
                  <a:lnTo>
                    <a:pt x="246495" y="157531"/>
                  </a:lnTo>
                  <a:lnTo>
                    <a:pt x="202751" y="181225"/>
                  </a:lnTo>
                  <a:lnTo>
                    <a:pt x="153150" y="206371"/>
                  </a:lnTo>
                  <a:lnTo>
                    <a:pt x="97976" y="232969"/>
                  </a:lnTo>
                  <a:lnTo>
                    <a:pt x="52185" y="253674"/>
                  </a:lnTo>
                  <a:lnTo>
                    <a:pt x="33051" y="261937"/>
                  </a:lnTo>
                  <a:lnTo>
                    <a:pt x="14918" y="271629"/>
                  </a:lnTo>
                  <a:lnTo>
                    <a:pt x="0" y="283463"/>
                  </a:lnTo>
                  <a:lnTo>
                    <a:pt x="11358" y="283999"/>
                  </a:lnTo>
                  <a:lnTo>
                    <a:pt x="23431" y="284321"/>
                  </a:lnTo>
                  <a:lnTo>
                    <a:pt x="35790" y="284214"/>
                  </a:lnTo>
                  <a:lnTo>
                    <a:pt x="86868" y="279142"/>
                  </a:lnTo>
                  <a:lnTo>
                    <a:pt x="125730" y="273462"/>
                  </a:lnTo>
                  <a:lnTo>
                    <a:pt x="164592" y="267069"/>
                  </a:lnTo>
                  <a:lnTo>
                    <a:pt x="203454" y="260603"/>
                  </a:lnTo>
                  <a:lnTo>
                    <a:pt x="230766" y="256603"/>
                  </a:lnTo>
                  <a:lnTo>
                    <a:pt x="257937" y="252602"/>
                  </a:lnTo>
                  <a:lnTo>
                    <a:pt x="285107" y="248602"/>
                  </a:lnTo>
                  <a:lnTo>
                    <a:pt x="312420" y="244601"/>
                  </a:lnTo>
                  <a:lnTo>
                    <a:pt x="325112" y="242899"/>
                  </a:lnTo>
                  <a:lnTo>
                    <a:pt x="337947" y="241268"/>
                  </a:lnTo>
                  <a:lnTo>
                    <a:pt x="350781" y="239779"/>
                  </a:lnTo>
                  <a:lnTo>
                    <a:pt x="363474" y="238505"/>
                  </a:lnTo>
                  <a:lnTo>
                    <a:pt x="365760" y="237743"/>
                  </a:lnTo>
                  <a:lnTo>
                    <a:pt x="366522" y="237743"/>
                  </a:lnTo>
                  <a:lnTo>
                    <a:pt x="368046" y="237743"/>
                  </a:lnTo>
                  <a:lnTo>
                    <a:pt x="359711" y="238017"/>
                  </a:lnTo>
                  <a:lnTo>
                    <a:pt x="351663" y="238791"/>
                  </a:lnTo>
                  <a:lnTo>
                    <a:pt x="343614" y="239994"/>
                  </a:lnTo>
                  <a:lnTo>
                    <a:pt x="335280" y="241553"/>
                  </a:lnTo>
                </a:path>
              </a:pathLst>
            </a:custGeom>
            <a:noFill/>
            <a:ln cap="flat" cmpd="sng" w="22900">
              <a:solidFill>
                <a:srgbClr val="8000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23" name="Google Shape;223;p25"/>
            <p:cNvGrpSpPr/>
            <p:nvPr/>
          </p:nvGrpSpPr>
          <p:grpSpPr>
            <a:xfrm>
              <a:off x="5868161" y="6002273"/>
              <a:ext cx="166624" cy="126237"/>
              <a:chOff x="5868161" y="6002273"/>
              <a:chExt cx="166624" cy="126237"/>
            </a:xfrm>
          </p:grpSpPr>
          <p:sp>
            <p:nvSpPr>
              <p:cNvPr id="224" name="Google Shape;224;p25"/>
              <p:cNvSpPr/>
              <p:nvPr/>
            </p:nvSpPr>
            <p:spPr>
              <a:xfrm>
                <a:off x="5897879" y="6066281"/>
                <a:ext cx="7620" cy="62229"/>
              </a:xfrm>
              <a:custGeom>
                <a:rect b="b" l="l" r="r" t="t"/>
                <a:pathLst>
                  <a:path extrusionOk="0" h="62229" w="7620">
                    <a:moveTo>
                      <a:pt x="0" y="0"/>
                    </a:moveTo>
                    <a:lnTo>
                      <a:pt x="440" y="9834"/>
                    </a:lnTo>
                    <a:lnTo>
                      <a:pt x="666" y="19811"/>
                    </a:lnTo>
                    <a:lnTo>
                      <a:pt x="750" y="29789"/>
                    </a:lnTo>
                    <a:lnTo>
                      <a:pt x="762" y="39623"/>
                    </a:lnTo>
                    <a:lnTo>
                      <a:pt x="1524" y="41909"/>
                    </a:lnTo>
                    <a:lnTo>
                      <a:pt x="762" y="56387"/>
                    </a:lnTo>
                    <a:lnTo>
                      <a:pt x="3048" y="57911"/>
                    </a:lnTo>
                    <a:lnTo>
                      <a:pt x="7620" y="61721"/>
                    </a:lnTo>
                    <a:lnTo>
                      <a:pt x="3048" y="57149"/>
                    </a:lnTo>
                    <a:lnTo>
                      <a:pt x="6096" y="57911"/>
                    </a:lnTo>
                  </a:path>
                </a:pathLst>
              </a:custGeom>
              <a:noFill/>
              <a:ln cap="flat" cmpd="sng" w="2290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5" name="Google Shape;225;p25"/>
              <p:cNvSpPr/>
              <p:nvPr/>
            </p:nvSpPr>
            <p:spPr>
              <a:xfrm>
                <a:off x="5868161" y="6002273"/>
                <a:ext cx="24129" cy="22860"/>
              </a:xfrm>
              <a:custGeom>
                <a:rect b="b" l="l" r="r" t="t"/>
                <a:pathLst>
                  <a:path extrusionOk="0" h="22860" w="24129">
                    <a:moveTo>
                      <a:pt x="0" y="5334"/>
                    </a:moveTo>
                    <a:lnTo>
                      <a:pt x="0" y="17526"/>
                    </a:lnTo>
                    <a:lnTo>
                      <a:pt x="5334" y="22860"/>
                    </a:lnTo>
                    <a:lnTo>
                      <a:pt x="18288" y="22860"/>
                    </a:lnTo>
                    <a:lnTo>
                      <a:pt x="23622" y="17526"/>
                    </a:lnTo>
                    <a:lnTo>
                      <a:pt x="23622" y="11430"/>
                    </a:lnTo>
                    <a:lnTo>
                      <a:pt x="23622" y="5334"/>
                    </a:lnTo>
                    <a:lnTo>
                      <a:pt x="18288" y="0"/>
                    </a:lnTo>
                    <a:lnTo>
                      <a:pt x="5334" y="0"/>
                    </a:lnTo>
                    <a:lnTo>
                      <a:pt x="0" y="5334"/>
                    </a:lnTo>
                    <a:close/>
                  </a:path>
                </a:pathLst>
              </a:custGeom>
              <a:solidFill>
                <a:srgbClr val="800080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6" name="Google Shape;226;p25"/>
              <p:cNvSpPr/>
              <p:nvPr/>
            </p:nvSpPr>
            <p:spPr>
              <a:xfrm>
                <a:off x="5963411" y="6046565"/>
                <a:ext cx="43179" cy="2539"/>
              </a:xfrm>
              <a:custGeom>
                <a:rect b="b" l="l" r="r" t="t"/>
                <a:pathLst>
                  <a:path extrusionOk="0" h="2539" w="43179">
                    <a:moveTo>
                      <a:pt x="0" y="666"/>
                    </a:moveTo>
                    <a:lnTo>
                      <a:pt x="10739" y="369"/>
                    </a:lnTo>
                    <a:lnTo>
                      <a:pt x="21907" y="0"/>
                    </a:lnTo>
                    <a:lnTo>
                      <a:pt x="32789" y="345"/>
                    </a:lnTo>
                    <a:lnTo>
                      <a:pt x="42672" y="2190"/>
                    </a:lnTo>
                  </a:path>
                </a:pathLst>
              </a:custGeom>
              <a:noFill/>
              <a:ln cap="flat" cmpd="sng" w="2290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7" name="Google Shape;227;p25"/>
              <p:cNvSpPr/>
              <p:nvPr/>
            </p:nvSpPr>
            <p:spPr>
              <a:xfrm>
                <a:off x="5980175" y="6082283"/>
                <a:ext cx="54610" cy="15239"/>
              </a:xfrm>
              <a:custGeom>
                <a:rect b="b" l="l" r="r" t="t"/>
                <a:pathLst>
                  <a:path extrusionOk="0" h="15239" w="54610">
                    <a:moveTo>
                      <a:pt x="0" y="14478"/>
                    </a:moveTo>
                    <a:lnTo>
                      <a:pt x="45720" y="4572"/>
                    </a:lnTo>
                    <a:lnTo>
                      <a:pt x="48768" y="3048"/>
                    </a:lnTo>
                    <a:lnTo>
                      <a:pt x="51816" y="1524"/>
                    </a:lnTo>
                    <a:lnTo>
                      <a:pt x="54102" y="0"/>
                    </a:lnTo>
                  </a:path>
                </a:pathLst>
              </a:custGeom>
              <a:noFill/>
              <a:ln cap="flat" cmpd="sng" w="2290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28" name="Google Shape;228;p25"/>
            <p:cNvSpPr/>
            <p:nvPr/>
          </p:nvSpPr>
          <p:spPr>
            <a:xfrm>
              <a:off x="6107429" y="6025896"/>
              <a:ext cx="9525" cy="79375"/>
            </a:xfrm>
            <a:custGeom>
              <a:rect b="b" l="l" r="r" t="t"/>
              <a:pathLst>
                <a:path extrusionOk="0" h="79375" w="9525">
                  <a:moveTo>
                    <a:pt x="0" y="0"/>
                  </a:moveTo>
                  <a:lnTo>
                    <a:pt x="6465" y="44969"/>
                  </a:lnTo>
                  <a:lnTo>
                    <a:pt x="7715" y="54197"/>
                  </a:lnTo>
                  <a:lnTo>
                    <a:pt x="8536" y="63567"/>
                  </a:lnTo>
                  <a:lnTo>
                    <a:pt x="9144" y="73152"/>
                  </a:lnTo>
                  <a:lnTo>
                    <a:pt x="9144" y="74676"/>
                  </a:lnTo>
                  <a:lnTo>
                    <a:pt x="9144" y="76962"/>
                  </a:lnTo>
                  <a:lnTo>
                    <a:pt x="9144" y="79248"/>
                  </a:lnTo>
                </a:path>
              </a:pathLst>
            </a:custGeom>
            <a:noFill/>
            <a:ln cap="flat" cmpd="sng" w="22900">
              <a:solidFill>
                <a:srgbClr val="8000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29" name="Google Shape;229;p25"/>
            <p:cNvGrpSpPr/>
            <p:nvPr/>
          </p:nvGrpSpPr>
          <p:grpSpPr>
            <a:xfrm>
              <a:off x="5921502" y="5535929"/>
              <a:ext cx="46989" cy="68580"/>
              <a:chOff x="5921502" y="5535929"/>
              <a:chExt cx="46989" cy="68580"/>
            </a:xfrm>
          </p:grpSpPr>
          <p:sp>
            <p:nvSpPr>
              <p:cNvPr id="230" name="Google Shape;230;p25"/>
              <p:cNvSpPr/>
              <p:nvPr/>
            </p:nvSpPr>
            <p:spPr>
              <a:xfrm>
                <a:off x="5921502" y="5547359"/>
                <a:ext cx="2539" cy="57150"/>
              </a:xfrm>
              <a:custGeom>
                <a:rect b="b" l="l" r="r" t="t"/>
                <a:pathLst>
                  <a:path extrusionOk="0" h="57150" w="2539">
                    <a:moveTo>
                      <a:pt x="762" y="0"/>
                    </a:moveTo>
                    <a:lnTo>
                      <a:pt x="762" y="9132"/>
                    </a:lnTo>
                    <a:lnTo>
                      <a:pt x="762" y="18192"/>
                    </a:lnTo>
                    <a:lnTo>
                      <a:pt x="762" y="27110"/>
                    </a:lnTo>
                    <a:lnTo>
                      <a:pt x="762" y="35814"/>
                    </a:lnTo>
                    <a:lnTo>
                      <a:pt x="762" y="42672"/>
                    </a:lnTo>
                    <a:lnTo>
                      <a:pt x="0" y="49530"/>
                    </a:lnTo>
                    <a:lnTo>
                      <a:pt x="1524" y="56388"/>
                    </a:lnTo>
                    <a:lnTo>
                      <a:pt x="2286" y="57150"/>
                    </a:lnTo>
                  </a:path>
                </a:pathLst>
              </a:custGeom>
              <a:noFill/>
              <a:ln cap="flat" cmpd="sng" w="2290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1" name="Google Shape;231;p25"/>
              <p:cNvSpPr/>
              <p:nvPr/>
            </p:nvSpPr>
            <p:spPr>
              <a:xfrm>
                <a:off x="5921502" y="5535929"/>
                <a:ext cx="46989" cy="59054"/>
              </a:xfrm>
              <a:custGeom>
                <a:rect b="b" l="l" r="r" t="t"/>
                <a:pathLst>
                  <a:path extrusionOk="0" h="59054" w="46989">
                    <a:moveTo>
                      <a:pt x="3048" y="58674"/>
                    </a:moveTo>
                    <a:lnTo>
                      <a:pt x="1928" y="49196"/>
                    </a:lnTo>
                    <a:lnTo>
                      <a:pt x="952" y="40005"/>
                    </a:lnTo>
                    <a:lnTo>
                      <a:pt x="261" y="30813"/>
                    </a:lnTo>
                    <a:lnTo>
                      <a:pt x="0" y="21336"/>
                    </a:lnTo>
                    <a:lnTo>
                      <a:pt x="892" y="13513"/>
                    </a:lnTo>
                    <a:lnTo>
                      <a:pt x="3714" y="7334"/>
                    </a:lnTo>
                    <a:lnTo>
                      <a:pt x="8679" y="3012"/>
                    </a:lnTo>
                    <a:lnTo>
                      <a:pt x="16002" y="762"/>
                    </a:lnTo>
                    <a:lnTo>
                      <a:pt x="25146" y="0"/>
                    </a:lnTo>
                    <a:lnTo>
                      <a:pt x="32766" y="762"/>
                    </a:lnTo>
                    <a:lnTo>
                      <a:pt x="39624" y="6858"/>
                    </a:lnTo>
                    <a:lnTo>
                      <a:pt x="44017" y="13084"/>
                    </a:lnTo>
                    <a:lnTo>
                      <a:pt x="46196" y="20097"/>
                    </a:lnTo>
                    <a:lnTo>
                      <a:pt x="46803" y="27539"/>
                    </a:lnTo>
                    <a:lnTo>
                      <a:pt x="46482" y="35052"/>
                    </a:lnTo>
                    <a:lnTo>
                      <a:pt x="45720" y="42672"/>
                    </a:lnTo>
                    <a:lnTo>
                      <a:pt x="44958" y="45720"/>
                    </a:lnTo>
                    <a:lnTo>
                      <a:pt x="41910" y="49530"/>
                    </a:lnTo>
                  </a:path>
                </a:pathLst>
              </a:custGeom>
              <a:noFill/>
              <a:ln cap="flat" cmpd="sng" w="2290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32" name="Google Shape;232;p25"/>
            <p:cNvGrpSpPr/>
            <p:nvPr/>
          </p:nvGrpSpPr>
          <p:grpSpPr>
            <a:xfrm>
              <a:off x="6180556" y="5502402"/>
              <a:ext cx="599719" cy="452754"/>
              <a:chOff x="6180556" y="5502402"/>
              <a:chExt cx="599719" cy="452754"/>
            </a:xfrm>
          </p:grpSpPr>
          <p:pic>
            <p:nvPicPr>
              <p:cNvPr id="233" name="Google Shape;233;p25"/>
              <p:cNvPicPr preferRelativeResize="0"/>
              <p:nvPr/>
            </p:nvPicPr>
            <p:blipFill rotWithShape="1">
              <a:blip r:embed="rId27">
                <a:alphaModFix/>
              </a:blip>
              <a:srcRect b="0" l="0" r="0" t="0"/>
              <a:stretch/>
            </p:blipFill>
            <p:spPr>
              <a:xfrm>
                <a:off x="6180556" y="5650966"/>
                <a:ext cx="91490" cy="149402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34" name="Google Shape;234;p25"/>
              <p:cNvSpPr/>
              <p:nvPr/>
            </p:nvSpPr>
            <p:spPr>
              <a:xfrm>
                <a:off x="6284713" y="5502402"/>
                <a:ext cx="126364" cy="452754"/>
              </a:xfrm>
              <a:custGeom>
                <a:rect b="b" l="l" r="r" t="t"/>
                <a:pathLst>
                  <a:path extrusionOk="0" h="452754" w="126364">
                    <a:moveTo>
                      <a:pt x="56649" y="0"/>
                    </a:moveTo>
                    <a:lnTo>
                      <a:pt x="30932" y="43076"/>
                    </a:lnTo>
                    <a:lnTo>
                      <a:pt x="18109" y="86927"/>
                    </a:lnTo>
                    <a:lnTo>
                      <a:pt x="7512" y="139719"/>
                    </a:lnTo>
                    <a:lnTo>
                      <a:pt x="1666" y="195048"/>
                    </a:lnTo>
                    <a:lnTo>
                      <a:pt x="0" y="253769"/>
                    </a:lnTo>
                    <a:lnTo>
                      <a:pt x="1023" y="282702"/>
                    </a:lnTo>
                    <a:lnTo>
                      <a:pt x="7977" y="330136"/>
                    </a:lnTo>
                    <a:lnTo>
                      <a:pt x="22359" y="376428"/>
                    </a:lnTo>
                    <a:lnTo>
                      <a:pt x="46255" y="417040"/>
                    </a:lnTo>
                    <a:lnTo>
                      <a:pt x="85272" y="444638"/>
                    </a:lnTo>
                    <a:lnTo>
                      <a:pt x="116621" y="452235"/>
                    </a:lnTo>
                    <a:lnTo>
                      <a:pt x="122943" y="451104"/>
                    </a:lnTo>
                    <a:lnTo>
                      <a:pt x="124467" y="450342"/>
                    </a:lnTo>
                    <a:lnTo>
                      <a:pt x="125229" y="449580"/>
                    </a:lnTo>
                    <a:lnTo>
                      <a:pt x="125991" y="448056"/>
                    </a:lnTo>
                  </a:path>
                </a:pathLst>
              </a:custGeom>
              <a:noFill/>
              <a:ln cap="flat" cmpd="sng" w="2290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235" name="Google Shape;235;p25"/>
              <p:cNvPicPr preferRelativeResize="0"/>
              <p:nvPr/>
            </p:nvPicPr>
            <p:blipFill rotWithShape="1">
              <a:blip r:embed="rId28">
                <a:alphaModFix/>
              </a:blip>
              <a:srcRect b="0" l="0" r="0" t="0"/>
              <a:stretch/>
            </p:blipFill>
            <p:spPr>
              <a:xfrm>
                <a:off x="6310096" y="5631357"/>
                <a:ext cx="133400" cy="19263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36" name="Google Shape;236;p25"/>
              <p:cNvPicPr preferRelativeResize="0"/>
              <p:nvPr/>
            </p:nvPicPr>
            <p:blipFill rotWithShape="1">
              <a:blip r:embed="rId29">
                <a:alphaModFix/>
              </a:blip>
              <a:srcRect b="0" l="0" r="0" t="0"/>
              <a:stretch/>
            </p:blipFill>
            <p:spPr>
              <a:xfrm>
                <a:off x="6464020" y="5619724"/>
                <a:ext cx="212077" cy="212553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37" name="Google Shape;237;p25"/>
              <p:cNvSpPr/>
              <p:nvPr/>
            </p:nvSpPr>
            <p:spPr>
              <a:xfrm>
                <a:off x="6688835" y="5562600"/>
                <a:ext cx="91440" cy="248920"/>
              </a:xfrm>
              <a:custGeom>
                <a:rect b="b" l="l" r="r" t="t"/>
                <a:pathLst>
                  <a:path extrusionOk="0" h="248920" w="91440">
                    <a:moveTo>
                      <a:pt x="0" y="0"/>
                    </a:moveTo>
                    <a:lnTo>
                      <a:pt x="33968" y="22288"/>
                    </a:lnTo>
                    <a:lnTo>
                      <a:pt x="64770" y="56578"/>
                    </a:lnTo>
                    <a:lnTo>
                      <a:pt x="85867" y="101810"/>
                    </a:lnTo>
                    <a:lnTo>
                      <a:pt x="91440" y="151638"/>
                    </a:lnTo>
                    <a:lnTo>
                      <a:pt x="90320" y="167925"/>
                    </a:lnTo>
                    <a:lnTo>
                      <a:pt x="74676" y="213360"/>
                    </a:lnTo>
                    <a:lnTo>
                      <a:pt x="46482" y="246126"/>
                    </a:lnTo>
                    <a:lnTo>
                      <a:pt x="41910" y="247650"/>
                    </a:lnTo>
                    <a:lnTo>
                      <a:pt x="39624" y="248412"/>
                    </a:lnTo>
                  </a:path>
                </a:pathLst>
              </a:custGeom>
              <a:noFill/>
              <a:ln cap="flat" cmpd="sng" w="2290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238" name="Google Shape;238;p25"/>
            <p:cNvPicPr preferRelativeResize="0"/>
            <p:nvPr/>
          </p:nvPicPr>
          <p:blipFill rotWithShape="1">
            <a:blip r:embed="rId30">
              <a:alphaModFix/>
            </a:blip>
            <a:srcRect b="0" l="0" r="0" t="0"/>
            <a:stretch/>
          </p:blipFill>
          <p:spPr>
            <a:xfrm>
              <a:off x="6963130" y="5584672"/>
              <a:ext cx="115874" cy="196646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39" name="Google Shape;239;p25"/>
            <p:cNvGrpSpPr/>
            <p:nvPr/>
          </p:nvGrpSpPr>
          <p:grpSpPr>
            <a:xfrm>
              <a:off x="7184658" y="5608294"/>
              <a:ext cx="142352" cy="161963"/>
              <a:chOff x="7184658" y="5608294"/>
              <a:chExt cx="142352" cy="161963"/>
            </a:xfrm>
          </p:grpSpPr>
          <p:pic>
            <p:nvPicPr>
              <p:cNvPr id="240" name="Google Shape;240;p25"/>
              <p:cNvPicPr preferRelativeResize="0"/>
              <p:nvPr/>
            </p:nvPicPr>
            <p:blipFill rotWithShape="1">
              <a:blip r:embed="rId31">
                <a:alphaModFix/>
              </a:blip>
              <a:srcRect b="0" l="0" r="0" t="0"/>
              <a:stretch/>
            </p:blipFill>
            <p:spPr>
              <a:xfrm>
                <a:off x="7184658" y="5608294"/>
                <a:ext cx="68273" cy="161963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41" name="Google Shape;241;p25"/>
              <p:cNvSpPr/>
              <p:nvPr/>
            </p:nvSpPr>
            <p:spPr>
              <a:xfrm>
                <a:off x="7306818" y="5709665"/>
                <a:ext cx="5715" cy="43814"/>
              </a:xfrm>
              <a:custGeom>
                <a:rect b="b" l="l" r="r" t="t"/>
                <a:pathLst>
                  <a:path extrusionOk="0" h="43814" w="5715">
                    <a:moveTo>
                      <a:pt x="761" y="0"/>
                    </a:moveTo>
                    <a:lnTo>
                      <a:pt x="4571" y="35813"/>
                    </a:lnTo>
                    <a:lnTo>
                      <a:pt x="5333" y="39623"/>
                    </a:lnTo>
                    <a:lnTo>
                      <a:pt x="1523" y="43433"/>
                    </a:lnTo>
                    <a:lnTo>
                      <a:pt x="761" y="43433"/>
                    </a:lnTo>
                    <a:lnTo>
                      <a:pt x="0" y="43433"/>
                    </a:lnTo>
                  </a:path>
                </a:pathLst>
              </a:custGeom>
              <a:noFill/>
              <a:ln cap="flat" cmpd="sng" w="2290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2" name="Google Shape;242;p25"/>
              <p:cNvSpPr/>
              <p:nvPr/>
            </p:nvSpPr>
            <p:spPr>
              <a:xfrm>
                <a:off x="7313676" y="5634227"/>
                <a:ext cx="13334" cy="1270"/>
              </a:xfrm>
              <a:custGeom>
                <a:rect b="b" l="l" r="r" t="t"/>
                <a:pathLst>
                  <a:path extrusionOk="0" h="1270" w="13334">
                    <a:moveTo>
                      <a:pt x="12953" y="762"/>
                    </a:moveTo>
                    <a:lnTo>
                      <a:pt x="8381" y="762"/>
                    </a:lnTo>
                    <a:lnTo>
                      <a:pt x="4571" y="0"/>
                    </a:lnTo>
                    <a:lnTo>
                      <a:pt x="0" y="0"/>
                    </a:lnTo>
                  </a:path>
                </a:pathLst>
              </a:custGeom>
              <a:noFill/>
              <a:ln cap="flat" cmpd="sng" w="2290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43" name="Google Shape;243;p25"/>
            <p:cNvSpPr/>
            <p:nvPr/>
          </p:nvSpPr>
          <p:spPr>
            <a:xfrm>
              <a:off x="7410450" y="5432297"/>
              <a:ext cx="134620" cy="398779"/>
            </a:xfrm>
            <a:custGeom>
              <a:rect b="b" l="l" r="r" t="t"/>
              <a:pathLst>
                <a:path extrusionOk="0" h="398779" w="134620">
                  <a:moveTo>
                    <a:pt x="0" y="0"/>
                  </a:moveTo>
                  <a:lnTo>
                    <a:pt x="34290" y="21050"/>
                  </a:lnTo>
                  <a:lnTo>
                    <a:pt x="66294" y="44957"/>
                  </a:lnTo>
                  <a:lnTo>
                    <a:pt x="94964" y="74866"/>
                  </a:lnTo>
                  <a:lnTo>
                    <a:pt x="117348" y="110489"/>
                  </a:lnTo>
                  <a:lnTo>
                    <a:pt x="130587" y="153161"/>
                  </a:lnTo>
                  <a:lnTo>
                    <a:pt x="134112" y="198119"/>
                  </a:lnTo>
                  <a:lnTo>
                    <a:pt x="133826" y="220849"/>
                  </a:lnTo>
                  <a:lnTo>
                    <a:pt x="128111" y="265735"/>
                  </a:lnTo>
                  <a:lnTo>
                    <a:pt x="116990" y="306978"/>
                  </a:lnTo>
                  <a:lnTo>
                    <a:pt x="102750" y="344293"/>
                  </a:lnTo>
                  <a:lnTo>
                    <a:pt x="94488" y="361950"/>
                  </a:lnTo>
                  <a:lnTo>
                    <a:pt x="90523" y="370641"/>
                  </a:lnTo>
                  <a:lnTo>
                    <a:pt x="69342" y="398526"/>
                  </a:lnTo>
                  <a:lnTo>
                    <a:pt x="67818" y="397764"/>
                  </a:lnTo>
                  <a:lnTo>
                    <a:pt x="63246" y="393954"/>
                  </a:lnTo>
                  <a:lnTo>
                    <a:pt x="61722" y="392430"/>
                  </a:lnTo>
                  <a:lnTo>
                    <a:pt x="60198" y="388620"/>
                  </a:lnTo>
                </a:path>
              </a:pathLst>
            </a:custGeom>
            <a:noFill/>
            <a:ln cap="flat" cmpd="sng" w="22900">
              <a:solidFill>
                <a:srgbClr val="8000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44" name="Google Shape;244;p25"/>
            <p:cNvGrpSpPr/>
            <p:nvPr/>
          </p:nvGrpSpPr>
          <p:grpSpPr>
            <a:xfrm>
              <a:off x="3724975" y="4867261"/>
              <a:ext cx="586927" cy="331102"/>
              <a:chOff x="3724975" y="4867261"/>
              <a:chExt cx="586927" cy="331102"/>
            </a:xfrm>
          </p:grpSpPr>
          <p:pic>
            <p:nvPicPr>
              <p:cNvPr id="245" name="Google Shape;245;p25"/>
              <p:cNvPicPr preferRelativeResize="0"/>
              <p:nvPr/>
            </p:nvPicPr>
            <p:blipFill rotWithShape="1">
              <a:blip r:embed="rId32">
                <a:alphaModFix/>
              </a:blip>
              <a:srcRect b="0" l="0" r="0" t="0"/>
              <a:stretch/>
            </p:blipFill>
            <p:spPr>
              <a:xfrm>
                <a:off x="3724975" y="4867261"/>
                <a:ext cx="265167" cy="24268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46" name="Google Shape;246;p25"/>
              <p:cNvPicPr preferRelativeResize="0"/>
              <p:nvPr/>
            </p:nvPicPr>
            <p:blipFill rotWithShape="1">
              <a:blip r:embed="rId33">
                <a:alphaModFix/>
              </a:blip>
              <a:srcRect b="0" l="0" r="0" t="0"/>
              <a:stretch/>
            </p:blipFill>
            <p:spPr>
              <a:xfrm>
                <a:off x="4023810" y="4890490"/>
                <a:ext cx="151974" cy="17302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47" name="Google Shape;247;p25"/>
              <p:cNvSpPr/>
              <p:nvPr/>
            </p:nvSpPr>
            <p:spPr>
              <a:xfrm>
                <a:off x="3816095" y="5118353"/>
                <a:ext cx="388620" cy="80010"/>
              </a:xfrm>
              <a:custGeom>
                <a:rect b="b" l="l" r="r" t="t"/>
                <a:pathLst>
                  <a:path extrusionOk="0" h="80010" w="388620">
                    <a:moveTo>
                      <a:pt x="11429" y="73151"/>
                    </a:moveTo>
                    <a:lnTo>
                      <a:pt x="3809" y="76199"/>
                    </a:lnTo>
                    <a:lnTo>
                      <a:pt x="0" y="73913"/>
                    </a:lnTo>
                    <a:lnTo>
                      <a:pt x="0" y="79247"/>
                    </a:lnTo>
                    <a:lnTo>
                      <a:pt x="13037" y="79974"/>
                    </a:lnTo>
                    <a:lnTo>
                      <a:pt x="26003" y="79914"/>
                    </a:lnTo>
                    <a:lnTo>
                      <a:pt x="39112" y="79140"/>
                    </a:lnTo>
                    <a:lnTo>
                      <a:pt x="52577" y="77723"/>
                    </a:lnTo>
                    <a:lnTo>
                      <a:pt x="83879" y="72520"/>
                    </a:lnTo>
                    <a:lnTo>
                      <a:pt x="114966" y="66389"/>
                    </a:lnTo>
                    <a:lnTo>
                      <a:pt x="145911" y="59828"/>
                    </a:lnTo>
                    <a:lnTo>
                      <a:pt x="176783" y="53339"/>
                    </a:lnTo>
                    <a:lnTo>
                      <a:pt x="236886" y="42100"/>
                    </a:lnTo>
                    <a:lnTo>
                      <a:pt x="296417" y="32003"/>
                    </a:lnTo>
                    <a:lnTo>
                      <a:pt x="333374" y="26574"/>
                    </a:lnTo>
                    <a:lnTo>
                      <a:pt x="351924" y="23752"/>
                    </a:lnTo>
                    <a:lnTo>
                      <a:pt x="370331" y="20573"/>
                    </a:lnTo>
                    <a:lnTo>
                      <a:pt x="377189" y="19049"/>
                    </a:lnTo>
                    <a:lnTo>
                      <a:pt x="382523" y="17525"/>
                    </a:lnTo>
                    <a:lnTo>
                      <a:pt x="388619" y="14477"/>
                    </a:lnTo>
                    <a:lnTo>
                      <a:pt x="386333" y="9905"/>
                    </a:lnTo>
                    <a:lnTo>
                      <a:pt x="384047" y="4571"/>
                    </a:lnTo>
                    <a:lnTo>
                      <a:pt x="382523" y="0"/>
                    </a:lnTo>
                  </a:path>
                </a:pathLst>
              </a:custGeom>
              <a:noFill/>
              <a:ln cap="flat" cmpd="sng" w="2290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8" name="Google Shape;248;p25"/>
              <p:cNvSpPr/>
              <p:nvPr/>
            </p:nvSpPr>
            <p:spPr>
              <a:xfrm>
                <a:off x="4269485" y="4961381"/>
                <a:ext cx="1904" cy="22225"/>
              </a:xfrm>
              <a:custGeom>
                <a:rect b="b" l="l" r="r" t="t"/>
                <a:pathLst>
                  <a:path extrusionOk="0" h="22225" w="1904">
                    <a:moveTo>
                      <a:pt x="0" y="0"/>
                    </a:moveTo>
                    <a:lnTo>
                      <a:pt x="762" y="12192"/>
                    </a:lnTo>
                    <a:lnTo>
                      <a:pt x="762" y="14478"/>
                    </a:lnTo>
                    <a:lnTo>
                      <a:pt x="1524" y="22098"/>
                    </a:lnTo>
                  </a:path>
                </a:pathLst>
              </a:custGeom>
              <a:noFill/>
              <a:ln cap="flat" cmpd="sng" w="2290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9" name="Google Shape;249;p25"/>
              <p:cNvSpPr/>
              <p:nvPr/>
            </p:nvSpPr>
            <p:spPr>
              <a:xfrm>
                <a:off x="4287773" y="5083301"/>
                <a:ext cx="24129" cy="22860"/>
              </a:xfrm>
              <a:custGeom>
                <a:rect b="b" l="l" r="r" t="t"/>
                <a:pathLst>
                  <a:path extrusionOk="0" h="22860" w="24129">
                    <a:moveTo>
                      <a:pt x="0" y="5334"/>
                    </a:moveTo>
                    <a:lnTo>
                      <a:pt x="0" y="17526"/>
                    </a:lnTo>
                    <a:lnTo>
                      <a:pt x="5334" y="22860"/>
                    </a:lnTo>
                    <a:lnTo>
                      <a:pt x="18288" y="22860"/>
                    </a:lnTo>
                    <a:lnTo>
                      <a:pt x="23622" y="17526"/>
                    </a:lnTo>
                    <a:lnTo>
                      <a:pt x="23622" y="11430"/>
                    </a:lnTo>
                    <a:lnTo>
                      <a:pt x="23622" y="5334"/>
                    </a:lnTo>
                    <a:lnTo>
                      <a:pt x="18288" y="0"/>
                    </a:lnTo>
                    <a:lnTo>
                      <a:pt x="5334" y="0"/>
                    </a:lnTo>
                    <a:lnTo>
                      <a:pt x="0" y="5334"/>
                    </a:lnTo>
                    <a:close/>
                  </a:path>
                </a:pathLst>
              </a:custGeom>
              <a:solidFill>
                <a:srgbClr val="800080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250" name="Google Shape;250;p25"/>
            <p:cNvPicPr preferRelativeResize="0"/>
            <p:nvPr/>
          </p:nvPicPr>
          <p:blipFill rotWithShape="1">
            <a:blip r:embed="rId34">
              <a:alphaModFix/>
            </a:blip>
            <a:srcRect b="0" l="0" r="0" t="0"/>
            <a:stretch/>
          </p:blipFill>
          <p:spPr>
            <a:xfrm>
              <a:off x="4949164" y="4910802"/>
              <a:ext cx="200456" cy="25101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1" name="Google Shape;251;p25"/>
            <p:cNvSpPr/>
            <p:nvPr/>
          </p:nvSpPr>
          <p:spPr>
            <a:xfrm>
              <a:off x="5291328" y="4953761"/>
              <a:ext cx="1270" cy="8889"/>
            </a:xfrm>
            <a:custGeom>
              <a:rect b="b" l="l" r="r" t="t"/>
              <a:pathLst>
                <a:path extrusionOk="0" h="8889" w="1270">
                  <a:moveTo>
                    <a:pt x="762" y="0"/>
                  </a:moveTo>
                  <a:lnTo>
                    <a:pt x="762" y="3048"/>
                  </a:lnTo>
                  <a:lnTo>
                    <a:pt x="762" y="6096"/>
                  </a:lnTo>
                  <a:lnTo>
                    <a:pt x="0" y="8382"/>
                  </a:lnTo>
                </a:path>
              </a:pathLst>
            </a:custGeom>
            <a:noFill/>
            <a:ln cap="flat" cmpd="sng" w="22900">
              <a:solidFill>
                <a:srgbClr val="8000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25"/>
            <p:cNvSpPr/>
            <p:nvPr/>
          </p:nvSpPr>
          <p:spPr>
            <a:xfrm>
              <a:off x="5310378" y="5069585"/>
              <a:ext cx="22860" cy="22860"/>
            </a:xfrm>
            <a:custGeom>
              <a:rect b="b" l="l" r="r" t="t"/>
              <a:pathLst>
                <a:path extrusionOk="0" h="22860" w="22860">
                  <a:moveTo>
                    <a:pt x="0" y="4571"/>
                  </a:moveTo>
                  <a:lnTo>
                    <a:pt x="0" y="17525"/>
                  </a:lnTo>
                  <a:lnTo>
                    <a:pt x="4572" y="22859"/>
                  </a:lnTo>
                  <a:lnTo>
                    <a:pt x="17526" y="22859"/>
                  </a:lnTo>
                  <a:lnTo>
                    <a:pt x="22860" y="17525"/>
                  </a:lnTo>
                  <a:lnTo>
                    <a:pt x="22860" y="11429"/>
                  </a:lnTo>
                  <a:lnTo>
                    <a:pt x="22860" y="4571"/>
                  </a:lnTo>
                  <a:lnTo>
                    <a:pt x="17526" y="0"/>
                  </a:lnTo>
                  <a:lnTo>
                    <a:pt x="4572" y="0"/>
                  </a:lnTo>
                  <a:lnTo>
                    <a:pt x="0" y="4571"/>
                  </a:lnTo>
                  <a:close/>
                </a:path>
              </a:pathLst>
            </a:custGeom>
            <a:solidFill>
              <a:srgbClr val="80008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53" name="Google Shape;253;p25"/>
            <p:cNvGrpSpPr/>
            <p:nvPr/>
          </p:nvGrpSpPr>
          <p:grpSpPr>
            <a:xfrm>
              <a:off x="5591530" y="4707610"/>
              <a:ext cx="201219" cy="363525"/>
              <a:chOff x="5591530" y="4707610"/>
              <a:chExt cx="201219" cy="363525"/>
            </a:xfrm>
          </p:grpSpPr>
          <p:pic>
            <p:nvPicPr>
              <p:cNvPr id="254" name="Google Shape;254;p25"/>
              <p:cNvPicPr preferRelativeResize="0"/>
              <p:nvPr/>
            </p:nvPicPr>
            <p:blipFill rotWithShape="1">
              <a:blip r:embed="rId35">
                <a:alphaModFix/>
              </a:blip>
              <a:srcRect b="0" l="0" r="0" t="0"/>
              <a:stretch/>
            </p:blipFill>
            <p:spPr>
              <a:xfrm>
                <a:off x="5591530" y="4885740"/>
                <a:ext cx="168452" cy="18539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55" name="Google Shape;255;p25"/>
              <p:cNvPicPr preferRelativeResize="0"/>
              <p:nvPr/>
            </p:nvPicPr>
            <p:blipFill rotWithShape="1">
              <a:blip r:embed="rId36">
                <a:alphaModFix/>
              </a:blip>
              <a:srcRect b="0" l="0" r="0" t="0"/>
              <a:stretch/>
            </p:blipFill>
            <p:spPr>
              <a:xfrm>
                <a:off x="5690650" y="4707610"/>
                <a:ext cx="102099" cy="1579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256" name="Google Shape;256;p25"/>
            <p:cNvPicPr preferRelativeResize="0"/>
            <p:nvPr/>
          </p:nvPicPr>
          <p:blipFill rotWithShape="1">
            <a:blip r:embed="rId37">
              <a:alphaModFix/>
            </a:blip>
            <a:srcRect b="0" l="0" r="0" t="0"/>
            <a:stretch/>
          </p:blipFill>
          <p:spPr>
            <a:xfrm>
              <a:off x="5904712" y="4866106"/>
              <a:ext cx="244652" cy="120446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57" name="Google Shape;257;p25"/>
            <p:cNvGrpSpPr/>
            <p:nvPr/>
          </p:nvGrpSpPr>
          <p:grpSpPr>
            <a:xfrm>
              <a:off x="6352936" y="4749069"/>
              <a:ext cx="271511" cy="344170"/>
              <a:chOff x="6352936" y="4749069"/>
              <a:chExt cx="271511" cy="344170"/>
            </a:xfrm>
          </p:grpSpPr>
          <p:sp>
            <p:nvSpPr>
              <p:cNvPr id="258" name="Google Shape;258;p25"/>
              <p:cNvSpPr/>
              <p:nvPr/>
            </p:nvSpPr>
            <p:spPr>
              <a:xfrm>
                <a:off x="6352936" y="4749069"/>
                <a:ext cx="111125" cy="344170"/>
              </a:xfrm>
              <a:custGeom>
                <a:rect b="b" l="l" r="r" t="t"/>
                <a:pathLst>
                  <a:path extrusionOk="0" h="344170" w="111125">
                    <a:moveTo>
                      <a:pt x="111109" y="34766"/>
                    </a:moveTo>
                    <a:lnTo>
                      <a:pt x="73497" y="9798"/>
                    </a:lnTo>
                    <a:lnTo>
                      <a:pt x="29075" y="0"/>
                    </a:lnTo>
                    <a:lnTo>
                      <a:pt x="19669" y="1238"/>
                    </a:lnTo>
                    <a:lnTo>
                      <a:pt x="0" y="38111"/>
                    </a:lnTo>
                    <a:lnTo>
                      <a:pt x="1381" y="51435"/>
                    </a:lnTo>
                    <a:lnTo>
                      <a:pt x="14692" y="89868"/>
                    </a:lnTo>
                    <a:lnTo>
                      <a:pt x="37195" y="125444"/>
                    </a:lnTo>
                    <a:lnTo>
                      <a:pt x="43541" y="132480"/>
                    </a:lnTo>
                    <a:lnTo>
                      <a:pt x="50244" y="140017"/>
                    </a:lnTo>
                    <a:lnTo>
                      <a:pt x="55947" y="148268"/>
                    </a:lnTo>
                    <a:lnTo>
                      <a:pt x="59293" y="157448"/>
                    </a:lnTo>
                    <a:lnTo>
                      <a:pt x="58864" y="164794"/>
                    </a:lnTo>
                    <a:lnTo>
                      <a:pt x="30241" y="194405"/>
                    </a:lnTo>
                    <a:lnTo>
                      <a:pt x="12049" y="208502"/>
                    </a:lnTo>
                    <a:lnTo>
                      <a:pt x="5953" y="213836"/>
                    </a:lnTo>
                    <a:lnTo>
                      <a:pt x="5953" y="216884"/>
                    </a:lnTo>
                    <a:lnTo>
                      <a:pt x="6715" y="222218"/>
                    </a:lnTo>
                    <a:lnTo>
                      <a:pt x="13573" y="225266"/>
                    </a:lnTo>
                    <a:lnTo>
                      <a:pt x="16621" y="229076"/>
                    </a:lnTo>
                    <a:lnTo>
                      <a:pt x="34968" y="265997"/>
                    </a:lnTo>
                    <a:lnTo>
                      <a:pt x="34909" y="272510"/>
                    </a:lnTo>
                    <a:lnTo>
                      <a:pt x="34968" y="280380"/>
                    </a:lnTo>
                    <a:lnTo>
                      <a:pt x="34242" y="288036"/>
                    </a:lnTo>
                    <a:lnTo>
                      <a:pt x="33087" y="295548"/>
                    </a:lnTo>
                    <a:lnTo>
                      <a:pt x="31861" y="302990"/>
                    </a:lnTo>
                    <a:lnTo>
                      <a:pt x="30872" y="309514"/>
                    </a:lnTo>
                    <a:lnTo>
                      <a:pt x="30241" y="316325"/>
                    </a:lnTo>
                    <a:lnTo>
                      <a:pt x="30039" y="323135"/>
                    </a:lnTo>
                    <a:lnTo>
                      <a:pt x="30337" y="329660"/>
                    </a:lnTo>
                    <a:lnTo>
                      <a:pt x="31099" y="337280"/>
                    </a:lnTo>
                    <a:lnTo>
                      <a:pt x="36433" y="342614"/>
                    </a:lnTo>
                    <a:lnTo>
                      <a:pt x="44053" y="344138"/>
                    </a:lnTo>
                    <a:lnTo>
                      <a:pt x="51065" y="344102"/>
                    </a:lnTo>
                    <a:lnTo>
                      <a:pt x="56721" y="342138"/>
                    </a:lnTo>
                    <a:lnTo>
                      <a:pt x="61948" y="338887"/>
                    </a:lnTo>
                    <a:lnTo>
                      <a:pt x="67675" y="334994"/>
                    </a:lnTo>
                  </a:path>
                </a:pathLst>
              </a:custGeom>
              <a:noFill/>
              <a:ln cap="flat" cmpd="sng" w="2290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259" name="Google Shape;259;p25"/>
              <p:cNvPicPr preferRelativeResize="0"/>
              <p:nvPr/>
            </p:nvPicPr>
            <p:blipFill rotWithShape="1">
              <a:blip r:embed="rId38">
                <a:alphaModFix/>
              </a:blip>
              <a:srcRect b="0" l="0" r="0" t="0"/>
              <a:stretch/>
            </p:blipFill>
            <p:spPr>
              <a:xfrm>
                <a:off x="6497548" y="4869154"/>
                <a:ext cx="72440" cy="86061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60" name="Google Shape;260;p25"/>
              <p:cNvSpPr/>
              <p:nvPr/>
            </p:nvSpPr>
            <p:spPr>
              <a:xfrm>
                <a:off x="6607302" y="4949189"/>
                <a:ext cx="17145" cy="52704"/>
              </a:xfrm>
              <a:custGeom>
                <a:rect b="b" l="l" r="r" t="t"/>
                <a:pathLst>
                  <a:path extrusionOk="0" h="52704" w="17145">
                    <a:moveTo>
                      <a:pt x="16764" y="0"/>
                    </a:moveTo>
                    <a:lnTo>
                      <a:pt x="5334" y="37338"/>
                    </a:lnTo>
                    <a:lnTo>
                      <a:pt x="3048" y="41910"/>
                    </a:lnTo>
                    <a:lnTo>
                      <a:pt x="1524" y="47244"/>
                    </a:lnTo>
                    <a:lnTo>
                      <a:pt x="0" y="52578"/>
                    </a:lnTo>
                  </a:path>
                </a:pathLst>
              </a:custGeom>
              <a:noFill/>
              <a:ln cap="flat" cmpd="sng" w="2290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61" name="Google Shape;261;p25"/>
            <p:cNvGrpSpPr/>
            <p:nvPr/>
          </p:nvGrpSpPr>
          <p:grpSpPr>
            <a:xfrm>
              <a:off x="6726936" y="4704052"/>
              <a:ext cx="152907" cy="373379"/>
              <a:chOff x="6726936" y="4704052"/>
              <a:chExt cx="152907" cy="373379"/>
            </a:xfrm>
          </p:grpSpPr>
          <p:sp>
            <p:nvSpPr>
              <p:cNvPr id="262" name="Google Shape;262;p25"/>
              <p:cNvSpPr/>
              <p:nvPr/>
            </p:nvSpPr>
            <p:spPr>
              <a:xfrm>
                <a:off x="6726936" y="4815840"/>
                <a:ext cx="14604" cy="102235"/>
              </a:xfrm>
              <a:custGeom>
                <a:rect b="b" l="l" r="r" t="t"/>
                <a:pathLst>
                  <a:path extrusionOk="0" h="102235" w="14604">
                    <a:moveTo>
                      <a:pt x="0" y="0"/>
                    </a:moveTo>
                    <a:lnTo>
                      <a:pt x="2619" y="9834"/>
                    </a:lnTo>
                    <a:lnTo>
                      <a:pt x="4953" y="19812"/>
                    </a:lnTo>
                    <a:lnTo>
                      <a:pt x="7286" y="29789"/>
                    </a:lnTo>
                    <a:lnTo>
                      <a:pt x="9906" y="39624"/>
                    </a:lnTo>
                    <a:lnTo>
                      <a:pt x="12108" y="50256"/>
                    </a:lnTo>
                    <a:lnTo>
                      <a:pt x="13239" y="60674"/>
                    </a:lnTo>
                    <a:lnTo>
                      <a:pt x="13656" y="71235"/>
                    </a:lnTo>
                    <a:lnTo>
                      <a:pt x="13716" y="82296"/>
                    </a:lnTo>
                    <a:lnTo>
                      <a:pt x="14478" y="90678"/>
                    </a:lnTo>
                    <a:lnTo>
                      <a:pt x="14478" y="94488"/>
                    </a:lnTo>
                    <a:lnTo>
                      <a:pt x="11430" y="102108"/>
                    </a:lnTo>
                  </a:path>
                </a:pathLst>
              </a:custGeom>
              <a:noFill/>
              <a:ln cap="flat" cmpd="sng" w="2290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3" name="Google Shape;263;p25"/>
              <p:cNvSpPr/>
              <p:nvPr/>
            </p:nvSpPr>
            <p:spPr>
              <a:xfrm>
                <a:off x="6741414" y="4704052"/>
                <a:ext cx="138429" cy="373379"/>
              </a:xfrm>
              <a:custGeom>
                <a:rect b="b" l="l" r="r" t="t"/>
                <a:pathLst>
                  <a:path extrusionOk="0" h="373379" w="138429">
                    <a:moveTo>
                      <a:pt x="17525" y="7393"/>
                    </a:moveTo>
                    <a:lnTo>
                      <a:pt x="27455" y="2928"/>
                    </a:lnTo>
                    <a:lnTo>
                      <a:pt x="36385" y="250"/>
                    </a:lnTo>
                    <a:lnTo>
                      <a:pt x="45600" y="0"/>
                    </a:lnTo>
                    <a:lnTo>
                      <a:pt x="56387" y="2821"/>
                    </a:lnTo>
                    <a:lnTo>
                      <a:pt x="90677" y="34825"/>
                    </a:lnTo>
                    <a:lnTo>
                      <a:pt x="102679" y="76509"/>
                    </a:lnTo>
                    <a:lnTo>
                      <a:pt x="103631" y="91213"/>
                    </a:lnTo>
                    <a:lnTo>
                      <a:pt x="103227" y="106525"/>
                    </a:lnTo>
                    <a:lnTo>
                      <a:pt x="102107" y="121693"/>
                    </a:lnTo>
                    <a:lnTo>
                      <a:pt x="100417" y="136862"/>
                    </a:lnTo>
                    <a:lnTo>
                      <a:pt x="98297" y="152173"/>
                    </a:lnTo>
                    <a:lnTo>
                      <a:pt x="96893" y="160781"/>
                    </a:lnTo>
                    <a:lnTo>
                      <a:pt x="95630" y="170747"/>
                    </a:lnTo>
                    <a:lnTo>
                      <a:pt x="120395" y="199417"/>
                    </a:lnTo>
                    <a:lnTo>
                      <a:pt x="124968" y="199417"/>
                    </a:lnTo>
                    <a:lnTo>
                      <a:pt x="131826" y="200179"/>
                    </a:lnTo>
                    <a:lnTo>
                      <a:pt x="135636" y="197131"/>
                    </a:lnTo>
                    <a:lnTo>
                      <a:pt x="137160" y="195607"/>
                    </a:lnTo>
                    <a:lnTo>
                      <a:pt x="137160" y="194845"/>
                    </a:lnTo>
                    <a:lnTo>
                      <a:pt x="137922" y="194083"/>
                    </a:lnTo>
                    <a:lnTo>
                      <a:pt x="110775" y="232755"/>
                    </a:lnTo>
                    <a:lnTo>
                      <a:pt x="100488" y="275998"/>
                    </a:lnTo>
                    <a:lnTo>
                      <a:pt x="99024" y="308002"/>
                    </a:lnTo>
                    <a:lnTo>
                      <a:pt x="98774" y="318289"/>
                    </a:lnTo>
                    <a:lnTo>
                      <a:pt x="90773" y="357723"/>
                    </a:lnTo>
                    <a:lnTo>
                      <a:pt x="68580" y="371629"/>
                    </a:lnTo>
                    <a:lnTo>
                      <a:pt x="60543" y="372594"/>
                    </a:lnTo>
                    <a:lnTo>
                      <a:pt x="51720" y="373058"/>
                    </a:lnTo>
                    <a:lnTo>
                      <a:pt x="42755" y="372808"/>
                    </a:lnTo>
                    <a:lnTo>
                      <a:pt x="34290" y="371629"/>
                    </a:lnTo>
                    <a:lnTo>
                      <a:pt x="24324" y="368522"/>
                    </a:lnTo>
                    <a:lnTo>
                      <a:pt x="15716" y="363914"/>
                    </a:lnTo>
                    <a:lnTo>
                      <a:pt x="7822" y="358020"/>
                    </a:lnTo>
                    <a:lnTo>
                      <a:pt x="0" y="351055"/>
                    </a:lnTo>
                  </a:path>
                </a:pathLst>
              </a:custGeom>
              <a:noFill/>
              <a:ln cap="flat" cmpd="sng" w="2290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64" name="Google Shape;264;p25"/>
            <p:cNvGrpSpPr/>
            <p:nvPr/>
          </p:nvGrpSpPr>
          <p:grpSpPr>
            <a:xfrm>
              <a:off x="8928328" y="5161025"/>
              <a:ext cx="384860" cy="274954"/>
              <a:chOff x="8928328" y="5161025"/>
              <a:chExt cx="384860" cy="274954"/>
            </a:xfrm>
          </p:grpSpPr>
          <p:pic>
            <p:nvPicPr>
              <p:cNvPr id="265" name="Google Shape;265;p25"/>
              <p:cNvPicPr preferRelativeResize="0"/>
              <p:nvPr/>
            </p:nvPicPr>
            <p:blipFill rotWithShape="1">
              <a:blip r:embed="rId39">
                <a:alphaModFix/>
              </a:blip>
              <a:srcRect b="0" l="0" r="0" t="0"/>
              <a:stretch/>
            </p:blipFill>
            <p:spPr>
              <a:xfrm>
                <a:off x="8928328" y="5232628"/>
                <a:ext cx="99110" cy="15168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66" name="Google Shape;266;p25"/>
              <p:cNvSpPr/>
              <p:nvPr/>
            </p:nvSpPr>
            <p:spPr>
              <a:xfrm>
                <a:off x="9077515" y="5161025"/>
                <a:ext cx="54609" cy="274954"/>
              </a:xfrm>
              <a:custGeom>
                <a:rect b="b" l="l" r="r" t="t"/>
                <a:pathLst>
                  <a:path extrusionOk="0" h="274954" w="54609">
                    <a:moveTo>
                      <a:pt x="53530" y="0"/>
                    </a:moveTo>
                    <a:lnTo>
                      <a:pt x="26205" y="27003"/>
                    </a:lnTo>
                    <a:lnTo>
                      <a:pt x="7715" y="81724"/>
                    </a:lnTo>
                    <a:lnTo>
                      <a:pt x="1714" y="124206"/>
                    </a:lnTo>
                    <a:lnTo>
                      <a:pt x="0" y="170973"/>
                    </a:lnTo>
                    <a:lnTo>
                      <a:pt x="1071" y="194393"/>
                    </a:lnTo>
                    <a:lnTo>
                      <a:pt x="10858" y="243649"/>
                    </a:lnTo>
                    <a:lnTo>
                      <a:pt x="38576" y="274510"/>
                    </a:lnTo>
                    <a:lnTo>
                      <a:pt x="46112" y="274843"/>
                    </a:lnTo>
                    <a:lnTo>
                      <a:pt x="54292" y="274320"/>
                    </a:lnTo>
                  </a:path>
                </a:pathLst>
              </a:custGeom>
              <a:noFill/>
              <a:ln cap="flat" cmpd="sng" w="2290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267" name="Google Shape;267;p25"/>
              <p:cNvPicPr preferRelativeResize="0"/>
              <p:nvPr/>
            </p:nvPicPr>
            <p:blipFill rotWithShape="1">
              <a:blip r:embed="rId40">
                <a:alphaModFix/>
              </a:blip>
              <a:srcRect b="0" l="0" r="0" t="0"/>
              <a:stretch/>
            </p:blipFill>
            <p:spPr>
              <a:xfrm>
                <a:off x="9163786" y="5163286"/>
                <a:ext cx="149402" cy="224078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68" name="Google Shape;268;p25"/>
            <p:cNvGrpSpPr/>
            <p:nvPr/>
          </p:nvGrpSpPr>
          <p:grpSpPr>
            <a:xfrm>
              <a:off x="9376410" y="5107876"/>
              <a:ext cx="110743" cy="404495"/>
              <a:chOff x="9376410" y="5107876"/>
              <a:chExt cx="110743" cy="404495"/>
            </a:xfrm>
          </p:grpSpPr>
          <p:sp>
            <p:nvSpPr>
              <p:cNvPr id="269" name="Google Shape;269;p25"/>
              <p:cNvSpPr/>
              <p:nvPr/>
            </p:nvSpPr>
            <p:spPr>
              <a:xfrm>
                <a:off x="9376410" y="5258942"/>
                <a:ext cx="38100" cy="5079"/>
              </a:xfrm>
              <a:custGeom>
                <a:rect b="b" l="l" r="r" t="t"/>
                <a:pathLst>
                  <a:path extrusionOk="0" h="5079" w="38100">
                    <a:moveTo>
                      <a:pt x="0" y="381"/>
                    </a:moveTo>
                    <a:lnTo>
                      <a:pt x="8024" y="190"/>
                    </a:lnTo>
                    <a:lnTo>
                      <a:pt x="16763" y="0"/>
                    </a:lnTo>
                    <a:lnTo>
                      <a:pt x="25503" y="381"/>
                    </a:lnTo>
                    <a:lnTo>
                      <a:pt x="33528" y="1905"/>
                    </a:lnTo>
                    <a:lnTo>
                      <a:pt x="36576" y="2667"/>
                    </a:lnTo>
                    <a:lnTo>
                      <a:pt x="38100" y="2667"/>
                    </a:lnTo>
                    <a:lnTo>
                      <a:pt x="38100" y="4953"/>
                    </a:lnTo>
                  </a:path>
                </a:pathLst>
              </a:custGeom>
              <a:noFill/>
              <a:ln cap="flat" cmpd="sng" w="2290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0" name="Google Shape;270;p25"/>
              <p:cNvSpPr/>
              <p:nvPr/>
            </p:nvSpPr>
            <p:spPr>
              <a:xfrm>
                <a:off x="9380982" y="5305043"/>
                <a:ext cx="27940" cy="13970"/>
              </a:xfrm>
              <a:custGeom>
                <a:rect b="b" l="l" r="r" t="t"/>
                <a:pathLst>
                  <a:path extrusionOk="0" h="13970" w="27940">
                    <a:moveTo>
                      <a:pt x="0" y="13716"/>
                    </a:moveTo>
                    <a:lnTo>
                      <a:pt x="6858" y="10394"/>
                    </a:lnTo>
                    <a:lnTo>
                      <a:pt x="13716" y="7143"/>
                    </a:lnTo>
                    <a:lnTo>
                      <a:pt x="20574" y="3750"/>
                    </a:lnTo>
                    <a:lnTo>
                      <a:pt x="27432" y="0"/>
                    </a:lnTo>
                  </a:path>
                </a:pathLst>
              </a:custGeom>
              <a:noFill/>
              <a:ln cap="flat" cmpd="sng" w="2290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1" name="Google Shape;271;p25"/>
              <p:cNvSpPr/>
              <p:nvPr/>
            </p:nvSpPr>
            <p:spPr>
              <a:xfrm>
                <a:off x="9438894" y="5107876"/>
                <a:ext cx="48259" cy="404495"/>
              </a:xfrm>
              <a:custGeom>
                <a:rect b="b" l="l" r="r" t="t"/>
                <a:pathLst>
                  <a:path extrusionOk="0" h="404495" w="48259">
                    <a:moveTo>
                      <a:pt x="48005" y="5143"/>
                    </a:moveTo>
                    <a:lnTo>
                      <a:pt x="43755" y="2762"/>
                    </a:lnTo>
                    <a:lnTo>
                      <a:pt x="38576" y="381"/>
                    </a:lnTo>
                    <a:lnTo>
                      <a:pt x="33539" y="0"/>
                    </a:lnTo>
                    <a:lnTo>
                      <a:pt x="29717" y="3619"/>
                    </a:lnTo>
                    <a:lnTo>
                      <a:pt x="19585" y="50470"/>
                    </a:lnTo>
                    <a:lnTo>
                      <a:pt x="18657" y="79783"/>
                    </a:lnTo>
                    <a:lnTo>
                      <a:pt x="19049" y="94297"/>
                    </a:lnTo>
                    <a:lnTo>
                      <a:pt x="20157" y="100893"/>
                    </a:lnTo>
                    <a:lnTo>
                      <a:pt x="22193" y="107061"/>
                    </a:lnTo>
                    <a:lnTo>
                      <a:pt x="24943" y="112942"/>
                    </a:lnTo>
                    <a:lnTo>
                      <a:pt x="28193" y="118681"/>
                    </a:lnTo>
                    <a:lnTo>
                      <a:pt x="31944" y="126122"/>
                    </a:lnTo>
                    <a:lnTo>
                      <a:pt x="43052" y="165449"/>
                    </a:lnTo>
                    <a:lnTo>
                      <a:pt x="41909" y="173700"/>
                    </a:lnTo>
                    <a:lnTo>
                      <a:pt x="39623" y="181165"/>
                    </a:lnTo>
                    <a:lnTo>
                      <a:pt x="32658" y="194369"/>
                    </a:lnTo>
                    <a:lnTo>
                      <a:pt x="23907" y="206787"/>
                    </a:lnTo>
                    <a:lnTo>
                      <a:pt x="14442" y="218777"/>
                    </a:lnTo>
                    <a:lnTo>
                      <a:pt x="5333" y="230695"/>
                    </a:lnTo>
                    <a:lnTo>
                      <a:pt x="2285" y="234505"/>
                    </a:lnTo>
                    <a:lnTo>
                      <a:pt x="0" y="239077"/>
                    </a:lnTo>
                    <a:lnTo>
                      <a:pt x="1523" y="243649"/>
                    </a:lnTo>
                    <a:lnTo>
                      <a:pt x="2285" y="248983"/>
                    </a:lnTo>
                    <a:lnTo>
                      <a:pt x="9143" y="253555"/>
                    </a:lnTo>
                    <a:lnTo>
                      <a:pt x="12953" y="257365"/>
                    </a:lnTo>
                    <a:lnTo>
                      <a:pt x="19049" y="262699"/>
                    </a:lnTo>
                    <a:lnTo>
                      <a:pt x="33337" y="299977"/>
                    </a:lnTo>
                    <a:lnTo>
                      <a:pt x="33527" y="308419"/>
                    </a:lnTo>
                    <a:lnTo>
                      <a:pt x="32730" y="321313"/>
                    </a:lnTo>
                    <a:lnTo>
                      <a:pt x="30575" y="333851"/>
                    </a:lnTo>
                    <a:lnTo>
                      <a:pt x="27420" y="346245"/>
                    </a:lnTo>
                    <a:lnTo>
                      <a:pt x="23621" y="358711"/>
                    </a:lnTo>
                    <a:lnTo>
                      <a:pt x="21931" y="365700"/>
                    </a:lnTo>
                    <a:lnTo>
                      <a:pt x="20383" y="372903"/>
                    </a:lnTo>
                    <a:lnTo>
                      <a:pt x="19121" y="380249"/>
                    </a:lnTo>
                    <a:lnTo>
                      <a:pt x="18287" y="387667"/>
                    </a:lnTo>
                    <a:lnTo>
                      <a:pt x="17525" y="391477"/>
                    </a:lnTo>
                    <a:lnTo>
                      <a:pt x="16763" y="397573"/>
                    </a:lnTo>
                    <a:lnTo>
                      <a:pt x="20573" y="400621"/>
                    </a:lnTo>
                    <a:lnTo>
                      <a:pt x="23621" y="402907"/>
                    </a:lnTo>
                    <a:lnTo>
                      <a:pt x="32765" y="404431"/>
                    </a:lnTo>
                    <a:lnTo>
                      <a:pt x="36575" y="402907"/>
                    </a:lnTo>
                    <a:lnTo>
                      <a:pt x="38099" y="401383"/>
                    </a:lnTo>
                    <a:lnTo>
                      <a:pt x="39623" y="399859"/>
                    </a:lnTo>
                    <a:lnTo>
                      <a:pt x="41147" y="399097"/>
                    </a:lnTo>
                  </a:path>
                </a:pathLst>
              </a:custGeom>
              <a:noFill/>
              <a:ln cap="flat" cmpd="sng" w="2290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72" name="Google Shape;272;p25"/>
            <p:cNvSpPr/>
            <p:nvPr/>
          </p:nvSpPr>
          <p:spPr>
            <a:xfrm>
              <a:off x="9630918" y="5196078"/>
              <a:ext cx="3175" cy="80010"/>
            </a:xfrm>
            <a:custGeom>
              <a:rect b="b" l="l" r="r" t="t"/>
              <a:pathLst>
                <a:path extrusionOk="0" h="80010" w="3175">
                  <a:moveTo>
                    <a:pt x="1524" y="0"/>
                  </a:moveTo>
                  <a:lnTo>
                    <a:pt x="964" y="9596"/>
                  </a:lnTo>
                  <a:lnTo>
                    <a:pt x="476" y="19050"/>
                  </a:lnTo>
                  <a:lnTo>
                    <a:pt x="130" y="28503"/>
                  </a:lnTo>
                  <a:lnTo>
                    <a:pt x="0" y="38100"/>
                  </a:lnTo>
                  <a:lnTo>
                    <a:pt x="250" y="46112"/>
                  </a:lnTo>
                  <a:lnTo>
                    <a:pt x="857" y="54197"/>
                  </a:lnTo>
                  <a:lnTo>
                    <a:pt x="1607" y="62424"/>
                  </a:lnTo>
                  <a:lnTo>
                    <a:pt x="2286" y="70866"/>
                  </a:lnTo>
                  <a:lnTo>
                    <a:pt x="3048" y="75438"/>
                  </a:lnTo>
                  <a:lnTo>
                    <a:pt x="3048" y="76962"/>
                  </a:lnTo>
                  <a:lnTo>
                    <a:pt x="3048" y="80010"/>
                  </a:lnTo>
                </a:path>
              </a:pathLst>
            </a:custGeom>
            <a:noFill/>
            <a:ln cap="flat" cmpd="sng" w="22900">
              <a:solidFill>
                <a:srgbClr val="8000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73" name="Google Shape;273;p25"/>
            <p:cNvGrpSpPr/>
            <p:nvPr/>
          </p:nvGrpSpPr>
          <p:grpSpPr>
            <a:xfrm>
              <a:off x="9780244" y="5100065"/>
              <a:ext cx="119684" cy="166903"/>
              <a:chOff x="9780244" y="5100065"/>
              <a:chExt cx="119684" cy="166903"/>
            </a:xfrm>
          </p:grpSpPr>
          <p:pic>
            <p:nvPicPr>
              <p:cNvPr id="274" name="Google Shape;274;p25"/>
              <p:cNvPicPr preferRelativeResize="0"/>
              <p:nvPr/>
            </p:nvPicPr>
            <p:blipFill rotWithShape="1">
              <a:blip r:embed="rId41">
                <a:alphaModFix/>
              </a:blip>
              <a:srcRect b="0" l="0" r="0" t="0"/>
              <a:stretch/>
            </p:blipFill>
            <p:spPr>
              <a:xfrm>
                <a:off x="9780244" y="5151856"/>
                <a:ext cx="119684" cy="115112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75" name="Google Shape;275;p25"/>
              <p:cNvSpPr/>
              <p:nvPr/>
            </p:nvSpPr>
            <p:spPr>
              <a:xfrm>
                <a:off x="9804654" y="5100065"/>
                <a:ext cx="22859" cy="22860"/>
              </a:xfrm>
              <a:custGeom>
                <a:rect b="b" l="l" r="r" t="t"/>
                <a:pathLst>
                  <a:path extrusionOk="0" h="22860" w="22859">
                    <a:moveTo>
                      <a:pt x="0" y="5334"/>
                    </a:moveTo>
                    <a:lnTo>
                      <a:pt x="0" y="17526"/>
                    </a:lnTo>
                    <a:lnTo>
                      <a:pt x="4571" y="22860"/>
                    </a:lnTo>
                    <a:lnTo>
                      <a:pt x="17525" y="22860"/>
                    </a:lnTo>
                    <a:lnTo>
                      <a:pt x="22859" y="17526"/>
                    </a:lnTo>
                    <a:lnTo>
                      <a:pt x="22859" y="11430"/>
                    </a:lnTo>
                    <a:lnTo>
                      <a:pt x="22859" y="5334"/>
                    </a:lnTo>
                    <a:lnTo>
                      <a:pt x="17525" y="0"/>
                    </a:lnTo>
                    <a:lnTo>
                      <a:pt x="4571" y="0"/>
                    </a:lnTo>
                    <a:lnTo>
                      <a:pt x="0" y="5334"/>
                    </a:lnTo>
                    <a:close/>
                  </a:path>
                </a:pathLst>
              </a:custGeom>
              <a:solidFill>
                <a:srgbClr val="800080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76" name="Google Shape;276;p25"/>
            <p:cNvGrpSpPr/>
            <p:nvPr/>
          </p:nvGrpSpPr>
          <p:grpSpPr>
            <a:xfrm>
              <a:off x="9612604" y="5347690"/>
              <a:ext cx="399338" cy="118922"/>
              <a:chOff x="9612604" y="5347690"/>
              <a:chExt cx="399338" cy="118922"/>
            </a:xfrm>
          </p:grpSpPr>
          <p:pic>
            <p:nvPicPr>
              <p:cNvPr id="277" name="Google Shape;277;p25"/>
              <p:cNvPicPr preferRelativeResize="0"/>
              <p:nvPr/>
            </p:nvPicPr>
            <p:blipFill rotWithShape="1">
              <a:blip r:embed="rId42">
                <a:alphaModFix/>
              </a:blip>
              <a:srcRect b="0" l="0" r="0" t="0"/>
              <a:stretch/>
            </p:blipFill>
            <p:spPr>
              <a:xfrm>
                <a:off x="9612604" y="5375122"/>
                <a:ext cx="84632" cy="9149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78" name="Google Shape;278;p25"/>
              <p:cNvPicPr preferRelativeResize="0"/>
              <p:nvPr/>
            </p:nvPicPr>
            <p:blipFill rotWithShape="1">
              <a:blip r:embed="rId43">
                <a:alphaModFix/>
              </a:blip>
              <a:srcRect b="0" l="0" r="0" t="0"/>
              <a:stretch/>
            </p:blipFill>
            <p:spPr>
              <a:xfrm>
                <a:off x="9718522" y="5351526"/>
                <a:ext cx="88442" cy="11127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79" name="Google Shape;279;p25"/>
              <p:cNvPicPr preferRelativeResize="0"/>
              <p:nvPr/>
            </p:nvPicPr>
            <p:blipFill rotWithShape="1">
              <a:blip r:embed="rId44">
                <a:alphaModFix/>
              </a:blip>
              <a:srcRect b="0" l="0" r="0" t="0"/>
              <a:stretch/>
            </p:blipFill>
            <p:spPr>
              <a:xfrm>
                <a:off x="9832822" y="5347690"/>
                <a:ext cx="179120" cy="9606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280" name="Google Shape;280;p25"/>
            <p:cNvPicPr preferRelativeResize="0"/>
            <p:nvPr/>
          </p:nvPicPr>
          <p:blipFill rotWithShape="1">
            <a:blip r:embed="rId45">
              <a:alphaModFix/>
            </a:blip>
            <a:srcRect b="0" l="0" r="0" t="0"/>
            <a:stretch/>
          </p:blipFill>
          <p:spPr>
            <a:xfrm>
              <a:off x="9591959" y="5582386"/>
              <a:ext cx="67178" cy="10276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1" name="Google Shape;281;p25"/>
            <p:cNvPicPr preferRelativeResize="0"/>
            <p:nvPr/>
          </p:nvPicPr>
          <p:blipFill rotWithShape="1">
            <a:blip r:embed="rId46">
              <a:alphaModFix/>
            </a:blip>
            <a:srcRect b="0" l="0" r="0" t="0"/>
            <a:stretch/>
          </p:blipFill>
          <p:spPr>
            <a:xfrm>
              <a:off x="9765397" y="5563336"/>
              <a:ext cx="221590" cy="173786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022" name="Shape 1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3" name="Google Shape;1023;p34"/>
          <p:cNvGrpSpPr/>
          <p:nvPr/>
        </p:nvGrpSpPr>
        <p:grpSpPr>
          <a:xfrm>
            <a:off x="2929183" y="1291999"/>
            <a:ext cx="953134" cy="415454"/>
            <a:chOff x="4574286" y="1948493"/>
            <a:chExt cx="831850" cy="473075"/>
          </a:xfrm>
        </p:grpSpPr>
        <p:sp>
          <p:nvSpPr>
            <p:cNvPr id="1024" name="Google Shape;1024;p34"/>
            <p:cNvSpPr/>
            <p:nvPr/>
          </p:nvSpPr>
          <p:spPr>
            <a:xfrm>
              <a:off x="4659546" y="2169414"/>
              <a:ext cx="50800" cy="102235"/>
            </a:xfrm>
            <a:custGeom>
              <a:rect b="b" l="l" r="r" t="t"/>
              <a:pathLst>
                <a:path extrusionOk="0" h="102235" w="50800">
                  <a:moveTo>
                    <a:pt x="8465" y="0"/>
                  </a:moveTo>
                  <a:lnTo>
                    <a:pt x="3833" y="13251"/>
                  </a:lnTo>
                  <a:lnTo>
                    <a:pt x="1131" y="25431"/>
                  </a:lnTo>
                  <a:lnTo>
                    <a:pt x="0" y="38040"/>
                  </a:lnTo>
                  <a:lnTo>
                    <a:pt x="83" y="52577"/>
                  </a:lnTo>
                  <a:lnTo>
                    <a:pt x="14561" y="96774"/>
                  </a:lnTo>
                  <a:lnTo>
                    <a:pt x="26753" y="102012"/>
                  </a:lnTo>
                  <a:lnTo>
                    <a:pt x="33206" y="99881"/>
                  </a:lnTo>
                  <a:lnTo>
                    <a:pt x="50089" y="64388"/>
                  </a:lnTo>
                  <a:lnTo>
                    <a:pt x="50375" y="53339"/>
                  </a:lnTo>
                  <a:lnTo>
                    <a:pt x="49375" y="42219"/>
                  </a:lnTo>
                  <a:lnTo>
                    <a:pt x="23038" y="7429"/>
                  </a:lnTo>
                  <a:lnTo>
                    <a:pt x="3131" y="15240"/>
                  </a:lnTo>
                </a:path>
              </a:pathLst>
            </a:custGeom>
            <a:noFill/>
            <a:ln cap="flat" cmpd="sng" w="22900">
              <a:solidFill>
                <a:srgbClr val="8000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5" name="Google Shape;1025;p34"/>
            <p:cNvSpPr/>
            <p:nvPr/>
          </p:nvSpPr>
          <p:spPr>
            <a:xfrm>
              <a:off x="4677918" y="2224278"/>
              <a:ext cx="58420" cy="54610"/>
            </a:xfrm>
            <a:custGeom>
              <a:rect b="b" l="l" r="r" t="t"/>
              <a:pathLst>
                <a:path extrusionOk="0" h="54610" w="58420">
                  <a:moveTo>
                    <a:pt x="0" y="0"/>
                  </a:moveTo>
                  <a:lnTo>
                    <a:pt x="7191" y="8239"/>
                  </a:lnTo>
                  <a:lnTo>
                    <a:pt x="14097" y="16764"/>
                  </a:lnTo>
                  <a:lnTo>
                    <a:pt x="21002" y="25288"/>
                  </a:lnTo>
                  <a:lnTo>
                    <a:pt x="52578" y="52577"/>
                  </a:lnTo>
                  <a:lnTo>
                    <a:pt x="54864" y="53339"/>
                  </a:lnTo>
                  <a:lnTo>
                    <a:pt x="56388" y="53339"/>
                  </a:lnTo>
                  <a:lnTo>
                    <a:pt x="57912" y="54101"/>
                  </a:lnTo>
                </a:path>
              </a:pathLst>
            </a:custGeom>
            <a:noFill/>
            <a:ln cap="flat" cmpd="sng" w="22900">
              <a:solidFill>
                <a:srgbClr val="8000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6" name="Google Shape;1026;p34"/>
            <p:cNvSpPr/>
            <p:nvPr/>
          </p:nvSpPr>
          <p:spPr>
            <a:xfrm>
              <a:off x="4762500" y="2175510"/>
              <a:ext cx="43179" cy="70485"/>
            </a:xfrm>
            <a:custGeom>
              <a:rect b="b" l="l" r="r" t="t"/>
              <a:pathLst>
                <a:path extrusionOk="0" h="70485" w="43179">
                  <a:moveTo>
                    <a:pt x="0" y="7620"/>
                  </a:moveTo>
                  <a:lnTo>
                    <a:pt x="8382" y="51816"/>
                  </a:lnTo>
                  <a:lnTo>
                    <a:pt x="35052" y="70104"/>
                  </a:lnTo>
                  <a:lnTo>
                    <a:pt x="38862" y="57912"/>
                  </a:lnTo>
                  <a:lnTo>
                    <a:pt x="41148" y="51054"/>
                  </a:lnTo>
                  <a:lnTo>
                    <a:pt x="42672" y="43374"/>
                  </a:lnTo>
                  <a:lnTo>
                    <a:pt x="43053" y="35337"/>
                  </a:lnTo>
                  <a:lnTo>
                    <a:pt x="42862" y="27158"/>
                  </a:lnTo>
                  <a:lnTo>
                    <a:pt x="42672" y="19050"/>
                  </a:lnTo>
                  <a:lnTo>
                    <a:pt x="42672" y="12954"/>
                  </a:lnTo>
                  <a:lnTo>
                    <a:pt x="41910" y="6096"/>
                  </a:lnTo>
                  <a:lnTo>
                    <a:pt x="41910" y="0"/>
                  </a:lnTo>
                </a:path>
              </a:pathLst>
            </a:custGeom>
            <a:noFill/>
            <a:ln cap="flat" cmpd="sng" w="22900">
              <a:solidFill>
                <a:srgbClr val="8000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7" name="Google Shape;1027;p34"/>
            <p:cNvSpPr/>
            <p:nvPr/>
          </p:nvSpPr>
          <p:spPr>
            <a:xfrm>
              <a:off x="4831080" y="2167128"/>
              <a:ext cx="55245" cy="97155"/>
            </a:xfrm>
            <a:custGeom>
              <a:rect b="b" l="l" r="r" t="t"/>
              <a:pathLst>
                <a:path extrusionOk="0" h="97155" w="55245">
                  <a:moveTo>
                    <a:pt x="0" y="0"/>
                  </a:moveTo>
                  <a:lnTo>
                    <a:pt x="9906" y="37338"/>
                  </a:lnTo>
                  <a:lnTo>
                    <a:pt x="12108" y="48184"/>
                  </a:lnTo>
                  <a:lnTo>
                    <a:pt x="14382" y="58959"/>
                  </a:lnTo>
                  <a:lnTo>
                    <a:pt x="17085" y="69592"/>
                  </a:lnTo>
                  <a:lnTo>
                    <a:pt x="20574" y="80010"/>
                  </a:lnTo>
                  <a:lnTo>
                    <a:pt x="22098" y="84582"/>
                  </a:lnTo>
                  <a:lnTo>
                    <a:pt x="24384" y="92202"/>
                  </a:lnTo>
                  <a:lnTo>
                    <a:pt x="29718" y="94488"/>
                  </a:lnTo>
                  <a:lnTo>
                    <a:pt x="35052" y="96773"/>
                  </a:lnTo>
                  <a:lnTo>
                    <a:pt x="39624" y="94488"/>
                  </a:lnTo>
                  <a:lnTo>
                    <a:pt x="42672" y="90677"/>
                  </a:lnTo>
                  <a:lnTo>
                    <a:pt x="48006" y="84581"/>
                  </a:lnTo>
                  <a:lnTo>
                    <a:pt x="51054" y="78485"/>
                  </a:lnTo>
                  <a:lnTo>
                    <a:pt x="54864" y="71627"/>
                  </a:lnTo>
                </a:path>
              </a:pathLst>
            </a:custGeom>
            <a:noFill/>
            <a:ln cap="flat" cmpd="sng" w="22900">
              <a:solidFill>
                <a:srgbClr val="8000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8" name="Google Shape;1028;p34"/>
            <p:cNvSpPr/>
            <p:nvPr/>
          </p:nvSpPr>
          <p:spPr>
            <a:xfrm>
              <a:off x="4853178" y="2198370"/>
              <a:ext cx="15239" cy="10794"/>
            </a:xfrm>
            <a:custGeom>
              <a:rect b="b" l="l" r="r" t="t"/>
              <a:pathLst>
                <a:path extrusionOk="0" h="10794" w="15239">
                  <a:moveTo>
                    <a:pt x="0" y="10667"/>
                  </a:moveTo>
                  <a:lnTo>
                    <a:pt x="9143" y="5333"/>
                  </a:lnTo>
                  <a:lnTo>
                    <a:pt x="11429" y="5333"/>
                  </a:lnTo>
                  <a:lnTo>
                    <a:pt x="15239" y="0"/>
                  </a:lnTo>
                </a:path>
              </a:pathLst>
            </a:custGeom>
            <a:noFill/>
            <a:ln cap="flat" cmpd="sng" w="22900">
              <a:solidFill>
                <a:srgbClr val="8000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9" name="Google Shape;1029;p34"/>
            <p:cNvSpPr/>
            <p:nvPr/>
          </p:nvSpPr>
          <p:spPr>
            <a:xfrm>
              <a:off x="4847844" y="2160270"/>
              <a:ext cx="22225" cy="6350"/>
            </a:xfrm>
            <a:custGeom>
              <a:rect b="b" l="l" r="r" t="t"/>
              <a:pathLst>
                <a:path extrusionOk="0" h="6350" w="22225">
                  <a:moveTo>
                    <a:pt x="0" y="6096"/>
                  </a:moveTo>
                  <a:lnTo>
                    <a:pt x="11429" y="1524"/>
                  </a:lnTo>
                  <a:lnTo>
                    <a:pt x="14478" y="0"/>
                  </a:lnTo>
                  <a:lnTo>
                    <a:pt x="22098" y="0"/>
                  </a:lnTo>
                </a:path>
              </a:pathLst>
            </a:custGeom>
            <a:noFill/>
            <a:ln cap="flat" cmpd="sng" w="22900">
              <a:solidFill>
                <a:srgbClr val="8000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0" name="Google Shape;1030;p34"/>
            <p:cNvSpPr/>
            <p:nvPr/>
          </p:nvSpPr>
          <p:spPr>
            <a:xfrm>
              <a:off x="4916245" y="2154174"/>
              <a:ext cx="32385" cy="100964"/>
            </a:xfrm>
            <a:custGeom>
              <a:rect b="b" l="l" r="r" t="t"/>
              <a:pathLst>
                <a:path extrusionOk="0" h="100964" w="32385">
                  <a:moveTo>
                    <a:pt x="17704" y="0"/>
                  </a:moveTo>
                  <a:lnTo>
                    <a:pt x="0" y="28003"/>
                  </a:lnTo>
                  <a:lnTo>
                    <a:pt x="1607" y="35623"/>
                  </a:lnTo>
                  <a:lnTo>
                    <a:pt x="4786" y="42957"/>
                  </a:lnTo>
                  <a:lnTo>
                    <a:pt x="9322" y="50292"/>
                  </a:lnTo>
                  <a:lnTo>
                    <a:pt x="14906" y="57638"/>
                  </a:lnTo>
                  <a:lnTo>
                    <a:pt x="21419" y="65055"/>
                  </a:lnTo>
                  <a:lnTo>
                    <a:pt x="27217" y="72901"/>
                  </a:lnTo>
                  <a:lnTo>
                    <a:pt x="30658" y="81534"/>
                  </a:lnTo>
                  <a:lnTo>
                    <a:pt x="32182" y="86868"/>
                  </a:lnTo>
                  <a:lnTo>
                    <a:pt x="31420" y="94488"/>
                  </a:lnTo>
                  <a:lnTo>
                    <a:pt x="26086" y="98298"/>
                  </a:lnTo>
                  <a:lnTo>
                    <a:pt x="21514" y="100584"/>
                  </a:lnTo>
                  <a:lnTo>
                    <a:pt x="19990" y="99060"/>
                  </a:lnTo>
                  <a:lnTo>
                    <a:pt x="18466" y="96012"/>
                  </a:lnTo>
                </a:path>
              </a:pathLst>
            </a:custGeom>
            <a:noFill/>
            <a:ln cap="flat" cmpd="sng" w="22900">
              <a:solidFill>
                <a:srgbClr val="8000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1" name="Google Shape;1031;p34"/>
            <p:cNvSpPr/>
            <p:nvPr/>
          </p:nvSpPr>
          <p:spPr>
            <a:xfrm>
              <a:off x="4969764" y="2151126"/>
              <a:ext cx="43179" cy="93980"/>
            </a:xfrm>
            <a:custGeom>
              <a:rect b="b" l="l" r="r" t="t"/>
              <a:pathLst>
                <a:path extrusionOk="0" h="93980" w="43179">
                  <a:moveTo>
                    <a:pt x="0" y="4572"/>
                  </a:moveTo>
                  <a:lnTo>
                    <a:pt x="7762" y="6310"/>
                  </a:lnTo>
                  <a:lnTo>
                    <a:pt x="15240" y="7620"/>
                  </a:lnTo>
                  <a:lnTo>
                    <a:pt x="22717" y="7786"/>
                  </a:lnTo>
                  <a:lnTo>
                    <a:pt x="30480" y="6096"/>
                  </a:lnTo>
                  <a:lnTo>
                    <a:pt x="34290" y="4572"/>
                  </a:lnTo>
                  <a:lnTo>
                    <a:pt x="38862" y="1524"/>
                  </a:lnTo>
                  <a:lnTo>
                    <a:pt x="42672" y="0"/>
                  </a:lnTo>
                  <a:lnTo>
                    <a:pt x="41148" y="8382"/>
                  </a:lnTo>
                  <a:lnTo>
                    <a:pt x="37338" y="16002"/>
                  </a:lnTo>
                  <a:lnTo>
                    <a:pt x="35814" y="24384"/>
                  </a:lnTo>
                  <a:lnTo>
                    <a:pt x="32004" y="65532"/>
                  </a:lnTo>
                  <a:lnTo>
                    <a:pt x="31706" y="71628"/>
                  </a:lnTo>
                  <a:lnTo>
                    <a:pt x="31337" y="78867"/>
                  </a:lnTo>
                  <a:lnTo>
                    <a:pt x="31682" y="86106"/>
                  </a:lnTo>
                  <a:lnTo>
                    <a:pt x="33528" y="92202"/>
                  </a:lnTo>
                  <a:lnTo>
                    <a:pt x="35052" y="92964"/>
                  </a:lnTo>
                  <a:lnTo>
                    <a:pt x="35814" y="93726"/>
                  </a:lnTo>
                  <a:lnTo>
                    <a:pt x="37338" y="93726"/>
                  </a:lnTo>
                </a:path>
              </a:pathLst>
            </a:custGeom>
            <a:noFill/>
            <a:ln cap="flat" cmpd="sng" w="22900">
              <a:solidFill>
                <a:srgbClr val="8000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2" name="Google Shape;1032;p34"/>
            <p:cNvSpPr/>
            <p:nvPr/>
          </p:nvSpPr>
          <p:spPr>
            <a:xfrm>
              <a:off x="5042154" y="2164842"/>
              <a:ext cx="13970" cy="59689"/>
            </a:xfrm>
            <a:custGeom>
              <a:rect b="b" l="l" r="r" t="t"/>
              <a:pathLst>
                <a:path extrusionOk="0" h="59689" w="13970">
                  <a:moveTo>
                    <a:pt x="0" y="0"/>
                  </a:moveTo>
                  <a:lnTo>
                    <a:pt x="892" y="9489"/>
                  </a:lnTo>
                  <a:lnTo>
                    <a:pt x="2571" y="16478"/>
                  </a:lnTo>
                  <a:lnTo>
                    <a:pt x="5250" y="23038"/>
                  </a:lnTo>
                  <a:lnTo>
                    <a:pt x="9144" y="31242"/>
                  </a:lnTo>
                  <a:lnTo>
                    <a:pt x="11465" y="38433"/>
                  </a:lnTo>
                  <a:lnTo>
                    <a:pt x="12858" y="45339"/>
                  </a:lnTo>
                  <a:lnTo>
                    <a:pt x="13537" y="52244"/>
                  </a:lnTo>
                  <a:lnTo>
                    <a:pt x="13716" y="59436"/>
                  </a:lnTo>
                </a:path>
              </a:pathLst>
            </a:custGeom>
            <a:noFill/>
            <a:ln cap="flat" cmpd="sng" w="22900">
              <a:solidFill>
                <a:srgbClr val="8000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3" name="Google Shape;1033;p34"/>
            <p:cNvSpPr/>
            <p:nvPr/>
          </p:nvSpPr>
          <p:spPr>
            <a:xfrm>
              <a:off x="5075205" y="2164842"/>
              <a:ext cx="34925" cy="56514"/>
            </a:xfrm>
            <a:custGeom>
              <a:rect b="b" l="l" r="r" t="t"/>
              <a:pathLst>
                <a:path extrusionOk="0" h="56514" w="34925">
                  <a:moveTo>
                    <a:pt x="2000" y="20574"/>
                  </a:moveTo>
                  <a:lnTo>
                    <a:pt x="750" y="27765"/>
                  </a:lnTo>
                  <a:lnTo>
                    <a:pt x="0" y="35242"/>
                  </a:lnTo>
                  <a:lnTo>
                    <a:pt x="821" y="42433"/>
                  </a:lnTo>
                  <a:lnTo>
                    <a:pt x="4286" y="48768"/>
                  </a:lnTo>
                  <a:lnTo>
                    <a:pt x="8096" y="53340"/>
                  </a:lnTo>
                  <a:lnTo>
                    <a:pt x="18002" y="56388"/>
                  </a:lnTo>
                  <a:lnTo>
                    <a:pt x="23336" y="52578"/>
                  </a:lnTo>
                  <a:lnTo>
                    <a:pt x="34766" y="18288"/>
                  </a:lnTo>
                  <a:lnTo>
                    <a:pt x="34004" y="12192"/>
                  </a:lnTo>
                  <a:lnTo>
                    <a:pt x="30956" y="5334"/>
                  </a:lnTo>
                  <a:lnTo>
                    <a:pt x="29432" y="2286"/>
                  </a:lnTo>
                  <a:lnTo>
                    <a:pt x="29432" y="1524"/>
                  </a:lnTo>
                  <a:lnTo>
                    <a:pt x="28670" y="0"/>
                  </a:lnTo>
                </a:path>
              </a:pathLst>
            </a:custGeom>
            <a:noFill/>
            <a:ln cap="flat" cmpd="sng" w="22900">
              <a:solidFill>
                <a:srgbClr val="8000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4" name="Google Shape;1034;p34"/>
            <p:cNvSpPr/>
            <p:nvPr/>
          </p:nvSpPr>
          <p:spPr>
            <a:xfrm>
              <a:off x="5137404" y="2156460"/>
              <a:ext cx="5714" cy="58419"/>
            </a:xfrm>
            <a:custGeom>
              <a:rect b="b" l="l" r="r" t="t"/>
              <a:pathLst>
                <a:path extrusionOk="0" h="58419" w="5714">
                  <a:moveTo>
                    <a:pt x="4572" y="0"/>
                  </a:moveTo>
                  <a:lnTo>
                    <a:pt x="5214" y="9263"/>
                  </a:lnTo>
                  <a:lnTo>
                    <a:pt x="5715" y="18669"/>
                  </a:lnTo>
                  <a:lnTo>
                    <a:pt x="5643" y="28074"/>
                  </a:lnTo>
                  <a:lnTo>
                    <a:pt x="4572" y="37338"/>
                  </a:lnTo>
                  <a:lnTo>
                    <a:pt x="3810" y="44196"/>
                  </a:lnTo>
                  <a:lnTo>
                    <a:pt x="1524" y="51053"/>
                  </a:lnTo>
                  <a:lnTo>
                    <a:pt x="0" y="57912"/>
                  </a:lnTo>
                </a:path>
              </a:pathLst>
            </a:custGeom>
            <a:noFill/>
            <a:ln cap="flat" cmpd="sng" w="22900">
              <a:solidFill>
                <a:srgbClr val="8000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5" name="Google Shape;1035;p34"/>
            <p:cNvSpPr/>
            <p:nvPr/>
          </p:nvSpPr>
          <p:spPr>
            <a:xfrm>
              <a:off x="5145786" y="2135886"/>
              <a:ext cx="43814" cy="56514"/>
            </a:xfrm>
            <a:custGeom>
              <a:rect b="b" l="l" r="r" t="t"/>
              <a:pathLst>
                <a:path extrusionOk="0" h="56514" w="43814">
                  <a:moveTo>
                    <a:pt x="0" y="31241"/>
                  </a:moveTo>
                  <a:lnTo>
                    <a:pt x="24384" y="56387"/>
                  </a:lnTo>
                  <a:lnTo>
                    <a:pt x="30480" y="54863"/>
                  </a:lnTo>
                  <a:lnTo>
                    <a:pt x="34290" y="49529"/>
                  </a:lnTo>
                  <a:lnTo>
                    <a:pt x="39624" y="42671"/>
                  </a:lnTo>
                  <a:lnTo>
                    <a:pt x="39624" y="34289"/>
                  </a:lnTo>
                  <a:lnTo>
                    <a:pt x="40386" y="25907"/>
                  </a:lnTo>
                  <a:lnTo>
                    <a:pt x="40540" y="19180"/>
                  </a:lnTo>
                  <a:lnTo>
                    <a:pt x="41052" y="12668"/>
                  </a:lnTo>
                  <a:lnTo>
                    <a:pt x="41993" y="6298"/>
                  </a:lnTo>
                  <a:lnTo>
                    <a:pt x="43433" y="0"/>
                  </a:lnTo>
                </a:path>
              </a:pathLst>
            </a:custGeom>
            <a:noFill/>
            <a:ln cap="flat" cmpd="sng" w="22900">
              <a:solidFill>
                <a:srgbClr val="8000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6" name="Google Shape;1036;p34"/>
            <p:cNvSpPr/>
            <p:nvPr/>
          </p:nvSpPr>
          <p:spPr>
            <a:xfrm>
              <a:off x="5215890" y="2118360"/>
              <a:ext cx="43179" cy="129539"/>
            </a:xfrm>
            <a:custGeom>
              <a:rect b="b" l="l" r="r" t="t"/>
              <a:pathLst>
                <a:path extrusionOk="0" h="129539" w="43179">
                  <a:moveTo>
                    <a:pt x="0" y="0"/>
                  </a:moveTo>
                  <a:lnTo>
                    <a:pt x="381" y="6881"/>
                  </a:lnTo>
                  <a:lnTo>
                    <a:pt x="762" y="14478"/>
                  </a:lnTo>
                  <a:lnTo>
                    <a:pt x="1714" y="22074"/>
                  </a:lnTo>
                  <a:lnTo>
                    <a:pt x="3810" y="28956"/>
                  </a:lnTo>
                  <a:lnTo>
                    <a:pt x="6858" y="34290"/>
                  </a:lnTo>
                  <a:lnTo>
                    <a:pt x="12954" y="36576"/>
                  </a:lnTo>
                  <a:lnTo>
                    <a:pt x="18288" y="35813"/>
                  </a:lnTo>
                  <a:lnTo>
                    <a:pt x="26670" y="34290"/>
                  </a:lnTo>
                  <a:lnTo>
                    <a:pt x="32766" y="25907"/>
                  </a:lnTo>
                  <a:lnTo>
                    <a:pt x="36576" y="19049"/>
                  </a:lnTo>
                  <a:lnTo>
                    <a:pt x="38862" y="15239"/>
                  </a:lnTo>
                  <a:lnTo>
                    <a:pt x="40386" y="9905"/>
                  </a:lnTo>
                  <a:lnTo>
                    <a:pt x="42672" y="5333"/>
                  </a:lnTo>
                  <a:lnTo>
                    <a:pt x="42672" y="6095"/>
                  </a:lnTo>
                  <a:lnTo>
                    <a:pt x="40778" y="54101"/>
                  </a:lnTo>
                  <a:lnTo>
                    <a:pt x="39719" y="67817"/>
                  </a:lnTo>
                  <a:lnTo>
                    <a:pt x="38802" y="81533"/>
                  </a:lnTo>
                  <a:lnTo>
                    <a:pt x="38100" y="95249"/>
                  </a:lnTo>
                  <a:lnTo>
                    <a:pt x="38183" y="103822"/>
                  </a:lnTo>
                  <a:lnTo>
                    <a:pt x="38195" y="112395"/>
                  </a:lnTo>
                  <a:lnTo>
                    <a:pt x="37778" y="120967"/>
                  </a:lnTo>
                  <a:lnTo>
                    <a:pt x="36576" y="129539"/>
                  </a:lnTo>
                </a:path>
              </a:pathLst>
            </a:custGeom>
            <a:noFill/>
            <a:ln cap="flat" cmpd="sng" w="22900">
              <a:solidFill>
                <a:srgbClr val="8000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7" name="Google Shape;1037;p34"/>
            <p:cNvSpPr/>
            <p:nvPr/>
          </p:nvSpPr>
          <p:spPr>
            <a:xfrm>
              <a:off x="4574286" y="1948493"/>
              <a:ext cx="831850" cy="473075"/>
            </a:xfrm>
            <a:custGeom>
              <a:rect b="b" l="l" r="r" t="t"/>
              <a:pathLst>
                <a:path extrusionOk="0" h="473075" w="831850">
                  <a:moveTo>
                    <a:pt x="0" y="35754"/>
                  </a:moveTo>
                  <a:lnTo>
                    <a:pt x="53792" y="28146"/>
                  </a:lnTo>
                  <a:lnTo>
                    <a:pt x="106299" y="28134"/>
                  </a:lnTo>
                  <a:lnTo>
                    <a:pt x="139446" y="28134"/>
                  </a:lnTo>
                  <a:lnTo>
                    <a:pt x="205740" y="28134"/>
                  </a:lnTo>
                  <a:lnTo>
                    <a:pt x="250317" y="27741"/>
                  </a:lnTo>
                  <a:lnTo>
                    <a:pt x="294894" y="26705"/>
                  </a:lnTo>
                  <a:lnTo>
                    <a:pt x="339470" y="25241"/>
                  </a:lnTo>
                  <a:lnTo>
                    <a:pt x="384048" y="23562"/>
                  </a:lnTo>
                  <a:lnTo>
                    <a:pt x="432173" y="21943"/>
                  </a:lnTo>
                  <a:lnTo>
                    <a:pt x="480441" y="20323"/>
                  </a:lnTo>
                  <a:lnTo>
                    <a:pt x="528708" y="18418"/>
                  </a:lnTo>
                  <a:lnTo>
                    <a:pt x="576834" y="15942"/>
                  </a:lnTo>
                  <a:lnTo>
                    <a:pt x="618434" y="13287"/>
                  </a:lnTo>
                  <a:lnTo>
                    <a:pt x="659892" y="10132"/>
                  </a:lnTo>
                  <a:lnTo>
                    <a:pt x="701349" y="6834"/>
                  </a:lnTo>
                  <a:lnTo>
                    <a:pt x="742950" y="3750"/>
                  </a:lnTo>
                  <a:lnTo>
                    <a:pt x="762166" y="2309"/>
                  </a:lnTo>
                  <a:lnTo>
                    <a:pt x="781812" y="797"/>
                  </a:lnTo>
                  <a:lnTo>
                    <a:pt x="801457" y="0"/>
                  </a:lnTo>
                  <a:lnTo>
                    <a:pt x="820674" y="702"/>
                  </a:lnTo>
                  <a:lnTo>
                    <a:pt x="830580" y="1464"/>
                  </a:lnTo>
                  <a:lnTo>
                    <a:pt x="831341" y="12132"/>
                  </a:lnTo>
                  <a:lnTo>
                    <a:pt x="829056" y="20514"/>
                  </a:lnTo>
                  <a:lnTo>
                    <a:pt x="824591" y="40743"/>
                  </a:lnTo>
                  <a:lnTo>
                    <a:pt x="814804" y="80629"/>
                  </a:lnTo>
                  <a:lnTo>
                    <a:pt x="803957" y="143577"/>
                  </a:lnTo>
                  <a:lnTo>
                    <a:pt x="797433" y="185868"/>
                  </a:lnTo>
                  <a:lnTo>
                    <a:pt x="791479" y="228159"/>
                  </a:lnTo>
                  <a:lnTo>
                    <a:pt x="786384" y="270450"/>
                  </a:lnTo>
                  <a:lnTo>
                    <a:pt x="783717" y="316932"/>
                  </a:lnTo>
                  <a:lnTo>
                    <a:pt x="783336" y="363414"/>
                  </a:lnTo>
                  <a:lnTo>
                    <a:pt x="783943" y="377451"/>
                  </a:lnTo>
                  <a:lnTo>
                    <a:pt x="785336" y="391132"/>
                  </a:lnTo>
                  <a:lnTo>
                    <a:pt x="786872" y="404669"/>
                  </a:lnTo>
                  <a:lnTo>
                    <a:pt x="787908" y="418278"/>
                  </a:lnTo>
                  <a:lnTo>
                    <a:pt x="788312" y="425398"/>
                  </a:lnTo>
                  <a:lnTo>
                    <a:pt x="788860" y="433518"/>
                  </a:lnTo>
                  <a:lnTo>
                    <a:pt x="788550" y="441638"/>
                  </a:lnTo>
                  <a:lnTo>
                    <a:pt x="751534" y="466248"/>
                  </a:lnTo>
                  <a:lnTo>
                    <a:pt x="709422" y="470856"/>
                  </a:lnTo>
                  <a:lnTo>
                    <a:pt x="686454" y="472166"/>
                  </a:lnTo>
                  <a:lnTo>
                    <a:pt x="663416" y="472761"/>
                  </a:lnTo>
                  <a:lnTo>
                    <a:pt x="640520" y="472785"/>
                  </a:lnTo>
                  <a:lnTo>
                    <a:pt x="617982" y="472380"/>
                  </a:lnTo>
                  <a:lnTo>
                    <a:pt x="585537" y="470189"/>
                  </a:lnTo>
                  <a:lnTo>
                    <a:pt x="553307" y="467427"/>
                  </a:lnTo>
                  <a:lnTo>
                    <a:pt x="521219" y="464665"/>
                  </a:lnTo>
                  <a:lnTo>
                    <a:pt x="489204" y="462474"/>
                  </a:lnTo>
                  <a:lnTo>
                    <a:pt x="446913" y="460938"/>
                  </a:lnTo>
                  <a:lnTo>
                    <a:pt x="404622" y="460474"/>
                  </a:lnTo>
                  <a:lnTo>
                    <a:pt x="362331" y="460438"/>
                  </a:lnTo>
                  <a:lnTo>
                    <a:pt x="320040" y="460188"/>
                  </a:lnTo>
                  <a:lnTo>
                    <a:pt x="278892" y="459105"/>
                  </a:lnTo>
                  <a:lnTo>
                    <a:pt x="237744" y="457235"/>
                  </a:lnTo>
                  <a:lnTo>
                    <a:pt x="196596" y="454937"/>
                  </a:lnTo>
                  <a:lnTo>
                    <a:pt x="155448" y="452568"/>
                  </a:lnTo>
                  <a:lnTo>
                    <a:pt x="141862" y="451723"/>
                  </a:lnTo>
                  <a:lnTo>
                    <a:pt x="128492" y="451520"/>
                  </a:lnTo>
                  <a:lnTo>
                    <a:pt x="115264" y="452032"/>
                  </a:lnTo>
                  <a:lnTo>
                    <a:pt x="102108" y="453330"/>
                  </a:lnTo>
                  <a:lnTo>
                    <a:pt x="99060" y="453330"/>
                  </a:lnTo>
                  <a:lnTo>
                    <a:pt x="96774" y="454092"/>
                  </a:lnTo>
                  <a:lnTo>
                    <a:pt x="93726" y="454092"/>
                  </a:lnTo>
                </a:path>
              </a:pathLst>
            </a:custGeom>
            <a:noFill/>
            <a:ln cap="flat" cmpd="sng" w="22900">
              <a:solidFill>
                <a:srgbClr val="8000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38" name="Google Shape;1038;p34"/>
          <p:cNvSpPr/>
          <p:nvPr/>
        </p:nvSpPr>
        <p:spPr>
          <a:xfrm>
            <a:off x="4830998" y="1390237"/>
            <a:ext cx="229756" cy="1117768"/>
          </a:xfrm>
          <a:custGeom>
            <a:rect b="b" l="l" r="r" t="t"/>
            <a:pathLst>
              <a:path extrusionOk="0" h="1273810" w="200660">
                <a:moveTo>
                  <a:pt x="0" y="0"/>
                </a:moveTo>
                <a:lnTo>
                  <a:pt x="0" y="6096"/>
                </a:lnTo>
                <a:lnTo>
                  <a:pt x="0" y="11430"/>
                </a:lnTo>
                <a:lnTo>
                  <a:pt x="762" y="16764"/>
                </a:lnTo>
                <a:lnTo>
                  <a:pt x="2797" y="56197"/>
                </a:lnTo>
                <a:lnTo>
                  <a:pt x="6798" y="95178"/>
                </a:lnTo>
                <a:lnTo>
                  <a:pt x="13346" y="147137"/>
                </a:lnTo>
                <a:lnTo>
                  <a:pt x="21466" y="206001"/>
                </a:lnTo>
                <a:lnTo>
                  <a:pt x="31444" y="271772"/>
                </a:lnTo>
                <a:lnTo>
                  <a:pt x="42160" y="340363"/>
                </a:lnTo>
                <a:lnTo>
                  <a:pt x="47529" y="376142"/>
                </a:lnTo>
                <a:lnTo>
                  <a:pt x="52756" y="412063"/>
                </a:lnTo>
                <a:lnTo>
                  <a:pt x="57912" y="448056"/>
                </a:lnTo>
                <a:lnTo>
                  <a:pt x="63496" y="486477"/>
                </a:lnTo>
                <a:lnTo>
                  <a:pt x="68865" y="525113"/>
                </a:lnTo>
                <a:lnTo>
                  <a:pt x="74092" y="563891"/>
                </a:lnTo>
                <a:lnTo>
                  <a:pt x="79248" y="602742"/>
                </a:lnTo>
                <a:lnTo>
                  <a:pt x="84141" y="639448"/>
                </a:lnTo>
                <a:lnTo>
                  <a:pt x="88677" y="676370"/>
                </a:lnTo>
                <a:lnTo>
                  <a:pt x="93071" y="713434"/>
                </a:lnTo>
                <a:lnTo>
                  <a:pt x="97536" y="750570"/>
                </a:lnTo>
                <a:lnTo>
                  <a:pt x="107251" y="817626"/>
                </a:lnTo>
                <a:lnTo>
                  <a:pt x="118110" y="884682"/>
                </a:lnTo>
                <a:lnTo>
                  <a:pt x="129349" y="942594"/>
                </a:lnTo>
                <a:lnTo>
                  <a:pt x="141732" y="1000506"/>
                </a:lnTo>
                <a:lnTo>
                  <a:pt x="148435" y="1032521"/>
                </a:lnTo>
                <a:lnTo>
                  <a:pt x="160698" y="1096839"/>
                </a:lnTo>
                <a:lnTo>
                  <a:pt x="169437" y="1149977"/>
                </a:lnTo>
                <a:lnTo>
                  <a:pt x="172688" y="1170813"/>
                </a:lnTo>
                <a:lnTo>
                  <a:pt x="176081" y="1191648"/>
                </a:lnTo>
                <a:lnTo>
                  <a:pt x="185166" y="1237773"/>
                </a:lnTo>
                <a:lnTo>
                  <a:pt x="200406" y="1273302"/>
                </a:lnTo>
                <a:lnTo>
                  <a:pt x="199798" y="1267336"/>
                </a:lnTo>
                <a:lnTo>
                  <a:pt x="199548" y="1265015"/>
                </a:lnTo>
                <a:lnTo>
                  <a:pt x="198584" y="1262264"/>
                </a:lnTo>
                <a:lnTo>
                  <a:pt x="195834" y="1255014"/>
                </a:lnTo>
              </a:path>
            </a:pathLst>
          </a:custGeom>
          <a:noFill/>
          <a:ln cap="flat" cmpd="sng" w="229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9" name="Google Shape;1039;p34"/>
          <p:cNvSpPr/>
          <p:nvPr/>
        </p:nvSpPr>
        <p:spPr>
          <a:xfrm>
            <a:off x="2924654" y="1364809"/>
            <a:ext cx="36354" cy="289192"/>
          </a:xfrm>
          <a:custGeom>
            <a:rect b="b" l="l" r="r" t="t"/>
            <a:pathLst>
              <a:path extrusionOk="0" h="329564" w="31750">
                <a:moveTo>
                  <a:pt x="1035" y="0"/>
                </a:moveTo>
                <a:lnTo>
                  <a:pt x="0" y="20907"/>
                </a:lnTo>
                <a:lnTo>
                  <a:pt x="178" y="41528"/>
                </a:lnTo>
                <a:lnTo>
                  <a:pt x="1357" y="62150"/>
                </a:lnTo>
                <a:lnTo>
                  <a:pt x="3321" y="83058"/>
                </a:lnTo>
                <a:lnTo>
                  <a:pt x="7215" y="124205"/>
                </a:lnTo>
                <a:lnTo>
                  <a:pt x="11037" y="165354"/>
                </a:lnTo>
                <a:lnTo>
                  <a:pt x="15001" y="206501"/>
                </a:lnTo>
                <a:lnTo>
                  <a:pt x="19323" y="247650"/>
                </a:lnTo>
                <a:lnTo>
                  <a:pt x="21074" y="266497"/>
                </a:lnTo>
                <a:lnTo>
                  <a:pt x="23038" y="285273"/>
                </a:lnTo>
                <a:lnTo>
                  <a:pt x="25431" y="303907"/>
                </a:lnTo>
                <a:lnTo>
                  <a:pt x="28467" y="322326"/>
                </a:lnTo>
                <a:lnTo>
                  <a:pt x="30229" y="329541"/>
                </a:lnTo>
                <a:lnTo>
                  <a:pt x="31134" y="329184"/>
                </a:lnTo>
                <a:lnTo>
                  <a:pt x="31468" y="324254"/>
                </a:lnTo>
                <a:lnTo>
                  <a:pt x="31515" y="317754"/>
                </a:lnTo>
              </a:path>
            </a:pathLst>
          </a:custGeom>
          <a:noFill/>
          <a:ln cap="flat" cmpd="sng" w="22900">
            <a:solidFill>
              <a:srgbClr val="800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40" name="Google Shape;1040;p34"/>
          <p:cNvGrpSpPr/>
          <p:nvPr/>
        </p:nvGrpSpPr>
        <p:grpSpPr>
          <a:xfrm>
            <a:off x="2935264" y="1766401"/>
            <a:ext cx="287860" cy="338631"/>
            <a:chOff x="4579594" y="2488691"/>
            <a:chExt cx="251231" cy="385597"/>
          </a:xfrm>
        </p:grpSpPr>
        <p:sp>
          <p:nvSpPr>
            <p:cNvPr id="1041" name="Google Shape;1041;p34"/>
            <p:cNvSpPr/>
            <p:nvPr/>
          </p:nvSpPr>
          <p:spPr>
            <a:xfrm>
              <a:off x="4658105" y="2488691"/>
              <a:ext cx="172720" cy="315594"/>
            </a:xfrm>
            <a:custGeom>
              <a:rect b="b" l="l" r="r" t="t"/>
              <a:pathLst>
                <a:path extrusionOk="0" h="315594" w="172720">
                  <a:moveTo>
                    <a:pt x="172212" y="0"/>
                  </a:moveTo>
                  <a:lnTo>
                    <a:pt x="160543" y="14906"/>
                  </a:lnTo>
                  <a:lnTo>
                    <a:pt x="150304" y="30099"/>
                  </a:lnTo>
                  <a:lnTo>
                    <a:pt x="140922" y="45862"/>
                  </a:lnTo>
                  <a:lnTo>
                    <a:pt x="131826" y="62484"/>
                  </a:lnTo>
                  <a:lnTo>
                    <a:pt x="117419" y="88653"/>
                  </a:lnTo>
                  <a:lnTo>
                    <a:pt x="102870" y="114681"/>
                  </a:lnTo>
                  <a:lnTo>
                    <a:pt x="88320" y="140708"/>
                  </a:lnTo>
                  <a:lnTo>
                    <a:pt x="73914" y="166878"/>
                  </a:lnTo>
                  <a:lnTo>
                    <a:pt x="56352" y="199370"/>
                  </a:lnTo>
                  <a:lnTo>
                    <a:pt x="38576" y="231933"/>
                  </a:lnTo>
                  <a:lnTo>
                    <a:pt x="21514" y="264925"/>
                  </a:lnTo>
                  <a:lnTo>
                    <a:pt x="6096" y="298704"/>
                  </a:lnTo>
                  <a:lnTo>
                    <a:pt x="3810" y="304800"/>
                  </a:lnTo>
                  <a:lnTo>
                    <a:pt x="2286" y="310134"/>
                  </a:lnTo>
                  <a:lnTo>
                    <a:pt x="0" y="315468"/>
                  </a:lnTo>
                  <a:lnTo>
                    <a:pt x="0" y="311658"/>
                  </a:lnTo>
                  <a:lnTo>
                    <a:pt x="0" y="308610"/>
                  </a:lnTo>
                  <a:lnTo>
                    <a:pt x="0" y="304800"/>
                  </a:lnTo>
                </a:path>
              </a:pathLst>
            </a:custGeom>
            <a:noFill/>
            <a:ln cap="flat" cmpd="sng" w="22900">
              <a:solidFill>
                <a:srgbClr val="8000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042" name="Google Shape;1042;p3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593310" y="2730220"/>
              <a:ext cx="113588" cy="14406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43" name="Google Shape;1043;p3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579594" y="2539720"/>
              <a:ext cx="87871" cy="130352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044" name="Google Shape;1044;p3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469768" y="1776319"/>
            <a:ext cx="246278" cy="27841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45" name="Google Shape;1045;p34"/>
          <p:cNvGrpSpPr/>
          <p:nvPr/>
        </p:nvGrpSpPr>
        <p:grpSpPr>
          <a:xfrm>
            <a:off x="2715000" y="2142171"/>
            <a:ext cx="357243" cy="329575"/>
            <a:chOff x="4387358" y="2916578"/>
            <a:chExt cx="311785" cy="375285"/>
          </a:xfrm>
        </p:grpSpPr>
        <p:sp>
          <p:nvSpPr>
            <p:cNvPr id="1046" name="Google Shape;1046;p34"/>
            <p:cNvSpPr/>
            <p:nvPr/>
          </p:nvSpPr>
          <p:spPr>
            <a:xfrm>
              <a:off x="4387358" y="2916578"/>
              <a:ext cx="311785" cy="375285"/>
            </a:xfrm>
            <a:custGeom>
              <a:rect b="b" l="l" r="r" t="t"/>
              <a:pathLst>
                <a:path extrusionOk="0" h="375285" w="311785">
                  <a:moveTo>
                    <a:pt x="45958" y="65889"/>
                  </a:moveTo>
                  <a:lnTo>
                    <a:pt x="7739" y="94249"/>
                  </a:lnTo>
                  <a:lnTo>
                    <a:pt x="238" y="139041"/>
                  </a:lnTo>
                  <a:lnTo>
                    <a:pt x="0" y="164044"/>
                  </a:lnTo>
                  <a:lnTo>
                    <a:pt x="1762" y="188761"/>
                  </a:lnTo>
                  <a:lnTo>
                    <a:pt x="12430" y="237339"/>
                  </a:lnTo>
                  <a:lnTo>
                    <a:pt x="33670" y="282678"/>
                  </a:lnTo>
                  <a:lnTo>
                    <a:pt x="63484" y="323445"/>
                  </a:lnTo>
                  <a:lnTo>
                    <a:pt x="102155" y="355639"/>
                  </a:lnTo>
                  <a:lnTo>
                    <a:pt x="148828" y="372975"/>
                  </a:lnTo>
                  <a:lnTo>
                    <a:pt x="166758" y="374796"/>
                  </a:lnTo>
                  <a:lnTo>
                    <a:pt x="184832" y="374403"/>
                  </a:lnTo>
                  <a:lnTo>
                    <a:pt x="236565" y="357223"/>
                  </a:lnTo>
                  <a:lnTo>
                    <a:pt x="277606" y="318111"/>
                  </a:lnTo>
                  <a:lnTo>
                    <a:pt x="297132" y="282773"/>
                  </a:lnTo>
                  <a:lnTo>
                    <a:pt x="308086" y="243435"/>
                  </a:lnTo>
                  <a:lnTo>
                    <a:pt x="311610" y="197619"/>
                  </a:lnTo>
                  <a:lnTo>
                    <a:pt x="310979" y="173890"/>
                  </a:lnTo>
                  <a:lnTo>
                    <a:pt x="304311" y="129206"/>
                  </a:lnTo>
                  <a:lnTo>
                    <a:pt x="289238" y="85439"/>
                  </a:lnTo>
                  <a:lnTo>
                    <a:pt x="268557" y="49291"/>
                  </a:lnTo>
                  <a:lnTo>
                    <a:pt x="226552" y="11787"/>
                  </a:lnTo>
                  <a:lnTo>
                    <a:pt x="175331" y="0"/>
                  </a:lnTo>
                  <a:lnTo>
                    <a:pt x="157972" y="1119"/>
                  </a:lnTo>
                  <a:lnTo>
                    <a:pt x="118824" y="12930"/>
                  </a:lnTo>
                  <a:lnTo>
                    <a:pt x="82534" y="31599"/>
                  </a:lnTo>
                  <a:lnTo>
                    <a:pt x="49315" y="53887"/>
                  </a:lnTo>
                  <a:lnTo>
                    <a:pt x="36052" y="75795"/>
                  </a:lnTo>
                  <a:lnTo>
                    <a:pt x="36052" y="82653"/>
                  </a:lnTo>
                </a:path>
              </a:pathLst>
            </a:custGeom>
            <a:noFill/>
            <a:ln cap="flat" cmpd="sng" w="229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047" name="Google Shape;1047;p34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4499584" y="3044926"/>
              <a:ext cx="110540" cy="14187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48" name="Google Shape;1048;p34"/>
          <p:cNvGrpSpPr/>
          <p:nvPr/>
        </p:nvGrpSpPr>
        <p:grpSpPr>
          <a:xfrm>
            <a:off x="3601195" y="2095643"/>
            <a:ext cx="231370" cy="281617"/>
            <a:chOff x="5160787" y="2863596"/>
            <a:chExt cx="201929" cy="320675"/>
          </a:xfrm>
        </p:grpSpPr>
        <p:sp>
          <p:nvSpPr>
            <p:cNvPr id="1049" name="Google Shape;1049;p34"/>
            <p:cNvSpPr/>
            <p:nvPr/>
          </p:nvSpPr>
          <p:spPr>
            <a:xfrm>
              <a:off x="5160787" y="2863596"/>
              <a:ext cx="201929" cy="320675"/>
            </a:xfrm>
            <a:custGeom>
              <a:rect b="b" l="l" r="r" t="t"/>
              <a:pathLst>
                <a:path extrusionOk="0" h="320675" w="201929">
                  <a:moveTo>
                    <a:pt x="50530" y="16001"/>
                  </a:moveTo>
                  <a:lnTo>
                    <a:pt x="18645" y="49339"/>
                  </a:lnTo>
                  <a:lnTo>
                    <a:pt x="5572" y="92201"/>
                  </a:lnTo>
                  <a:lnTo>
                    <a:pt x="619" y="136778"/>
                  </a:lnTo>
                  <a:lnTo>
                    <a:pt x="0" y="159067"/>
                  </a:lnTo>
                  <a:lnTo>
                    <a:pt x="238" y="181355"/>
                  </a:lnTo>
                  <a:lnTo>
                    <a:pt x="6524" y="223551"/>
                  </a:lnTo>
                  <a:lnTo>
                    <a:pt x="23098" y="262889"/>
                  </a:lnTo>
                  <a:lnTo>
                    <a:pt x="50815" y="293846"/>
                  </a:lnTo>
                  <a:lnTo>
                    <a:pt x="87106" y="313943"/>
                  </a:lnTo>
                  <a:lnTo>
                    <a:pt x="122443" y="320325"/>
                  </a:lnTo>
                  <a:lnTo>
                    <a:pt x="140577" y="318551"/>
                  </a:lnTo>
                  <a:lnTo>
                    <a:pt x="179022" y="290417"/>
                  </a:lnTo>
                  <a:lnTo>
                    <a:pt x="197227" y="241101"/>
                  </a:lnTo>
                  <a:lnTo>
                    <a:pt x="201156" y="199334"/>
                  </a:lnTo>
                  <a:lnTo>
                    <a:pt x="201406" y="178307"/>
                  </a:lnTo>
                  <a:lnTo>
                    <a:pt x="200310" y="155948"/>
                  </a:lnTo>
                  <a:lnTo>
                    <a:pt x="192404" y="112942"/>
                  </a:lnTo>
                  <a:lnTo>
                    <a:pt x="179272" y="72985"/>
                  </a:lnTo>
                  <a:lnTo>
                    <a:pt x="161198" y="37218"/>
                  </a:lnTo>
                  <a:lnTo>
                    <a:pt x="128158" y="4381"/>
                  </a:lnTo>
                  <a:lnTo>
                    <a:pt x="101584" y="0"/>
                  </a:lnTo>
                  <a:lnTo>
                    <a:pt x="86951" y="2536"/>
                  </a:lnTo>
                  <a:lnTo>
                    <a:pt x="49768" y="25145"/>
                  </a:lnTo>
                  <a:lnTo>
                    <a:pt x="33004" y="49529"/>
                  </a:lnTo>
                </a:path>
              </a:pathLst>
            </a:custGeom>
            <a:noFill/>
            <a:ln cap="flat" cmpd="sng" w="229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050" name="Google Shape;1050;p34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5232926" y="2953891"/>
              <a:ext cx="75953" cy="101753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51" name="Google Shape;1051;p34"/>
          <p:cNvGrpSpPr/>
          <p:nvPr/>
        </p:nvGrpSpPr>
        <p:grpSpPr>
          <a:xfrm>
            <a:off x="5186006" y="1356189"/>
            <a:ext cx="1097624" cy="271579"/>
            <a:chOff x="6543935" y="2021585"/>
            <a:chExt cx="957954" cy="309245"/>
          </a:xfrm>
        </p:grpSpPr>
        <p:pic>
          <p:nvPicPr>
            <p:cNvPr id="1052" name="Google Shape;1052;p34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6543935" y="2083175"/>
              <a:ext cx="105302" cy="17313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53" name="Google Shape;1053;p34"/>
            <p:cNvSpPr/>
            <p:nvPr/>
          </p:nvSpPr>
          <p:spPr>
            <a:xfrm>
              <a:off x="6687312" y="2110739"/>
              <a:ext cx="2540" cy="116205"/>
            </a:xfrm>
            <a:custGeom>
              <a:rect b="b" l="l" r="r" t="t"/>
              <a:pathLst>
                <a:path extrusionOk="0" h="116205" w="2540">
                  <a:moveTo>
                    <a:pt x="0" y="0"/>
                  </a:moveTo>
                  <a:lnTo>
                    <a:pt x="964" y="52506"/>
                  </a:lnTo>
                  <a:lnTo>
                    <a:pt x="2059" y="81534"/>
                  </a:lnTo>
                  <a:lnTo>
                    <a:pt x="2381" y="92964"/>
                  </a:lnTo>
                  <a:lnTo>
                    <a:pt x="2274" y="104394"/>
                  </a:lnTo>
                  <a:lnTo>
                    <a:pt x="1524" y="115823"/>
                  </a:lnTo>
                </a:path>
              </a:pathLst>
            </a:custGeom>
            <a:noFill/>
            <a:ln cap="flat" cmpd="sng" w="22900">
              <a:solidFill>
                <a:srgbClr val="008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4" name="Google Shape;1054;p34"/>
            <p:cNvSpPr/>
            <p:nvPr/>
          </p:nvSpPr>
          <p:spPr>
            <a:xfrm>
              <a:off x="6687312" y="2113597"/>
              <a:ext cx="77470" cy="82550"/>
            </a:xfrm>
            <a:custGeom>
              <a:rect b="b" l="l" r="r" t="t"/>
              <a:pathLst>
                <a:path extrusionOk="0" h="82550" w="77470">
                  <a:moveTo>
                    <a:pt x="0" y="12382"/>
                  </a:moveTo>
                  <a:lnTo>
                    <a:pt x="0" y="8572"/>
                  </a:lnTo>
                  <a:lnTo>
                    <a:pt x="0" y="4762"/>
                  </a:lnTo>
                  <a:lnTo>
                    <a:pt x="0" y="952"/>
                  </a:lnTo>
                  <a:lnTo>
                    <a:pt x="6393" y="333"/>
                  </a:lnTo>
                  <a:lnTo>
                    <a:pt x="12858" y="0"/>
                  </a:lnTo>
                  <a:lnTo>
                    <a:pt x="19180" y="523"/>
                  </a:lnTo>
                  <a:lnTo>
                    <a:pt x="38862" y="30670"/>
                  </a:lnTo>
                  <a:lnTo>
                    <a:pt x="36718" y="41564"/>
                  </a:lnTo>
                  <a:lnTo>
                    <a:pt x="13716" y="74104"/>
                  </a:lnTo>
                  <a:lnTo>
                    <a:pt x="9906" y="76390"/>
                  </a:lnTo>
                  <a:lnTo>
                    <a:pt x="6096" y="81724"/>
                  </a:lnTo>
                  <a:lnTo>
                    <a:pt x="14478" y="82486"/>
                  </a:lnTo>
                  <a:lnTo>
                    <a:pt x="22860" y="81724"/>
                  </a:lnTo>
                  <a:lnTo>
                    <a:pt x="31242" y="81724"/>
                  </a:lnTo>
                  <a:lnTo>
                    <a:pt x="70104" y="80200"/>
                  </a:lnTo>
                  <a:lnTo>
                    <a:pt x="74676" y="78676"/>
                  </a:lnTo>
                  <a:lnTo>
                    <a:pt x="76962" y="78676"/>
                  </a:lnTo>
                </a:path>
              </a:pathLst>
            </a:custGeom>
            <a:noFill/>
            <a:ln cap="flat" cmpd="sng" w="22900">
              <a:solidFill>
                <a:srgbClr val="008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5" name="Google Shape;1055;p34"/>
            <p:cNvSpPr/>
            <p:nvPr/>
          </p:nvSpPr>
          <p:spPr>
            <a:xfrm>
              <a:off x="6790182" y="2104643"/>
              <a:ext cx="70484" cy="107950"/>
            </a:xfrm>
            <a:custGeom>
              <a:rect b="b" l="l" r="r" t="t"/>
              <a:pathLst>
                <a:path extrusionOk="0" h="107950" w="70484">
                  <a:moveTo>
                    <a:pt x="0" y="0"/>
                  </a:moveTo>
                  <a:lnTo>
                    <a:pt x="392" y="11632"/>
                  </a:lnTo>
                  <a:lnTo>
                    <a:pt x="1428" y="22764"/>
                  </a:lnTo>
                  <a:lnTo>
                    <a:pt x="2893" y="33754"/>
                  </a:lnTo>
                  <a:lnTo>
                    <a:pt x="4572" y="44958"/>
                  </a:lnTo>
                  <a:lnTo>
                    <a:pt x="6036" y="55233"/>
                  </a:lnTo>
                  <a:lnTo>
                    <a:pt x="7143" y="65436"/>
                  </a:lnTo>
                  <a:lnTo>
                    <a:pt x="8108" y="75497"/>
                  </a:lnTo>
                  <a:lnTo>
                    <a:pt x="9144" y="85344"/>
                  </a:lnTo>
                  <a:lnTo>
                    <a:pt x="9906" y="92202"/>
                  </a:lnTo>
                  <a:lnTo>
                    <a:pt x="10668" y="100584"/>
                  </a:lnTo>
                  <a:lnTo>
                    <a:pt x="17526" y="104394"/>
                  </a:lnTo>
                  <a:lnTo>
                    <a:pt x="22860" y="107442"/>
                  </a:lnTo>
                  <a:lnTo>
                    <a:pt x="35052" y="105918"/>
                  </a:lnTo>
                  <a:lnTo>
                    <a:pt x="40386" y="103632"/>
                  </a:lnTo>
                  <a:lnTo>
                    <a:pt x="67818" y="80772"/>
                  </a:lnTo>
                  <a:lnTo>
                    <a:pt x="69342" y="78485"/>
                  </a:lnTo>
                  <a:lnTo>
                    <a:pt x="70104" y="75437"/>
                  </a:lnTo>
                </a:path>
              </a:pathLst>
            </a:custGeom>
            <a:noFill/>
            <a:ln cap="flat" cmpd="sng" w="22900">
              <a:solidFill>
                <a:srgbClr val="008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6" name="Google Shape;1056;p34"/>
            <p:cNvSpPr/>
            <p:nvPr/>
          </p:nvSpPr>
          <p:spPr>
            <a:xfrm>
              <a:off x="6816090" y="2131313"/>
              <a:ext cx="24129" cy="7619"/>
            </a:xfrm>
            <a:custGeom>
              <a:rect b="b" l="l" r="r" t="t"/>
              <a:pathLst>
                <a:path extrusionOk="0" h="7619" w="24129">
                  <a:moveTo>
                    <a:pt x="0" y="7620"/>
                  </a:moveTo>
                  <a:lnTo>
                    <a:pt x="10668" y="6096"/>
                  </a:lnTo>
                  <a:lnTo>
                    <a:pt x="16002" y="6858"/>
                  </a:lnTo>
                  <a:lnTo>
                    <a:pt x="23622" y="0"/>
                  </a:lnTo>
                </a:path>
              </a:pathLst>
            </a:custGeom>
            <a:noFill/>
            <a:ln cap="flat" cmpd="sng" w="22900">
              <a:solidFill>
                <a:srgbClr val="008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7" name="Google Shape;1057;p34"/>
            <p:cNvSpPr/>
            <p:nvPr/>
          </p:nvSpPr>
          <p:spPr>
            <a:xfrm>
              <a:off x="6803136" y="2095500"/>
              <a:ext cx="40640" cy="18414"/>
            </a:xfrm>
            <a:custGeom>
              <a:rect b="b" l="l" r="r" t="t"/>
              <a:pathLst>
                <a:path extrusionOk="0" h="18414" w="40640">
                  <a:moveTo>
                    <a:pt x="0" y="18287"/>
                  </a:moveTo>
                  <a:lnTo>
                    <a:pt x="9846" y="12001"/>
                  </a:lnTo>
                  <a:lnTo>
                    <a:pt x="19335" y="7429"/>
                  </a:lnTo>
                  <a:lnTo>
                    <a:pt x="29253" y="3714"/>
                  </a:lnTo>
                  <a:lnTo>
                    <a:pt x="40386" y="0"/>
                  </a:lnTo>
                </a:path>
              </a:pathLst>
            </a:custGeom>
            <a:noFill/>
            <a:ln cap="flat" cmpd="sng" w="22900">
              <a:solidFill>
                <a:srgbClr val="008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8" name="Google Shape;1058;p34"/>
            <p:cNvSpPr/>
            <p:nvPr/>
          </p:nvSpPr>
          <p:spPr>
            <a:xfrm>
              <a:off x="6893052" y="2103881"/>
              <a:ext cx="10159" cy="88900"/>
            </a:xfrm>
            <a:custGeom>
              <a:rect b="b" l="l" r="r" t="t"/>
              <a:pathLst>
                <a:path extrusionOk="0" h="88900" w="10159">
                  <a:moveTo>
                    <a:pt x="0" y="0"/>
                  </a:moveTo>
                  <a:lnTo>
                    <a:pt x="1821" y="11310"/>
                  </a:lnTo>
                  <a:lnTo>
                    <a:pt x="3714" y="22478"/>
                  </a:lnTo>
                  <a:lnTo>
                    <a:pt x="5464" y="33647"/>
                  </a:lnTo>
                  <a:lnTo>
                    <a:pt x="6858" y="44958"/>
                  </a:lnTo>
                  <a:lnTo>
                    <a:pt x="8298" y="55816"/>
                  </a:lnTo>
                  <a:lnTo>
                    <a:pt x="9239" y="66675"/>
                  </a:lnTo>
                  <a:lnTo>
                    <a:pt x="9751" y="77533"/>
                  </a:lnTo>
                  <a:lnTo>
                    <a:pt x="9906" y="88392"/>
                  </a:lnTo>
                </a:path>
              </a:pathLst>
            </a:custGeom>
            <a:noFill/>
            <a:ln cap="flat" cmpd="sng" w="22900">
              <a:solidFill>
                <a:srgbClr val="008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9" name="Google Shape;1059;p34"/>
            <p:cNvSpPr/>
            <p:nvPr/>
          </p:nvSpPr>
          <p:spPr>
            <a:xfrm>
              <a:off x="6886194" y="2105405"/>
              <a:ext cx="69850" cy="120014"/>
            </a:xfrm>
            <a:custGeom>
              <a:rect b="b" l="l" r="r" t="t"/>
              <a:pathLst>
                <a:path extrusionOk="0" h="120014" w="69850">
                  <a:moveTo>
                    <a:pt x="0" y="0"/>
                  </a:moveTo>
                  <a:lnTo>
                    <a:pt x="44958" y="12191"/>
                  </a:lnTo>
                  <a:lnTo>
                    <a:pt x="69342" y="48767"/>
                  </a:lnTo>
                  <a:lnTo>
                    <a:pt x="69306" y="62281"/>
                  </a:lnTo>
                  <a:lnTo>
                    <a:pt x="53340" y="97535"/>
                  </a:lnTo>
                  <a:lnTo>
                    <a:pt x="38338" y="114466"/>
                  </a:lnTo>
                  <a:lnTo>
                    <a:pt x="32766" y="119634"/>
                  </a:lnTo>
                </a:path>
              </a:pathLst>
            </a:custGeom>
            <a:noFill/>
            <a:ln cap="flat" cmpd="sng" w="22900">
              <a:solidFill>
                <a:srgbClr val="008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0" name="Google Shape;1060;p34"/>
            <p:cNvSpPr/>
            <p:nvPr/>
          </p:nvSpPr>
          <p:spPr>
            <a:xfrm>
              <a:off x="6992016" y="2110739"/>
              <a:ext cx="9525" cy="86360"/>
            </a:xfrm>
            <a:custGeom>
              <a:rect b="b" l="l" r="r" t="t"/>
              <a:pathLst>
                <a:path extrusionOk="0" h="86360" w="9525">
                  <a:moveTo>
                    <a:pt x="95" y="0"/>
                  </a:moveTo>
                  <a:lnTo>
                    <a:pt x="11" y="11549"/>
                  </a:lnTo>
                  <a:lnTo>
                    <a:pt x="0" y="23240"/>
                  </a:lnTo>
                  <a:lnTo>
                    <a:pt x="416" y="34932"/>
                  </a:lnTo>
                  <a:lnTo>
                    <a:pt x="5369" y="74128"/>
                  </a:lnTo>
                  <a:lnTo>
                    <a:pt x="7715" y="83058"/>
                  </a:lnTo>
                  <a:lnTo>
                    <a:pt x="7715" y="83820"/>
                  </a:lnTo>
                  <a:lnTo>
                    <a:pt x="8477" y="85344"/>
                  </a:lnTo>
                  <a:lnTo>
                    <a:pt x="9239" y="86106"/>
                  </a:lnTo>
                </a:path>
              </a:pathLst>
            </a:custGeom>
            <a:noFill/>
            <a:ln cap="flat" cmpd="sng" w="22900">
              <a:solidFill>
                <a:srgbClr val="008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1" name="Google Shape;1061;p34"/>
            <p:cNvSpPr/>
            <p:nvPr/>
          </p:nvSpPr>
          <p:spPr>
            <a:xfrm>
              <a:off x="7036534" y="2114550"/>
              <a:ext cx="45720" cy="81280"/>
            </a:xfrm>
            <a:custGeom>
              <a:rect b="b" l="l" r="r" t="t"/>
              <a:pathLst>
                <a:path extrusionOk="0" h="81280" w="45720">
                  <a:moveTo>
                    <a:pt x="21871" y="0"/>
                  </a:moveTo>
                  <a:lnTo>
                    <a:pt x="535" y="36576"/>
                  </a:lnTo>
                  <a:lnTo>
                    <a:pt x="0" y="46279"/>
                  </a:lnTo>
                  <a:lnTo>
                    <a:pt x="250" y="56483"/>
                  </a:lnTo>
                  <a:lnTo>
                    <a:pt x="2357" y="66258"/>
                  </a:lnTo>
                  <a:lnTo>
                    <a:pt x="7393" y="74676"/>
                  </a:lnTo>
                  <a:lnTo>
                    <a:pt x="14085" y="79117"/>
                  </a:lnTo>
                  <a:lnTo>
                    <a:pt x="22062" y="81057"/>
                  </a:lnTo>
                  <a:lnTo>
                    <a:pt x="30325" y="80569"/>
                  </a:lnTo>
                  <a:lnTo>
                    <a:pt x="37873" y="77724"/>
                  </a:lnTo>
                  <a:lnTo>
                    <a:pt x="40159" y="76200"/>
                  </a:lnTo>
                  <a:lnTo>
                    <a:pt x="43207" y="74676"/>
                  </a:lnTo>
                  <a:lnTo>
                    <a:pt x="45493" y="72390"/>
                  </a:lnTo>
                </a:path>
              </a:pathLst>
            </a:custGeom>
            <a:noFill/>
            <a:ln cap="flat" cmpd="sng" w="22900">
              <a:solidFill>
                <a:srgbClr val="008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2" name="Google Shape;1062;p34"/>
            <p:cNvSpPr/>
            <p:nvPr/>
          </p:nvSpPr>
          <p:spPr>
            <a:xfrm>
              <a:off x="7082790" y="2100834"/>
              <a:ext cx="48895" cy="78739"/>
            </a:xfrm>
            <a:custGeom>
              <a:rect b="b" l="l" r="r" t="t"/>
              <a:pathLst>
                <a:path extrusionOk="0" h="78739" w="48895">
                  <a:moveTo>
                    <a:pt x="0" y="18287"/>
                  </a:moveTo>
                  <a:lnTo>
                    <a:pt x="37337" y="2285"/>
                  </a:lnTo>
                  <a:lnTo>
                    <a:pt x="41148" y="1523"/>
                  </a:lnTo>
                  <a:lnTo>
                    <a:pt x="44195" y="0"/>
                  </a:lnTo>
                  <a:lnTo>
                    <a:pt x="32004" y="42767"/>
                  </a:lnTo>
                  <a:lnTo>
                    <a:pt x="32051" y="54232"/>
                  </a:lnTo>
                  <a:lnTo>
                    <a:pt x="33528" y="64769"/>
                  </a:lnTo>
                  <a:lnTo>
                    <a:pt x="34290" y="70865"/>
                  </a:lnTo>
                  <a:lnTo>
                    <a:pt x="38862" y="77723"/>
                  </a:lnTo>
                  <a:lnTo>
                    <a:pt x="44958" y="78485"/>
                  </a:lnTo>
                  <a:lnTo>
                    <a:pt x="46482" y="78485"/>
                  </a:lnTo>
                  <a:lnTo>
                    <a:pt x="47244" y="78485"/>
                  </a:lnTo>
                  <a:lnTo>
                    <a:pt x="48768" y="78485"/>
                  </a:lnTo>
                </a:path>
              </a:pathLst>
            </a:custGeom>
            <a:noFill/>
            <a:ln cap="flat" cmpd="sng" w="22900">
              <a:solidFill>
                <a:srgbClr val="008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3" name="Google Shape;1063;p34"/>
            <p:cNvSpPr/>
            <p:nvPr/>
          </p:nvSpPr>
          <p:spPr>
            <a:xfrm>
              <a:off x="7166610" y="2103881"/>
              <a:ext cx="13970" cy="67310"/>
            </a:xfrm>
            <a:custGeom>
              <a:rect b="b" l="l" r="r" t="t"/>
              <a:pathLst>
                <a:path extrusionOk="0" h="67310" w="13970">
                  <a:moveTo>
                    <a:pt x="0" y="0"/>
                  </a:moveTo>
                  <a:lnTo>
                    <a:pt x="2321" y="11965"/>
                  </a:lnTo>
                  <a:lnTo>
                    <a:pt x="5429" y="23145"/>
                  </a:lnTo>
                  <a:lnTo>
                    <a:pt x="8679" y="34182"/>
                  </a:lnTo>
                  <a:lnTo>
                    <a:pt x="11430" y="45720"/>
                  </a:lnTo>
                  <a:lnTo>
                    <a:pt x="12954" y="53340"/>
                  </a:lnTo>
                  <a:lnTo>
                    <a:pt x="13716" y="59436"/>
                  </a:lnTo>
                  <a:lnTo>
                    <a:pt x="13716" y="67056"/>
                  </a:lnTo>
                </a:path>
              </a:pathLst>
            </a:custGeom>
            <a:noFill/>
            <a:ln cap="flat" cmpd="sng" w="22900">
              <a:solidFill>
                <a:srgbClr val="008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4" name="Google Shape;1064;p34"/>
            <p:cNvSpPr/>
            <p:nvPr/>
          </p:nvSpPr>
          <p:spPr>
            <a:xfrm>
              <a:off x="7215223" y="2087880"/>
              <a:ext cx="33654" cy="62864"/>
            </a:xfrm>
            <a:custGeom>
              <a:rect b="b" l="l" r="r" t="t"/>
              <a:pathLst>
                <a:path extrusionOk="0" h="62864" w="33654">
                  <a:moveTo>
                    <a:pt x="154" y="10667"/>
                  </a:moveTo>
                  <a:lnTo>
                    <a:pt x="0" y="20490"/>
                  </a:lnTo>
                  <a:lnTo>
                    <a:pt x="59" y="30384"/>
                  </a:lnTo>
                  <a:lnTo>
                    <a:pt x="1119" y="40135"/>
                  </a:lnTo>
                  <a:lnTo>
                    <a:pt x="3964" y="49529"/>
                  </a:lnTo>
                  <a:lnTo>
                    <a:pt x="8536" y="57911"/>
                  </a:lnTo>
                  <a:lnTo>
                    <a:pt x="13870" y="61721"/>
                  </a:lnTo>
                  <a:lnTo>
                    <a:pt x="22252" y="61721"/>
                  </a:lnTo>
                  <a:lnTo>
                    <a:pt x="30634" y="62483"/>
                  </a:lnTo>
                  <a:lnTo>
                    <a:pt x="32158" y="51815"/>
                  </a:lnTo>
                  <a:lnTo>
                    <a:pt x="32920" y="44957"/>
                  </a:lnTo>
                  <a:lnTo>
                    <a:pt x="33170" y="38123"/>
                  </a:lnTo>
                  <a:lnTo>
                    <a:pt x="32635" y="31432"/>
                  </a:lnTo>
                  <a:lnTo>
                    <a:pt x="31099" y="25026"/>
                  </a:lnTo>
                  <a:lnTo>
                    <a:pt x="28348" y="19049"/>
                  </a:lnTo>
                  <a:lnTo>
                    <a:pt x="26062" y="13715"/>
                  </a:lnTo>
                  <a:lnTo>
                    <a:pt x="23014" y="9143"/>
                  </a:lnTo>
                  <a:lnTo>
                    <a:pt x="22252" y="3809"/>
                  </a:lnTo>
                  <a:lnTo>
                    <a:pt x="21490" y="2285"/>
                  </a:lnTo>
                  <a:lnTo>
                    <a:pt x="21490" y="761"/>
                  </a:lnTo>
                  <a:lnTo>
                    <a:pt x="21490" y="0"/>
                  </a:lnTo>
                </a:path>
              </a:pathLst>
            </a:custGeom>
            <a:noFill/>
            <a:ln cap="flat" cmpd="sng" w="22900">
              <a:solidFill>
                <a:srgbClr val="008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5" name="Google Shape;1065;p34"/>
            <p:cNvSpPr/>
            <p:nvPr/>
          </p:nvSpPr>
          <p:spPr>
            <a:xfrm>
              <a:off x="7281672" y="2077211"/>
              <a:ext cx="1904" cy="60325"/>
            </a:xfrm>
            <a:custGeom>
              <a:rect b="b" l="l" r="r" t="t"/>
              <a:pathLst>
                <a:path extrusionOk="0" h="60325" w="1904">
                  <a:moveTo>
                    <a:pt x="761" y="0"/>
                  </a:moveTo>
                  <a:lnTo>
                    <a:pt x="1190" y="10156"/>
                  </a:lnTo>
                  <a:lnTo>
                    <a:pt x="1333" y="20097"/>
                  </a:lnTo>
                  <a:lnTo>
                    <a:pt x="1190" y="29896"/>
                  </a:lnTo>
                  <a:lnTo>
                    <a:pt x="761" y="39624"/>
                  </a:lnTo>
                  <a:lnTo>
                    <a:pt x="761" y="46482"/>
                  </a:lnTo>
                  <a:lnTo>
                    <a:pt x="0" y="53340"/>
                  </a:lnTo>
                  <a:lnTo>
                    <a:pt x="0" y="60198"/>
                  </a:lnTo>
                </a:path>
              </a:pathLst>
            </a:custGeom>
            <a:noFill/>
            <a:ln cap="flat" cmpd="sng" w="22900">
              <a:solidFill>
                <a:srgbClr val="008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6" name="Google Shape;1066;p34"/>
            <p:cNvSpPr/>
            <p:nvPr/>
          </p:nvSpPr>
          <p:spPr>
            <a:xfrm>
              <a:off x="7296912" y="2021585"/>
              <a:ext cx="60959" cy="100330"/>
            </a:xfrm>
            <a:custGeom>
              <a:rect b="b" l="l" r="r" t="t"/>
              <a:pathLst>
                <a:path extrusionOk="0" h="100330" w="60959">
                  <a:moveTo>
                    <a:pt x="0" y="50291"/>
                  </a:moveTo>
                  <a:lnTo>
                    <a:pt x="7965" y="58304"/>
                  </a:lnTo>
                  <a:lnTo>
                    <a:pt x="15144" y="66389"/>
                  </a:lnTo>
                  <a:lnTo>
                    <a:pt x="22181" y="74616"/>
                  </a:lnTo>
                  <a:lnTo>
                    <a:pt x="29718" y="83057"/>
                  </a:lnTo>
                  <a:lnTo>
                    <a:pt x="60198" y="99821"/>
                  </a:lnTo>
                  <a:lnTo>
                    <a:pt x="59436" y="88391"/>
                  </a:lnTo>
                  <a:lnTo>
                    <a:pt x="60198" y="82295"/>
                  </a:lnTo>
                  <a:lnTo>
                    <a:pt x="60721" y="68782"/>
                  </a:lnTo>
                  <a:lnTo>
                    <a:pt x="60960" y="54768"/>
                  </a:lnTo>
                  <a:lnTo>
                    <a:pt x="60626" y="40612"/>
                  </a:lnTo>
                  <a:lnTo>
                    <a:pt x="59436" y="26669"/>
                  </a:lnTo>
                  <a:lnTo>
                    <a:pt x="58197" y="19073"/>
                  </a:lnTo>
                  <a:lnTo>
                    <a:pt x="56387" y="12191"/>
                  </a:lnTo>
                  <a:lnTo>
                    <a:pt x="53435" y="5881"/>
                  </a:lnTo>
                  <a:lnTo>
                    <a:pt x="48767" y="0"/>
                  </a:lnTo>
                </a:path>
              </a:pathLst>
            </a:custGeom>
            <a:noFill/>
            <a:ln cap="flat" cmpd="sng" w="22900">
              <a:solidFill>
                <a:srgbClr val="008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7" name="Google Shape;1067;p34"/>
            <p:cNvSpPr/>
            <p:nvPr/>
          </p:nvSpPr>
          <p:spPr>
            <a:xfrm>
              <a:off x="6816090" y="2196845"/>
              <a:ext cx="588009" cy="133985"/>
            </a:xfrm>
            <a:custGeom>
              <a:rect b="b" l="l" r="r" t="t"/>
              <a:pathLst>
                <a:path extrusionOk="0" h="133985" w="588009">
                  <a:moveTo>
                    <a:pt x="0" y="133350"/>
                  </a:moveTo>
                  <a:lnTo>
                    <a:pt x="57150" y="132016"/>
                  </a:lnTo>
                  <a:lnTo>
                    <a:pt x="114300" y="124967"/>
                  </a:lnTo>
                  <a:lnTo>
                    <a:pt x="159436" y="117145"/>
                  </a:lnTo>
                  <a:lnTo>
                    <a:pt x="204501" y="108680"/>
                  </a:lnTo>
                  <a:lnTo>
                    <a:pt x="249424" y="99786"/>
                  </a:lnTo>
                  <a:lnTo>
                    <a:pt x="294132" y="90677"/>
                  </a:lnTo>
                  <a:lnTo>
                    <a:pt x="339280" y="80819"/>
                  </a:lnTo>
                  <a:lnTo>
                    <a:pt x="384428" y="70675"/>
                  </a:lnTo>
                  <a:lnTo>
                    <a:pt x="429577" y="60245"/>
                  </a:lnTo>
                  <a:lnTo>
                    <a:pt x="474726" y="49529"/>
                  </a:lnTo>
                  <a:lnTo>
                    <a:pt x="499407" y="43445"/>
                  </a:lnTo>
                  <a:lnTo>
                    <a:pt x="524160" y="37433"/>
                  </a:lnTo>
                  <a:lnTo>
                    <a:pt x="548770" y="30991"/>
                  </a:lnTo>
                  <a:lnTo>
                    <a:pt x="573024" y="23621"/>
                  </a:lnTo>
                  <a:lnTo>
                    <a:pt x="578358" y="22097"/>
                  </a:lnTo>
                  <a:lnTo>
                    <a:pt x="587502" y="19811"/>
                  </a:lnTo>
                  <a:lnTo>
                    <a:pt x="584454" y="12191"/>
                  </a:lnTo>
                  <a:lnTo>
                    <a:pt x="581406" y="6857"/>
                  </a:lnTo>
                  <a:lnTo>
                    <a:pt x="579882" y="4571"/>
                  </a:lnTo>
                  <a:lnTo>
                    <a:pt x="579120" y="0"/>
                  </a:lnTo>
                </a:path>
              </a:pathLst>
            </a:custGeom>
            <a:noFill/>
            <a:ln cap="flat" cmpd="sng" w="22900">
              <a:solidFill>
                <a:srgbClr val="008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8" name="Google Shape;1068;p34"/>
            <p:cNvSpPr/>
            <p:nvPr/>
          </p:nvSpPr>
          <p:spPr>
            <a:xfrm>
              <a:off x="7441692" y="2090165"/>
              <a:ext cx="20320" cy="19050"/>
            </a:xfrm>
            <a:custGeom>
              <a:rect b="b" l="l" r="r" t="t"/>
              <a:pathLst>
                <a:path extrusionOk="0" h="19050" w="20320">
                  <a:moveTo>
                    <a:pt x="19811" y="0"/>
                  </a:moveTo>
                  <a:lnTo>
                    <a:pt x="12108" y="4155"/>
                  </a:lnTo>
                  <a:lnTo>
                    <a:pt x="6762" y="7524"/>
                  </a:lnTo>
                  <a:lnTo>
                    <a:pt x="2988" y="11894"/>
                  </a:lnTo>
                  <a:lnTo>
                    <a:pt x="0" y="19050"/>
                  </a:lnTo>
                </a:path>
              </a:pathLst>
            </a:custGeom>
            <a:noFill/>
            <a:ln cap="flat" cmpd="sng" w="22900">
              <a:solidFill>
                <a:srgbClr val="008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9" name="Google Shape;1069;p34"/>
            <p:cNvSpPr/>
            <p:nvPr/>
          </p:nvSpPr>
          <p:spPr>
            <a:xfrm>
              <a:off x="7479030" y="2193036"/>
              <a:ext cx="22859" cy="22860"/>
            </a:xfrm>
            <a:custGeom>
              <a:rect b="b" l="l" r="r" t="t"/>
              <a:pathLst>
                <a:path extrusionOk="0" h="22860" w="22859">
                  <a:moveTo>
                    <a:pt x="0" y="4571"/>
                  </a:moveTo>
                  <a:lnTo>
                    <a:pt x="0" y="17525"/>
                  </a:lnTo>
                  <a:lnTo>
                    <a:pt x="5333" y="22859"/>
                  </a:lnTo>
                  <a:lnTo>
                    <a:pt x="18287" y="22859"/>
                  </a:lnTo>
                  <a:lnTo>
                    <a:pt x="22859" y="17525"/>
                  </a:lnTo>
                  <a:lnTo>
                    <a:pt x="22859" y="11429"/>
                  </a:lnTo>
                  <a:lnTo>
                    <a:pt x="22859" y="4571"/>
                  </a:lnTo>
                  <a:lnTo>
                    <a:pt x="18287" y="0"/>
                  </a:lnTo>
                  <a:lnTo>
                    <a:pt x="5333" y="0"/>
                  </a:lnTo>
                  <a:lnTo>
                    <a:pt x="0" y="4571"/>
                  </a:lnTo>
                  <a:close/>
                </a:path>
              </a:pathLst>
            </a:custGeom>
            <a:solidFill>
              <a:srgbClr val="008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70" name="Google Shape;1070;p34"/>
          <p:cNvGrpSpPr/>
          <p:nvPr/>
        </p:nvGrpSpPr>
        <p:grpSpPr>
          <a:xfrm>
            <a:off x="6686891" y="1372227"/>
            <a:ext cx="524873" cy="174493"/>
            <a:chOff x="7853836" y="2039848"/>
            <a:chExt cx="458084" cy="198694"/>
          </a:xfrm>
        </p:grpSpPr>
        <p:pic>
          <p:nvPicPr>
            <p:cNvPr id="1071" name="Google Shape;1071;p34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7853836" y="2039848"/>
              <a:ext cx="181478" cy="1986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72" name="Google Shape;1072;p34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8064220" y="2094629"/>
              <a:ext cx="247700" cy="119303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073" name="Google Shape;1073;p34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7486142" y="1397575"/>
            <a:ext cx="453209" cy="1793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4" name="Google Shape;1074;p34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8049307" y="1485904"/>
            <a:ext cx="77779" cy="8368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75" name="Google Shape;1075;p34"/>
          <p:cNvGrpSpPr/>
          <p:nvPr/>
        </p:nvGrpSpPr>
        <p:grpSpPr>
          <a:xfrm>
            <a:off x="5718736" y="1823283"/>
            <a:ext cx="694113" cy="146664"/>
            <a:chOff x="7008876" y="2553462"/>
            <a:chExt cx="605789" cy="167005"/>
          </a:xfrm>
        </p:grpSpPr>
        <p:sp>
          <p:nvSpPr>
            <p:cNvPr id="1076" name="Google Shape;1076;p34"/>
            <p:cNvSpPr/>
            <p:nvPr/>
          </p:nvSpPr>
          <p:spPr>
            <a:xfrm>
              <a:off x="7019365" y="2553462"/>
              <a:ext cx="53340" cy="167005"/>
            </a:xfrm>
            <a:custGeom>
              <a:rect b="b" l="l" r="r" t="t"/>
              <a:pathLst>
                <a:path extrusionOk="0" h="167005" w="53340">
                  <a:moveTo>
                    <a:pt x="178" y="0"/>
                  </a:moveTo>
                  <a:lnTo>
                    <a:pt x="0" y="16002"/>
                  </a:lnTo>
                  <a:lnTo>
                    <a:pt x="464" y="32004"/>
                  </a:lnTo>
                  <a:lnTo>
                    <a:pt x="1357" y="48006"/>
                  </a:lnTo>
                  <a:lnTo>
                    <a:pt x="2464" y="64008"/>
                  </a:lnTo>
                  <a:lnTo>
                    <a:pt x="3286" y="84129"/>
                  </a:lnTo>
                  <a:lnTo>
                    <a:pt x="4929" y="124658"/>
                  </a:lnTo>
                  <a:lnTo>
                    <a:pt x="14644" y="163639"/>
                  </a:lnTo>
                  <a:lnTo>
                    <a:pt x="20752" y="166878"/>
                  </a:lnTo>
                  <a:lnTo>
                    <a:pt x="28324" y="166770"/>
                  </a:lnTo>
                  <a:lnTo>
                    <a:pt x="35040" y="163734"/>
                  </a:lnTo>
                  <a:lnTo>
                    <a:pt x="40897" y="158841"/>
                  </a:lnTo>
                  <a:lnTo>
                    <a:pt x="45898" y="153162"/>
                  </a:lnTo>
                  <a:lnTo>
                    <a:pt x="51994" y="144780"/>
                  </a:lnTo>
                  <a:lnTo>
                    <a:pt x="51994" y="138684"/>
                  </a:lnTo>
                  <a:lnTo>
                    <a:pt x="52756" y="128778"/>
                  </a:lnTo>
                </a:path>
              </a:pathLst>
            </a:custGeom>
            <a:noFill/>
            <a:ln cap="flat" cmpd="sng" w="22900">
              <a:solidFill>
                <a:srgbClr val="008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7" name="Google Shape;1077;p34"/>
            <p:cNvSpPr/>
            <p:nvPr/>
          </p:nvSpPr>
          <p:spPr>
            <a:xfrm>
              <a:off x="7008876" y="2610612"/>
              <a:ext cx="127634" cy="77469"/>
            </a:xfrm>
            <a:custGeom>
              <a:rect b="b" l="l" r="r" t="t"/>
              <a:pathLst>
                <a:path extrusionOk="0" h="77469" w="127634">
                  <a:moveTo>
                    <a:pt x="0" y="49529"/>
                  </a:moveTo>
                  <a:lnTo>
                    <a:pt x="12001" y="45910"/>
                  </a:lnTo>
                  <a:lnTo>
                    <a:pt x="24003" y="42862"/>
                  </a:lnTo>
                  <a:lnTo>
                    <a:pt x="36004" y="40100"/>
                  </a:lnTo>
                  <a:lnTo>
                    <a:pt x="48006" y="37337"/>
                  </a:lnTo>
                  <a:lnTo>
                    <a:pt x="56590" y="35051"/>
                  </a:lnTo>
                  <a:lnTo>
                    <a:pt x="65246" y="32765"/>
                  </a:lnTo>
                  <a:lnTo>
                    <a:pt x="74044" y="30479"/>
                  </a:lnTo>
                  <a:lnTo>
                    <a:pt x="83058" y="28193"/>
                  </a:lnTo>
                  <a:lnTo>
                    <a:pt x="86868" y="26669"/>
                  </a:lnTo>
                  <a:lnTo>
                    <a:pt x="85344" y="27431"/>
                  </a:lnTo>
                  <a:lnTo>
                    <a:pt x="86106" y="25145"/>
                  </a:lnTo>
                  <a:lnTo>
                    <a:pt x="86868" y="23621"/>
                  </a:lnTo>
                  <a:lnTo>
                    <a:pt x="85344" y="22097"/>
                  </a:lnTo>
                  <a:lnTo>
                    <a:pt x="114621" y="54387"/>
                  </a:lnTo>
                  <a:lnTo>
                    <a:pt x="120396" y="76961"/>
                  </a:lnTo>
                  <a:lnTo>
                    <a:pt x="117705" y="70651"/>
                  </a:lnTo>
                  <a:lnTo>
                    <a:pt x="113157" y="28765"/>
                  </a:lnTo>
                  <a:lnTo>
                    <a:pt x="124968" y="3047"/>
                  </a:lnTo>
                  <a:lnTo>
                    <a:pt x="127254" y="0"/>
                  </a:lnTo>
                </a:path>
              </a:pathLst>
            </a:custGeom>
            <a:noFill/>
            <a:ln cap="flat" cmpd="sng" w="22900">
              <a:solidFill>
                <a:srgbClr val="008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8" name="Google Shape;1078;p34"/>
            <p:cNvSpPr/>
            <p:nvPr/>
          </p:nvSpPr>
          <p:spPr>
            <a:xfrm>
              <a:off x="7174230" y="2590800"/>
              <a:ext cx="71120" cy="96519"/>
            </a:xfrm>
            <a:custGeom>
              <a:rect b="b" l="l" r="r" t="t"/>
              <a:pathLst>
                <a:path extrusionOk="0" h="96519" w="71120">
                  <a:moveTo>
                    <a:pt x="46481" y="55625"/>
                  </a:moveTo>
                  <a:lnTo>
                    <a:pt x="43100" y="46827"/>
                  </a:lnTo>
                  <a:lnTo>
                    <a:pt x="40576" y="38385"/>
                  </a:lnTo>
                  <a:lnTo>
                    <a:pt x="38338" y="29801"/>
                  </a:lnTo>
                  <a:lnTo>
                    <a:pt x="35813" y="20573"/>
                  </a:lnTo>
                  <a:lnTo>
                    <a:pt x="33527" y="14477"/>
                  </a:lnTo>
                  <a:lnTo>
                    <a:pt x="30479" y="4571"/>
                  </a:lnTo>
                  <a:lnTo>
                    <a:pt x="23621" y="2285"/>
                  </a:lnTo>
                  <a:lnTo>
                    <a:pt x="13715" y="0"/>
                  </a:lnTo>
                  <a:lnTo>
                    <a:pt x="9143" y="9905"/>
                  </a:lnTo>
                  <a:lnTo>
                    <a:pt x="6857" y="16763"/>
                  </a:lnTo>
                  <a:lnTo>
                    <a:pt x="2893" y="28098"/>
                  </a:lnTo>
                  <a:lnTo>
                    <a:pt x="857" y="39433"/>
                  </a:lnTo>
                  <a:lnTo>
                    <a:pt x="107" y="51053"/>
                  </a:lnTo>
                  <a:lnTo>
                    <a:pt x="0" y="63245"/>
                  </a:lnTo>
                  <a:lnTo>
                    <a:pt x="285" y="71092"/>
                  </a:lnTo>
                  <a:lnTo>
                    <a:pt x="1714" y="79152"/>
                  </a:lnTo>
                  <a:lnTo>
                    <a:pt x="5143" y="86498"/>
                  </a:lnTo>
                  <a:lnTo>
                    <a:pt x="11429" y="92201"/>
                  </a:lnTo>
                  <a:lnTo>
                    <a:pt x="19049" y="96011"/>
                  </a:lnTo>
                  <a:lnTo>
                    <a:pt x="25145" y="91439"/>
                  </a:lnTo>
                  <a:lnTo>
                    <a:pt x="34289" y="52577"/>
                  </a:lnTo>
                  <a:lnTo>
                    <a:pt x="34289" y="46481"/>
                  </a:lnTo>
                  <a:lnTo>
                    <a:pt x="34289" y="40385"/>
                  </a:lnTo>
                  <a:lnTo>
                    <a:pt x="34289" y="34289"/>
                  </a:lnTo>
                  <a:lnTo>
                    <a:pt x="38861" y="37337"/>
                  </a:lnTo>
                  <a:lnTo>
                    <a:pt x="40385" y="40385"/>
                  </a:lnTo>
                  <a:lnTo>
                    <a:pt x="44195" y="45719"/>
                  </a:lnTo>
                  <a:lnTo>
                    <a:pt x="48494" y="51732"/>
                  </a:lnTo>
                  <a:lnTo>
                    <a:pt x="53435" y="57816"/>
                  </a:lnTo>
                  <a:lnTo>
                    <a:pt x="59090" y="63186"/>
                  </a:lnTo>
                  <a:lnTo>
                    <a:pt x="65531" y="67055"/>
                  </a:lnTo>
                  <a:lnTo>
                    <a:pt x="67055" y="67055"/>
                  </a:lnTo>
                  <a:lnTo>
                    <a:pt x="68579" y="67817"/>
                  </a:lnTo>
                  <a:lnTo>
                    <a:pt x="70865" y="67817"/>
                  </a:lnTo>
                </a:path>
              </a:pathLst>
            </a:custGeom>
            <a:noFill/>
            <a:ln cap="flat" cmpd="sng" w="22900">
              <a:solidFill>
                <a:srgbClr val="008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9" name="Google Shape;1079;p34"/>
            <p:cNvSpPr/>
            <p:nvPr/>
          </p:nvSpPr>
          <p:spPr>
            <a:xfrm>
              <a:off x="7263384" y="2575560"/>
              <a:ext cx="52070" cy="98425"/>
            </a:xfrm>
            <a:custGeom>
              <a:rect b="b" l="l" r="r" t="t"/>
              <a:pathLst>
                <a:path extrusionOk="0" h="98425" w="52070">
                  <a:moveTo>
                    <a:pt x="0" y="38862"/>
                  </a:moveTo>
                  <a:lnTo>
                    <a:pt x="25503" y="68972"/>
                  </a:lnTo>
                  <a:lnTo>
                    <a:pt x="41433" y="89630"/>
                  </a:lnTo>
                  <a:lnTo>
                    <a:pt x="46065" y="94785"/>
                  </a:lnTo>
                  <a:lnTo>
                    <a:pt x="51054" y="98298"/>
                  </a:lnTo>
                  <a:lnTo>
                    <a:pt x="51816" y="98298"/>
                  </a:lnTo>
                  <a:lnTo>
                    <a:pt x="51363" y="89844"/>
                  </a:lnTo>
                  <a:lnTo>
                    <a:pt x="51054" y="81534"/>
                  </a:lnTo>
                  <a:lnTo>
                    <a:pt x="50744" y="73223"/>
                  </a:lnTo>
                  <a:lnTo>
                    <a:pt x="50292" y="64770"/>
                  </a:lnTo>
                  <a:lnTo>
                    <a:pt x="49613" y="51054"/>
                  </a:lnTo>
                  <a:lnTo>
                    <a:pt x="48863" y="37338"/>
                  </a:lnTo>
                  <a:lnTo>
                    <a:pt x="48256" y="23622"/>
                  </a:lnTo>
                  <a:lnTo>
                    <a:pt x="48006" y="9906"/>
                  </a:lnTo>
                  <a:lnTo>
                    <a:pt x="48006" y="6858"/>
                  </a:lnTo>
                  <a:lnTo>
                    <a:pt x="48006" y="3048"/>
                  </a:lnTo>
                  <a:lnTo>
                    <a:pt x="48006" y="0"/>
                  </a:lnTo>
                </a:path>
              </a:pathLst>
            </a:custGeom>
            <a:noFill/>
            <a:ln cap="flat" cmpd="sng" w="22900">
              <a:solidFill>
                <a:srgbClr val="008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0" name="Google Shape;1080;p34"/>
            <p:cNvSpPr/>
            <p:nvPr/>
          </p:nvSpPr>
          <p:spPr>
            <a:xfrm>
              <a:off x="7348918" y="2613660"/>
              <a:ext cx="43815" cy="77469"/>
            </a:xfrm>
            <a:custGeom>
              <a:rect b="b" l="l" r="r" t="t"/>
              <a:pathLst>
                <a:path extrusionOk="0" h="77469" w="43815">
                  <a:moveTo>
                    <a:pt x="5143" y="0"/>
                  </a:moveTo>
                  <a:lnTo>
                    <a:pt x="1357" y="9667"/>
                  </a:lnTo>
                  <a:lnTo>
                    <a:pt x="0" y="17335"/>
                  </a:lnTo>
                  <a:lnTo>
                    <a:pt x="642" y="25288"/>
                  </a:lnTo>
                  <a:lnTo>
                    <a:pt x="12763" y="67056"/>
                  </a:lnTo>
                  <a:lnTo>
                    <a:pt x="25717" y="76962"/>
                  </a:lnTo>
                  <a:lnTo>
                    <a:pt x="32575" y="73152"/>
                  </a:lnTo>
                  <a:lnTo>
                    <a:pt x="38671" y="67817"/>
                  </a:lnTo>
                  <a:lnTo>
                    <a:pt x="40957" y="65531"/>
                  </a:lnTo>
                  <a:lnTo>
                    <a:pt x="43243" y="60197"/>
                  </a:lnTo>
                </a:path>
              </a:pathLst>
            </a:custGeom>
            <a:noFill/>
            <a:ln cap="flat" cmpd="sng" w="22900">
              <a:solidFill>
                <a:srgbClr val="008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1" name="Google Shape;1081;p34"/>
            <p:cNvSpPr/>
            <p:nvPr/>
          </p:nvSpPr>
          <p:spPr>
            <a:xfrm>
              <a:off x="7361682" y="2596896"/>
              <a:ext cx="32384" cy="48894"/>
            </a:xfrm>
            <a:custGeom>
              <a:rect b="b" l="l" r="r" t="t"/>
              <a:pathLst>
                <a:path extrusionOk="0" h="48894" w="32384">
                  <a:moveTo>
                    <a:pt x="4572" y="25908"/>
                  </a:moveTo>
                  <a:lnTo>
                    <a:pt x="1524" y="35814"/>
                  </a:lnTo>
                  <a:lnTo>
                    <a:pt x="0" y="36576"/>
                  </a:lnTo>
                  <a:lnTo>
                    <a:pt x="0" y="42672"/>
                  </a:lnTo>
                  <a:lnTo>
                    <a:pt x="6858" y="47244"/>
                  </a:lnTo>
                  <a:lnTo>
                    <a:pt x="13716" y="48768"/>
                  </a:lnTo>
                  <a:lnTo>
                    <a:pt x="21336" y="44958"/>
                  </a:lnTo>
                  <a:lnTo>
                    <a:pt x="28956" y="40386"/>
                  </a:lnTo>
                  <a:lnTo>
                    <a:pt x="32004" y="32004"/>
                  </a:lnTo>
                  <a:lnTo>
                    <a:pt x="31242" y="23622"/>
                  </a:lnTo>
                  <a:lnTo>
                    <a:pt x="12954" y="3048"/>
                  </a:lnTo>
                  <a:lnTo>
                    <a:pt x="6096" y="0"/>
                  </a:lnTo>
                </a:path>
              </a:pathLst>
            </a:custGeom>
            <a:noFill/>
            <a:ln cap="flat" cmpd="sng" w="22900">
              <a:solidFill>
                <a:srgbClr val="008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2" name="Google Shape;1082;p34"/>
            <p:cNvSpPr/>
            <p:nvPr/>
          </p:nvSpPr>
          <p:spPr>
            <a:xfrm>
              <a:off x="7416546" y="2600706"/>
              <a:ext cx="42545" cy="71755"/>
            </a:xfrm>
            <a:custGeom>
              <a:rect b="b" l="l" r="r" t="t"/>
              <a:pathLst>
                <a:path extrusionOk="0" h="71755" w="42545">
                  <a:moveTo>
                    <a:pt x="0" y="12191"/>
                  </a:moveTo>
                  <a:lnTo>
                    <a:pt x="8179" y="7215"/>
                  </a:lnTo>
                  <a:lnTo>
                    <a:pt x="15144" y="3809"/>
                  </a:lnTo>
                  <a:lnTo>
                    <a:pt x="21967" y="3833"/>
                  </a:lnTo>
                  <a:lnTo>
                    <a:pt x="41910" y="44957"/>
                  </a:lnTo>
                  <a:lnTo>
                    <a:pt x="42398" y="51804"/>
                  </a:lnTo>
                  <a:lnTo>
                    <a:pt x="42386" y="58578"/>
                  </a:lnTo>
                  <a:lnTo>
                    <a:pt x="41374" y="65210"/>
                  </a:lnTo>
                  <a:lnTo>
                    <a:pt x="38862" y="71627"/>
                  </a:lnTo>
                  <a:lnTo>
                    <a:pt x="34290" y="67055"/>
                  </a:lnTo>
                  <a:lnTo>
                    <a:pt x="32766" y="63245"/>
                  </a:lnTo>
                  <a:lnTo>
                    <a:pt x="32766" y="54101"/>
                  </a:lnTo>
                  <a:lnTo>
                    <a:pt x="32265" y="43005"/>
                  </a:lnTo>
                  <a:lnTo>
                    <a:pt x="37338" y="3047"/>
                  </a:lnTo>
                  <a:lnTo>
                    <a:pt x="38862" y="0"/>
                  </a:lnTo>
                </a:path>
              </a:pathLst>
            </a:custGeom>
            <a:noFill/>
            <a:ln cap="flat" cmpd="sng" w="22900">
              <a:solidFill>
                <a:srgbClr val="008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3" name="Google Shape;1083;p34"/>
            <p:cNvSpPr/>
            <p:nvPr/>
          </p:nvSpPr>
          <p:spPr>
            <a:xfrm>
              <a:off x="7491984" y="2561844"/>
              <a:ext cx="45084" cy="95250"/>
            </a:xfrm>
            <a:custGeom>
              <a:rect b="b" l="l" r="r" t="t"/>
              <a:pathLst>
                <a:path extrusionOk="0" h="95250" w="45084">
                  <a:moveTo>
                    <a:pt x="19811" y="6858"/>
                  </a:moveTo>
                  <a:lnTo>
                    <a:pt x="11429" y="3048"/>
                  </a:lnTo>
                  <a:lnTo>
                    <a:pt x="10667" y="0"/>
                  </a:lnTo>
                  <a:lnTo>
                    <a:pt x="5333" y="1524"/>
                  </a:lnTo>
                  <a:lnTo>
                    <a:pt x="2571" y="8608"/>
                  </a:lnTo>
                  <a:lnTo>
                    <a:pt x="952" y="15335"/>
                  </a:lnTo>
                  <a:lnTo>
                    <a:pt x="190" y="22205"/>
                  </a:lnTo>
                  <a:lnTo>
                    <a:pt x="0" y="29718"/>
                  </a:lnTo>
                  <a:lnTo>
                    <a:pt x="1559" y="40028"/>
                  </a:lnTo>
                  <a:lnTo>
                    <a:pt x="29813" y="73056"/>
                  </a:lnTo>
                  <a:lnTo>
                    <a:pt x="36278" y="76140"/>
                  </a:lnTo>
                  <a:lnTo>
                    <a:pt x="42671" y="80010"/>
                  </a:lnTo>
                  <a:lnTo>
                    <a:pt x="44195" y="81534"/>
                  </a:lnTo>
                  <a:lnTo>
                    <a:pt x="44957" y="81534"/>
                  </a:lnTo>
                  <a:lnTo>
                    <a:pt x="44195" y="83058"/>
                  </a:lnTo>
                  <a:lnTo>
                    <a:pt x="10667" y="95250"/>
                  </a:lnTo>
                  <a:lnTo>
                    <a:pt x="6095" y="94488"/>
                  </a:lnTo>
                  <a:lnTo>
                    <a:pt x="3047" y="92964"/>
                  </a:lnTo>
                </a:path>
              </a:pathLst>
            </a:custGeom>
            <a:noFill/>
            <a:ln cap="flat" cmpd="sng" w="22900">
              <a:solidFill>
                <a:srgbClr val="008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4" name="Google Shape;1084;p34"/>
            <p:cNvSpPr/>
            <p:nvPr/>
          </p:nvSpPr>
          <p:spPr>
            <a:xfrm>
              <a:off x="7562850" y="2581656"/>
              <a:ext cx="39370" cy="85725"/>
            </a:xfrm>
            <a:custGeom>
              <a:rect b="b" l="l" r="r" t="t"/>
              <a:pathLst>
                <a:path extrusionOk="0" h="85725" w="39370">
                  <a:moveTo>
                    <a:pt x="0" y="0"/>
                  </a:moveTo>
                  <a:lnTo>
                    <a:pt x="1333" y="11191"/>
                  </a:lnTo>
                  <a:lnTo>
                    <a:pt x="2095" y="22098"/>
                  </a:lnTo>
                  <a:lnTo>
                    <a:pt x="2571" y="33004"/>
                  </a:lnTo>
                  <a:lnTo>
                    <a:pt x="3048" y="44196"/>
                  </a:lnTo>
                  <a:lnTo>
                    <a:pt x="3726" y="53185"/>
                  </a:lnTo>
                  <a:lnTo>
                    <a:pt x="22860" y="85344"/>
                  </a:lnTo>
                  <a:lnTo>
                    <a:pt x="27432" y="83058"/>
                  </a:lnTo>
                  <a:lnTo>
                    <a:pt x="32861" y="78057"/>
                  </a:lnTo>
                  <a:lnTo>
                    <a:pt x="36004" y="71628"/>
                  </a:lnTo>
                  <a:lnTo>
                    <a:pt x="37719" y="64627"/>
                  </a:lnTo>
                  <a:lnTo>
                    <a:pt x="38862" y="57911"/>
                  </a:lnTo>
                </a:path>
              </a:pathLst>
            </a:custGeom>
            <a:noFill/>
            <a:ln cap="flat" cmpd="sng" w="22900">
              <a:solidFill>
                <a:srgbClr val="008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5" name="Google Shape;1085;p34"/>
            <p:cNvSpPr/>
            <p:nvPr/>
          </p:nvSpPr>
          <p:spPr>
            <a:xfrm>
              <a:off x="7565136" y="2566392"/>
              <a:ext cx="49529" cy="39369"/>
            </a:xfrm>
            <a:custGeom>
              <a:rect b="b" l="l" r="r" t="t"/>
              <a:pathLst>
                <a:path extrusionOk="0" h="39369" w="49529">
                  <a:moveTo>
                    <a:pt x="9905" y="38123"/>
                  </a:moveTo>
                  <a:lnTo>
                    <a:pt x="20478" y="39338"/>
                  </a:lnTo>
                  <a:lnTo>
                    <a:pt x="28193" y="38695"/>
                  </a:lnTo>
                  <a:lnTo>
                    <a:pt x="34766" y="34909"/>
                  </a:lnTo>
                  <a:lnTo>
                    <a:pt x="41909" y="26693"/>
                  </a:lnTo>
                  <a:lnTo>
                    <a:pt x="45719" y="21359"/>
                  </a:lnTo>
                  <a:lnTo>
                    <a:pt x="49529" y="10691"/>
                  </a:lnTo>
                  <a:lnTo>
                    <a:pt x="43433" y="5357"/>
                  </a:lnTo>
                  <a:lnTo>
                    <a:pt x="36540" y="1952"/>
                  </a:lnTo>
                  <a:lnTo>
                    <a:pt x="28860" y="404"/>
                  </a:lnTo>
                  <a:lnTo>
                    <a:pt x="21038" y="0"/>
                  </a:lnTo>
                  <a:lnTo>
                    <a:pt x="13715" y="23"/>
                  </a:lnTo>
                  <a:lnTo>
                    <a:pt x="9143" y="23"/>
                  </a:lnTo>
                  <a:lnTo>
                    <a:pt x="4571" y="23"/>
                  </a:lnTo>
                  <a:lnTo>
                    <a:pt x="0" y="23"/>
                  </a:lnTo>
                </a:path>
              </a:pathLst>
            </a:custGeom>
            <a:noFill/>
            <a:ln cap="flat" cmpd="sng" w="22900">
              <a:solidFill>
                <a:srgbClr val="008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86" name="Google Shape;1086;p34"/>
          <p:cNvGrpSpPr/>
          <p:nvPr/>
        </p:nvGrpSpPr>
        <p:grpSpPr>
          <a:xfrm>
            <a:off x="6719278" y="1731581"/>
            <a:ext cx="685440" cy="200800"/>
            <a:chOff x="7882102" y="2449042"/>
            <a:chExt cx="598220" cy="228650"/>
          </a:xfrm>
        </p:grpSpPr>
        <p:pic>
          <p:nvPicPr>
            <p:cNvPr id="1087" name="Google Shape;1087;p34"/>
            <p:cNvPicPr preferRelativeResize="0"/>
            <p:nvPr/>
          </p:nvPicPr>
          <p:blipFill rotWithShape="1">
            <a:blip r:embed="rId13">
              <a:alphaModFix/>
            </a:blip>
            <a:srcRect b="0" l="0" r="0" t="0"/>
            <a:stretch/>
          </p:blipFill>
          <p:spPr>
            <a:xfrm>
              <a:off x="7882102" y="2472664"/>
              <a:ext cx="488111" cy="20502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88" name="Google Shape;1088;p34"/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>
              <a:off x="8391880" y="2449042"/>
              <a:ext cx="88442" cy="137972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89" name="Google Shape;1089;p34"/>
          <p:cNvGrpSpPr/>
          <p:nvPr/>
        </p:nvGrpSpPr>
        <p:grpSpPr>
          <a:xfrm>
            <a:off x="7712022" y="1719559"/>
            <a:ext cx="275025" cy="103054"/>
            <a:chOff x="8748522" y="2435352"/>
            <a:chExt cx="240029" cy="117347"/>
          </a:xfrm>
        </p:grpSpPr>
        <p:sp>
          <p:nvSpPr>
            <p:cNvPr id="1090" name="Google Shape;1090;p34"/>
            <p:cNvSpPr/>
            <p:nvPr/>
          </p:nvSpPr>
          <p:spPr>
            <a:xfrm>
              <a:off x="8762904" y="2435352"/>
              <a:ext cx="9525" cy="113664"/>
            </a:xfrm>
            <a:custGeom>
              <a:rect b="b" l="l" r="r" t="t"/>
              <a:pathLst>
                <a:path extrusionOk="0" h="113664" w="9525">
                  <a:moveTo>
                    <a:pt x="95" y="0"/>
                  </a:moveTo>
                  <a:lnTo>
                    <a:pt x="11" y="14728"/>
                  </a:lnTo>
                  <a:lnTo>
                    <a:pt x="0" y="29241"/>
                  </a:lnTo>
                  <a:lnTo>
                    <a:pt x="416" y="43612"/>
                  </a:lnTo>
                  <a:lnTo>
                    <a:pt x="1619" y="57912"/>
                  </a:lnTo>
                  <a:lnTo>
                    <a:pt x="3559" y="70354"/>
                  </a:lnTo>
                  <a:lnTo>
                    <a:pt x="5715" y="82581"/>
                  </a:lnTo>
                  <a:lnTo>
                    <a:pt x="7727" y="94666"/>
                  </a:lnTo>
                  <a:lnTo>
                    <a:pt x="9239" y="106680"/>
                  </a:lnTo>
                  <a:lnTo>
                    <a:pt x="9239" y="108966"/>
                  </a:lnTo>
                  <a:lnTo>
                    <a:pt x="9239" y="111252"/>
                  </a:lnTo>
                  <a:lnTo>
                    <a:pt x="9239" y="113538"/>
                  </a:lnTo>
                </a:path>
              </a:pathLst>
            </a:custGeom>
            <a:noFill/>
            <a:ln cap="flat" cmpd="sng" w="22900">
              <a:solidFill>
                <a:srgbClr val="008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1" name="Google Shape;1091;p34"/>
            <p:cNvSpPr/>
            <p:nvPr/>
          </p:nvSpPr>
          <p:spPr>
            <a:xfrm>
              <a:off x="8748522" y="2468880"/>
              <a:ext cx="240029" cy="83819"/>
            </a:xfrm>
            <a:custGeom>
              <a:rect b="b" l="l" r="r" t="t"/>
              <a:pathLst>
                <a:path extrusionOk="0" h="83819" w="240029">
                  <a:moveTo>
                    <a:pt x="0" y="33527"/>
                  </a:moveTo>
                  <a:lnTo>
                    <a:pt x="31813" y="9132"/>
                  </a:lnTo>
                  <a:lnTo>
                    <a:pt x="51244" y="4155"/>
                  </a:lnTo>
                  <a:lnTo>
                    <a:pt x="60959" y="1523"/>
                  </a:lnTo>
                  <a:lnTo>
                    <a:pt x="64769" y="761"/>
                  </a:lnTo>
                  <a:lnTo>
                    <a:pt x="67055" y="761"/>
                  </a:lnTo>
                  <a:lnTo>
                    <a:pt x="70103" y="0"/>
                  </a:lnTo>
                  <a:lnTo>
                    <a:pt x="71127" y="6727"/>
                  </a:lnTo>
                  <a:lnTo>
                    <a:pt x="72009" y="13239"/>
                  </a:lnTo>
                  <a:lnTo>
                    <a:pt x="72890" y="19609"/>
                  </a:lnTo>
                  <a:lnTo>
                    <a:pt x="73914" y="25907"/>
                  </a:lnTo>
                  <a:lnTo>
                    <a:pt x="75176" y="35956"/>
                  </a:lnTo>
                  <a:lnTo>
                    <a:pt x="76580" y="45719"/>
                  </a:lnTo>
                  <a:lnTo>
                    <a:pt x="77985" y="55483"/>
                  </a:lnTo>
                  <a:lnTo>
                    <a:pt x="79248" y="65531"/>
                  </a:lnTo>
                  <a:lnTo>
                    <a:pt x="79248" y="70103"/>
                  </a:lnTo>
                  <a:lnTo>
                    <a:pt x="79248" y="73913"/>
                  </a:lnTo>
                  <a:lnTo>
                    <a:pt x="79248" y="78485"/>
                  </a:lnTo>
                  <a:lnTo>
                    <a:pt x="76200" y="74675"/>
                  </a:lnTo>
                  <a:lnTo>
                    <a:pt x="76200" y="72389"/>
                  </a:lnTo>
                  <a:lnTo>
                    <a:pt x="76200" y="67055"/>
                  </a:lnTo>
                  <a:lnTo>
                    <a:pt x="94488" y="33527"/>
                  </a:lnTo>
                  <a:lnTo>
                    <a:pt x="115597" y="27205"/>
                  </a:lnTo>
                  <a:lnTo>
                    <a:pt x="123444" y="27431"/>
                  </a:lnTo>
                  <a:lnTo>
                    <a:pt x="131742" y="30051"/>
                  </a:lnTo>
                  <a:lnTo>
                    <a:pt x="136683" y="35242"/>
                  </a:lnTo>
                  <a:lnTo>
                    <a:pt x="139195" y="42433"/>
                  </a:lnTo>
                  <a:lnTo>
                    <a:pt x="140208" y="51053"/>
                  </a:lnTo>
                  <a:lnTo>
                    <a:pt x="140088" y="57900"/>
                  </a:lnTo>
                  <a:lnTo>
                    <a:pt x="139827" y="64674"/>
                  </a:lnTo>
                  <a:lnTo>
                    <a:pt x="139565" y="71306"/>
                  </a:lnTo>
                  <a:lnTo>
                    <a:pt x="139446" y="77723"/>
                  </a:lnTo>
                  <a:lnTo>
                    <a:pt x="139446" y="80771"/>
                  </a:lnTo>
                  <a:lnTo>
                    <a:pt x="139446" y="82295"/>
                  </a:lnTo>
                  <a:lnTo>
                    <a:pt x="140208" y="83819"/>
                  </a:lnTo>
                  <a:lnTo>
                    <a:pt x="179915" y="67044"/>
                  </a:lnTo>
                  <a:lnTo>
                    <a:pt x="200608" y="31146"/>
                  </a:lnTo>
                  <a:lnTo>
                    <a:pt x="186130" y="9286"/>
                  </a:lnTo>
                  <a:lnTo>
                    <a:pt x="180117" y="9715"/>
                  </a:lnTo>
                  <a:lnTo>
                    <a:pt x="176784" y="52577"/>
                  </a:lnTo>
                  <a:lnTo>
                    <a:pt x="223265" y="67055"/>
                  </a:lnTo>
                  <a:lnTo>
                    <a:pt x="228600" y="67055"/>
                  </a:lnTo>
                  <a:lnTo>
                    <a:pt x="233934" y="67055"/>
                  </a:lnTo>
                  <a:lnTo>
                    <a:pt x="240029" y="67055"/>
                  </a:lnTo>
                </a:path>
              </a:pathLst>
            </a:custGeom>
            <a:noFill/>
            <a:ln cap="flat" cmpd="sng" w="22900">
              <a:solidFill>
                <a:srgbClr val="008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92" name="Google Shape;1092;p34"/>
          <p:cNvGrpSpPr/>
          <p:nvPr/>
        </p:nvGrpSpPr>
        <p:grpSpPr>
          <a:xfrm>
            <a:off x="8118857" y="1676708"/>
            <a:ext cx="387714" cy="135220"/>
            <a:chOff x="9103588" y="2386558"/>
            <a:chExt cx="338378" cy="153974"/>
          </a:xfrm>
        </p:grpSpPr>
        <p:pic>
          <p:nvPicPr>
            <p:cNvPr id="1093" name="Google Shape;1093;p34"/>
            <p:cNvPicPr preferRelativeResize="0"/>
            <p:nvPr/>
          </p:nvPicPr>
          <p:blipFill rotWithShape="1">
            <a:blip r:embed="rId15">
              <a:alphaModFix/>
            </a:blip>
            <a:srcRect b="0" l="0" r="0" t="0"/>
            <a:stretch/>
          </p:blipFill>
          <p:spPr>
            <a:xfrm>
              <a:off x="9103588" y="2386558"/>
              <a:ext cx="224555" cy="1539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94" name="Google Shape;1094;p34"/>
            <p:cNvPicPr preferRelativeResize="0"/>
            <p:nvPr/>
          </p:nvPicPr>
          <p:blipFill rotWithShape="1">
            <a:blip r:embed="rId16">
              <a:alphaModFix/>
            </a:blip>
            <a:srcRect b="0" l="0" r="0" t="0"/>
            <a:stretch/>
          </p:blipFill>
          <p:spPr>
            <a:xfrm>
              <a:off x="9360477" y="2404084"/>
              <a:ext cx="81489" cy="11444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95" name="Google Shape;1095;p34"/>
          <p:cNvGrpSpPr/>
          <p:nvPr/>
        </p:nvGrpSpPr>
        <p:grpSpPr>
          <a:xfrm>
            <a:off x="8724817" y="1627211"/>
            <a:ext cx="126599" cy="118222"/>
            <a:chOff x="9632441" y="2330196"/>
            <a:chExt cx="110490" cy="134619"/>
          </a:xfrm>
        </p:grpSpPr>
        <p:sp>
          <p:nvSpPr>
            <p:cNvPr id="1096" name="Google Shape;1096;p34"/>
            <p:cNvSpPr/>
            <p:nvPr/>
          </p:nvSpPr>
          <p:spPr>
            <a:xfrm>
              <a:off x="9639871" y="2330196"/>
              <a:ext cx="1904" cy="134619"/>
            </a:xfrm>
            <a:custGeom>
              <a:rect b="b" l="l" r="r" t="t"/>
              <a:pathLst>
                <a:path extrusionOk="0" h="134619" w="1904">
                  <a:moveTo>
                    <a:pt x="952" y="0"/>
                  </a:moveTo>
                  <a:lnTo>
                    <a:pt x="511" y="12132"/>
                  </a:lnTo>
                  <a:lnTo>
                    <a:pt x="285" y="24479"/>
                  </a:lnTo>
                  <a:lnTo>
                    <a:pt x="202" y="36968"/>
                  </a:lnTo>
                  <a:lnTo>
                    <a:pt x="190" y="49530"/>
                  </a:lnTo>
                  <a:lnTo>
                    <a:pt x="95" y="68520"/>
                  </a:lnTo>
                  <a:lnTo>
                    <a:pt x="0" y="87725"/>
                  </a:lnTo>
                  <a:lnTo>
                    <a:pt x="190" y="107072"/>
                  </a:lnTo>
                  <a:lnTo>
                    <a:pt x="952" y="126492"/>
                  </a:lnTo>
                  <a:lnTo>
                    <a:pt x="952" y="128778"/>
                  </a:lnTo>
                  <a:lnTo>
                    <a:pt x="952" y="131826"/>
                  </a:lnTo>
                  <a:lnTo>
                    <a:pt x="1714" y="134112"/>
                  </a:lnTo>
                </a:path>
              </a:pathLst>
            </a:custGeom>
            <a:noFill/>
            <a:ln cap="flat" cmpd="sng" w="22900">
              <a:solidFill>
                <a:srgbClr val="008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7" name="Google Shape;1097;p34"/>
            <p:cNvSpPr/>
            <p:nvPr/>
          </p:nvSpPr>
          <p:spPr>
            <a:xfrm>
              <a:off x="9632441" y="2378856"/>
              <a:ext cx="110490" cy="63500"/>
            </a:xfrm>
            <a:custGeom>
              <a:rect b="b" l="l" r="r" t="t"/>
              <a:pathLst>
                <a:path extrusionOk="0" h="63500" w="110490">
                  <a:moveTo>
                    <a:pt x="0" y="32111"/>
                  </a:moveTo>
                  <a:lnTo>
                    <a:pt x="4262" y="23264"/>
                  </a:lnTo>
                  <a:lnTo>
                    <a:pt x="8953" y="18490"/>
                  </a:lnTo>
                  <a:lnTo>
                    <a:pt x="15644" y="16144"/>
                  </a:lnTo>
                  <a:lnTo>
                    <a:pt x="25907" y="14585"/>
                  </a:lnTo>
                  <a:lnTo>
                    <a:pt x="34730" y="13037"/>
                  </a:lnTo>
                  <a:lnTo>
                    <a:pt x="43910" y="11918"/>
                  </a:lnTo>
                  <a:lnTo>
                    <a:pt x="53232" y="11370"/>
                  </a:lnTo>
                  <a:lnTo>
                    <a:pt x="62484" y="11537"/>
                  </a:lnTo>
                  <a:lnTo>
                    <a:pt x="68580" y="12299"/>
                  </a:lnTo>
                  <a:lnTo>
                    <a:pt x="68580" y="18395"/>
                  </a:lnTo>
                  <a:lnTo>
                    <a:pt x="68580" y="23729"/>
                  </a:lnTo>
                  <a:lnTo>
                    <a:pt x="68175" y="31622"/>
                  </a:lnTo>
                  <a:lnTo>
                    <a:pt x="67627" y="40016"/>
                  </a:lnTo>
                  <a:lnTo>
                    <a:pt x="67937" y="48267"/>
                  </a:lnTo>
                  <a:lnTo>
                    <a:pt x="70104" y="55733"/>
                  </a:lnTo>
                  <a:lnTo>
                    <a:pt x="73152" y="61829"/>
                  </a:lnTo>
                  <a:lnTo>
                    <a:pt x="83820" y="63353"/>
                  </a:lnTo>
                  <a:lnTo>
                    <a:pt x="90678" y="61829"/>
                  </a:lnTo>
                  <a:lnTo>
                    <a:pt x="100738" y="55185"/>
                  </a:lnTo>
                  <a:lnTo>
                    <a:pt x="106584" y="44684"/>
                  </a:lnTo>
                  <a:lnTo>
                    <a:pt x="109430" y="32468"/>
                  </a:lnTo>
                  <a:lnTo>
                    <a:pt x="110489" y="20681"/>
                  </a:lnTo>
                  <a:lnTo>
                    <a:pt x="109085" y="11572"/>
                  </a:lnTo>
                  <a:lnTo>
                    <a:pt x="104965" y="5536"/>
                  </a:lnTo>
                  <a:lnTo>
                    <a:pt x="98274" y="1928"/>
                  </a:lnTo>
                  <a:lnTo>
                    <a:pt x="89153" y="107"/>
                  </a:lnTo>
                  <a:lnTo>
                    <a:pt x="78986" y="0"/>
                  </a:lnTo>
                  <a:lnTo>
                    <a:pt x="68961" y="1535"/>
                  </a:lnTo>
                  <a:lnTo>
                    <a:pt x="58935" y="4071"/>
                  </a:lnTo>
                  <a:lnTo>
                    <a:pt x="48767" y="6965"/>
                  </a:lnTo>
                </a:path>
              </a:pathLst>
            </a:custGeom>
            <a:noFill/>
            <a:ln cap="flat" cmpd="sng" w="22900">
              <a:solidFill>
                <a:srgbClr val="008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098" name="Google Shape;1098;p34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5740766" y="2139672"/>
            <a:ext cx="490208" cy="1306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9" name="Google Shape;1099;p34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6542731" y="2134319"/>
            <a:ext cx="133209" cy="970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0" name="Google Shape;1100;p34"/>
          <p:cNvPicPr preferRelativeResize="0"/>
          <p:nvPr/>
        </p:nvPicPr>
        <p:blipFill rotWithShape="1">
          <a:blip r:embed="rId19">
            <a:alphaModFix/>
          </a:blip>
          <a:srcRect b="0" l="0" r="0" t="0"/>
          <a:stretch/>
        </p:blipFill>
        <p:spPr>
          <a:xfrm>
            <a:off x="6845268" y="2049336"/>
            <a:ext cx="329225" cy="1633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1" name="Google Shape;1101;p34"/>
          <p:cNvPicPr preferRelativeResize="0"/>
          <p:nvPr/>
        </p:nvPicPr>
        <p:blipFill rotWithShape="1">
          <a:blip r:embed="rId20">
            <a:alphaModFix/>
          </a:blip>
          <a:srcRect b="0" l="0" r="0" t="0"/>
          <a:stretch/>
        </p:blipFill>
        <p:spPr>
          <a:xfrm>
            <a:off x="7368270" y="2019893"/>
            <a:ext cx="354546" cy="153281"/>
          </a:xfrm>
          <a:prstGeom prst="rect">
            <a:avLst/>
          </a:prstGeom>
          <a:noFill/>
          <a:ln>
            <a:noFill/>
          </a:ln>
        </p:spPr>
      </p:pic>
      <p:sp>
        <p:nvSpPr>
          <p:cNvPr id="1102" name="Google Shape;1102;p34"/>
          <p:cNvSpPr/>
          <p:nvPr/>
        </p:nvSpPr>
        <p:spPr>
          <a:xfrm>
            <a:off x="7820577" y="2133672"/>
            <a:ext cx="10179" cy="12258"/>
          </a:xfrm>
          <a:custGeom>
            <a:rect b="b" l="l" r="r" t="t"/>
            <a:pathLst>
              <a:path extrusionOk="0" h="13969" w="8890">
                <a:moveTo>
                  <a:pt x="8381" y="0"/>
                </a:moveTo>
                <a:lnTo>
                  <a:pt x="5333" y="4572"/>
                </a:lnTo>
                <a:lnTo>
                  <a:pt x="2285" y="9144"/>
                </a:lnTo>
                <a:lnTo>
                  <a:pt x="0" y="13716"/>
                </a:lnTo>
              </a:path>
            </a:pathLst>
          </a:custGeom>
          <a:noFill/>
          <a:ln cap="flat" cmpd="sng" w="22900">
            <a:solidFill>
              <a:srgbClr val="008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03" name="Google Shape;1103;p34"/>
          <p:cNvGrpSpPr/>
          <p:nvPr/>
        </p:nvGrpSpPr>
        <p:grpSpPr>
          <a:xfrm>
            <a:off x="8094331" y="2005971"/>
            <a:ext cx="616807" cy="128261"/>
            <a:chOff x="9082183" y="2761487"/>
            <a:chExt cx="538320" cy="146050"/>
          </a:xfrm>
        </p:grpSpPr>
        <p:sp>
          <p:nvSpPr>
            <p:cNvPr id="1104" name="Google Shape;1104;p34"/>
            <p:cNvSpPr/>
            <p:nvPr/>
          </p:nvSpPr>
          <p:spPr>
            <a:xfrm>
              <a:off x="9095232" y="2787395"/>
              <a:ext cx="6350" cy="106680"/>
            </a:xfrm>
            <a:custGeom>
              <a:rect b="b" l="l" r="r" t="t"/>
              <a:pathLst>
                <a:path extrusionOk="0" h="106680" w="6350">
                  <a:moveTo>
                    <a:pt x="0" y="0"/>
                  </a:moveTo>
                  <a:lnTo>
                    <a:pt x="2440" y="25396"/>
                  </a:lnTo>
                  <a:lnTo>
                    <a:pt x="4667" y="51149"/>
                  </a:lnTo>
                  <a:lnTo>
                    <a:pt x="5893" y="77045"/>
                  </a:lnTo>
                  <a:lnTo>
                    <a:pt x="5334" y="102870"/>
                  </a:lnTo>
                  <a:lnTo>
                    <a:pt x="5334" y="103632"/>
                  </a:lnTo>
                  <a:lnTo>
                    <a:pt x="5334" y="105155"/>
                  </a:lnTo>
                  <a:lnTo>
                    <a:pt x="5334" y="106680"/>
                  </a:lnTo>
                </a:path>
              </a:pathLst>
            </a:custGeom>
            <a:noFill/>
            <a:ln cap="flat" cmpd="sng" w="22900">
              <a:solidFill>
                <a:srgbClr val="008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5" name="Google Shape;1105;p34"/>
            <p:cNvSpPr/>
            <p:nvPr/>
          </p:nvSpPr>
          <p:spPr>
            <a:xfrm>
              <a:off x="9082183" y="2765917"/>
              <a:ext cx="63500" cy="82550"/>
            </a:xfrm>
            <a:custGeom>
              <a:rect b="b" l="l" r="r" t="t"/>
              <a:pathLst>
                <a:path extrusionOk="0" h="82550" w="63500">
                  <a:moveTo>
                    <a:pt x="1619" y="35194"/>
                  </a:moveTo>
                  <a:lnTo>
                    <a:pt x="916" y="27824"/>
                  </a:lnTo>
                  <a:lnTo>
                    <a:pt x="0" y="17954"/>
                  </a:lnTo>
                  <a:lnTo>
                    <a:pt x="654" y="8512"/>
                  </a:lnTo>
                  <a:lnTo>
                    <a:pt x="4667" y="2428"/>
                  </a:lnTo>
                  <a:lnTo>
                    <a:pt x="12584" y="0"/>
                  </a:lnTo>
                  <a:lnTo>
                    <a:pt x="21717" y="142"/>
                  </a:lnTo>
                  <a:lnTo>
                    <a:pt x="59840" y="23145"/>
                  </a:lnTo>
                  <a:lnTo>
                    <a:pt x="63341" y="32146"/>
                  </a:lnTo>
                  <a:lnTo>
                    <a:pt x="63281" y="42195"/>
                  </a:lnTo>
                  <a:lnTo>
                    <a:pt x="34004" y="73961"/>
                  </a:lnTo>
                  <a:lnTo>
                    <a:pt x="28027" y="78307"/>
                  </a:lnTo>
                  <a:lnTo>
                    <a:pt x="22193" y="82438"/>
                  </a:lnTo>
                </a:path>
              </a:pathLst>
            </a:custGeom>
            <a:noFill/>
            <a:ln cap="flat" cmpd="sng" w="22900">
              <a:solidFill>
                <a:srgbClr val="008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6" name="Google Shape;1106;p34"/>
            <p:cNvSpPr/>
            <p:nvPr/>
          </p:nvSpPr>
          <p:spPr>
            <a:xfrm>
              <a:off x="9181338" y="2814827"/>
              <a:ext cx="51434" cy="92710"/>
            </a:xfrm>
            <a:custGeom>
              <a:rect b="b" l="l" r="r" t="t"/>
              <a:pathLst>
                <a:path extrusionOk="0" h="92710" w="51434">
                  <a:moveTo>
                    <a:pt x="0" y="9144"/>
                  </a:moveTo>
                  <a:lnTo>
                    <a:pt x="25146" y="45493"/>
                  </a:lnTo>
                  <a:lnTo>
                    <a:pt x="23622" y="87630"/>
                  </a:lnTo>
                  <a:lnTo>
                    <a:pt x="16002" y="92202"/>
                  </a:lnTo>
                  <a:lnTo>
                    <a:pt x="14275" y="83058"/>
                  </a:lnTo>
                  <a:lnTo>
                    <a:pt x="18371" y="43362"/>
                  </a:lnTo>
                  <a:lnTo>
                    <a:pt x="43434" y="5334"/>
                  </a:lnTo>
                  <a:lnTo>
                    <a:pt x="45720" y="3048"/>
                  </a:lnTo>
                  <a:lnTo>
                    <a:pt x="51053" y="0"/>
                  </a:lnTo>
                </a:path>
              </a:pathLst>
            </a:custGeom>
            <a:noFill/>
            <a:ln cap="flat" cmpd="sng" w="22900">
              <a:solidFill>
                <a:srgbClr val="008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7" name="Google Shape;1107;p34"/>
            <p:cNvSpPr/>
            <p:nvPr/>
          </p:nvSpPr>
          <p:spPr>
            <a:xfrm>
              <a:off x="9241536" y="2811779"/>
              <a:ext cx="52704" cy="86994"/>
            </a:xfrm>
            <a:custGeom>
              <a:rect b="b" l="l" r="r" t="t"/>
              <a:pathLst>
                <a:path extrusionOk="0" h="86994" w="52704">
                  <a:moveTo>
                    <a:pt x="0" y="0"/>
                  </a:moveTo>
                  <a:lnTo>
                    <a:pt x="3048" y="0"/>
                  </a:lnTo>
                  <a:lnTo>
                    <a:pt x="4572" y="0"/>
                  </a:lnTo>
                  <a:lnTo>
                    <a:pt x="7620" y="0"/>
                  </a:lnTo>
                  <a:lnTo>
                    <a:pt x="8382" y="6857"/>
                  </a:lnTo>
                  <a:lnTo>
                    <a:pt x="8382" y="12953"/>
                  </a:lnTo>
                  <a:lnTo>
                    <a:pt x="8382" y="19811"/>
                  </a:lnTo>
                  <a:lnTo>
                    <a:pt x="8882" y="31122"/>
                  </a:lnTo>
                  <a:lnTo>
                    <a:pt x="14466" y="70996"/>
                  </a:lnTo>
                  <a:lnTo>
                    <a:pt x="35111" y="86475"/>
                  </a:lnTo>
                  <a:lnTo>
                    <a:pt x="41433" y="84486"/>
                  </a:lnTo>
                  <a:lnTo>
                    <a:pt x="47041" y="80641"/>
                  </a:lnTo>
                  <a:lnTo>
                    <a:pt x="52578" y="75437"/>
                  </a:lnTo>
                </a:path>
              </a:pathLst>
            </a:custGeom>
            <a:noFill/>
            <a:ln cap="flat" cmpd="sng" w="22900">
              <a:solidFill>
                <a:srgbClr val="008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8" name="Google Shape;1108;p34"/>
            <p:cNvSpPr/>
            <p:nvPr/>
          </p:nvSpPr>
          <p:spPr>
            <a:xfrm>
              <a:off x="9255252" y="2818637"/>
              <a:ext cx="36829" cy="34925"/>
            </a:xfrm>
            <a:custGeom>
              <a:rect b="b" l="l" r="r" t="t"/>
              <a:pathLst>
                <a:path extrusionOk="0" h="34925" w="36829">
                  <a:moveTo>
                    <a:pt x="12192" y="9144"/>
                  </a:moveTo>
                  <a:lnTo>
                    <a:pt x="3810" y="20574"/>
                  </a:lnTo>
                  <a:lnTo>
                    <a:pt x="0" y="20574"/>
                  </a:lnTo>
                  <a:lnTo>
                    <a:pt x="762" y="28956"/>
                  </a:lnTo>
                  <a:lnTo>
                    <a:pt x="5512" y="32337"/>
                  </a:lnTo>
                  <a:lnTo>
                    <a:pt x="11334" y="34290"/>
                  </a:lnTo>
                  <a:lnTo>
                    <a:pt x="17585" y="34528"/>
                  </a:lnTo>
                  <a:lnTo>
                    <a:pt x="23622" y="32766"/>
                  </a:lnTo>
                  <a:lnTo>
                    <a:pt x="28753" y="29456"/>
                  </a:lnTo>
                  <a:lnTo>
                    <a:pt x="33242" y="24574"/>
                  </a:lnTo>
                  <a:lnTo>
                    <a:pt x="36159" y="18835"/>
                  </a:lnTo>
                  <a:lnTo>
                    <a:pt x="36576" y="12954"/>
                  </a:lnTo>
                  <a:lnTo>
                    <a:pt x="33218" y="7298"/>
                  </a:lnTo>
                  <a:lnTo>
                    <a:pt x="27432" y="3714"/>
                  </a:lnTo>
                  <a:lnTo>
                    <a:pt x="20502" y="1702"/>
                  </a:lnTo>
                  <a:lnTo>
                    <a:pt x="13716" y="762"/>
                  </a:lnTo>
                  <a:lnTo>
                    <a:pt x="10668" y="0"/>
                  </a:lnTo>
                  <a:lnTo>
                    <a:pt x="6096" y="762"/>
                  </a:lnTo>
                  <a:lnTo>
                    <a:pt x="3048" y="762"/>
                  </a:lnTo>
                </a:path>
              </a:pathLst>
            </a:custGeom>
            <a:noFill/>
            <a:ln cap="flat" cmpd="sng" w="22900">
              <a:solidFill>
                <a:srgbClr val="008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9" name="Google Shape;1109;p34"/>
            <p:cNvSpPr/>
            <p:nvPr/>
          </p:nvSpPr>
          <p:spPr>
            <a:xfrm>
              <a:off x="9335262" y="2772155"/>
              <a:ext cx="85090" cy="127000"/>
            </a:xfrm>
            <a:custGeom>
              <a:rect b="b" l="l" r="r" t="t"/>
              <a:pathLst>
                <a:path extrusionOk="0" h="127000" w="85090">
                  <a:moveTo>
                    <a:pt x="28955" y="0"/>
                  </a:moveTo>
                  <a:lnTo>
                    <a:pt x="30479" y="44196"/>
                  </a:lnTo>
                  <a:lnTo>
                    <a:pt x="30479" y="56197"/>
                  </a:lnTo>
                  <a:lnTo>
                    <a:pt x="30479" y="68199"/>
                  </a:lnTo>
                  <a:lnTo>
                    <a:pt x="30479" y="80200"/>
                  </a:lnTo>
                  <a:lnTo>
                    <a:pt x="30479" y="92202"/>
                  </a:lnTo>
                  <a:lnTo>
                    <a:pt x="30479" y="97536"/>
                  </a:lnTo>
                  <a:lnTo>
                    <a:pt x="30479" y="102870"/>
                  </a:lnTo>
                  <a:lnTo>
                    <a:pt x="29717" y="108204"/>
                  </a:lnTo>
                  <a:lnTo>
                    <a:pt x="28193" y="105155"/>
                  </a:lnTo>
                  <a:lnTo>
                    <a:pt x="25907" y="99060"/>
                  </a:lnTo>
                  <a:lnTo>
                    <a:pt x="24383" y="94488"/>
                  </a:lnTo>
                  <a:lnTo>
                    <a:pt x="21335" y="86106"/>
                  </a:lnTo>
                  <a:lnTo>
                    <a:pt x="18287" y="75438"/>
                  </a:lnTo>
                  <a:lnTo>
                    <a:pt x="9143" y="74676"/>
                  </a:lnTo>
                  <a:lnTo>
                    <a:pt x="761" y="73914"/>
                  </a:lnTo>
                  <a:lnTo>
                    <a:pt x="0" y="89916"/>
                  </a:lnTo>
                  <a:lnTo>
                    <a:pt x="0" y="95250"/>
                  </a:lnTo>
                  <a:lnTo>
                    <a:pt x="30670" y="126587"/>
                  </a:lnTo>
                  <a:lnTo>
                    <a:pt x="39528" y="124837"/>
                  </a:lnTo>
                  <a:lnTo>
                    <a:pt x="64769" y="92201"/>
                  </a:lnTo>
                  <a:lnTo>
                    <a:pt x="67341" y="73342"/>
                  </a:lnTo>
                  <a:lnTo>
                    <a:pt x="68579" y="67055"/>
                  </a:lnTo>
                  <a:lnTo>
                    <a:pt x="70865" y="57911"/>
                  </a:lnTo>
                  <a:lnTo>
                    <a:pt x="69341" y="67055"/>
                  </a:lnTo>
                  <a:lnTo>
                    <a:pt x="70103" y="64769"/>
                  </a:lnTo>
                  <a:lnTo>
                    <a:pt x="72389" y="72389"/>
                  </a:lnTo>
                  <a:lnTo>
                    <a:pt x="72389" y="80772"/>
                  </a:lnTo>
                  <a:lnTo>
                    <a:pt x="74675" y="89153"/>
                  </a:lnTo>
                  <a:lnTo>
                    <a:pt x="76199" y="96012"/>
                  </a:lnTo>
                  <a:lnTo>
                    <a:pt x="78485" y="100583"/>
                  </a:lnTo>
                  <a:lnTo>
                    <a:pt x="84581" y="102870"/>
                  </a:lnTo>
                </a:path>
              </a:pathLst>
            </a:custGeom>
            <a:noFill/>
            <a:ln cap="flat" cmpd="sng" w="22900">
              <a:solidFill>
                <a:srgbClr val="008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0" name="Google Shape;1110;p34"/>
            <p:cNvSpPr/>
            <p:nvPr/>
          </p:nvSpPr>
          <p:spPr>
            <a:xfrm>
              <a:off x="9420606" y="2788157"/>
              <a:ext cx="5715" cy="14605"/>
            </a:xfrm>
            <a:custGeom>
              <a:rect b="b" l="l" r="r" t="t"/>
              <a:pathLst>
                <a:path extrusionOk="0" h="14605" w="5715">
                  <a:moveTo>
                    <a:pt x="5333" y="14477"/>
                  </a:moveTo>
                  <a:lnTo>
                    <a:pt x="1523" y="5333"/>
                  </a:lnTo>
                  <a:lnTo>
                    <a:pt x="0" y="5333"/>
                  </a:lnTo>
                  <a:lnTo>
                    <a:pt x="0" y="0"/>
                  </a:lnTo>
                </a:path>
              </a:pathLst>
            </a:custGeom>
            <a:noFill/>
            <a:ln cap="flat" cmpd="sng" w="22900">
              <a:solidFill>
                <a:srgbClr val="008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1" name="Google Shape;1111;p34"/>
            <p:cNvSpPr/>
            <p:nvPr/>
          </p:nvSpPr>
          <p:spPr>
            <a:xfrm>
              <a:off x="9450276" y="2798825"/>
              <a:ext cx="83184" cy="67944"/>
            </a:xfrm>
            <a:custGeom>
              <a:rect b="b" l="l" r="r" t="t"/>
              <a:pathLst>
                <a:path extrusionOk="0" h="67944" w="83184">
                  <a:moveTo>
                    <a:pt x="48053" y="762"/>
                  </a:moveTo>
                  <a:lnTo>
                    <a:pt x="37290" y="23"/>
                  </a:lnTo>
                  <a:lnTo>
                    <a:pt x="27670" y="0"/>
                  </a:lnTo>
                  <a:lnTo>
                    <a:pt x="18907" y="2262"/>
                  </a:lnTo>
                  <a:lnTo>
                    <a:pt x="10715" y="8382"/>
                  </a:lnTo>
                  <a:lnTo>
                    <a:pt x="4667" y="16002"/>
                  </a:lnTo>
                  <a:lnTo>
                    <a:pt x="1190" y="24765"/>
                  </a:lnTo>
                  <a:lnTo>
                    <a:pt x="0" y="34099"/>
                  </a:lnTo>
                  <a:lnTo>
                    <a:pt x="809" y="43434"/>
                  </a:lnTo>
                  <a:lnTo>
                    <a:pt x="44958" y="67841"/>
                  </a:lnTo>
                  <a:lnTo>
                    <a:pt x="57959" y="65913"/>
                  </a:lnTo>
                  <a:lnTo>
                    <a:pt x="70389" y="61698"/>
                  </a:lnTo>
                  <a:lnTo>
                    <a:pt x="83105" y="55626"/>
                  </a:lnTo>
                </a:path>
              </a:pathLst>
            </a:custGeom>
            <a:noFill/>
            <a:ln cap="flat" cmpd="sng" w="22900">
              <a:solidFill>
                <a:srgbClr val="008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2" name="Google Shape;1112;p34"/>
            <p:cNvSpPr/>
            <p:nvPr/>
          </p:nvSpPr>
          <p:spPr>
            <a:xfrm>
              <a:off x="9553956" y="2761487"/>
              <a:ext cx="13334" cy="109219"/>
            </a:xfrm>
            <a:custGeom>
              <a:rect b="b" l="l" r="r" t="t"/>
              <a:pathLst>
                <a:path extrusionOk="0" h="109219" w="13334">
                  <a:moveTo>
                    <a:pt x="10668" y="23622"/>
                  </a:moveTo>
                  <a:lnTo>
                    <a:pt x="7715" y="16716"/>
                  </a:lnTo>
                  <a:lnTo>
                    <a:pt x="5334" y="11239"/>
                  </a:lnTo>
                  <a:lnTo>
                    <a:pt x="2952" y="6048"/>
                  </a:lnTo>
                  <a:lnTo>
                    <a:pt x="0" y="0"/>
                  </a:lnTo>
                  <a:lnTo>
                    <a:pt x="261" y="16442"/>
                  </a:lnTo>
                  <a:lnTo>
                    <a:pt x="3048" y="64770"/>
                  </a:lnTo>
                  <a:lnTo>
                    <a:pt x="9906" y="105918"/>
                  </a:lnTo>
                  <a:lnTo>
                    <a:pt x="11430" y="108204"/>
                  </a:lnTo>
                  <a:lnTo>
                    <a:pt x="11430" y="108966"/>
                  </a:lnTo>
                  <a:lnTo>
                    <a:pt x="12954" y="108966"/>
                  </a:lnTo>
                </a:path>
              </a:pathLst>
            </a:custGeom>
            <a:noFill/>
            <a:ln cap="flat" cmpd="sng" w="22900">
              <a:solidFill>
                <a:srgbClr val="008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3" name="Google Shape;1113;p34"/>
            <p:cNvSpPr/>
            <p:nvPr/>
          </p:nvSpPr>
          <p:spPr>
            <a:xfrm>
              <a:off x="9545574" y="2796539"/>
              <a:ext cx="74929" cy="20955"/>
            </a:xfrm>
            <a:custGeom>
              <a:rect b="b" l="l" r="r" t="t"/>
              <a:pathLst>
                <a:path extrusionOk="0" h="20955" w="74929">
                  <a:moveTo>
                    <a:pt x="0" y="20574"/>
                  </a:moveTo>
                  <a:lnTo>
                    <a:pt x="12584" y="17073"/>
                  </a:lnTo>
                  <a:lnTo>
                    <a:pt x="25241" y="14287"/>
                  </a:lnTo>
                  <a:lnTo>
                    <a:pt x="38040" y="11787"/>
                  </a:lnTo>
                  <a:lnTo>
                    <a:pt x="51053" y="9144"/>
                  </a:lnTo>
                  <a:lnTo>
                    <a:pt x="64008" y="5334"/>
                  </a:lnTo>
                  <a:lnTo>
                    <a:pt x="67818" y="4572"/>
                  </a:lnTo>
                  <a:lnTo>
                    <a:pt x="74676" y="0"/>
                  </a:lnTo>
                </a:path>
              </a:pathLst>
            </a:custGeom>
            <a:noFill/>
            <a:ln cap="flat" cmpd="sng" w="22900">
              <a:solidFill>
                <a:srgbClr val="008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14" name="Google Shape;1114;p34"/>
          <p:cNvGrpSpPr/>
          <p:nvPr/>
        </p:nvGrpSpPr>
        <p:grpSpPr>
          <a:xfrm>
            <a:off x="5958808" y="2425530"/>
            <a:ext cx="441846" cy="204146"/>
            <a:chOff x="7218400" y="3239236"/>
            <a:chExt cx="385622" cy="232460"/>
          </a:xfrm>
        </p:grpSpPr>
        <p:pic>
          <p:nvPicPr>
            <p:cNvPr id="1115" name="Google Shape;1115;p34"/>
            <p:cNvPicPr preferRelativeResize="0"/>
            <p:nvPr/>
          </p:nvPicPr>
          <p:blipFill rotWithShape="1">
            <a:blip r:embed="rId21">
              <a:alphaModFix/>
            </a:blip>
            <a:srcRect b="0" l="0" r="0" t="0"/>
            <a:stretch/>
          </p:blipFill>
          <p:spPr>
            <a:xfrm>
              <a:off x="7218400" y="3239236"/>
              <a:ext cx="97324" cy="1524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16" name="Google Shape;1116;p34"/>
            <p:cNvPicPr preferRelativeResize="0"/>
            <p:nvPr/>
          </p:nvPicPr>
          <p:blipFill rotWithShape="1">
            <a:blip r:embed="rId22">
              <a:alphaModFix/>
            </a:blip>
            <a:srcRect b="0" l="0" r="0" t="0"/>
            <a:stretch/>
          </p:blipFill>
          <p:spPr>
            <a:xfrm>
              <a:off x="7349464" y="3339820"/>
              <a:ext cx="254558" cy="13187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17" name="Google Shape;1117;p34"/>
          <p:cNvGrpSpPr/>
          <p:nvPr/>
        </p:nvGrpSpPr>
        <p:grpSpPr>
          <a:xfrm>
            <a:off x="6466109" y="2461020"/>
            <a:ext cx="81198" cy="55989"/>
            <a:chOff x="7661148" y="3279648"/>
            <a:chExt cx="70866" cy="63754"/>
          </a:xfrm>
        </p:grpSpPr>
        <p:sp>
          <p:nvSpPr>
            <p:cNvPr id="1118" name="Google Shape;1118;p34"/>
            <p:cNvSpPr/>
            <p:nvPr/>
          </p:nvSpPr>
          <p:spPr>
            <a:xfrm>
              <a:off x="7661148" y="3279648"/>
              <a:ext cx="40004" cy="1904"/>
            </a:xfrm>
            <a:custGeom>
              <a:rect b="b" l="l" r="r" t="t"/>
              <a:pathLst>
                <a:path extrusionOk="0" h="1904" w="40004">
                  <a:moveTo>
                    <a:pt x="0" y="0"/>
                  </a:moveTo>
                  <a:lnTo>
                    <a:pt x="9834" y="452"/>
                  </a:lnTo>
                  <a:lnTo>
                    <a:pt x="19812" y="761"/>
                  </a:lnTo>
                  <a:lnTo>
                    <a:pt x="29789" y="1071"/>
                  </a:lnTo>
                  <a:lnTo>
                    <a:pt x="39624" y="1523"/>
                  </a:lnTo>
                </a:path>
              </a:pathLst>
            </a:custGeom>
            <a:noFill/>
            <a:ln cap="flat" cmpd="sng" w="22900">
              <a:solidFill>
                <a:srgbClr val="008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9" name="Google Shape;1119;p34"/>
            <p:cNvSpPr/>
            <p:nvPr/>
          </p:nvSpPr>
          <p:spPr>
            <a:xfrm>
              <a:off x="7674864" y="3326892"/>
              <a:ext cx="57150" cy="16510"/>
            </a:xfrm>
            <a:custGeom>
              <a:rect b="b" l="l" r="r" t="t"/>
              <a:pathLst>
                <a:path extrusionOk="0" h="16510" w="57150">
                  <a:moveTo>
                    <a:pt x="0" y="16001"/>
                  </a:moveTo>
                  <a:lnTo>
                    <a:pt x="44958" y="9143"/>
                  </a:lnTo>
                  <a:lnTo>
                    <a:pt x="51816" y="5333"/>
                  </a:lnTo>
                  <a:lnTo>
                    <a:pt x="54102" y="4571"/>
                  </a:lnTo>
                  <a:lnTo>
                    <a:pt x="57150" y="0"/>
                  </a:lnTo>
                </a:path>
              </a:pathLst>
            </a:custGeom>
            <a:noFill/>
            <a:ln cap="flat" cmpd="sng" w="22900">
              <a:solidFill>
                <a:srgbClr val="008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120" name="Google Shape;1120;p34"/>
          <p:cNvPicPr preferRelativeResize="0"/>
          <p:nvPr/>
        </p:nvPicPr>
        <p:blipFill rotWithShape="1">
          <a:blip r:embed="rId23">
            <a:alphaModFix/>
          </a:blip>
          <a:srcRect b="0" l="0" r="0" t="0"/>
          <a:stretch/>
        </p:blipFill>
        <p:spPr>
          <a:xfrm>
            <a:off x="6819389" y="2385922"/>
            <a:ext cx="571640" cy="12843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21" name="Google Shape;1121;p34"/>
          <p:cNvGrpSpPr/>
          <p:nvPr/>
        </p:nvGrpSpPr>
        <p:grpSpPr>
          <a:xfrm>
            <a:off x="7584113" y="2377945"/>
            <a:ext cx="151401" cy="94471"/>
            <a:chOff x="8636889" y="3185052"/>
            <a:chExt cx="132136" cy="107574"/>
          </a:xfrm>
        </p:grpSpPr>
        <p:sp>
          <p:nvSpPr>
            <p:cNvPr id="1122" name="Google Shape;1122;p34"/>
            <p:cNvSpPr/>
            <p:nvPr/>
          </p:nvSpPr>
          <p:spPr>
            <a:xfrm>
              <a:off x="8640318" y="3235451"/>
              <a:ext cx="7620" cy="53339"/>
            </a:xfrm>
            <a:custGeom>
              <a:rect b="b" l="l" r="r" t="t"/>
              <a:pathLst>
                <a:path extrusionOk="0" h="53339" w="7620">
                  <a:moveTo>
                    <a:pt x="7620" y="0"/>
                  </a:moveTo>
                  <a:lnTo>
                    <a:pt x="5691" y="12132"/>
                  </a:lnTo>
                  <a:lnTo>
                    <a:pt x="4191" y="24479"/>
                  </a:lnTo>
                  <a:lnTo>
                    <a:pt x="2690" y="36968"/>
                  </a:lnTo>
                  <a:lnTo>
                    <a:pt x="762" y="49530"/>
                  </a:lnTo>
                  <a:lnTo>
                    <a:pt x="762" y="51053"/>
                  </a:lnTo>
                  <a:lnTo>
                    <a:pt x="762" y="52577"/>
                  </a:lnTo>
                  <a:lnTo>
                    <a:pt x="0" y="53340"/>
                  </a:lnTo>
                </a:path>
              </a:pathLst>
            </a:custGeom>
            <a:noFill/>
            <a:ln cap="flat" cmpd="sng" w="22900">
              <a:solidFill>
                <a:srgbClr val="008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3" name="Google Shape;1123;p34"/>
            <p:cNvSpPr/>
            <p:nvPr/>
          </p:nvSpPr>
          <p:spPr>
            <a:xfrm>
              <a:off x="8636889" y="3185052"/>
              <a:ext cx="8254" cy="13969"/>
            </a:xfrm>
            <a:custGeom>
              <a:rect b="b" l="l" r="r" t="t"/>
              <a:pathLst>
                <a:path extrusionOk="0" h="13969" w="8254">
                  <a:moveTo>
                    <a:pt x="3428" y="13823"/>
                  </a:moveTo>
                  <a:lnTo>
                    <a:pt x="928" y="5310"/>
                  </a:lnTo>
                  <a:lnTo>
                    <a:pt x="0" y="583"/>
                  </a:lnTo>
                  <a:lnTo>
                    <a:pt x="1928" y="0"/>
                  </a:lnTo>
                  <a:lnTo>
                    <a:pt x="8000" y="3917"/>
                  </a:lnTo>
                </a:path>
              </a:pathLst>
            </a:custGeom>
            <a:noFill/>
            <a:ln cap="flat" cmpd="sng" w="22900">
              <a:solidFill>
                <a:srgbClr val="008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124" name="Google Shape;1124;p34"/>
            <p:cNvPicPr preferRelativeResize="0"/>
            <p:nvPr/>
          </p:nvPicPr>
          <p:blipFill rotWithShape="1">
            <a:blip r:embed="rId24">
              <a:alphaModFix/>
            </a:blip>
            <a:srcRect b="0" l="0" r="0" t="0"/>
            <a:stretch/>
          </p:blipFill>
          <p:spPr>
            <a:xfrm>
              <a:off x="8695156" y="3209518"/>
              <a:ext cx="73869" cy="8310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25" name="Google Shape;1125;p34"/>
          <p:cNvGrpSpPr/>
          <p:nvPr/>
        </p:nvGrpSpPr>
        <p:grpSpPr>
          <a:xfrm>
            <a:off x="7928551" y="2287677"/>
            <a:ext cx="333552" cy="158642"/>
            <a:chOff x="8937498" y="3082264"/>
            <a:chExt cx="291108" cy="180644"/>
          </a:xfrm>
        </p:grpSpPr>
        <p:sp>
          <p:nvSpPr>
            <p:cNvPr id="1126" name="Google Shape;1126;p34"/>
            <p:cNvSpPr/>
            <p:nvPr/>
          </p:nvSpPr>
          <p:spPr>
            <a:xfrm>
              <a:off x="8937498" y="3155441"/>
              <a:ext cx="9525" cy="100329"/>
            </a:xfrm>
            <a:custGeom>
              <a:rect b="b" l="l" r="r" t="t"/>
              <a:pathLst>
                <a:path extrusionOk="0" h="100329" w="9525">
                  <a:moveTo>
                    <a:pt x="0" y="0"/>
                  </a:moveTo>
                  <a:lnTo>
                    <a:pt x="1285" y="14489"/>
                  </a:lnTo>
                  <a:lnTo>
                    <a:pt x="2857" y="28479"/>
                  </a:lnTo>
                  <a:lnTo>
                    <a:pt x="4714" y="42326"/>
                  </a:lnTo>
                  <a:lnTo>
                    <a:pt x="6858" y="56388"/>
                  </a:lnTo>
                  <a:lnTo>
                    <a:pt x="7858" y="67246"/>
                  </a:lnTo>
                  <a:lnTo>
                    <a:pt x="8572" y="78105"/>
                  </a:lnTo>
                  <a:lnTo>
                    <a:pt x="9001" y="88963"/>
                  </a:lnTo>
                  <a:lnTo>
                    <a:pt x="9144" y="99822"/>
                  </a:lnTo>
                </a:path>
              </a:pathLst>
            </a:custGeom>
            <a:noFill/>
            <a:ln cap="flat" cmpd="sng" w="22900">
              <a:solidFill>
                <a:srgbClr val="008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127" name="Google Shape;1127;p34"/>
            <p:cNvPicPr preferRelativeResize="0"/>
            <p:nvPr/>
          </p:nvPicPr>
          <p:blipFill rotWithShape="1">
            <a:blip r:embed="rId25">
              <a:alphaModFix/>
            </a:blip>
            <a:srcRect b="0" l="0" r="0" t="0"/>
            <a:stretch/>
          </p:blipFill>
          <p:spPr>
            <a:xfrm>
              <a:off x="8978620" y="3082264"/>
              <a:ext cx="249986" cy="18064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28" name="Google Shape;1128;p34"/>
          <p:cNvGrpSpPr/>
          <p:nvPr/>
        </p:nvGrpSpPr>
        <p:grpSpPr>
          <a:xfrm>
            <a:off x="8380787" y="2266932"/>
            <a:ext cx="385095" cy="149273"/>
            <a:chOff x="9332188" y="3058642"/>
            <a:chExt cx="336093" cy="169976"/>
          </a:xfrm>
        </p:grpSpPr>
        <p:pic>
          <p:nvPicPr>
            <p:cNvPr id="1129" name="Google Shape;1129;p34"/>
            <p:cNvPicPr preferRelativeResize="0"/>
            <p:nvPr/>
          </p:nvPicPr>
          <p:blipFill rotWithShape="1">
            <a:blip r:embed="rId26">
              <a:alphaModFix/>
            </a:blip>
            <a:srcRect b="0" l="0" r="0" t="0"/>
            <a:stretch/>
          </p:blipFill>
          <p:spPr>
            <a:xfrm>
              <a:off x="9332188" y="3058642"/>
              <a:ext cx="234234" cy="1699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30" name="Google Shape;1130;p34"/>
            <p:cNvPicPr preferRelativeResize="0"/>
            <p:nvPr/>
          </p:nvPicPr>
          <p:blipFill rotWithShape="1">
            <a:blip r:embed="rId27">
              <a:alphaModFix/>
            </a:blip>
            <a:srcRect b="0" l="0" r="0" t="0"/>
            <a:stretch/>
          </p:blipFill>
          <p:spPr>
            <a:xfrm>
              <a:off x="9586125" y="3092789"/>
              <a:ext cx="82156" cy="10973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31" name="Google Shape;1131;p34"/>
          <p:cNvGrpSpPr/>
          <p:nvPr/>
        </p:nvGrpSpPr>
        <p:grpSpPr>
          <a:xfrm>
            <a:off x="0" y="3000800"/>
            <a:ext cx="8875380" cy="1537741"/>
            <a:chOff x="0" y="4534301"/>
            <a:chExt cx="9762820" cy="2323573"/>
          </a:xfrm>
        </p:grpSpPr>
        <p:grpSp>
          <p:nvGrpSpPr>
            <p:cNvPr id="1132" name="Google Shape;1132;p34"/>
            <p:cNvGrpSpPr/>
            <p:nvPr/>
          </p:nvGrpSpPr>
          <p:grpSpPr>
            <a:xfrm>
              <a:off x="2726445" y="4858243"/>
              <a:ext cx="985865" cy="344877"/>
              <a:chOff x="4180961" y="4138396"/>
              <a:chExt cx="782184" cy="259892"/>
            </a:xfrm>
          </p:grpSpPr>
          <p:pic>
            <p:nvPicPr>
              <p:cNvPr id="1133" name="Google Shape;1133;p34"/>
              <p:cNvPicPr preferRelativeResize="0"/>
              <p:nvPr/>
            </p:nvPicPr>
            <p:blipFill rotWithShape="1">
              <a:blip r:embed="rId28">
                <a:alphaModFix/>
              </a:blip>
              <a:srcRect b="0" l="0" r="0" t="0"/>
              <a:stretch/>
            </p:blipFill>
            <p:spPr>
              <a:xfrm>
                <a:off x="4180961" y="4179544"/>
                <a:ext cx="491647" cy="21874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134" name="Google Shape;1134;p34"/>
              <p:cNvPicPr preferRelativeResize="0"/>
              <p:nvPr/>
            </p:nvPicPr>
            <p:blipFill rotWithShape="1">
              <a:blip r:embed="rId29">
                <a:alphaModFix/>
              </a:blip>
              <a:srcRect b="0" l="0" r="0" t="0"/>
              <a:stretch/>
            </p:blipFill>
            <p:spPr>
              <a:xfrm>
                <a:off x="4710849" y="4138396"/>
                <a:ext cx="252296" cy="18293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135" name="Google Shape;1135;p34"/>
            <p:cNvSpPr/>
            <p:nvPr/>
          </p:nvSpPr>
          <p:spPr>
            <a:xfrm>
              <a:off x="0" y="4534301"/>
              <a:ext cx="9762820" cy="193037"/>
            </a:xfrm>
            <a:custGeom>
              <a:rect b="b" l="l" r="r" t="t"/>
              <a:pathLst>
                <a:path extrusionOk="0" h="145414" w="7748270">
                  <a:moveTo>
                    <a:pt x="0" y="125265"/>
                  </a:moveTo>
                  <a:lnTo>
                    <a:pt x="46183" y="116066"/>
                  </a:lnTo>
                  <a:lnTo>
                    <a:pt x="92403" y="108367"/>
                  </a:lnTo>
                  <a:lnTo>
                    <a:pt x="138696" y="101838"/>
                  </a:lnTo>
                  <a:lnTo>
                    <a:pt x="185098" y="96151"/>
                  </a:lnTo>
                  <a:lnTo>
                    <a:pt x="231647" y="90975"/>
                  </a:lnTo>
                  <a:lnTo>
                    <a:pt x="277745" y="86342"/>
                  </a:lnTo>
                  <a:lnTo>
                    <a:pt x="323734" y="81709"/>
                  </a:lnTo>
                  <a:lnTo>
                    <a:pt x="369685" y="77259"/>
                  </a:lnTo>
                  <a:lnTo>
                    <a:pt x="415674" y="73175"/>
                  </a:lnTo>
                  <a:lnTo>
                    <a:pt x="461772" y="69639"/>
                  </a:lnTo>
                  <a:lnTo>
                    <a:pt x="514892" y="66250"/>
                  </a:lnTo>
                  <a:lnTo>
                    <a:pt x="568159" y="63372"/>
                  </a:lnTo>
                  <a:lnTo>
                    <a:pt x="621535" y="60971"/>
                  </a:lnTo>
                  <a:lnTo>
                    <a:pt x="674985" y="59008"/>
                  </a:lnTo>
                  <a:lnTo>
                    <a:pt x="728472" y="57447"/>
                  </a:lnTo>
                  <a:lnTo>
                    <a:pt x="778323" y="56354"/>
                  </a:lnTo>
                  <a:lnTo>
                    <a:pt x="828068" y="55302"/>
                  </a:lnTo>
                  <a:lnTo>
                    <a:pt x="877728" y="54209"/>
                  </a:lnTo>
                  <a:lnTo>
                    <a:pt x="927325" y="52988"/>
                  </a:lnTo>
                  <a:lnTo>
                    <a:pt x="976880" y="51556"/>
                  </a:lnTo>
                  <a:lnTo>
                    <a:pt x="1026413" y="49827"/>
                  </a:lnTo>
                  <a:lnTo>
                    <a:pt x="1074377" y="48150"/>
                  </a:lnTo>
                  <a:lnTo>
                    <a:pt x="1122274" y="46393"/>
                  </a:lnTo>
                  <a:lnTo>
                    <a:pt x="1170132" y="44569"/>
                  </a:lnTo>
                  <a:lnTo>
                    <a:pt x="1217975" y="42691"/>
                  </a:lnTo>
                  <a:lnTo>
                    <a:pt x="1265833" y="40774"/>
                  </a:lnTo>
                  <a:lnTo>
                    <a:pt x="1313730" y="38830"/>
                  </a:lnTo>
                  <a:lnTo>
                    <a:pt x="1361694" y="36873"/>
                  </a:lnTo>
                  <a:lnTo>
                    <a:pt x="1413947" y="35154"/>
                  </a:lnTo>
                  <a:lnTo>
                    <a:pt x="1466214" y="33288"/>
                  </a:lnTo>
                  <a:lnTo>
                    <a:pt x="1518508" y="31315"/>
                  </a:lnTo>
                  <a:lnTo>
                    <a:pt x="1570841" y="29275"/>
                  </a:lnTo>
                  <a:lnTo>
                    <a:pt x="1623228" y="27209"/>
                  </a:lnTo>
                  <a:lnTo>
                    <a:pt x="1675682" y="25157"/>
                  </a:lnTo>
                  <a:lnTo>
                    <a:pt x="1728216" y="23157"/>
                  </a:lnTo>
                  <a:lnTo>
                    <a:pt x="1775936" y="21483"/>
                  </a:lnTo>
                  <a:lnTo>
                    <a:pt x="1823656" y="19907"/>
                  </a:lnTo>
                  <a:lnTo>
                    <a:pt x="1871376" y="18456"/>
                  </a:lnTo>
                  <a:lnTo>
                    <a:pt x="1919096" y="17156"/>
                  </a:lnTo>
                  <a:lnTo>
                    <a:pt x="1966817" y="16036"/>
                  </a:lnTo>
                  <a:lnTo>
                    <a:pt x="2014537" y="15120"/>
                  </a:lnTo>
                  <a:lnTo>
                    <a:pt x="2062257" y="14437"/>
                  </a:lnTo>
                  <a:lnTo>
                    <a:pt x="2109978" y="14013"/>
                  </a:lnTo>
                  <a:lnTo>
                    <a:pt x="2159378" y="13608"/>
                  </a:lnTo>
                  <a:lnTo>
                    <a:pt x="2208716" y="13489"/>
                  </a:lnTo>
                  <a:lnTo>
                    <a:pt x="2258000" y="13585"/>
                  </a:lnTo>
                  <a:lnTo>
                    <a:pt x="2307240" y="13823"/>
                  </a:lnTo>
                  <a:lnTo>
                    <a:pt x="2356444" y="14132"/>
                  </a:lnTo>
                  <a:lnTo>
                    <a:pt x="2405622" y="14442"/>
                  </a:lnTo>
                  <a:lnTo>
                    <a:pt x="2454781" y="14680"/>
                  </a:lnTo>
                  <a:lnTo>
                    <a:pt x="2503932" y="14775"/>
                  </a:lnTo>
                  <a:lnTo>
                    <a:pt x="2554762" y="14806"/>
                  </a:lnTo>
                  <a:lnTo>
                    <a:pt x="2605539" y="14882"/>
                  </a:lnTo>
                  <a:lnTo>
                    <a:pt x="2656281" y="14976"/>
                  </a:lnTo>
                  <a:lnTo>
                    <a:pt x="2707005" y="15061"/>
                  </a:lnTo>
                  <a:lnTo>
                    <a:pt x="2757728" y="15110"/>
                  </a:lnTo>
                  <a:lnTo>
                    <a:pt x="2808470" y="15097"/>
                  </a:lnTo>
                  <a:lnTo>
                    <a:pt x="2859247" y="14994"/>
                  </a:lnTo>
                  <a:lnTo>
                    <a:pt x="2910078" y="14775"/>
                  </a:lnTo>
                  <a:lnTo>
                    <a:pt x="2960402" y="14388"/>
                  </a:lnTo>
                  <a:lnTo>
                    <a:pt x="3010781" y="13823"/>
                  </a:lnTo>
                  <a:lnTo>
                    <a:pt x="3061195" y="13114"/>
                  </a:lnTo>
                  <a:lnTo>
                    <a:pt x="3111627" y="12299"/>
                  </a:lnTo>
                  <a:lnTo>
                    <a:pt x="3162058" y="11412"/>
                  </a:lnTo>
                  <a:lnTo>
                    <a:pt x="3212472" y="10489"/>
                  </a:lnTo>
                  <a:lnTo>
                    <a:pt x="3262851" y="9566"/>
                  </a:lnTo>
                  <a:lnTo>
                    <a:pt x="3313176" y="8679"/>
                  </a:lnTo>
                  <a:lnTo>
                    <a:pt x="3363467" y="7791"/>
                  </a:lnTo>
                  <a:lnTo>
                    <a:pt x="3413759" y="6857"/>
                  </a:lnTo>
                  <a:lnTo>
                    <a:pt x="3464051" y="5906"/>
                  </a:lnTo>
                  <a:lnTo>
                    <a:pt x="3514343" y="4964"/>
                  </a:lnTo>
                  <a:lnTo>
                    <a:pt x="3564635" y="4058"/>
                  </a:lnTo>
                  <a:lnTo>
                    <a:pt x="3614927" y="3214"/>
                  </a:lnTo>
                  <a:lnTo>
                    <a:pt x="3665219" y="2460"/>
                  </a:lnTo>
                  <a:lnTo>
                    <a:pt x="3715512" y="1821"/>
                  </a:lnTo>
                  <a:lnTo>
                    <a:pt x="3764628" y="1287"/>
                  </a:lnTo>
                  <a:lnTo>
                    <a:pt x="3813690" y="833"/>
                  </a:lnTo>
                  <a:lnTo>
                    <a:pt x="3862717" y="468"/>
                  </a:lnTo>
                  <a:lnTo>
                    <a:pt x="3911726" y="202"/>
                  </a:lnTo>
                  <a:lnTo>
                    <a:pt x="3960736" y="43"/>
                  </a:lnTo>
                  <a:lnTo>
                    <a:pt x="4009763" y="0"/>
                  </a:lnTo>
                  <a:lnTo>
                    <a:pt x="4058825" y="81"/>
                  </a:lnTo>
                  <a:lnTo>
                    <a:pt x="4107941" y="297"/>
                  </a:lnTo>
                  <a:lnTo>
                    <a:pt x="4155629" y="300"/>
                  </a:lnTo>
                  <a:lnTo>
                    <a:pt x="4203263" y="321"/>
                  </a:lnTo>
                  <a:lnTo>
                    <a:pt x="4250861" y="378"/>
                  </a:lnTo>
                  <a:lnTo>
                    <a:pt x="4298442" y="488"/>
                  </a:lnTo>
                  <a:lnTo>
                    <a:pt x="4346022" y="669"/>
                  </a:lnTo>
                  <a:lnTo>
                    <a:pt x="4393620" y="940"/>
                  </a:lnTo>
                  <a:lnTo>
                    <a:pt x="4441254" y="1318"/>
                  </a:lnTo>
                  <a:lnTo>
                    <a:pt x="4488942" y="1821"/>
                  </a:lnTo>
                  <a:lnTo>
                    <a:pt x="4541562" y="2521"/>
                  </a:lnTo>
                  <a:lnTo>
                    <a:pt x="4594249" y="3314"/>
                  </a:lnTo>
                  <a:lnTo>
                    <a:pt x="4646975" y="4200"/>
                  </a:lnTo>
                  <a:lnTo>
                    <a:pt x="4699716" y="5180"/>
                  </a:lnTo>
                  <a:lnTo>
                    <a:pt x="4752442" y="6253"/>
                  </a:lnTo>
                  <a:lnTo>
                    <a:pt x="4805129" y="7420"/>
                  </a:lnTo>
                  <a:lnTo>
                    <a:pt x="4857750" y="8679"/>
                  </a:lnTo>
                  <a:lnTo>
                    <a:pt x="4910078" y="9891"/>
                  </a:lnTo>
                  <a:lnTo>
                    <a:pt x="4962369" y="11246"/>
                  </a:lnTo>
                  <a:lnTo>
                    <a:pt x="5014633" y="12746"/>
                  </a:lnTo>
                  <a:lnTo>
                    <a:pt x="5066879" y="14397"/>
                  </a:lnTo>
                  <a:lnTo>
                    <a:pt x="5119115" y="16204"/>
                  </a:lnTo>
                  <a:lnTo>
                    <a:pt x="5171352" y="18171"/>
                  </a:lnTo>
                  <a:lnTo>
                    <a:pt x="5223598" y="20302"/>
                  </a:lnTo>
                  <a:lnTo>
                    <a:pt x="5275862" y="22602"/>
                  </a:lnTo>
                  <a:lnTo>
                    <a:pt x="5328153" y="25077"/>
                  </a:lnTo>
                  <a:lnTo>
                    <a:pt x="5380482" y="27729"/>
                  </a:lnTo>
                  <a:lnTo>
                    <a:pt x="5427550" y="30384"/>
                  </a:lnTo>
                  <a:lnTo>
                    <a:pt x="5474685" y="33105"/>
                  </a:lnTo>
                  <a:lnTo>
                    <a:pt x="5521860" y="35867"/>
                  </a:lnTo>
                  <a:lnTo>
                    <a:pt x="5569049" y="38642"/>
                  </a:lnTo>
                  <a:lnTo>
                    <a:pt x="5616224" y="41403"/>
                  </a:lnTo>
                  <a:lnTo>
                    <a:pt x="5663359" y="44124"/>
                  </a:lnTo>
                  <a:lnTo>
                    <a:pt x="5710428" y="46779"/>
                  </a:lnTo>
                  <a:lnTo>
                    <a:pt x="5762946" y="49891"/>
                  </a:lnTo>
                  <a:lnTo>
                    <a:pt x="5815358" y="53129"/>
                  </a:lnTo>
                  <a:lnTo>
                    <a:pt x="5867685" y="56495"/>
                  </a:lnTo>
                  <a:lnTo>
                    <a:pt x="5919949" y="59987"/>
                  </a:lnTo>
                  <a:lnTo>
                    <a:pt x="5972171" y="63607"/>
                  </a:lnTo>
                  <a:lnTo>
                    <a:pt x="6024372" y="67353"/>
                  </a:lnTo>
                  <a:lnTo>
                    <a:pt x="6075045" y="70715"/>
                  </a:lnTo>
                  <a:lnTo>
                    <a:pt x="6125718" y="73929"/>
                  </a:lnTo>
                  <a:lnTo>
                    <a:pt x="6176391" y="76973"/>
                  </a:lnTo>
                  <a:lnTo>
                    <a:pt x="6227064" y="79827"/>
                  </a:lnTo>
                  <a:lnTo>
                    <a:pt x="6277737" y="82470"/>
                  </a:lnTo>
                  <a:lnTo>
                    <a:pt x="6328410" y="84879"/>
                  </a:lnTo>
                  <a:lnTo>
                    <a:pt x="6377996" y="87370"/>
                  </a:lnTo>
                  <a:lnTo>
                    <a:pt x="6427667" y="89564"/>
                  </a:lnTo>
                  <a:lnTo>
                    <a:pt x="6477381" y="91547"/>
                  </a:lnTo>
                  <a:lnTo>
                    <a:pt x="6527094" y="93402"/>
                  </a:lnTo>
                  <a:lnTo>
                    <a:pt x="6576765" y="95216"/>
                  </a:lnTo>
                  <a:lnTo>
                    <a:pt x="6626352" y="97071"/>
                  </a:lnTo>
                  <a:lnTo>
                    <a:pt x="6673652" y="98274"/>
                  </a:lnTo>
                  <a:lnTo>
                    <a:pt x="6721037" y="99583"/>
                  </a:lnTo>
                  <a:lnTo>
                    <a:pt x="6768464" y="100976"/>
                  </a:lnTo>
                  <a:lnTo>
                    <a:pt x="6815892" y="102433"/>
                  </a:lnTo>
                  <a:lnTo>
                    <a:pt x="6863277" y="103933"/>
                  </a:lnTo>
                  <a:lnTo>
                    <a:pt x="6910578" y="105453"/>
                  </a:lnTo>
                  <a:lnTo>
                    <a:pt x="6964155" y="107282"/>
                  </a:lnTo>
                  <a:lnTo>
                    <a:pt x="7017879" y="109111"/>
                  </a:lnTo>
                  <a:lnTo>
                    <a:pt x="7071713" y="110940"/>
                  </a:lnTo>
                  <a:lnTo>
                    <a:pt x="7125620" y="112768"/>
                  </a:lnTo>
                  <a:lnTo>
                    <a:pt x="7179564" y="114597"/>
                  </a:lnTo>
                  <a:lnTo>
                    <a:pt x="7228876" y="116234"/>
                  </a:lnTo>
                  <a:lnTo>
                    <a:pt x="7278188" y="117898"/>
                  </a:lnTo>
                  <a:lnTo>
                    <a:pt x="7327500" y="119616"/>
                  </a:lnTo>
                  <a:lnTo>
                    <a:pt x="7376813" y="121413"/>
                  </a:lnTo>
                  <a:lnTo>
                    <a:pt x="7426125" y="123317"/>
                  </a:lnTo>
                  <a:lnTo>
                    <a:pt x="7475437" y="125354"/>
                  </a:lnTo>
                  <a:lnTo>
                    <a:pt x="7524750" y="127551"/>
                  </a:lnTo>
                  <a:lnTo>
                    <a:pt x="7565909" y="129420"/>
                  </a:lnTo>
                  <a:lnTo>
                    <a:pt x="7607141" y="131647"/>
                  </a:lnTo>
                  <a:lnTo>
                    <a:pt x="7648515" y="134302"/>
                  </a:lnTo>
                  <a:lnTo>
                    <a:pt x="7690104" y="137457"/>
                  </a:lnTo>
                  <a:lnTo>
                    <a:pt x="7704510" y="138433"/>
                  </a:lnTo>
                  <a:lnTo>
                    <a:pt x="7719631" y="139553"/>
                  </a:lnTo>
                  <a:lnTo>
                    <a:pt x="7734466" y="141529"/>
                  </a:lnTo>
                  <a:lnTo>
                    <a:pt x="7748016" y="145077"/>
                  </a:lnTo>
                  <a:lnTo>
                    <a:pt x="7733633" y="144351"/>
                  </a:lnTo>
                  <a:lnTo>
                    <a:pt x="7719822" y="143267"/>
                  </a:lnTo>
                  <a:lnTo>
                    <a:pt x="7706010" y="141755"/>
                  </a:lnTo>
                  <a:lnTo>
                    <a:pt x="7691628" y="139743"/>
                  </a:lnTo>
                </a:path>
              </a:pathLst>
            </a:custGeom>
            <a:noFill/>
            <a:ln cap="flat" cmpd="sng" w="22900">
              <a:solidFill>
                <a:srgbClr val="008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6" name="Google Shape;1136;p34"/>
            <p:cNvSpPr/>
            <p:nvPr/>
          </p:nvSpPr>
          <p:spPr>
            <a:xfrm>
              <a:off x="2848656" y="5111064"/>
              <a:ext cx="865708" cy="141616"/>
            </a:xfrm>
            <a:custGeom>
              <a:rect b="b" l="l" r="r" t="t"/>
              <a:pathLst>
                <a:path extrusionOk="0" h="106679" w="687070">
                  <a:moveTo>
                    <a:pt x="0" y="104394"/>
                  </a:moveTo>
                  <a:lnTo>
                    <a:pt x="17025" y="105608"/>
                  </a:lnTo>
                  <a:lnTo>
                    <a:pt x="33909" y="106108"/>
                  </a:lnTo>
                  <a:lnTo>
                    <a:pt x="50792" y="106322"/>
                  </a:lnTo>
                  <a:lnTo>
                    <a:pt x="67818" y="106680"/>
                  </a:lnTo>
                  <a:lnTo>
                    <a:pt x="134397" y="103155"/>
                  </a:lnTo>
                  <a:lnTo>
                    <a:pt x="200406" y="94488"/>
                  </a:lnTo>
                  <a:lnTo>
                    <a:pt x="247709" y="86546"/>
                  </a:lnTo>
                  <a:lnTo>
                    <a:pt x="294798" y="77819"/>
                  </a:lnTo>
                  <a:lnTo>
                    <a:pt x="341745" y="68663"/>
                  </a:lnTo>
                  <a:lnTo>
                    <a:pt x="388620" y="59436"/>
                  </a:lnTo>
                  <a:lnTo>
                    <a:pt x="431934" y="51351"/>
                  </a:lnTo>
                  <a:lnTo>
                    <a:pt x="475106" y="43338"/>
                  </a:lnTo>
                  <a:lnTo>
                    <a:pt x="518279" y="35754"/>
                  </a:lnTo>
                  <a:lnTo>
                    <a:pt x="561594" y="28956"/>
                  </a:lnTo>
                  <a:lnTo>
                    <a:pt x="606171" y="22955"/>
                  </a:lnTo>
                  <a:lnTo>
                    <a:pt x="650748" y="19812"/>
                  </a:lnTo>
                  <a:lnTo>
                    <a:pt x="658165" y="19931"/>
                  </a:lnTo>
                  <a:lnTo>
                    <a:pt x="665511" y="20193"/>
                  </a:lnTo>
                  <a:lnTo>
                    <a:pt x="672715" y="20454"/>
                  </a:lnTo>
                  <a:lnTo>
                    <a:pt x="679704" y="20574"/>
                  </a:lnTo>
                  <a:lnTo>
                    <a:pt x="680466" y="20574"/>
                  </a:lnTo>
                  <a:lnTo>
                    <a:pt x="681228" y="20574"/>
                  </a:lnTo>
                  <a:lnTo>
                    <a:pt x="681990" y="12954"/>
                  </a:lnTo>
                  <a:lnTo>
                    <a:pt x="684276" y="7620"/>
                  </a:lnTo>
                  <a:lnTo>
                    <a:pt x="686562" y="0"/>
                  </a:lnTo>
                </a:path>
              </a:pathLst>
            </a:custGeom>
            <a:noFill/>
            <a:ln cap="flat" cmpd="sng" w="22900">
              <a:solidFill>
                <a:srgbClr val="8000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7" name="Google Shape;1137;p34"/>
            <p:cNvSpPr/>
            <p:nvPr/>
          </p:nvSpPr>
          <p:spPr>
            <a:xfrm>
              <a:off x="3848471" y="4942198"/>
              <a:ext cx="30403" cy="30347"/>
            </a:xfrm>
            <a:custGeom>
              <a:rect b="b" l="l" r="r" t="t"/>
              <a:pathLst>
                <a:path extrusionOk="0" h="22860" w="24129">
                  <a:moveTo>
                    <a:pt x="0" y="5333"/>
                  </a:moveTo>
                  <a:lnTo>
                    <a:pt x="0" y="18287"/>
                  </a:lnTo>
                  <a:lnTo>
                    <a:pt x="5334" y="22859"/>
                  </a:lnTo>
                  <a:lnTo>
                    <a:pt x="18288" y="22859"/>
                  </a:lnTo>
                  <a:lnTo>
                    <a:pt x="23622" y="18287"/>
                  </a:lnTo>
                  <a:lnTo>
                    <a:pt x="23622" y="11429"/>
                  </a:lnTo>
                  <a:lnTo>
                    <a:pt x="23622" y="5333"/>
                  </a:lnTo>
                  <a:lnTo>
                    <a:pt x="18288" y="0"/>
                  </a:lnTo>
                  <a:lnTo>
                    <a:pt x="5334" y="0"/>
                  </a:lnTo>
                  <a:lnTo>
                    <a:pt x="0" y="5333"/>
                  </a:lnTo>
                  <a:close/>
                </a:path>
              </a:pathLst>
            </a:custGeom>
            <a:solidFill>
              <a:srgbClr val="80008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8" name="Google Shape;1138;p34"/>
            <p:cNvSpPr/>
            <p:nvPr/>
          </p:nvSpPr>
          <p:spPr>
            <a:xfrm>
              <a:off x="3863839" y="5128255"/>
              <a:ext cx="28804" cy="30347"/>
            </a:xfrm>
            <a:custGeom>
              <a:rect b="b" l="l" r="r" t="t"/>
              <a:pathLst>
                <a:path extrusionOk="0" h="22860" w="22860">
                  <a:moveTo>
                    <a:pt x="0" y="5333"/>
                  </a:moveTo>
                  <a:lnTo>
                    <a:pt x="0" y="17525"/>
                  </a:lnTo>
                  <a:lnTo>
                    <a:pt x="5334" y="22859"/>
                  </a:lnTo>
                  <a:lnTo>
                    <a:pt x="17526" y="22859"/>
                  </a:lnTo>
                  <a:lnTo>
                    <a:pt x="22860" y="17525"/>
                  </a:lnTo>
                  <a:lnTo>
                    <a:pt x="22860" y="11429"/>
                  </a:lnTo>
                  <a:lnTo>
                    <a:pt x="22860" y="5333"/>
                  </a:lnTo>
                  <a:lnTo>
                    <a:pt x="17526" y="0"/>
                  </a:lnTo>
                  <a:lnTo>
                    <a:pt x="5334" y="0"/>
                  </a:lnTo>
                  <a:lnTo>
                    <a:pt x="0" y="5333"/>
                  </a:lnTo>
                  <a:close/>
                </a:path>
              </a:pathLst>
            </a:custGeom>
            <a:solidFill>
              <a:srgbClr val="80008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139" name="Google Shape;1139;p34"/>
            <p:cNvPicPr preferRelativeResize="0"/>
            <p:nvPr/>
          </p:nvPicPr>
          <p:blipFill rotWithShape="1">
            <a:blip r:embed="rId30">
              <a:alphaModFix/>
            </a:blip>
            <a:srcRect b="0" l="0" r="0" t="0"/>
            <a:stretch/>
          </p:blipFill>
          <p:spPr>
            <a:xfrm>
              <a:off x="3212675" y="5672231"/>
              <a:ext cx="161942" cy="251027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140" name="Google Shape;1140;p34"/>
            <p:cNvGrpSpPr/>
            <p:nvPr/>
          </p:nvGrpSpPr>
          <p:grpSpPr>
            <a:xfrm>
              <a:off x="3829014" y="5610591"/>
              <a:ext cx="873832" cy="252118"/>
              <a:chOff x="5055738" y="4705350"/>
              <a:chExt cx="693297" cy="189991"/>
            </a:xfrm>
          </p:grpSpPr>
          <p:sp>
            <p:nvSpPr>
              <p:cNvPr id="1141" name="Google Shape;1141;p34"/>
              <p:cNvSpPr/>
              <p:nvPr/>
            </p:nvSpPr>
            <p:spPr>
              <a:xfrm>
                <a:off x="5055738" y="4768596"/>
                <a:ext cx="61595" cy="108585"/>
              </a:xfrm>
              <a:custGeom>
                <a:rect b="b" l="l" r="r" t="t"/>
                <a:pathLst>
                  <a:path extrusionOk="0" h="108585" w="61595">
                    <a:moveTo>
                      <a:pt x="5464" y="0"/>
                    </a:moveTo>
                    <a:lnTo>
                      <a:pt x="2595" y="15525"/>
                    </a:lnTo>
                    <a:lnTo>
                      <a:pt x="797" y="30480"/>
                    </a:lnTo>
                    <a:lnTo>
                      <a:pt x="0" y="45434"/>
                    </a:lnTo>
                    <a:lnTo>
                      <a:pt x="130" y="60960"/>
                    </a:lnTo>
                    <a:lnTo>
                      <a:pt x="17656" y="104394"/>
                    </a:lnTo>
                    <a:lnTo>
                      <a:pt x="24955" y="107965"/>
                    </a:lnTo>
                    <a:lnTo>
                      <a:pt x="32611" y="107823"/>
                    </a:lnTo>
                    <a:lnTo>
                      <a:pt x="57471" y="78676"/>
                    </a:lnTo>
                    <a:lnTo>
                      <a:pt x="61090" y="54102"/>
                    </a:lnTo>
                    <a:lnTo>
                      <a:pt x="60459" y="41671"/>
                    </a:lnTo>
                    <a:lnTo>
                      <a:pt x="34849" y="9858"/>
                    </a:lnTo>
                    <a:lnTo>
                      <a:pt x="13846" y="6858"/>
                    </a:lnTo>
                  </a:path>
                </a:pathLst>
              </a:custGeom>
              <a:noFill/>
              <a:ln cap="flat" cmpd="sng" w="2290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2" name="Google Shape;1142;p34"/>
              <p:cNvSpPr/>
              <p:nvPr/>
            </p:nvSpPr>
            <p:spPr>
              <a:xfrm>
                <a:off x="5080253" y="4828031"/>
                <a:ext cx="76200" cy="67310"/>
              </a:xfrm>
              <a:custGeom>
                <a:rect b="b" l="l" r="r" t="t"/>
                <a:pathLst>
                  <a:path extrusionOk="0" h="67310" w="76200">
                    <a:moveTo>
                      <a:pt x="0" y="0"/>
                    </a:moveTo>
                    <a:lnTo>
                      <a:pt x="9155" y="7870"/>
                    </a:lnTo>
                    <a:lnTo>
                      <a:pt x="18383" y="15525"/>
                    </a:lnTo>
                    <a:lnTo>
                      <a:pt x="27753" y="23038"/>
                    </a:lnTo>
                    <a:lnTo>
                      <a:pt x="37338" y="30479"/>
                    </a:lnTo>
                    <a:lnTo>
                      <a:pt x="46898" y="37957"/>
                    </a:lnTo>
                    <a:lnTo>
                      <a:pt x="56102" y="45719"/>
                    </a:lnTo>
                    <a:lnTo>
                      <a:pt x="64877" y="54054"/>
                    </a:lnTo>
                    <a:lnTo>
                      <a:pt x="73152" y="63245"/>
                    </a:lnTo>
                    <a:lnTo>
                      <a:pt x="73914" y="64007"/>
                    </a:lnTo>
                    <a:lnTo>
                      <a:pt x="75438" y="65531"/>
                    </a:lnTo>
                    <a:lnTo>
                      <a:pt x="76200" y="67055"/>
                    </a:lnTo>
                  </a:path>
                </a:pathLst>
              </a:custGeom>
              <a:noFill/>
              <a:ln cap="flat" cmpd="sng" w="2290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3" name="Google Shape;1143;p34"/>
              <p:cNvSpPr/>
              <p:nvPr/>
            </p:nvSpPr>
            <p:spPr>
              <a:xfrm>
                <a:off x="5180075" y="4781550"/>
                <a:ext cx="104775" cy="73660"/>
              </a:xfrm>
              <a:custGeom>
                <a:rect b="b" l="l" r="r" t="t"/>
                <a:pathLst>
                  <a:path extrusionOk="0" h="73660" w="104775">
                    <a:moveTo>
                      <a:pt x="0" y="23622"/>
                    </a:moveTo>
                    <a:lnTo>
                      <a:pt x="22860" y="60198"/>
                    </a:lnTo>
                    <a:lnTo>
                      <a:pt x="25908" y="68580"/>
                    </a:lnTo>
                    <a:lnTo>
                      <a:pt x="30480" y="72390"/>
                    </a:lnTo>
                    <a:lnTo>
                      <a:pt x="31242" y="73152"/>
                    </a:lnTo>
                    <a:lnTo>
                      <a:pt x="32004" y="73152"/>
                    </a:lnTo>
                    <a:lnTo>
                      <a:pt x="35052" y="68580"/>
                    </a:lnTo>
                    <a:lnTo>
                      <a:pt x="37338" y="62484"/>
                    </a:lnTo>
                    <a:lnTo>
                      <a:pt x="38862" y="55626"/>
                    </a:lnTo>
                    <a:lnTo>
                      <a:pt x="41612" y="45100"/>
                    </a:lnTo>
                    <a:lnTo>
                      <a:pt x="44291" y="34290"/>
                    </a:lnTo>
                    <a:lnTo>
                      <a:pt x="47113" y="23479"/>
                    </a:lnTo>
                    <a:lnTo>
                      <a:pt x="50292" y="12954"/>
                    </a:lnTo>
                    <a:lnTo>
                      <a:pt x="52577" y="3810"/>
                    </a:lnTo>
                    <a:lnTo>
                      <a:pt x="52577" y="2286"/>
                    </a:lnTo>
                    <a:lnTo>
                      <a:pt x="59436" y="0"/>
                    </a:lnTo>
                    <a:lnTo>
                      <a:pt x="69520" y="43172"/>
                    </a:lnTo>
                    <a:lnTo>
                      <a:pt x="71723" y="52197"/>
                    </a:lnTo>
                    <a:lnTo>
                      <a:pt x="75211" y="60650"/>
                    </a:lnTo>
                    <a:lnTo>
                      <a:pt x="80772" y="67818"/>
                    </a:lnTo>
                    <a:lnTo>
                      <a:pt x="86713" y="70996"/>
                    </a:lnTo>
                    <a:lnTo>
                      <a:pt x="92868" y="70961"/>
                    </a:lnTo>
                    <a:lnTo>
                      <a:pt x="98881" y="68782"/>
                    </a:lnTo>
                    <a:lnTo>
                      <a:pt x="104394" y="65532"/>
                    </a:lnTo>
                  </a:path>
                </a:pathLst>
              </a:custGeom>
              <a:noFill/>
              <a:ln cap="flat" cmpd="sng" w="2290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4" name="Google Shape;1144;p34"/>
              <p:cNvSpPr/>
              <p:nvPr/>
            </p:nvSpPr>
            <p:spPr>
              <a:xfrm>
                <a:off x="5299376" y="4772406"/>
                <a:ext cx="52704" cy="94614"/>
              </a:xfrm>
              <a:custGeom>
                <a:rect b="b" l="l" r="r" t="t"/>
                <a:pathLst>
                  <a:path extrusionOk="0" h="94614" w="52704">
                    <a:moveTo>
                      <a:pt x="6429" y="0"/>
                    </a:moveTo>
                    <a:lnTo>
                      <a:pt x="3238" y="9941"/>
                    </a:lnTo>
                    <a:lnTo>
                      <a:pt x="904" y="19526"/>
                    </a:lnTo>
                    <a:lnTo>
                      <a:pt x="0" y="29253"/>
                    </a:lnTo>
                    <a:lnTo>
                      <a:pt x="1095" y="39624"/>
                    </a:lnTo>
                    <a:lnTo>
                      <a:pt x="18621" y="83058"/>
                    </a:lnTo>
                    <a:lnTo>
                      <a:pt x="25479" y="94488"/>
                    </a:lnTo>
                    <a:lnTo>
                      <a:pt x="33861" y="92964"/>
                    </a:lnTo>
                    <a:lnTo>
                      <a:pt x="43005" y="91439"/>
                    </a:lnTo>
                    <a:lnTo>
                      <a:pt x="46815" y="83057"/>
                    </a:lnTo>
                    <a:lnTo>
                      <a:pt x="52149" y="76961"/>
                    </a:lnTo>
                  </a:path>
                </a:pathLst>
              </a:custGeom>
              <a:noFill/>
              <a:ln cap="flat" cmpd="sng" w="2290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5" name="Google Shape;1145;p34"/>
              <p:cNvSpPr/>
              <p:nvPr/>
            </p:nvSpPr>
            <p:spPr>
              <a:xfrm>
                <a:off x="5315711" y="4761738"/>
                <a:ext cx="41275" cy="55245"/>
              </a:xfrm>
              <a:custGeom>
                <a:rect b="b" l="l" r="r" t="t"/>
                <a:pathLst>
                  <a:path extrusionOk="0" h="55245" w="41275">
                    <a:moveTo>
                      <a:pt x="3048" y="54863"/>
                    </a:moveTo>
                    <a:lnTo>
                      <a:pt x="37909" y="32123"/>
                    </a:lnTo>
                    <a:lnTo>
                      <a:pt x="41052" y="18264"/>
                    </a:lnTo>
                    <a:lnTo>
                      <a:pt x="39624" y="12191"/>
                    </a:lnTo>
                    <a:lnTo>
                      <a:pt x="35063" y="6869"/>
                    </a:lnTo>
                    <a:lnTo>
                      <a:pt x="28860" y="3333"/>
                    </a:lnTo>
                    <a:lnTo>
                      <a:pt x="21943" y="1369"/>
                    </a:lnTo>
                    <a:lnTo>
                      <a:pt x="15240" y="761"/>
                    </a:lnTo>
                    <a:lnTo>
                      <a:pt x="6858" y="0"/>
                    </a:lnTo>
                    <a:lnTo>
                      <a:pt x="5334" y="761"/>
                    </a:lnTo>
                    <a:lnTo>
                      <a:pt x="0" y="5333"/>
                    </a:lnTo>
                  </a:path>
                </a:pathLst>
              </a:custGeom>
              <a:noFill/>
              <a:ln cap="flat" cmpd="sng" w="2290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6" name="Google Shape;1146;p34"/>
              <p:cNvSpPr/>
              <p:nvPr/>
            </p:nvSpPr>
            <p:spPr>
              <a:xfrm>
                <a:off x="5396888" y="4735830"/>
                <a:ext cx="75564" cy="119379"/>
              </a:xfrm>
              <a:custGeom>
                <a:rect b="b" l="l" r="r" t="t"/>
                <a:pathLst>
                  <a:path extrusionOk="0" h="119379" w="75564">
                    <a:moveTo>
                      <a:pt x="39219" y="19050"/>
                    </a:moveTo>
                    <a:lnTo>
                      <a:pt x="34587" y="13287"/>
                    </a:lnTo>
                    <a:lnTo>
                      <a:pt x="29598" y="7239"/>
                    </a:lnTo>
                    <a:lnTo>
                      <a:pt x="23895" y="2333"/>
                    </a:lnTo>
                    <a:lnTo>
                      <a:pt x="17121" y="0"/>
                    </a:lnTo>
                    <a:lnTo>
                      <a:pt x="12215" y="2488"/>
                    </a:lnTo>
                    <a:lnTo>
                      <a:pt x="547" y="42005"/>
                    </a:lnTo>
                    <a:lnTo>
                      <a:pt x="0" y="52851"/>
                    </a:lnTo>
                    <a:lnTo>
                      <a:pt x="1881" y="62484"/>
                    </a:lnTo>
                    <a:lnTo>
                      <a:pt x="41993" y="80748"/>
                    </a:lnTo>
                    <a:lnTo>
                      <a:pt x="50172" y="82105"/>
                    </a:lnTo>
                    <a:lnTo>
                      <a:pt x="58209" y="83748"/>
                    </a:lnTo>
                    <a:lnTo>
                      <a:pt x="65889" y="86106"/>
                    </a:lnTo>
                    <a:lnTo>
                      <a:pt x="70461" y="88392"/>
                    </a:lnTo>
                    <a:lnTo>
                      <a:pt x="75033" y="92964"/>
                    </a:lnTo>
                    <a:lnTo>
                      <a:pt x="69699" y="98298"/>
                    </a:lnTo>
                    <a:lnTo>
                      <a:pt x="57102" y="106977"/>
                    </a:lnTo>
                    <a:lnTo>
                      <a:pt x="42076" y="113442"/>
                    </a:lnTo>
                    <a:lnTo>
                      <a:pt x="26193" y="117478"/>
                    </a:lnTo>
                    <a:lnTo>
                      <a:pt x="11025" y="118872"/>
                    </a:lnTo>
                    <a:lnTo>
                      <a:pt x="3405" y="118110"/>
                    </a:lnTo>
                    <a:lnTo>
                      <a:pt x="1119" y="118110"/>
                    </a:lnTo>
                    <a:lnTo>
                      <a:pt x="357" y="111252"/>
                    </a:lnTo>
                  </a:path>
                </a:pathLst>
              </a:custGeom>
              <a:noFill/>
              <a:ln cap="flat" cmpd="sng" w="2290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7" name="Google Shape;1147;p34"/>
              <p:cNvSpPr/>
              <p:nvPr/>
            </p:nvSpPr>
            <p:spPr>
              <a:xfrm>
                <a:off x="5499353" y="4729733"/>
                <a:ext cx="15875" cy="125095"/>
              </a:xfrm>
              <a:custGeom>
                <a:rect b="b" l="l" r="r" t="t"/>
                <a:pathLst>
                  <a:path extrusionOk="0" h="125095" w="15875">
                    <a:moveTo>
                      <a:pt x="0" y="0"/>
                    </a:moveTo>
                    <a:lnTo>
                      <a:pt x="12954" y="43434"/>
                    </a:lnTo>
                    <a:lnTo>
                      <a:pt x="15335" y="81819"/>
                    </a:lnTo>
                    <a:lnTo>
                      <a:pt x="14347" y="101191"/>
                    </a:lnTo>
                    <a:lnTo>
                      <a:pt x="11430" y="119634"/>
                    </a:lnTo>
                    <a:lnTo>
                      <a:pt x="10668" y="123444"/>
                    </a:lnTo>
                    <a:lnTo>
                      <a:pt x="11430" y="124968"/>
                    </a:lnTo>
                    <a:lnTo>
                      <a:pt x="9144" y="124205"/>
                    </a:lnTo>
                  </a:path>
                </a:pathLst>
              </a:custGeom>
              <a:noFill/>
              <a:ln cap="flat" cmpd="sng" w="2290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8" name="Google Shape;1148;p34"/>
              <p:cNvSpPr/>
              <p:nvPr/>
            </p:nvSpPr>
            <p:spPr>
              <a:xfrm>
                <a:off x="5501639" y="4780026"/>
                <a:ext cx="69850" cy="60960"/>
              </a:xfrm>
              <a:custGeom>
                <a:rect b="b" l="l" r="r" t="t"/>
                <a:pathLst>
                  <a:path extrusionOk="0" h="60960" w="69850">
                    <a:moveTo>
                      <a:pt x="0" y="9906"/>
                    </a:moveTo>
                    <a:lnTo>
                      <a:pt x="39624" y="5334"/>
                    </a:lnTo>
                    <a:lnTo>
                      <a:pt x="43434" y="3810"/>
                    </a:lnTo>
                    <a:lnTo>
                      <a:pt x="57150" y="0"/>
                    </a:lnTo>
                    <a:lnTo>
                      <a:pt x="60960" y="2286"/>
                    </a:lnTo>
                    <a:lnTo>
                      <a:pt x="66294" y="6096"/>
                    </a:lnTo>
                    <a:lnTo>
                      <a:pt x="67818" y="18288"/>
                    </a:lnTo>
                    <a:lnTo>
                      <a:pt x="68580" y="23622"/>
                    </a:lnTo>
                    <a:lnTo>
                      <a:pt x="69342" y="31039"/>
                    </a:lnTo>
                    <a:lnTo>
                      <a:pt x="69532" y="38385"/>
                    </a:lnTo>
                    <a:lnTo>
                      <a:pt x="69437" y="45589"/>
                    </a:lnTo>
                    <a:lnTo>
                      <a:pt x="69342" y="52578"/>
                    </a:lnTo>
                    <a:lnTo>
                      <a:pt x="69342" y="57150"/>
                    </a:lnTo>
                    <a:lnTo>
                      <a:pt x="69342" y="58674"/>
                    </a:lnTo>
                    <a:lnTo>
                      <a:pt x="69342" y="60960"/>
                    </a:lnTo>
                  </a:path>
                </a:pathLst>
              </a:custGeom>
              <a:noFill/>
              <a:ln cap="flat" cmpd="sng" w="2290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9" name="Google Shape;1149;p34"/>
              <p:cNvSpPr/>
              <p:nvPr/>
            </p:nvSpPr>
            <p:spPr>
              <a:xfrm>
                <a:off x="5538215" y="4705350"/>
                <a:ext cx="24129" cy="22860"/>
              </a:xfrm>
              <a:custGeom>
                <a:rect b="b" l="l" r="r" t="t"/>
                <a:pathLst>
                  <a:path extrusionOk="0" h="22860" w="24129">
                    <a:moveTo>
                      <a:pt x="0" y="4572"/>
                    </a:moveTo>
                    <a:lnTo>
                      <a:pt x="0" y="17526"/>
                    </a:lnTo>
                    <a:lnTo>
                      <a:pt x="5334" y="22860"/>
                    </a:lnTo>
                    <a:lnTo>
                      <a:pt x="18288" y="22860"/>
                    </a:lnTo>
                    <a:lnTo>
                      <a:pt x="23622" y="17526"/>
                    </a:lnTo>
                    <a:lnTo>
                      <a:pt x="23622" y="11430"/>
                    </a:lnTo>
                    <a:lnTo>
                      <a:pt x="23622" y="4572"/>
                    </a:lnTo>
                    <a:lnTo>
                      <a:pt x="18288" y="0"/>
                    </a:lnTo>
                    <a:lnTo>
                      <a:pt x="5334" y="0"/>
                    </a:lnTo>
                    <a:lnTo>
                      <a:pt x="0" y="4572"/>
                    </a:lnTo>
                    <a:close/>
                  </a:path>
                </a:pathLst>
              </a:custGeom>
              <a:solidFill>
                <a:srgbClr val="800080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0" name="Google Shape;1150;p34"/>
              <p:cNvSpPr/>
              <p:nvPr/>
            </p:nvSpPr>
            <p:spPr>
              <a:xfrm>
                <a:off x="5597651" y="4777585"/>
                <a:ext cx="47625" cy="78104"/>
              </a:xfrm>
              <a:custGeom>
                <a:rect b="b" l="l" r="r" t="t"/>
                <a:pathLst>
                  <a:path extrusionOk="0" h="78104" w="47625">
                    <a:moveTo>
                      <a:pt x="11429" y="10822"/>
                    </a:moveTo>
                    <a:lnTo>
                      <a:pt x="8501" y="19978"/>
                    </a:lnTo>
                    <a:lnTo>
                      <a:pt x="5714" y="29206"/>
                    </a:lnTo>
                    <a:lnTo>
                      <a:pt x="3500" y="38576"/>
                    </a:lnTo>
                    <a:lnTo>
                      <a:pt x="2285" y="48160"/>
                    </a:lnTo>
                    <a:lnTo>
                      <a:pt x="2285" y="55018"/>
                    </a:lnTo>
                    <a:lnTo>
                      <a:pt x="0" y="67210"/>
                    </a:lnTo>
                    <a:lnTo>
                      <a:pt x="5333" y="71782"/>
                    </a:lnTo>
                    <a:lnTo>
                      <a:pt x="11429" y="77878"/>
                    </a:lnTo>
                    <a:lnTo>
                      <a:pt x="21335" y="74830"/>
                    </a:lnTo>
                    <a:lnTo>
                      <a:pt x="46481" y="35968"/>
                    </a:lnTo>
                    <a:lnTo>
                      <a:pt x="47077" y="26789"/>
                    </a:lnTo>
                    <a:lnTo>
                      <a:pt x="46100" y="17966"/>
                    </a:lnTo>
                    <a:lnTo>
                      <a:pt x="15466" y="0"/>
                    </a:lnTo>
                    <a:lnTo>
                      <a:pt x="8381" y="154"/>
                    </a:lnTo>
                  </a:path>
                </a:pathLst>
              </a:custGeom>
              <a:noFill/>
              <a:ln cap="flat" cmpd="sng" w="2290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1" name="Google Shape;1151;p34"/>
              <p:cNvSpPr/>
              <p:nvPr/>
            </p:nvSpPr>
            <p:spPr>
              <a:xfrm>
                <a:off x="5675375" y="4760214"/>
                <a:ext cx="73660" cy="83185"/>
              </a:xfrm>
              <a:custGeom>
                <a:rect b="b" l="l" r="r" t="t"/>
                <a:pathLst>
                  <a:path extrusionOk="0" h="83185" w="73660">
                    <a:moveTo>
                      <a:pt x="0" y="22097"/>
                    </a:moveTo>
                    <a:lnTo>
                      <a:pt x="452" y="30551"/>
                    </a:lnTo>
                    <a:lnTo>
                      <a:pt x="762" y="38861"/>
                    </a:lnTo>
                    <a:lnTo>
                      <a:pt x="1071" y="47172"/>
                    </a:lnTo>
                    <a:lnTo>
                      <a:pt x="1524" y="55625"/>
                    </a:lnTo>
                    <a:lnTo>
                      <a:pt x="2286" y="63245"/>
                    </a:lnTo>
                    <a:lnTo>
                      <a:pt x="3810" y="71627"/>
                    </a:lnTo>
                    <a:lnTo>
                      <a:pt x="5334" y="78485"/>
                    </a:lnTo>
                    <a:lnTo>
                      <a:pt x="5143" y="67627"/>
                    </a:lnTo>
                    <a:lnTo>
                      <a:pt x="4953" y="56768"/>
                    </a:lnTo>
                    <a:lnTo>
                      <a:pt x="5334" y="45910"/>
                    </a:lnTo>
                    <a:lnTo>
                      <a:pt x="21336" y="6857"/>
                    </a:lnTo>
                    <a:lnTo>
                      <a:pt x="37337" y="0"/>
                    </a:lnTo>
                    <a:lnTo>
                      <a:pt x="44195" y="2285"/>
                    </a:lnTo>
                    <a:lnTo>
                      <a:pt x="70996" y="36611"/>
                    </a:lnTo>
                    <a:lnTo>
                      <a:pt x="73068" y="56685"/>
                    </a:lnTo>
                    <a:lnTo>
                      <a:pt x="72390" y="66293"/>
                    </a:lnTo>
                    <a:lnTo>
                      <a:pt x="71628" y="74675"/>
                    </a:lnTo>
                    <a:lnTo>
                      <a:pt x="70104" y="77723"/>
                    </a:lnTo>
                    <a:lnTo>
                      <a:pt x="64770" y="83057"/>
                    </a:lnTo>
                  </a:path>
                </a:pathLst>
              </a:custGeom>
              <a:noFill/>
              <a:ln cap="flat" cmpd="sng" w="2290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52" name="Google Shape;1152;p34"/>
            <p:cNvGrpSpPr/>
            <p:nvPr/>
          </p:nvGrpSpPr>
          <p:grpSpPr>
            <a:xfrm>
              <a:off x="5092139" y="5571155"/>
              <a:ext cx="207482" cy="200388"/>
              <a:chOff x="6057900" y="4675632"/>
              <a:chExt cx="164616" cy="151008"/>
            </a:xfrm>
          </p:grpSpPr>
          <p:sp>
            <p:nvSpPr>
              <p:cNvPr id="1153" name="Google Shape;1153;p34"/>
              <p:cNvSpPr/>
              <p:nvPr/>
            </p:nvSpPr>
            <p:spPr>
              <a:xfrm>
                <a:off x="6088380" y="4730496"/>
                <a:ext cx="8889" cy="82550"/>
              </a:xfrm>
              <a:custGeom>
                <a:rect b="b" l="l" r="r" t="t"/>
                <a:pathLst>
                  <a:path extrusionOk="0" h="82550" w="8889">
                    <a:moveTo>
                      <a:pt x="0" y="0"/>
                    </a:moveTo>
                    <a:lnTo>
                      <a:pt x="1393" y="12573"/>
                    </a:lnTo>
                    <a:lnTo>
                      <a:pt x="3143" y="25146"/>
                    </a:lnTo>
                    <a:lnTo>
                      <a:pt x="5036" y="37719"/>
                    </a:lnTo>
                    <a:lnTo>
                      <a:pt x="6858" y="50292"/>
                    </a:lnTo>
                    <a:lnTo>
                      <a:pt x="7417" y="58293"/>
                    </a:lnTo>
                    <a:lnTo>
                      <a:pt x="7905" y="66294"/>
                    </a:lnTo>
                    <a:lnTo>
                      <a:pt x="8251" y="74295"/>
                    </a:lnTo>
                    <a:lnTo>
                      <a:pt x="8382" y="82296"/>
                    </a:lnTo>
                  </a:path>
                </a:pathLst>
              </a:custGeom>
              <a:noFill/>
              <a:ln cap="flat" cmpd="sng" w="2290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4" name="Google Shape;1154;p34"/>
              <p:cNvSpPr/>
              <p:nvPr/>
            </p:nvSpPr>
            <p:spPr>
              <a:xfrm>
                <a:off x="6057900" y="4675632"/>
                <a:ext cx="22860" cy="22860"/>
              </a:xfrm>
              <a:custGeom>
                <a:rect b="b" l="l" r="r" t="t"/>
                <a:pathLst>
                  <a:path extrusionOk="0" h="22860" w="22860">
                    <a:moveTo>
                      <a:pt x="0" y="5334"/>
                    </a:moveTo>
                    <a:lnTo>
                      <a:pt x="0" y="18288"/>
                    </a:lnTo>
                    <a:lnTo>
                      <a:pt x="4572" y="22860"/>
                    </a:lnTo>
                    <a:lnTo>
                      <a:pt x="17526" y="22860"/>
                    </a:lnTo>
                    <a:lnTo>
                      <a:pt x="22860" y="18288"/>
                    </a:lnTo>
                    <a:lnTo>
                      <a:pt x="22860" y="11430"/>
                    </a:lnTo>
                    <a:lnTo>
                      <a:pt x="22860" y="5334"/>
                    </a:lnTo>
                    <a:lnTo>
                      <a:pt x="17526" y="0"/>
                    </a:lnTo>
                    <a:lnTo>
                      <a:pt x="4572" y="0"/>
                    </a:lnTo>
                    <a:lnTo>
                      <a:pt x="0" y="5334"/>
                    </a:lnTo>
                    <a:close/>
                  </a:path>
                </a:pathLst>
              </a:custGeom>
              <a:solidFill>
                <a:srgbClr val="800080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1155" name="Google Shape;1155;p34"/>
              <p:cNvPicPr preferRelativeResize="0"/>
              <p:nvPr/>
            </p:nvPicPr>
            <p:blipFill rotWithShape="1">
              <a:blip r:embed="rId31">
                <a:alphaModFix/>
              </a:blip>
              <a:srcRect b="0" l="0" r="0" t="0"/>
              <a:stretch/>
            </p:blipFill>
            <p:spPr>
              <a:xfrm>
                <a:off x="6132264" y="4712004"/>
                <a:ext cx="90252" cy="11463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156" name="Google Shape;1156;p34"/>
            <p:cNvPicPr preferRelativeResize="0"/>
            <p:nvPr/>
          </p:nvPicPr>
          <p:blipFill rotWithShape="1">
            <a:blip r:embed="rId32">
              <a:alphaModFix/>
            </a:blip>
            <a:srcRect b="0" l="0" r="0" t="0"/>
            <a:stretch/>
          </p:blipFill>
          <p:spPr>
            <a:xfrm>
              <a:off x="5646978" y="5591337"/>
              <a:ext cx="186748" cy="15780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157" name="Google Shape;1157;p34"/>
            <p:cNvGrpSpPr/>
            <p:nvPr/>
          </p:nvGrpSpPr>
          <p:grpSpPr>
            <a:xfrm>
              <a:off x="6172617" y="5400267"/>
              <a:ext cx="954021" cy="417109"/>
              <a:chOff x="6915150" y="4546854"/>
              <a:chExt cx="756919" cy="314325"/>
            </a:xfrm>
          </p:grpSpPr>
          <p:sp>
            <p:nvSpPr>
              <p:cNvPr id="1158" name="Google Shape;1158;p34"/>
              <p:cNvSpPr/>
              <p:nvPr/>
            </p:nvSpPr>
            <p:spPr>
              <a:xfrm>
                <a:off x="6915150" y="4546854"/>
                <a:ext cx="101600" cy="314325"/>
              </a:xfrm>
              <a:custGeom>
                <a:rect b="b" l="l" r="r" t="t"/>
                <a:pathLst>
                  <a:path extrusionOk="0" h="314325" w="101600">
                    <a:moveTo>
                      <a:pt x="44957" y="0"/>
                    </a:moveTo>
                    <a:lnTo>
                      <a:pt x="16990" y="30861"/>
                    </a:lnTo>
                    <a:lnTo>
                      <a:pt x="5786" y="76783"/>
                    </a:lnTo>
                    <a:lnTo>
                      <a:pt x="404" y="137671"/>
                    </a:lnTo>
                    <a:lnTo>
                      <a:pt x="0" y="168402"/>
                    </a:lnTo>
                    <a:lnTo>
                      <a:pt x="1488" y="198953"/>
                    </a:lnTo>
                    <a:lnTo>
                      <a:pt x="13608" y="257770"/>
                    </a:lnTo>
                    <a:lnTo>
                      <a:pt x="36373" y="298299"/>
                    </a:lnTo>
                    <a:lnTo>
                      <a:pt x="78485" y="313944"/>
                    </a:lnTo>
                    <a:lnTo>
                      <a:pt x="86772" y="311372"/>
                    </a:lnTo>
                    <a:lnTo>
                      <a:pt x="92773" y="308800"/>
                    </a:lnTo>
                    <a:lnTo>
                      <a:pt x="97345" y="305371"/>
                    </a:lnTo>
                    <a:lnTo>
                      <a:pt x="101345" y="300228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9" name="Google Shape;1159;p34"/>
              <p:cNvSpPr/>
              <p:nvPr/>
            </p:nvSpPr>
            <p:spPr>
              <a:xfrm>
                <a:off x="7071360" y="4604766"/>
                <a:ext cx="40004" cy="165735"/>
              </a:xfrm>
              <a:custGeom>
                <a:rect b="b" l="l" r="r" t="t"/>
                <a:pathLst>
                  <a:path extrusionOk="0" h="165735" w="40004">
                    <a:moveTo>
                      <a:pt x="25146" y="165353"/>
                    </a:moveTo>
                    <a:lnTo>
                      <a:pt x="12394" y="125813"/>
                    </a:lnTo>
                    <a:lnTo>
                      <a:pt x="5679" y="85415"/>
                    </a:lnTo>
                    <a:lnTo>
                      <a:pt x="369" y="33456"/>
                    </a:lnTo>
                    <a:lnTo>
                      <a:pt x="0" y="0"/>
                    </a:lnTo>
                    <a:lnTo>
                      <a:pt x="7620" y="1523"/>
                    </a:lnTo>
                    <a:lnTo>
                      <a:pt x="12954" y="1523"/>
                    </a:lnTo>
                    <a:lnTo>
                      <a:pt x="20764" y="1559"/>
                    </a:lnTo>
                    <a:lnTo>
                      <a:pt x="27432" y="2952"/>
                    </a:lnTo>
                    <a:lnTo>
                      <a:pt x="33528" y="5917"/>
                    </a:lnTo>
                    <a:lnTo>
                      <a:pt x="39624" y="10667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0" name="Google Shape;1160;p34"/>
              <p:cNvSpPr/>
              <p:nvPr/>
            </p:nvSpPr>
            <p:spPr>
              <a:xfrm>
                <a:off x="7045452" y="4665726"/>
                <a:ext cx="154940" cy="100329"/>
              </a:xfrm>
              <a:custGeom>
                <a:rect b="b" l="l" r="r" t="t"/>
                <a:pathLst>
                  <a:path extrusionOk="0" h="100329" w="154940">
                    <a:moveTo>
                      <a:pt x="0" y="48768"/>
                    </a:moveTo>
                    <a:lnTo>
                      <a:pt x="36754" y="35480"/>
                    </a:lnTo>
                    <a:lnTo>
                      <a:pt x="61341" y="24765"/>
                    </a:lnTo>
                    <a:lnTo>
                      <a:pt x="73914" y="19050"/>
                    </a:lnTo>
                    <a:lnTo>
                      <a:pt x="86487" y="13335"/>
                    </a:lnTo>
                    <a:lnTo>
                      <a:pt x="99059" y="7620"/>
                    </a:lnTo>
                    <a:lnTo>
                      <a:pt x="105155" y="4572"/>
                    </a:lnTo>
                    <a:lnTo>
                      <a:pt x="110489" y="2286"/>
                    </a:lnTo>
                    <a:lnTo>
                      <a:pt x="116586" y="0"/>
                    </a:lnTo>
                    <a:lnTo>
                      <a:pt x="116586" y="7620"/>
                    </a:lnTo>
                    <a:lnTo>
                      <a:pt x="115823" y="14478"/>
                    </a:lnTo>
                    <a:lnTo>
                      <a:pt x="114300" y="22860"/>
                    </a:lnTo>
                    <a:lnTo>
                      <a:pt x="112656" y="35337"/>
                    </a:lnTo>
                    <a:lnTo>
                      <a:pt x="111442" y="48387"/>
                    </a:lnTo>
                    <a:lnTo>
                      <a:pt x="111085" y="61436"/>
                    </a:lnTo>
                    <a:lnTo>
                      <a:pt x="112014" y="73914"/>
                    </a:lnTo>
                    <a:lnTo>
                      <a:pt x="132207" y="100131"/>
                    </a:lnTo>
                    <a:lnTo>
                      <a:pt x="138684" y="99250"/>
                    </a:lnTo>
                    <a:lnTo>
                      <a:pt x="144589" y="96369"/>
                    </a:lnTo>
                    <a:lnTo>
                      <a:pt x="149352" y="92202"/>
                    </a:lnTo>
                    <a:lnTo>
                      <a:pt x="150876" y="89916"/>
                    </a:lnTo>
                    <a:lnTo>
                      <a:pt x="153162" y="87630"/>
                    </a:lnTo>
                    <a:lnTo>
                      <a:pt x="154686" y="84582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1" name="Google Shape;1161;p34"/>
              <p:cNvSpPr/>
              <p:nvPr/>
            </p:nvSpPr>
            <p:spPr>
              <a:xfrm>
                <a:off x="7155180" y="4644497"/>
                <a:ext cx="46990" cy="45085"/>
              </a:xfrm>
              <a:custGeom>
                <a:rect b="b" l="l" r="r" t="t"/>
                <a:pathLst>
                  <a:path extrusionOk="0" h="45085" w="46990">
                    <a:moveTo>
                      <a:pt x="0" y="41802"/>
                    </a:moveTo>
                    <a:lnTo>
                      <a:pt x="12430" y="44731"/>
                    </a:lnTo>
                    <a:lnTo>
                      <a:pt x="22288" y="44660"/>
                    </a:lnTo>
                    <a:lnTo>
                      <a:pt x="31289" y="40302"/>
                    </a:lnTo>
                    <a:lnTo>
                      <a:pt x="41148" y="30372"/>
                    </a:lnTo>
                    <a:lnTo>
                      <a:pt x="44600" y="25074"/>
                    </a:lnTo>
                    <a:lnTo>
                      <a:pt x="46481" y="18847"/>
                    </a:lnTo>
                    <a:lnTo>
                      <a:pt x="46077" y="12477"/>
                    </a:lnTo>
                    <a:lnTo>
                      <a:pt x="42671" y="6750"/>
                    </a:lnTo>
                    <a:lnTo>
                      <a:pt x="37778" y="3548"/>
                    </a:lnTo>
                    <a:lnTo>
                      <a:pt x="30956" y="1131"/>
                    </a:lnTo>
                    <a:lnTo>
                      <a:pt x="23705" y="0"/>
                    </a:lnTo>
                    <a:lnTo>
                      <a:pt x="17525" y="654"/>
                    </a:lnTo>
                    <a:lnTo>
                      <a:pt x="13715" y="3702"/>
                    </a:lnTo>
                    <a:lnTo>
                      <a:pt x="12953" y="4464"/>
                    </a:lnTo>
                    <a:lnTo>
                      <a:pt x="12953" y="8274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2" name="Google Shape;1162;p34"/>
              <p:cNvSpPr/>
              <p:nvPr/>
            </p:nvSpPr>
            <p:spPr>
              <a:xfrm>
                <a:off x="7237666" y="4662678"/>
                <a:ext cx="72390" cy="100329"/>
              </a:xfrm>
              <a:custGeom>
                <a:rect b="b" l="l" r="r" t="t"/>
                <a:pathLst>
                  <a:path extrusionOk="0" h="100329" w="72390">
                    <a:moveTo>
                      <a:pt x="50101" y="32004"/>
                    </a:moveTo>
                    <a:lnTo>
                      <a:pt x="20383" y="4572"/>
                    </a:lnTo>
                    <a:lnTo>
                      <a:pt x="18097" y="1524"/>
                    </a:lnTo>
                    <a:lnTo>
                      <a:pt x="15049" y="0"/>
                    </a:lnTo>
                    <a:lnTo>
                      <a:pt x="8191" y="3048"/>
                    </a:lnTo>
                    <a:lnTo>
                      <a:pt x="7429" y="13716"/>
                    </a:lnTo>
                    <a:lnTo>
                      <a:pt x="5905" y="21336"/>
                    </a:lnTo>
                    <a:lnTo>
                      <a:pt x="3464" y="34373"/>
                    </a:lnTo>
                    <a:lnTo>
                      <a:pt x="1809" y="47339"/>
                    </a:lnTo>
                    <a:lnTo>
                      <a:pt x="869" y="60448"/>
                    </a:lnTo>
                    <a:lnTo>
                      <a:pt x="571" y="73914"/>
                    </a:lnTo>
                    <a:lnTo>
                      <a:pt x="142" y="80748"/>
                    </a:lnTo>
                    <a:lnTo>
                      <a:pt x="0" y="88582"/>
                    </a:lnTo>
                    <a:lnTo>
                      <a:pt x="1857" y="95559"/>
                    </a:lnTo>
                    <a:lnTo>
                      <a:pt x="7429" y="99822"/>
                    </a:lnTo>
                    <a:lnTo>
                      <a:pt x="15240" y="98964"/>
                    </a:lnTo>
                    <a:lnTo>
                      <a:pt x="33909" y="58197"/>
                    </a:lnTo>
                    <a:lnTo>
                      <a:pt x="37147" y="36576"/>
                    </a:lnTo>
                    <a:lnTo>
                      <a:pt x="37909" y="31242"/>
                    </a:lnTo>
                    <a:lnTo>
                      <a:pt x="38671" y="25908"/>
                    </a:lnTo>
                    <a:lnTo>
                      <a:pt x="39433" y="20574"/>
                    </a:lnTo>
                    <a:lnTo>
                      <a:pt x="43243" y="25146"/>
                    </a:lnTo>
                    <a:lnTo>
                      <a:pt x="44005" y="29718"/>
                    </a:lnTo>
                    <a:lnTo>
                      <a:pt x="45529" y="35814"/>
                    </a:lnTo>
                    <a:lnTo>
                      <a:pt x="56197" y="76962"/>
                    </a:lnTo>
                    <a:lnTo>
                      <a:pt x="63055" y="89916"/>
                    </a:lnTo>
                    <a:lnTo>
                      <a:pt x="72199" y="91440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3" name="Google Shape;1163;p34"/>
              <p:cNvSpPr/>
              <p:nvPr/>
            </p:nvSpPr>
            <p:spPr>
              <a:xfrm>
                <a:off x="7322058" y="4609338"/>
                <a:ext cx="13334" cy="137160"/>
              </a:xfrm>
              <a:custGeom>
                <a:rect b="b" l="l" r="r" t="t"/>
                <a:pathLst>
                  <a:path extrusionOk="0" h="137160" w="13334">
                    <a:moveTo>
                      <a:pt x="0" y="0"/>
                    </a:moveTo>
                    <a:lnTo>
                      <a:pt x="0" y="17835"/>
                    </a:lnTo>
                    <a:lnTo>
                      <a:pt x="0" y="35813"/>
                    </a:lnTo>
                    <a:lnTo>
                      <a:pt x="0" y="53792"/>
                    </a:lnTo>
                    <a:lnTo>
                      <a:pt x="1428" y="102012"/>
                    </a:lnTo>
                    <a:lnTo>
                      <a:pt x="10668" y="133349"/>
                    </a:lnTo>
                    <a:lnTo>
                      <a:pt x="11430" y="134873"/>
                    </a:lnTo>
                    <a:lnTo>
                      <a:pt x="12954" y="137159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4" name="Google Shape;1164;p34"/>
              <p:cNvSpPr/>
              <p:nvPr/>
            </p:nvSpPr>
            <p:spPr>
              <a:xfrm>
                <a:off x="7326630" y="4655820"/>
                <a:ext cx="136525" cy="82550"/>
              </a:xfrm>
              <a:custGeom>
                <a:rect b="b" l="l" r="r" t="t"/>
                <a:pathLst>
                  <a:path extrusionOk="0" h="82550" w="136525">
                    <a:moveTo>
                      <a:pt x="0" y="30480"/>
                    </a:moveTo>
                    <a:lnTo>
                      <a:pt x="41148" y="15240"/>
                    </a:lnTo>
                    <a:lnTo>
                      <a:pt x="45803" y="12977"/>
                    </a:lnTo>
                    <a:lnTo>
                      <a:pt x="52673" y="9715"/>
                    </a:lnTo>
                    <a:lnTo>
                      <a:pt x="59686" y="7310"/>
                    </a:lnTo>
                    <a:lnTo>
                      <a:pt x="64769" y="7620"/>
                    </a:lnTo>
                    <a:lnTo>
                      <a:pt x="69342" y="11430"/>
                    </a:lnTo>
                    <a:lnTo>
                      <a:pt x="69342" y="19812"/>
                    </a:lnTo>
                    <a:lnTo>
                      <a:pt x="69342" y="26670"/>
                    </a:lnTo>
                    <a:lnTo>
                      <a:pt x="69472" y="37647"/>
                    </a:lnTo>
                    <a:lnTo>
                      <a:pt x="69246" y="48768"/>
                    </a:lnTo>
                    <a:lnTo>
                      <a:pt x="69449" y="59888"/>
                    </a:lnTo>
                    <a:lnTo>
                      <a:pt x="70866" y="70866"/>
                    </a:lnTo>
                    <a:lnTo>
                      <a:pt x="72390" y="78486"/>
                    </a:lnTo>
                    <a:lnTo>
                      <a:pt x="76962" y="82296"/>
                    </a:lnTo>
                    <a:lnTo>
                      <a:pt x="85344" y="80772"/>
                    </a:lnTo>
                    <a:lnTo>
                      <a:pt x="105703" y="45565"/>
                    </a:lnTo>
                    <a:lnTo>
                      <a:pt x="106489" y="33051"/>
                    </a:lnTo>
                    <a:lnTo>
                      <a:pt x="106418" y="20395"/>
                    </a:lnTo>
                    <a:lnTo>
                      <a:pt x="105918" y="8382"/>
                    </a:lnTo>
                    <a:lnTo>
                      <a:pt x="105155" y="6096"/>
                    </a:lnTo>
                    <a:lnTo>
                      <a:pt x="102870" y="0"/>
                    </a:lnTo>
                    <a:lnTo>
                      <a:pt x="102107" y="0"/>
                    </a:lnTo>
                    <a:lnTo>
                      <a:pt x="101905" y="7096"/>
                    </a:lnTo>
                    <a:lnTo>
                      <a:pt x="101631" y="14478"/>
                    </a:lnTo>
                    <a:lnTo>
                      <a:pt x="120765" y="53923"/>
                    </a:lnTo>
                    <a:lnTo>
                      <a:pt x="130302" y="57912"/>
                    </a:lnTo>
                    <a:lnTo>
                      <a:pt x="131826" y="57912"/>
                    </a:lnTo>
                    <a:lnTo>
                      <a:pt x="134112" y="58674"/>
                    </a:lnTo>
                    <a:lnTo>
                      <a:pt x="136398" y="58674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5" name="Google Shape;1165;p34"/>
              <p:cNvSpPr/>
              <p:nvPr/>
            </p:nvSpPr>
            <p:spPr>
              <a:xfrm>
                <a:off x="7466076" y="4634484"/>
                <a:ext cx="139700" cy="88264"/>
              </a:xfrm>
              <a:custGeom>
                <a:rect b="b" l="l" r="r" t="t"/>
                <a:pathLst>
                  <a:path extrusionOk="0" h="88264" w="139700">
                    <a:moveTo>
                      <a:pt x="4572" y="31242"/>
                    </a:moveTo>
                    <a:lnTo>
                      <a:pt x="3048" y="27432"/>
                    </a:lnTo>
                    <a:lnTo>
                      <a:pt x="1524" y="23622"/>
                    </a:lnTo>
                    <a:lnTo>
                      <a:pt x="0" y="19050"/>
                    </a:lnTo>
                    <a:lnTo>
                      <a:pt x="7620" y="18288"/>
                    </a:lnTo>
                    <a:lnTo>
                      <a:pt x="16764" y="17526"/>
                    </a:lnTo>
                    <a:lnTo>
                      <a:pt x="24384" y="20574"/>
                    </a:lnTo>
                    <a:lnTo>
                      <a:pt x="52661" y="54435"/>
                    </a:lnTo>
                    <a:lnTo>
                      <a:pt x="57912" y="75438"/>
                    </a:lnTo>
                    <a:lnTo>
                      <a:pt x="57912" y="76200"/>
                    </a:lnTo>
                    <a:lnTo>
                      <a:pt x="57912" y="76962"/>
                    </a:lnTo>
                    <a:lnTo>
                      <a:pt x="57912" y="69342"/>
                    </a:lnTo>
                    <a:lnTo>
                      <a:pt x="57150" y="60960"/>
                    </a:lnTo>
                    <a:lnTo>
                      <a:pt x="57150" y="53340"/>
                    </a:lnTo>
                    <a:lnTo>
                      <a:pt x="57614" y="43314"/>
                    </a:lnTo>
                    <a:lnTo>
                      <a:pt x="76200" y="2286"/>
                    </a:lnTo>
                    <a:lnTo>
                      <a:pt x="91440" y="0"/>
                    </a:lnTo>
                    <a:lnTo>
                      <a:pt x="94488" y="8382"/>
                    </a:lnTo>
                    <a:lnTo>
                      <a:pt x="95250" y="13716"/>
                    </a:lnTo>
                    <a:lnTo>
                      <a:pt x="97095" y="26539"/>
                    </a:lnTo>
                    <a:lnTo>
                      <a:pt x="97440" y="39719"/>
                    </a:lnTo>
                    <a:lnTo>
                      <a:pt x="97071" y="53042"/>
                    </a:lnTo>
                    <a:lnTo>
                      <a:pt x="96774" y="66294"/>
                    </a:lnTo>
                    <a:lnTo>
                      <a:pt x="96774" y="71628"/>
                    </a:lnTo>
                    <a:lnTo>
                      <a:pt x="94488" y="83820"/>
                    </a:lnTo>
                    <a:lnTo>
                      <a:pt x="101346" y="86868"/>
                    </a:lnTo>
                    <a:lnTo>
                      <a:pt x="107644" y="88153"/>
                    </a:lnTo>
                    <a:lnTo>
                      <a:pt x="114585" y="86868"/>
                    </a:lnTo>
                    <a:lnTo>
                      <a:pt x="121384" y="83867"/>
                    </a:lnTo>
                    <a:lnTo>
                      <a:pt x="127254" y="80010"/>
                    </a:lnTo>
                    <a:lnTo>
                      <a:pt x="134112" y="73914"/>
                    </a:lnTo>
                    <a:lnTo>
                      <a:pt x="136398" y="71628"/>
                    </a:lnTo>
                    <a:lnTo>
                      <a:pt x="139446" y="66294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6" name="Google Shape;1166;p34"/>
              <p:cNvSpPr/>
              <p:nvPr/>
            </p:nvSpPr>
            <p:spPr>
              <a:xfrm>
                <a:off x="7572756" y="4622292"/>
                <a:ext cx="33020" cy="33654"/>
              </a:xfrm>
              <a:custGeom>
                <a:rect b="b" l="l" r="r" t="t"/>
                <a:pathLst>
                  <a:path extrusionOk="0" h="33654" w="33020">
                    <a:moveTo>
                      <a:pt x="761" y="28193"/>
                    </a:moveTo>
                    <a:lnTo>
                      <a:pt x="9024" y="31468"/>
                    </a:lnTo>
                    <a:lnTo>
                      <a:pt x="16001" y="33242"/>
                    </a:lnTo>
                    <a:lnTo>
                      <a:pt x="22407" y="31730"/>
                    </a:lnTo>
                    <a:lnTo>
                      <a:pt x="28955" y="25145"/>
                    </a:lnTo>
                    <a:lnTo>
                      <a:pt x="32765" y="19049"/>
                    </a:lnTo>
                    <a:lnTo>
                      <a:pt x="30479" y="12953"/>
                    </a:lnTo>
                    <a:lnTo>
                      <a:pt x="25907" y="8381"/>
                    </a:lnTo>
                    <a:lnTo>
                      <a:pt x="20573" y="3809"/>
                    </a:lnTo>
                    <a:lnTo>
                      <a:pt x="13715" y="0"/>
                    </a:lnTo>
                    <a:lnTo>
                      <a:pt x="6095" y="1523"/>
                    </a:lnTo>
                    <a:lnTo>
                      <a:pt x="0" y="2285"/>
                    </a:lnTo>
                    <a:lnTo>
                      <a:pt x="761" y="6857"/>
                    </a:lnTo>
                    <a:lnTo>
                      <a:pt x="0" y="11429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7" name="Google Shape;1167;p34"/>
              <p:cNvSpPr/>
              <p:nvPr/>
            </p:nvSpPr>
            <p:spPr>
              <a:xfrm>
                <a:off x="7635240" y="4728210"/>
                <a:ext cx="36829" cy="59689"/>
              </a:xfrm>
              <a:custGeom>
                <a:rect b="b" l="l" r="r" t="t"/>
                <a:pathLst>
                  <a:path extrusionOk="0" h="59689" w="36829">
                    <a:moveTo>
                      <a:pt x="36575" y="0"/>
                    </a:moveTo>
                    <a:lnTo>
                      <a:pt x="18287" y="43433"/>
                    </a:lnTo>
                    <a:lnTo>
                      <a:pt x="7619" y="54863"/>
                    </a:lnTo>
                    <a:lnTo>
                      <a:pt x="0" y="59435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68" name="Google Shape;1168;p34"/>
            <p:cNvGrpSpPr/>
            <p:nvPr/>
          </p:nvGrpSpPr>
          <p:grpSpPr>
            <a:xfrm>
              <a:off x="7281875" y="5322405"/>
              <a:ext cx="644316" cy="343798"/>
              <a:chOff x="7795234" y="4488179"/>
              <a:chExt cx="511200" cy="259079"/>
            </a:xfrm>
          </p:grpSpPr>
          <p:pic>
            <p:nvPicPr>
              <p:cNvPr id="1169" name="Google Shape;1169;p34"/>
              <p:cNvPicPr preferRelativeResize="0"/>
              <p:nvPr/>
            </p:nvPicPr>
            <p:blipFill rotWithShape="1">
              <a:blip r:embed="rId33">
                <a:alphaModFix/>
              </a:blip>
              <a:srcRect b="0" l="0" r="0" t="0"/>
              <a:stretch/>
            </p:blipFill>
            <p:spPr>
              <a:xfrm>
                <a:off x="7795234" y="4531588"/>
                <a:ext cx="441248" cy="192836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170" name="Google Shape;1170;p34"/>
              <p:cNvSpPr/>
              <p:nvPr/>
            </p:nvSpPr>
            <p:spPr>
              <a:xfrm>
                <a:off x="8233409" y="4488179"/>
                <a:ext cx="73025" cy="259079"/>
              </a:xfrm>
              <a:custGeom>
                <a:rect b="b" l="l" r="r" t="t"/>
                <a:pathLst>
                  <a:path extrusionOk="0" h="259079" w="73025">
                    <a:moveTo>
                      <a:pt x="0" y="0"/>
                    </a:moveTo>
                    <a:lnTo>
                      <a:pt x="35814" y="25145"/>
                    </a:lnTo>
                    <a:lnTo>
                      <a:pt x="60352" y="66722"/>
                    </a:lnTo>
                    <a:lnTo>
                      <a:pt x="72199" y="120491"/>
                    </a:lnTo>
                    <a:lnTo>
                      <a:pt x="72604" y="140267"/>
                    </a:lnTo>
                    <a:lnTo>
                      <a:pt x="70866" y="159257"/>
                    </a:lnTo>
                    <a:lnTo>
                      <a:pt x="59912" y="197929"/>
                    </a:lnTo>
                    <a:lnTo>
                      <a:pt x="40386" y="233172"/>
                    </a:lnTo>
                    <a:lnTo>
                      <a:pt x="17133" y="254174"/>
                    </a:lnTo>
                    <a:lnTo>
                      <a:pt x="6858" y="259079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1171" name="Google Shape;1171;p34"/>
            <p:cNvPicPr preferRelativeResize="0"/>
            <p:nvPr/>
          </p:nvPicPr>
          <p:blipFill rotWithShape="1">
            <a:blip r:embed="rId34">
              <a:alphaModFix/>
            </a:blip>
            <a:srcRect b="0" l="0" r="0" t="0"/>
            <a:stretch/>
          </p:blipFill>
          <p:spPr>
            <a:xfrm>
              <a:off x="8296224" y="5309253"/>
              <a:ext cx="443785" cy="35798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72" name="Google Shape;1172;p34"/>
            <p:cNvSpPr/>
            <p:nvPr/>
          </p:nvSpPr>
          <p:spPr>
            <a:xfrm>
              <a:off x="8814892" y="5372957"/>
              <a:ext cx="27203" cy="9273"/>
            </a:xfrm>
            <a:custGeom>
              <a:rect b="b" l="l" r="r" t="t"/>
              <a:pathLst>
                <a:path extrusionOk="0" h="6985" w="21590">
                  <a:moveTo>
                    <a:pt x="21335" y="0"/>
                  </a:moveTo>
                  <a:lnTo>
                    <a:pt x="10667" y="4572"/>
                  </a:lnTo>
                  <a:lnTo>
                    <a:pt x="7619" y="6858"/>
                  </a:lnTo>
                  <a:lnTo>
                    <a:pt x="0" y="6096"/>
                  </a:lnTo>
                </a:path>
              </a:pathLst>
            </a:custGeom>
            <a:noFill/>
            <a:ln cap="flat" cmpd="sng" w="229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173" name="Google Shape;1173;p34"/>
            <p:cNvGrpSpPr/>
            <p:nvPr/>
          </p:nvGrpSpPr>
          <p:grpSpPr>
            <a:xfrm>
              <a:off x="3780857" y="6547915"/>
              <a:ext cx="398878" cy="309959"/>
              <a:chOff x="5017530" y="5411698"/>
              <a:chExt cx="316469" cy="233579"/>
            </a:xfrm>
          </p:grpSpPr>
          <p:pic>
            <p:nvPicPr>
              <p:cNvPr id="1174" name="Google Shape;1174;p34"/>
              <p:cNvPicPr preferRelativeResize="0"/>
              <p:nvPr/>
            </p:nvPicPr>
            <p:blipFill rotWithShape="1">
              <a:blip r:embed="rId35">
                <a:alphaModFix/>
              </a:blip>
              <a:srcRect b="0" l="0" r="0" t="0"/>
              <a:stretch/>
            </p:blipFill>
            <p:spPr>
              <a:xfrm>
                <a:off x="5017530" y="5411698"/>
                <a:ext cx="220483" cy="233579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175" name="Google Shape;1175;p34"/>
              <p:cNvSpPr/>
              <p:nvPr/>
            </p:nvSpPr>
            <p:spPr>
              <a:xfrm>
                <a:off x="5274016" y="5415534"/>
                <a:ext cx="6985" cy="32385"/>
              </a:xfrm>
              <a:custGeom>
                <a:rect b="b" l="l" r="r" t="t"/>
                <a:pathLst>
                  <a:path extrusionOk="0" h="32385" w="6985">
                    <a:moveTo>
                      <a:pt x="6643" y="0"/>
                    </a:moveTo>
                    <a:lnTo>
                      <a:pt x="2809" y="9179"/>
                    </a:lnTo>
                    <a:lnTo>
                      <a:pt x="547" y="16287"/>
                    </a:lnTo>
                    <a:lnTo>
                      <a:pt x="0" y="23252"/>
                    </a:lnTo>
                    <a:lnTo>
                      <a:pt x="1309" y="32003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6" name="Google Shape;1176;p34"/>
              <p:cNvSpPr/>
              <p:nvPr/>
            </p:nvSpPr>
            <p:spPr>
              <a:xfrm>
                <a:off x="5311139" y="5545074"/>
                <a:ext cx="22860" cy="22860"/>
              </a:xfrm>
              <a:custGeom>
                <a:rect b="b" l="l" r="r" t="t"/>
                <a:pathLst>
                  <a:path extrusionOk="0" h="22860" w="22860">
                    <a:moveTo>
                      <a:pt x="0" y="5334"/>
                    </a:moveTo>
                    <a:lnTo>
                      <a:pt x="0" y="18288"/>
                    </a:lnTo>
                    <a:lnTo>
                      <a:pt x="4572" y="22860"/>
                    </a:lnTo>
                    <a:lnTo>
                      <a:pt x="17526" y="22860"/>
                    </a:lnTo>
                    <a:lnTo>
                      <a:pt x="22860" y="18288"/>
                    </a:lnTo>
                    <a:lnTo>
                      <a:pt x="22860" y="11430"/>
                    </a:lnTo>
                    <a:lnTo>
                      <a:pt x="22860" y="5334"/>
                    </a:lnTo>
                    <a:lnTo>
                      <a:pt x="17526" y="0"/>
                    </a:lnTo>
                    <a:lnTo>
                      <a:pt x="4572" y="0"/>
                    </a:lnTo>
                    <a:lnTo>
                      <a:pt x="0" y="5334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77" name="Google Shape;1177;p34"/>
            <p:cNvGrpSpPr/>
            <p:nvPr/>
          </p:nvGrpSpPr>
          <p:grpSpPr>
            <a:xfrm>
              <a:off x="4533139" y="6450842"/>
              <a:ext cx="630102" cy="279150"/>
              <a:chOff x="5614390" y="5338546"/>
              <a:chExt cx="499922" cy="210362"/>
            </a:xfrm>
          </p:grpSpPr>
          <p:pic>
            <p:nvPicPr>
              <p:cNvPr id="1178" name="Google Shape;1178;p34"/>
              <p:cNvPicPr preferRelativeResize="0"/>
              <p:nvPr/>
            </p:nvPicPr>
            <p:blipFill rotWithShape="1">
              <a:blip r:embed="rId36">
                <a:alphaModFix/>
              </a:blip>
              <a:srcRect b="0" l="0" r="0" t="0"/>
              <a:stretch/>
            </p:blipFill>
            <p:spPr>
              <a:xfrm>
                <a:off x="5614390" y="5338546"/>
                <a:ext cx="195122" cy="19207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179" name="Google Shape;1179;p34"/>
              <p:cNvPicPr preferRelativeResize="0"/>
              <p:nvPr/>
            </p:nvPicPr>
            <p:blipFill rotWithShape="1">
              <a:blip r:embed="rId37">
                <a:alphaModFix/>
              </a:blip>
              <a:srcRect b="0" l="0" r="0" t="0"/>
              <a:stretch/>
            </p:blipFill>
            <p:spPr>
              <a:xfrm>
                <a:off x="5836894" y="5345404"/>
                <a:ext cx="277418" cy="20350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180" name="Google Shape;1180;p34"/>
            <p:cNvPicPr preferRelativeResize="0"/>
            <p:nvPr/>
          </p:nvPicPr>
          <p:blipFill rotWithShape="1">
            <a:blip r:embed="rId38">
              <a:alphaModFix/>
            </a:blip>
            <a:srcRect b="0" l="0" r="0" t="0"/>
            <a:stretch/>
          </p:blipFill>
          <p:spPr>
            <a:xfrm>
              <a:off x="5361128" y="6403309"/>
              <a:ext cx="163337" cy="2316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81" name="Google Shape;1181;p34"/>
            <p:cNvPicPr preferRelativeResize="0"/>
            <p:nvPr/>
          </p:nvPicPr>
          <p:blipFill rotWithShape="1">
            <a:blip r:embed="rId39">
              <a:alphaModFix/>
            </a:blip>
            <a:srcRect b="0" l="0" r="0" t="0"/>
            <a:stretch/>
          </p:blipFill>
          <p:spPr>
            <a:xfrm>
              <a:off x="5625248" y="6411399"/>
              <a:ext cx="307913" cy="19269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82" name="Google Shape;1182;p34"/>
            <p:cNvPicPr preferRelativeResize="0"/>
            <p:nvPr/>
          </p:nvPicPr>
          <p:blipFill rotWithShape="1">
            <a:blip r:embed="rId40">
              <a:alphaModFix/>
            </a:blip>
            <a:srcRect b="0" l="0" r="0" t="0"/>
            <a:stretch/>
          </p:blipFill>
          <p:spPr>
            <a:xfrm>
              <a:off x="6052523" y="6414938"/>
              <a:ext cx="239333" cy="14096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83" name="Google Shape;1183;p34"/>
            <p:cNvPicPr preferRelativeResize="0"/>
            <p:nvPr/>
          </p:nvPicPr>
          <p:blipFill rotWithShape="1">
            <a:blip r:embed="rId41">
              <a:alphaModFix/>
            </a:blip>
            <a:srcRect b="0" l="0" r="0" t="0"/>
            <a:stretch/>
          </p:blipFill>
          <p:spPr>
            <a:xfrm>
              <a:off x="6415614" y="6329494"/>
              <a:ext cx="96272" cy="17398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84" name="Google Shape;1184;p34"/>
            <p:cNvSpPr/>
            <p:nvPr/>
          </p:nvSpPr>
          <p:spPr>
            <a:xfrm>
              <a:off x="6493515" y="6589398"/>
              <a:ext cx="12001" cy="7585"/>
            </a:xfrm>
            <a:custGeom>
              <a:rect b="b" l="l" r="r" t="t"/>
              <a:pathLst>
                <a:path extrusionOk="0" h="5714" w="9525">
                  <a:moveTo>
                    <a:pt x="6096" y="0"/>
                  </a:moveTo>
                  <a:lnTo>
                    <a:pt x="9144" y="3810"/>
                  </a:lnTo>
                  <a:lnTo>
                    <a:pt x="9144" y="5334"/>
                  </a:lnTo>
                  <a:lnTo>
                    <a:pt x="0" y="3048"/>
                  </a:lnTo>
                </a:path>
              </a:pathLst>
            </a:custGeom>
            <a:noFill/>
            <a:ln cap="flat" cmpd="sng" w="22900">
              <a:solidFill>
                <a:srgbClr val="008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188" name="Shape 1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9" name="Google Shape;1189;p35"/>
          <p:cNvSpPr/>
          <p:nvPr/>
        </p:nvSpPr>
        <p:spPr>
          <a:xfrm>
            <a:off x="1935386" y="1594911"/>
            <a:ext cx="25517" cy="33904"/>
          </a:xfrm>
          <a:custGeom>
            <a:rect b="b" l="l" r="r" t="t"/>
            <a:pathLst>
              <a:path extrusionOk="0" h="40005" w="24130">
                <a:moveTo>
                  <a:pt x="6095" y="17525"/>
                </a:moveTo>
                <a:lnTo>
                  <a:pt x="7989" y="2666"/>
                </a:lnTo>
                <a:lnTo>
                  <a:pt x="7524" y="2095"/>
                </a:lnTo>
                <a:lnTo>
                  <a:pt x="7489" y="6381"/>
                </a:lnTo>
                <a:lnTo>
                  <a:pt x="10667" y="6095"/>
                </a:lnTo>
                <a:lnTo>
                  <a:pt x="14477" y="11429"/>
                </a:lnTo>
                <a:lnTo>
                  <a:pt x="15239" y="12953"/>
                </a:lnTo>
                <a:lnTo>
                  <a:pt x="15239" y="20573"/>
                </a:lnTo>
                <a:lnTo>
                  <a:pt x="15239" y="25145"/>
                </a:lnTo>
                <a:lnTo>
                  <a:pt x="16763" y="31241"/>
                </a:lnTo>
                <a:lnTo>
                  <a:pt x="12191" y="35813"/>
                </a:lnTo>
                <a:lnTo>
                  <a:pt x="11429" y="35813"/>
                </a:lnTo>
                <a:lnTo>
                  <a:pt x="10667" y="35813"/>
                </a:lnTo>
                <a:lnTo>
                  <a:pt x="6857" y="32765"/>
                </a:lnTo>
                <a:lnTo>
                  <a:pt x="6857" y="30479"/>
                </a:lnTo>
                <a:lnTo>
                  <a:pt x="6095" y="23621"/>
                </a:lnTo>
                <a:lnTo>
                  <a:pt x="6095" y="17525"/>
                </a:lnTo>
                <a:lnTo>
                  <a:pt x="4571" y="8381"/>
                </a:lnTo>
                <a:lnTo>
                  <a:pt x="8381" y="3047"/>
                </a:lnTo>
                <a:lnTo>
                  <a:pt x="10667" y="0"/>
                </a:lnTo>
                <a:lnTo>
                  <a:pt x="16001" y="0"/>
                </a:lnTo>
                <a:lnTo>
                  <a:pt x="18287" y="2285"/>
                </a:lnTo>
                <a:lnTo>
                  <a:pt x="23621" y="7619"/>
                </a:lnTo>
                <a:lnTo>
                  <a:pt x="22859" y="16001"/>
                </a:lnTo>
                <a:lnTo>
                  <a:pt x="22859" y="22859"/>
                </a:lnTo>
                <a:lnTo>
                  <a:pt x="22859" y="28193"/>
                </a:lnTo>
                <a:lnTo>
                  <a:pt x="21335" y="37337"/>
                </a:lnTo>
                <a:lnTo>
                  <a:pt x="15239" y="38861"/>
                </a:lnTo>
                <a:lnTo>
                  <a:pt x="9143" y="39623"/>
                </a:lnTo>
                <a:lnTo>
                  <a:pt x="7619" y="35813"/>
                </a:lnTo>
                <a:lnTo>
                  <a:pt x="6095" y="31241"/>
                </a:lnTo>
                <a:lnTo>
                  <a:pt x="3809" y="27431"/>
                </a:lnTo>
                <a:lnTo>
                  <a:pt x="3047" y="23621"/>
                </a:lnTo>
                <a:lnTo>
                  <a:pt x="1523" y="19811"/>
                </a:lnTo>
                <a:lnTo>
                  <a:pt x="761" y="19049"/>
                </a:lnTo>
                <a:lnTo>
                  <a:pt x="0" y="18287"/>
                </a:lnTo>
                <a:lnTo>
                  <a:pt x="0" y="17525"/>
                </a:lnTo>
              </a:path>
            </a:pathLst>
          </a:custGeom>
          <a:noFill/>
          <a:ln cap="flat" cmpd="sng" w="22900">
            <a:solidFill>
              <a:srgbClr val="008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90" name="Google Shape;1190;p35"/>
          <p:cNvGrpSpPr/>
          <p:nvPr/>
        </p:nvGrpSpPr>
        <p:grpSpPr>
          <a:xfrm>
            <a:off x="2293868" y="1492862"/>
            <a:ext cx="332949" cy="167441"/>
            <a:chOff x="3495268" y="2212822"/>
            <a:chExt cx="314756" cy="197408"/>
          </a:xfrm>
        </p:grpSpPr>
        <p:pic>
          <p:nvPicPr>
            <p:cNvPr id="1191" name="Google Shape;1191;p3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495268" y="2212822"/>
              <a:ext cx="190681" cy="19740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92" name="Google Shape;1192;p3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720820" y="2263876"/>
              <a:ext cx="89204" cy="119684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193" name="Google Shape;1193;p3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854297" y="1479848"/>
            <a:ext cx="159470" cy="13576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94" name="Google Shape;1194;p35"/>
          <p:cNvGrpSpPr/>
          <p:nvPr/>
        </p:nvGrpSpPr>
        <p:grpSpPr>
          <a:xfrm>
            <a:off x="3332002" y="1482521"/>
            <a:ext cx="799698" cy="132278"/>
            <a:chOff x="4476677" y="2200630"/>
            <a:chExt cx="756001" cy="155951"/>
          </a:xfrm>
        </p:grpSpPr>
        <p:pic>
          <p:nvPicPr>
            <p:cNvPr id="1195" name="Google Shape;1195;p35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4476677" y="2219680"/>
              <a:ext cx="253844" cy="1369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96" name="Google Shape;1196;p35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4754092" y="2200630"/>
              <a:ext cx="478586" cy="14406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97" name="Google Shape;1197;p35"/>
          <p:cNvGrpSpPr/>
          <p:nvPr/>
        </p:nvGrpSpPr>
        <p:grpSpPr>
          <a:xfrm>
            <a:off x="4353309" y="1373292"/>
            <a:ext cx="941512" cy="275215"/>
            <a:chOff x="5442178" y="2071852"/>
            <a:chExt cx="890066" cy="324470"/>
          </a:xfrm>
        </p:grpSpPr>
        <p:pic>
          <p:nvPicPr>
            <p:cNvPr id="1198" name="Google Shape;1198;p35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5442178" y="2077948"/>
              <a:ext cx="72440" cy="8844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99" name="Google Shape;1199;p35"/>
            <p:cNvSpPr/>
            <p:nvPr/>
          </p:nvSpPr>
          <p:spPr>
            <a:xfrm>
              <a:off x="5562600" y="2179153"/>
              <a:ext cx="59054" cy="217169"/>
            </a:xfrm>
            <a:custGeom>
              <a:rect b="b" l="l" r="r" t="t"/>
              <a:pathLst>
                <a:path extrusionOk="0" h="217169" w="59054">
                  <a:moveTo>
                    <a:pt x="51053" y="80176"/>
                  </a:moveTo>
                  <a:lnTo>
                    <a:pt x="49613" y="69675"/>
                  </a:lnTo>
                  <a:lnTo>
                    <a:pt x="48672" y="59602"/>
                  </a:lnTo>
                  <a:lnTo>
                    <a:pt x="48160" y="49530"/>
                  </a:lnTo>
                  <a:lnTo>
                    <a:pt x="48005" y="39028"/>
                  </a:lnTo>
                  <a:lnTo>
                    <a:pt x="48291" y="30444"/>
                  </a:lnTo>
                  <a:lnTo>
                    <a:pt x="48577" y="21216"/>
                  </a:lnTo>
                  <a:lnTo>
                    <a:pt x="48005" y="12132"/>
                  </a:lnTo>
                  <a:lnTo>
                    <a:pt x="45719" y="3976"/>
                  </a:lnTo>
                  <a:lnTo>
                    <a:pt x="41374" y="0"/>
                  </a:lnTo>
                  <a:lnTo>
                    <a:pt x="36099" y="1309"/>
                  </a:lnTo>
                  <a:lnTo>
                    <a:pt x="15716" y="37504"/>
                  </a:lnTo>
                  <a:lnTo>
                    <a:pt x="7536" y="75521"/>
                  </a:lnTo>
                  <a:lnTo>
                    <a:pt x="7334" y="85034"/>
                  </a:lnTo>
                  <a:lnTo>
                    <a:pt x="9560" y="93261"/>
                  </a:lnTo>
                  <a:lnTo>
                    <a:pt x="16001" y="97702"/>
                  </a:lnTo>
                  <a:lnTo>
                    <a:pt x="25157" y="96857"/>
                  </a:lnTo>
                  <a:lnTo>
                    <a:pt x="53149" y="65984"/>
                  </a:lnTo>
                  <a:lnTo>
                    <a:pt x="58673" y="53506"/>
                  </a:lnTo>
                  <a:lnTo>
                    <a:pt x="58650" y="70092"/>
                  </a:lnTo>
                  <a:lnTo>
                    <a:pt x="57149" y="120562"/>
                  </a:lnTo>
                  <a:lnTo>
                    <a:pt x="51792" y="175105"/>
                  </a:lnTo>
                  <a:lnTo>
                    <a:pt x="48767" y="192952"/>
                  </a:lnTo>
                  <a:lnTo>
                    <a:pt x="47720" y="199965"/>
                  </a:lnTo>
                  <a:lnTo>
                    <a:pt x="46100" y="207335"/>
                  </a:lnTo>
                  <a:lnTo>
                    <a:pt x="42767" y="213419"/>
                  </a:lnTo>
                  <a:lnTo>
                    <a:pt x="36575" y="216574"/>
                  </a:lnTo>
                  <a:lnTo>
                    <a:pt x="29158" y="214848"/>
                  </a:lnTo>
                  <a:lnTo>
                    <a:pt x="7929" y="182749"/>
                  </a:lnTo>
                  <a:lnTo>
                    <a:pt x="1404" y="157198"/>
                  </a:lnTo>
                  <a:lnTo>
                    <a:pt x="0" y="143422"/>
                  </a:lnTo>
                </a:path>
              </a:pathLst>
            </a:custGeom>
            <a:noFill/>
            <a:ln cap="flat" cmpd="sng" w="22900">
              <a:solidFill>
                <a:srgbClr val="008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0" name="Google Shape;1200;p35"/>
            <p:cNvSpPr/>
            <p:nvPr/>
          </p:nvSpPr>
          <p:spPr>
            <a:xfrm>
              <a:off x="5656326" y="2231898"/>
              <a:ext cx="65404" cy="83185"/>
            </a:xfrm>
            <a:custGeom>
              <a:rect b="b" l="l" r="r" t="t"/>
              <a:pathLst>
                <a:path extrusionOk="0" h="83185" w="65404">
                  <a:moveTo>
                    <a:pt x="0" y="2286"/>
                  </a:moveTo>
                  <a:lnTo>
                    <a:pt x="1464" y="13846"/>
                  </a:lnTo>
                  <a:lnTo>
                    <a:pt x="2571" y="25622"/>
                  </a:lnTo>
                  <a:lnTo>
                    <a:pt x="3536" y="37540"/>
                  </a:lnTo>
                  <a:lnTo>
                    <a:pt x="4572" y="49530"/>
                  </a:lnTo>
                  <a:lnTo>
                    <a:pt x="26586" y="83069"/>
                  </a:lnTo>
                  <a:lnTo>
                    <a:pt x="34956" y="80676"/>
                  </a:lnTo>
                  <a:lnTo>
                    <a:pt x="63150" y="45148"/>
                  </a:lnTo>
                  <a:lnTo>
                    <a:pt x="64948" y="30456"/>
                  </a:lnTo>
                  <a:lnTo>
                    <a:pt x="60960" y="16764"/>
                  </a:lnTo>
                  <a:lnTo>
                    <a:pt x="53732" y="8798"/>
                  </a:lnTo>
                  <a:lnTo>
                    <a:pt x="44291" y="3905"/>
                  </a:lnTo>
                  <a:lnTo>
                    <a:pt x="33849" y="1440"/>
                  </a:lnTo>
                  <a:lnTo>
                    <a:pt x="23622" y="762"/>
                  </a:lnTo>
                  <a:lnTo>
                    <a:pt x="15240" y="0"/>
                  </a:lnTo>
                  <a:lnTo>
                    <a:pt x="7620" y="1524"/>
                  </a:lnTo>
                  <a:lnTo>
                    <a:pt x="6858" y="10668"/>
                  </a:lnTo>
                  <a:lnTo>
                    <a:pt x="6858" y="11430"/>
                  </a:lnTo>
                  <a:lnTo>
                    <a:pt x="6858" y="12954"/>
                  </a:lnTo>
                  <a:lnTo>
                    <a:pt x="6858" y="13716"/>
                  </a:lnTo>
                </a:path>
              </a:pathLst>
            </a:custGeom>
            <a:noFill/>
            <a:ln cap="flat" cmpd="sng" w="22900">
              <a:solidFill>
                <a:srgbClr val="008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1" name="Google Shape;1201;p35"/>
            <p:cNvSpPr/>
            <p:nvPr/>
          </p:nvSpPr>
          <p:spPr>
            <a:xfrm>
              <a:off x="5757672" y="2205990"/>
              <a:ext cx="45085" cy="96519"/>
            </a:xfrm>
            <a:custGeom>
              <a:rect b="b" l="l" r="r" t="t"/>
              <a:pathLst>
                <a:path extrusionOk="0" h="96519" w="45085">
                  <a:moveTo>
                    <a:pt x="5334" y="25146"/>
                  </a:moveTo>
                  <a:lnTo>
                    <a:pt x="2893" y="35409"/>
                  </a:lnTo>
                  <a:lnTo>
                    <a:pt x="1238" y="44958"/>
                  </a:lnTo>
                  <a:lnTo>
                    <a:pt x="297" y="54506"/>
                  </a:lnTo>
                  <a:lnTo>
                    <a:pt x="0" y="64770"/>
                  </a:lnTo>
                  <a:lnTo>
                    <a:pt x="107" y="72509"/>
                  </a:lnTo>
                  <a:lnTo>
                    <a:pt x="285" y="80391"/>
                  </a:lnTo>
                  <a:lnTo>
                    <a:pt x="2035" y="87701"/>
                  </a:lnTo>
                  <a:lnTo>
                    <a:pt x="6858" y="93726"/>
                  </a:lnTo>
                  <a:lnTo>
                    <a:pt x="13013" y="96333"/>
                  </a:lnTo>
                  <a:lnTo>
                    <a:pt x="19526" y="95726"/>
                  </a:lnTo>
                  <a:lnTo>
                    <a:pt x="44624" y="53256"/>
                  </a:lnTo>
                  <a:lnTo>
                    <a:pt x="44196" y="40386"/>
                  </a:lnTo>
                  <a:lnTo>
                    <a:pt x="41529" y="31575"/>
                  </a:lnTo>
                  <a:lnTo>
                    <a:pt x="37147" y="24193"/>
                  </a:lnTo>
                  <a:lnTo>
                    <a:pt x="31337" y="17668"/>
                  </a:lnTo>
                  <a:lnTo>
                    <a:pt x="24384" y="11430"/>
                  </a:lnTo>
                  <a:lnTo>
                    <a:pt x="20574" y="6858"/>
                  </a:lnTo>
                  <a:lnTo>
                    <a:pt x="18288" y="5334"/>
                  </a:lnTo>
                  <a:lnTo>
                    <a:pt x="16764" y="0"/>
                  </a:lnTo>
                </a:path>
              </a:pathLst>
            </a:custGeom>
            <a:noFill/>
            <a:ln cap="flat" cmpd="sng" w="22900">
              <a:solidFill>
                <a:srgbClr val="008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2" name="Google Shape;1202;p35"/>
            <p:cNvSpPr/>
            <p:nvPr/>
          </p:nvSpPr>
          <p:spPr>
            <a:xfrm>
              <a:off x="5839860" y="2160270"/>
              <a:ext cx="63500" cy="126364"/>
            </a:xfrm>
            <a:custGeom>
              <a:rect b="b" l="l" r="r" t="t"/>
              <a:pathLst>
                <a:path extrusionOk="0" h="126364" w="63500">
                  <a:moveTo>
                    <a:pt x="34397" y="0"/>
                  </a:moveTo>
                  <a:lnTo>
                    <a:pt x="37087" y="11072"/>
                  </a:lnTo>
                  <a:lnTo>
                    <a:pt x="39350" y="21717"/>
                  </a:lnTo>
                  <a:lnTo>
                    <a:pt x="41040" y="32361"/>
                  </a:lnTo>
                  <a:lnTo>
                    <a:pt x="42017" y="43434"/>
                  </a:lnTo>
                  <a:lnTo>
                    <a:pt x="42017" y="55554"/>
                  </a:lnTo>
                  <a:lnTo>
                    <a:pt x="42017" y="67818"/>
                  </a:lnTo>
                  <a:lnTo>
                    <a:pt x="42017" y="80081"/>
                  </a:lnTo>
                  <a:lnTo>
                    <a:pt x="42017" y="92202"/>
                  </a:lnTo>
                  <a:lnTo>
                    <a:pt x="42017" y="99060"/>
                  </a:lnTo>
                  <a:lnTo>
                    <a:pt x="42017" y="105918"/>
                  </a:lnTo>
                  <a:lnTo>
                    <a:pt x="42017" y="112775"/>
                  </a:lnTo>
                  <a:lnTo>
                    <a:pt x="42017" y="119634"/>
                  </a:lnTo>
                  <a:lnTo>
                    <a:pt x="41255" y="111252"/>
                  </a:lnTo>
                  <a:lnTo>
                    <a:pt x="40493" y="103632"/>
                  </a:lnTo>
                  <a:lnTo>
                    <a:pt x="38969" y="95250"/>
                  </a:lnTo>
                  <a:lnTo>
                    <a:pt x="37707" y="86367"/>
                  </a:lnTo>
                  <a:lnTo>
                    <a:pt x="35730" y="77343"/>
                  </a:lnTo>
                  <a:lnTo>
                    <a:pt x="32325" y="68889"/>
                  </a:lnTo>
                  <a:lnTo>
                    <a:pt x="26777" y="61722"/>
                  </a:lnTo>
                  <a:lnTo>
                    <a:pt x="20788" y="58495"/>
                  </a:lnTo>
                  <a:lnTo>
                    <a:pt x="15442" y="59340"/>
                  </a:lnTo>
                  <a:lnTo>
                    <a:pt x="0" y="95250"/>
                  </a:lnTo>
                  <a:lnTo>
                    <a:pt x="869" y="104394"/>
                  </a:lnTo>
                  <a:lnTo>
                    <a:pt x="39457" y="126170"/>
                  </a:lnTo>
                  <a:lnTo>
                    <a:pt x="47446" y="125253"/>
                  </a:lnTo>
                  <a:lnTo>
                    <a:pt x="55006" y="123051"/>
                  </a:lnTo>
                  <a:lnTo>
                    <a:pt x="63353" y="119634"/>
                  </a:lnTo>
                </a:path>
              </a:pathLst>
            </a:custGeom>
            <a:noFill/>
            <a:ln cap="flat" cmpd="sng" w="22900">
              <a:solidFill>
                <a:srgbClr val="008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3" name="Google Shape;1203;p35"/>
            <p:cNvSpPr/>
            <p:nvPr/>
          </p:nvSpPr>
          <p:spPr>
            <a:xfrm>
              <a:off x="5928360" y="2204466"/>
              <a:ext cx="63500" cy="79375"/>
            </a:xfrm>
            <a:custGeom>
              <a:rect b="b" l="l" r="r" t="t"/>
              <a:pathLst>
                <a:path extrusionOk="0" h="79375" w="63500">
                  <a:moveTo>
                    <a:pt x="4572" y="25146"/>
                  </a:moveTo>
                  <a:lnTo>
                    <a:pt x="4572" y="20574"/>
                  </a:lnTo>
                  <a:lnTo>
                    <a:pt x="5334" y="16002"/>
                  </a:lnTo>
                  <a:lnTo>
                    <a:pt x="5334" y="12192"/>
                  </a:lnTo>
                  <a:lnTo>
                    <a:pt x="4976" y="10417"/>
                  </a:lnTo>
                  <a:lnTo>
                    <a:pt x="4191" y="16287"/>
                  </a:lnTo>
                  <a:lnTo>
                    <a:pt x="3405" y="24300"/>
                  </a:lnTo>
                  <a:lnTo>
                    <a:pt x="3048" y="28956"/>
                  </a:lnTo>
                  <a:lnTo>
                    <a:pt x="1285" y="40957"/>
                  </a:lnTo>
                  <a:lnTo>
                    <a:pt x="381" y="52959"/>
                  </a:lnTo>
                  <a:lnTo>
                    <a:pt x="47" y="64960"/>
                  </a:lnTo>
                  <a:lnTo>
                    <a:pt x="0" y="76962"/>
                  </a:lnTo>
                  <a:lnTo>
                    <a:pt x="0" y="77724"/>
                  </a:lnTo>
                  <a:lnTo>
                    <a:pt x="0" y="78486"/>
                  </a:lnTo>
                  <a:lnTo>
                    <a:pt x="0" y="79248"/>
                  </a:lnTo>
                  <a:lnTo>
                    <a:pt x="0" y="72390"/>
                  </a:lnTo>
                  <a:lnTo>
                    <a:pt x="762" y="65532"/>
                  </a:lnTo>
                  <a:lnTo>
                    <a:pt x="1524" y="58674"/>
                  </a:lnTo>
                  <a:lnTo>
                    <a:pt x="2059" y="48077"/>
                  </a:lnTo>
                  <a:lnTo>
                    <a:pt x="16859" y="6000"/>
                  </a:lnTo>
                  <a:lnTo>
                    <a:pt x="30480" y="0"/>
                  </a:lnTo>
                  <a:lnTo>
                    <a:pt x="37814" y="416"/>
                  </a:lnTo>
                  <a:lnTo>
                    <a:pt x="62888" y="37278"/>
                  </a:lnTo>
                  <a:lnTo>
                    <a:pt x="63246" y="46482"/>
                  </a:lnTo>
                  <a:lnTo>
                    <a:pt x="63246" y="54864"/>
                  </a:lnTo>
                  <a:lnTo>
                    <a:pt x="62484" y="60960"/>
                  </a:lnTo>
                  <a:lnTo>
                    <a:pt x="60198" y="69342"/>
                  </a:lnTo>
                </a:path>
              </a:pathLst>
            </a:custGeom>
            <a:noFill/>
            <a:ln cap="flat" cmpd="sng" w="22900">
              <a:solidFill>
                <a:srgbClr val="008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4" name="Google Shape;1204;p35"/>
            <p:cNvSpPr/>
            <p:nvPr/>
          </p:nvSpPr>
          <p:spPr>
            <a:xfrm>
              <a:off x="6021800" y="2193798"/>
              <a:ext cx="31750" cy="85089"/>
            </a:xfrm>
            <a:custGeom>
              <a:rect b="b" l="l" r="r" t="t"/>
              <a:pathLst>
                <a:path extrusionOk="0" h="85089" w="31750">
                  <a:moveTo>
                    <a:pt x="1047" y="0"/>
                  </a:moveTo>
                  <a:lnTo>
                    <a:pt x="1476" y="10858"/>
                  </a:lnTo>
                  <a:lnTo>
                    <a:pt x="1619" y="21717"/>
                  </a:lnTo>
                  <a:lnTo>
                    <a:pt x="1476" y="32575"/>
                  </a:lnTo>
                  <a:lnTo>
                    <a:pt x="1047" y="43434"/>
                  </a:lnTo>
                  <a:lnTo>
                    <a:pt x="559" y="52399"/>
                  </a:lnTo>
                  <a:lnTo>
                    <a:pt x="0" y="63722"/>
                  </a:lnTo>
                  <a:lnTo>
                    <a:pt x="726" y="74616"/>
                  </a:lnTo>
                  <a:lnTo>
                    <a:pt x="4095" y="82296"/>
                  </a:lnTo>
                  <a:lnTo>
                    <a:pt x="9477" y="84593"/>
                  </a:lnTo>
                  <a:lnTo>
                    <a:pt x="15716" y="84105"/>
                  </a:lnTo>
                  <a:lnTo>
                    <a:pt x="21669" y="81760"/>
                  </a:lnTo>
                  <a:lnTo>
                    <a:pt x="26193" y="78486"/>
                  </a:lnTo>
                  <a:lnTo>
                    <a:pt x="27717" y="76200"/>
                  </a:lnTo>
                  <a:lnTo>
                    <a:pt x="29241" y="74676"/>
                  </a:lnTo>
                  <a:lnTo>
                    <a:pt x="31527" y="72390"/>
                  </a:lnTo>
                </a:path>
              </a:pathLst>
            </a:custGeom>
            <a:noFill/>
            <a:ln cap="flat" cmpd="sng" w="22900">
              <a:solidFill>
                <a:srgbClr val="008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5" name="Google Shape;1205;p35"/>
            <p:cNvSpPr/>
            <p:nvPr/>
          </p:nvSpPr>
          <p:spPr>
            <a:xfrm>
              <a:off x="6025896" y="2188464"/>
              <a:ext cx="40639" cy="45085"/>
            </a:xfrm>
            <a:custGeom>
              <a:rect b="b" l="l" r="r" t="t"/>
              <a:pathLst>
                <a:path extrusionOk="0" h="45085" w="40639">
                  <a:moveTo>
                    <a:pt x="3048" y="44958"/>
                  </a:moveTo>
                  <a:lnTo>
                    <a:pt x="35956" y="24026"/>
                  </a:lnTo>
                  <a:lnTo>
                    <a:pt x="40052" y="13406"/>
                  </a:lnTo>
                  <a:lnTo>
                    <a:pt x="38100" y="8382"/>
                  </a:lnTo>
                  <a:lnTo>
                    <a:pt x="32432" y="4286"/>
                  </a:lnTo>
                  <a:lnTo>
                    <a:pt x="25336" y="1905"/>
                  </a:lnTo>
                  <a:lnTo>
                    <a:pt x="17954" y="666"/>
                  </a:lnTo>
                  <a:lnTo>
                    <a:pt x="11430" y="0"/>
                  </a:lnTo>
                  <a:lnTo>
                    <a:pt x="7620" y="0"/>
                  </a:lnTo>
                  <a:lnTo>
                    <a:pt x="3810" y="0"/>
                  </a:lnTo>
                  <a:lnTo>
                    <a:pt x="0" y="0"/>
                  </a:lnTo>
                </a:path>
              </a:pathLst>
            </a:custGeom>
            <a:noFill/>
            <a:ln cap="flat" cmpd="sng" w="22900">
              <a:solidFill>
                <a:srgbClr val="008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6" name="Google Shape;1206;p35"/>
            <p:cNvSpPr/>
            <p:nvPr/>
          </p:nvSpPr>
          <p:spPr>
            <a:xfrm>
              <a:off x="6090666" y="2172973"/>
              <a:ext cx="59689" cy="93344"/>
            </a:xfrm>
            <a:custGeom>
              <a:rect b="b" l="l" r="r" t="t"/>
              <a:pathLst>
                <a:path extrusionOk="0" h="93344" w="59689">
                  <a:moveTo>
                    <a:pt x="59436" y="11680"/>
                  </a:moveTo>
                  <a:lnTo>
                    <a:pt x="54554" y="7119"/>
                  </a:lnTo>
                  <a:lnTo>
                    <a:pt x="48958" y="2631"/>
                  </a:lnTo>
                  <a:lnTo>
                    <a:pt x="42505" y="0"/>
                  </a:lnTo>
                  <a:lnTo>
                    <a:pt x="35052" y="1012"/>
                  </a:lnTo>
                  <a:lnTo>
                    <a:pt x="15240" y="34825"/>
                  </a:lnTo>
                  <a:lnTo>
                    <a:pt x="15430" y="43493"/>
                  </a:lnTo>
                  <a:lnTo>
                    <a:pt x="41707" y="73937"/>
                  </a:lnTo>
                  <a:lnTo>
                    <a:pt x="54102" y="84070"/>
                  </a:lnTo>
                  <a:lnTo>
                    <a:pt x="47553" y="86868"/>
                  </a:lnTo>
                  <a:lnTo>
                    <a:pt x="40576" y="88737"/>
                  </a:lnTo>
                  <a:lnTo>
                    <a:pt x="33313" y="90177"/>
                  </a:lnTo>
                  <a:lnTo>
                    <a:pt x="25908" y="91690"/>
                  </a:lnTo>
                  <a:lnTo>
                    <a:pt x="20895" y="92321"/>
                  </a:lnTo>
                  <a:lnTo>
                    <a:pt x="12668" y="93309"/>
                  </a:lnTo>
                  <a:lnTo>
                    <a:pt x="4583" y="93297"/>
                  </a:lnTo>
                  <a:lnTo>
                    <a:pt x="0" y="90928"/>
                  </a:lnTo>
                  <a:lnTo>
                    <a:pt x="0" y="89404"/>
                  </a:lnTo>
                  <a:lnTo>
                    <a:pt x="0" y="87880"/>
                  </a:lnTo>
                  <a:lnTo>
                    <a:pt x="0" y="85594"/>
                  </a:lnTo>
                </a:path>
              </a:pathLst>
            </a:custGeom>
            <a:noFill/>
            <a:ln cap="flat" cmpd="sng" w="22900">
              <a:solidFill>
                <a:srgbClr val="008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7" name="Google Shape;1207;p35"/>
            <p:cNvSpPr/>
            <p:nvPr/>
          </p:nvSpPr>
          <p:spPr>
            <a:xfrm>
              <a:off x="6172200" y="2170938"/>
              <a:ext cx="46989" cy="78739"/>
            </a:xfrm>
            <a:custGeom>
              <a:rect b="b" l="l" r="r" t="t"/>
              <a:pathLst>
                <a:path extrusionOk="0" h="78739" w="46989">
                  <a:moveTo>
                    <a:pt x="41148" y="0"/>
                  </a:moveTo>
                  <a:lnTo>
                    <a:pt x="5679" y="20538"/>
                  </a:lnTo>
                  <a:lnTo>
                    <a:pt x="6191" y="27146"/>
                  </a:lnTo>
                  <a:lnTo>
                    <a:pt x="9132" y="33325"/>
                  </a:lnTo>
                  <a:lnTo>
                    <a:pt x="13716" y="38862"/>
                  </a:lnTo>
                  <a:lnTo>
                    <a:pt x="20359" y="44100"/>
                  </a:lnTo>
                  <a:lnTo>
                    <a:pt x="27432" y="48768"/>
                  </a:lnTo>
                  <a:lnTo>
                    <a:pt x="34504" y="53435"/>
                  </a:lnTo>
                  <a:lnTo>
                    <a:pt x="41148" y="58674"/>
                  </a:lnTo>
                  <a:lnTo>
                    <a:pt x="45720" y="62484"/>
                  </a:lnTo>
                  <a:lnTo>
                    <a:pt x="46482" y="67818"/>
                  </a:lnTo>
                  <a:lnTo>
                    <a:pt x="41148" y="70866"/>
                  </a:lnTo>
                  <a:lnTo>
                    <a:pt x="33575" y="74199"/>
                  </a:lnTo>
                  <a:lnTo>
                    <a:pt x="25717" y="76390"/>
                  </a:lnTo>
                  <a:lnTo>
                    <a:pt x="17573" y="77724"/>
                  </a:lnTo>
                  <a:lnTo>
                    <a:pt x="9144" y="78486"/>
                  </a:lnTo>
                  <a:lnTo>
                    <a:pt x="2071" y="76319"/>
                  </a:lnTo>
                  <a:lnTo>
                    <a:pt x="0" y="70866"/>
                  </a:lnTo>
                  <a:lnTo>
                    <a:pt x="785" y="63698"/>
                  </a:lnTo>
                  <a:lnTo>
                    <a:pt x="2286" y="56388"/>
                  </a:lnTo>
                </a:path>
              </a:pathLst>
            </a:custGeom>
            <a:noFill/>
            <a:ln cap="flat" cmpd="sng" w="22900">
              <a:solidFill>
                <a:srgbClr val="008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208" name="Google Shape;1208;p35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6264102" y="2071852"/>
              <a:ext cx="68142" cy="69392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209" name="Google Shape;1209;p35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5605472" y="1399061"/>
            <a:ext cx="197544" cy="1538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0" name="Google Shape;1210;p35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5995580" y="1461106"/>
            <a:ext cx="123422" cy="9957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11" name="Google Shape;1211;p35"/>
          <p:cNvGrpSpPr/>
          <p:nvPr/>
        </p:nvGrpSpPr>
        <p:grpSpPr>
          <a:xfrm>
            <a:off x="6457111" y="1390765"/>
            <a:ext cx="700720" cy="148116"/>
            <a:chOff x="7431024" y="2092452"/>
            <a:chExt cx="662431" cy="174624"/>
          </a:xfrm>
        </p:grpSpPr>
        <p:sp>
          <p:nvSpPr>
            <p:cNvPr id="1212" name="Google Shape;1212;p35"/>
            <p:cNvSpPr/>
            <p:nvPr/>
          </p:nvSpPr>
          <p:spPr>
            <a:xfrm>
              <a:off x="7431024" y="2141982"/>
              <a:ext cx="104140" cy="125094"/>
            </a:xfrm>
            <a:custGeom>
              <a:rect b="b" l="l" r="r" t="t"/>
              <a:pathLst>
                <a:path extrusionOk="0" h="125094" w="104140">
                  <a:moveTo>
                    <a:pt x="29718" y="18287"/>
                  </a:moveTo>
                  <a:lnTo>
                    <a:pt x="23312" y="11251"/>
                  </a:lnTo>
                  <a:lnTo>
                    <a:pt x="17907" y="5429"/>
                  </a:lnTo>
                  <a:lnTo>
                    <a:pt x="11930" y="1464"/>
                  </a:lnTo>
                  <a:lnTo>
                    <a:pt x="3810" y="0"/>
                  </a:lnTo>
                  <a:lnTo>
                    <a:pt x="1607" y="10513"/>
                  </a:lnTo>
                  <a:lnTo>
                    <a:pt x="476" y="20669"/>
                  </a:lnTo>
                  <a:lnTo>
                    <a:pt x="59" y="30968"/>
                  </a:lnTo>
                  <a:lnTo>
                    <a:pt x="0" y="41909"/>
                  </a:lnTo>
                  <a:lnTo>
                    <a:pt x="750" y="56495"/>
                  </a:lnTo>
                  <a:lnTo>
                    <a:pt x="13716" y="97535"/>
                  </a:lnTo>
                  <a:lnTo>
                    <a:pt x="33754" y="114252"/>
                  </a:lnTo>
                  <a:lnTo>
                    <a:pt x="42672" y="113537"/>
                  </a:lnTo>
                  <a:lnTo>
                    <a:pt x="67818" y="73913"/>
                  </a:lnTo>
                  <a:lnTo>
                    <a:pt x="69484" y="58769"/>
                  </a:lnTo>
                  <a:lnTo>
                    <a:pt x="68580" y="44195"/>
                  </a:lnTo>
                  <a:lnTo>
                    <a:pt x="51923" y="9763"/>
                  </a:lnTo>
                  <a:lnTo>
                    <a:pt x="10953" y="13715"/>
                  </a:lnTo>
                  <a:lnTo>
                    <a:pt x="5334" y="55625"/>
                  </a:lnTo>
                  <a:lnTo>
                    <a:pt x="19050" y="57149"/>
                  </a:lnTo>
                  <a:lnTo>
                    <a:pt x="24384" y="57911"/>
                  </a:lnTo>
                  <a:lnTo>
                    <a:pt x="58852" y="74890"/>
                  </a:lnTo>
                  <a:lnTo>
                    <a:pt x="81831" y="103108"/>
                  </a:lnTo>
                  <a:lnTo>
                    <a:pt x="87344" y="111823"/>
                  </a:lnTo>
                  <a:lnTo>
                    <a:pt x="93571" y="119681"/>
                  </a:lnTo>
                  <a:lnTo>
                    <a:pt x="100584" y="124967"/>
                  </a:lnTo>
                  <a:lnTo>
                    <a:pt x="102108" y="124967"/>
                  </a:lnTo>
                  <a:lnTo>
                    <a:pt x="102870" y="124967"/>
                  </a:lnTo>
                  <a:lnTo>
                    <a:pt x="103632" y="124967"/>
                  </a:lnTo>
                </a:path>
              </a:pathLst>
            </a:custGeom>
            <a:noFill/>
            <a:ln cap="flat" cmpd="sng" w="22900">
              <a:solidFill>
                <a:srgbClr val="008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3" name="Google Shape;1213;p35"/>
            <p:cNvSpPr/>
            <p:nvPr/>
          </p:nvSpPr>
          <p:spPr>
            <a:xfrm>
              <a:off x="7558278" y="2166366"/>
              <a:ext cx="93345" cy="74294"/>
            </a:xfrm>
            <a:custGeom>
              <a:rect b="b" l="l" r="r" t="t"/>
              <a:pathLst>
                <a:path extrusionOk="0" h="74294" w="93345">
                  <a:moveTo>
                    <a:pt x="0" y="3810"/>
                  </a:moveTo>
                  <a:lnTo>
                    <a:pt x="1726" y="11811"/>
                  </a:lnTo>
                  <a:lnTo>
                    <a:pt x="3524" y="19812"/>
                  </a:lnTo>
                  <a:lnTo>
                    <a:pt x="5464" y="27813"/>
                  </a:lnTo>
                  <a:lnTo>
                    <a:pt x="7620" y="35814"/>
                  </a:lnTo>
                  <a:lnTo>
                    <a:pt x="9263" y="43231"/>
                  </a:lnTo>
                  <a:lnTo>
                    <a:pt x="27432" y="73914"/>
                  </a:lnTo>
                  <a:lnTo>
                    <a:pt x="33528" y="69342"/>
                  </a:lnTo>
                  <a:lnTo>
                    <a:pt x="53340" y="25146"/>
                  </a:lnTo>
                  <a:lnTo>
                    <a:pt x="53459" y="18752"/>
                  </a:lnTo>
                  <a:lnTo>
                    <a:pt x="53721" y="8858"/>
                  </a:lnTo>
                  <a:lnTo>
                    <a:pt x="53982" y="821"/>
                  </a:lnTo>
                  <a:lnTo>
                    <a:pt x="54102" y="0"/>
                  </a:lnTo>
                  <a:lnTo>
                    <a:pt x="53685" y="11441"/>
                  </a:lnTo>
                  <a:lnTo>
                    <a:pt x="53054" y="23526"/>
                  </a:lnTo>
                  <a:lnTo>
                    <a:pt x="53137" y="35468"/>
                  </a:lnTo>
                  <a:lnTo>
                    <a:pt x="81534" y="68580"/>
                  </a:lnTo>
                  <a:lnTo>
                    <a:pt x="86106" y="66294"/>
                  </a:lnTo>
                  <a:lnTo>
                    <a:pt x="92964" y="63246"/>
                  </a:lnTo>
                </a:path>
              </a:pathLst>
            </a:custGeom>
            <a:noFill/>
            <a:ln cap="flat" cmpd="sng" w="22900">
              <a:solidFill>
                <a:srgbClr val="008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4" name="Google Shape;1214;p35"/>
            <p:cNvSpPr/>
            <p:nvPr/>
          </p:nvSpPr>
          <p:spPr>
            <a:xfrm>
              <a:off x="7664958" y="2145792"/>
              <a:ext cx="43815" cy="90169"/>
            </a:xfrm>
            <a:custGeom>
              <a:rect b="b" l="l" r="r" t="t"/>
              <a:pathLst>
                <a:path extrusionOk="0" h="90169" w="43815">
                  <a:moveTo>
                    <a:pt x="4572" y="0"/>
                  </a:moveTo>
                  <a:lnTo>
                    <a:pt x="2250" y="10834"/>
                  </a:lnTo>
                  <a:lnTo>
                    <a:pt x="857" y="20955"/>
                  </a:lnTo>
                  <a:lnTo>
                    <a:pt x="178" y="31075"/>
                  </a:lnTo>
                  <a:lnTo>
                    <a:pt x="0" y="41910"/>
                  </a:lnTo>
                  <a:lnTo>
                    <a:pt x="226" y="51268"/>
                  </a:lnTo>
                  <a:lnTo>
                    <a:pt x="17716" y="87630"/>
                  </a:lnTo>
                  <a:lnTo>
                    <a:pt x="31242" y="89916"/>
                  </a:lnTo>
                  <a:lnTo>
                    <a:pt x="38100" y="86867"/>
                  </a:lnTo>
                  <a:lnTo>
                    <a:pt x="40386" y="86105"/>
                  </a:lnTo>
                  <a:lnTo>
                    <a:pt x="43434" y="81533"/>
                  </a:lnTo>
                </a:path>
              </a:pathLst>
            </a:custGeom>
            <a:noFill/>
            <a:ln cap="flat" cmpd="sng" w="22900">
              <a:solidFill>
                <a:srgbClr val="008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5" name="Google Shape;1215;p35"/>
            <p:cNvSpPr/>
            <p:nvPr/>
          </p:nvSpPr>
          <p:spPr>
            <a:xfrm>
              <a:off x="7675626" y="2146554"/>
              <a:ext cx="37465" cy="41275"/>
            </a:xfrm>
            <a:custGeom>
              <a:rect b="b" l="l" r="r" t="t"/>
              <a:pathLst>
                <a:path extrusionOk="0" h="41275" w="37465">
                  <a:moveTo>
                    <a:pt x="10668" y="25908"/>
                  </a:moveTo>
                  <a:lnTo>
                    <a:pt x="10668" y="30480"/>
                  </a:lnTo>
                  <a:lnTo>
                    <a:pt x="10668" y="35052"/>
                  </a:lnTo>
                  <a:lnTo>
                    <a:pt x="10668" y="38862"/>
                  </a:lnTo>
                  <a:lnTo>
                    <a:pt x="16764" y="40386"/>
                  </a:lnTo>
                  <a:lnTo>
                    <a:pt x="22860" y="41148"/>
                  </a:lnTo>
                  <a:lnTo>
                    <a:pt x="28956" y="38100"/>
                  </a:lnTo>
                  <a:lnTo>
                    <a:pt x="35052" y="34290"/>
                  </a:lnTo>
                  <a:lnTo>
                    <a:pt x="37338" y="28194"/>
                  </a:lnTo>
                  <a:lnTo>
                    <a:pt x="35814" y="21336"/>
                  </a:lnTo>
                  <a:lnTo>
                    <a:pt x="6096" y="762"/>
                  </a:lnTo>
                  <a:lnTo>
                    <a:pt x="0" y="0"/>
                  </a:lnTo>
                </a:path>
              </a:pathLst>
            </a:custGeom>
            <a:noFill/>
            <a:ln cap="flat" cmpd="sng" w="22900">
              <a:solidFill>
                <a:srgbClr val="008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6" name="Google Shape;1216;p35"/>
            <p:cNvSpPr/>
            <p:nvPr/>
          </p:nvSpPr>
          <p:spPr>
            <a:xfrm>
              <a:off x="7744682" y="2128456"/>
              <a:ext cx="66040" cy="97155"/>
            </a:xfrm>
            <a:custGeom>
              <a:rect b="b" l="l" r="r" t="t"/>
              <a:pathLst>
                <a:path extrusionOk="0" h="97155" w="66040">
                  <a:moveTo>
                    <a:pt x="56673" y="24193"/>
                  </a:moveTo>
                  <a:lnTo>
                    <a:pt x="31265" y="0"/>
                  </a:lnTo>
                  <a:lnTo>
                    <a:pt x="22574" y="1714"/>
                  </a:lnTo>
                  <a:lnTo>
                    <a:pt x="14739" y="5714"/>
                  </a:lnTo>
                  <a:lnTo>
                    <a:pt x="7905" y="12001"/>
                  </a:lnTo>
                  <a:lnTo>
                    <a:pt x="1631" y="22717"/>
                  </a:lnTo>
                  <a:lnTo>
                    <a:pt x="0" y="33718"/>
                  </a:lnTo>
                  <a:lnTo>
                    <a:pt x="3083" y="44148"/>
                  </a:lnTo>
                  <a:lnTo>
                    <a:pt x="10953" y="53149"/>
                  </a:lnTo>
                  <a:lnTo>
                    <a:pt x="23669" y="59709"/>
                  </a:lnTo>
                  <a:lnTo>
                    <a:pt x="37814" y="63912"/>
                  </a:lnTo>
                  <a:lnTo>
                    <a:pt x="51673" y="68258"/>
                  </a:lnTo>
                  <a:lnTo>
                    <a:pt x="63531" y="75247"/>
                  </a:lnTo>
                  <a:lnTo>
                    <a:pt x="64293" y="76009"/>
                  </a:lnTo>
                  <a:lnTo>
                    <a:pt x="65055" y="77533"/>
                  </a:lnTo>
                  <a:lnTo>
                    <a:pt x="65817" y="78295"/>
                  </a:lnTo>
                  <a:lnTo>
                    <a:pt x="31527" y="95404"/>
                  </a:lnTo>
                  <a:lnTo>
                    <a:pt x="13239" y="96857"/>
                  </a:lnTo>
                  <a:lnTo>
                    <a:pt x="4095" y="96583"/>
                  </a:lnTo>
                  <a:lnTo>
                    <a:pt x="4095" y="89725"/>
                  </a:lnTo>
                  <a:lnTo>
                    <a:pt x="4095" y="86677"/>
                  </a:lnTo>
                  <a:lnTo>
                    <a:pt x="5619" y="81343"/>
                  </a:lnTo>
                </a:path>
              </a:pathLst>
            </a:custGeom>
            <a:noFill/>
            <a:ln cap="flat" cmpd="sng" w="22900">
              <a:solidFill>
                <a:srgbClr val="008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7" name="Google Shape;1217;p35"/>
            <p:cNvSpPr/>
            <p:nvPr/>
          </p:nvSpPr>
          <p:spPr>
            <a:xfrm>
              <a:off x="7850124" y="2109216"/>
              <a:ext cx="5079" cy="116205"/>
            </a:xfrm>
            <a:custGeom>
              <a:rect b="b" l="l" r="r" t="t"/>
              <a:pathLst>
                <a:path extrusionOk="0" h="116205" w="5079">
                  <a:moveTo>
                    <a:pt x="3809" y="0"/>
                  </a:moveTo>
                  <a:lnTo>
                    <a:pt x="3929" y="11418"/>
                  </a:lnTo>
                  <a:lnTo>
                    <a:pt x="4190" y="22764"/>
                  </a:lnTo>
                  <a:lnTo>
                    <a:pt x="4452" y="33968"/>
                  </a:lnTo>
                  <a:lnTo>
                    <a:pt x="4571" y="44958"/>
                  </a:lnTo>
                  <a:lnTo>
                    <a:pt x="2964" y="86213"/>
                  </a:lnTo>
                  <a:lnTo>
                    <a:pt x="761" y="105155"/>
                  </a:lnTo>
                  <a:lnTo>
                    <a:pt x="761" y="110489"/>
                  </a:lnTo>
                  <a:lnTo>
                    <a:pt x="0" y="115823"/>
                  </a:lnTo>
                </a:path>
              </a:pathLst>
            </a:custGeom>
            <a:noFill/>
            <a:ln cap="flat" cmpd="sng" w="22900">
              <a:solidFill>
                <a:srgbClr val="008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8" name="Google Shape;1218;p35"/>
            <p:cNvSpPr/>
            <p:nvPr/>
          </p:nvSpPr>
          <p:spPr>
            <a:xfrm>
              <a:off x="7847838" y="2152840"/>
              <a:ext cx="78104" cy="56514"/>
            </a:xfrm>
            <a:custGeom>
              <a:rect b="b" l="l" r="r" t="t"/>
              <a:pathLst>
                <a:path extrusionOk="0" h="56514" w="78104">
                  <a:moveTo>
                    <a:pt x="0" y="21145"/>
                  </a:moveTo>
                  <a:lnTo>
                    <a:pt x="45719" y="2857"/>
                  </a:lnTo>
                  <a:lnTo>
                    <a:pt x="57721" y="0"/>
                  </a:lnTo>
                  <a:lnTo>
                    <a:pt x="64150" y="71"/>
                  </a:lnTo>
                  <a:lnTo>
                    <a:pt x="68580" y="2857"/>
                  </a:lnTo>
                  <a:lnTo>
                    <a:pt x="72390" y="7429"/>
                  </a:lnTo>
                  <a:lnTo>
                    <a:pt x="70866" y="18859"/>
                  </a:lnTo>
                  <a:lnTo>
                    <a:pt x="71628" y="24193"/>
                  </a:lnTo>
                  <a:lnTo>
                    <a:pt x="71199" y="31194"/>
                  </a:lnTo>
                  <a:lnTo>
                    <a:pt x="70485" y="39624"/>
                  </a:lnTo>
                  <a:lnTo>
                    <a:pt x="70342" y="47767"/>
                  </a:lnTo>
                  <a:lnTo>
                    <a:pt x="71628" y="53911"/>
                  </a:lnTo>
                  <a:lnTo>
                    <a:pt x="74676" y="55435"/>
                  </a:lnTo>
                  <a:lnTo>
                    <a:pt x="75438" y="56197"/>
                  </a:lnTo>
                  <a:lnTo>
                    <a:pt x="77724" y="55435"/>
                  </a:lnTo>
                </a:path>
              </a:pathLst>
            </a:custGeom>
            <a:noFill/>
            <a:ln cap="flat" cmpd="sng" w="22900">
              <a:solidFill>
                <a:srgbClr val="008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9" name="Google Shape;1219;p35"/>
            <p:cNvSpPr/>
            <p:nvPr/>
          </p:nvSpPr>
          <p:spPr>
            <a:xfrm>
              <a:off x="7924038" y="2092452"/>
              <a:ext cx="11429" cy="18414"/>
            </a:xfrm>
            <a:custGeom>
              <a:rect b="b" l="l" r="r" t="t"/>
              <a:pathLst>
                <a:path extrusionOk="0" h="18414" w="11429">
                  <a:moveTo>
                    <a:pt x="11429" y="18287"/>
                  </a:moveTo>
                  <a:lnTo>
                    <a:pt x="7619" y="12953"/>
                  </a:lnTo>
                  <a:lnTo>
                    <a:pt x="3047" y="5333"/>
                  </a:lnTo>
                  <a:lnTo>
                    <a:pt x="0" y="0"/>
                  </a:lnTo>
                </a:path>
              </a:pathLst>
            </a:custGeom>
            <a:noFill/>
            <a:ln cap="flat" cmpd="sng" w="22900">
              <a:solidFill>
                <a:srgbClr val="008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0" name="Google Shape;1220;p35"/>
            <p:cNvSpPr/>
            <p:nvPr/>
          </p:nvSpPr>
          <p:spPr>
            <a:xfrm>
              <a:off x="7966710" y="2148840"/>
              <a:ext cx="48259" cy="60325"/>
            </a:xfrm>
            <a:custGeom>
              <a:rect b="b" l="l" r="r" t="t"/>
              <a:pathLst>
                <a:path extrusionOk="0" h="60325" w="48259">
                  <a:moveTo>
                    <a:pt x="6857" y="19050"/>
                  </a:moveTo>
                  <a:lnTo>
                    <a:pt x="4179" y="26015"/>
                  </a:lnTo>
                  <a:lnTo>
                    <a:pt x="2000" y="32480"/>
                  </a:lnTo>
                  <a:lnTo>
                    <a:pt x="535" y="39088"/>
                  </a:lnTo>
                  <a:lnTo>
                    <a:pt x="0" y="46482"/>
                  </a:lnTo>
                  <a:lnTo>
                    <a:pt x="0" y="54102"/>
                  </a:lnTo>
                  <a:lnTo>
                    <a:pt x="761" y="57912"/>
                  </a:lnTo>
                  <a:lnTo>
                    <a:pt x="9143" y="59436"/>
                  </a:lnTo>
                  <a:lnTo>
                    <a:pt x="16740" y="59733"/>
                  </a:lnTo>
                  <a:lnTo>
                    <a:pt x="23621" y="58388"/>
                  </a:lnTo>
                  <a:lnTo>
                    <a:pt x="48005" y="23621"/>
                  </a:lnTo>
                  <a:lnTo>
                    <a:pt x="46112" y="16442"/>
                  </a:lnTo>
                  <a:lnTo>
                    <a:pt x="42005" y="10763"/>
                  </a:lnTo>
                  <a:lnTo>
                    <a:pt x="36325" y="6369"/>
                  </a:lnTo>
                  <a:lnTo>
                    <a:pt x="29717" y="3047"/>
                  </a:lnTo>
                  <a:lnTo>
                    <a:pt x="23621" y="1523"/>
                  </a:lnTo>
                  <a:lnTo>
                    <a:pt x="22097" y="761"/>
                  </a:lnTo>
                  <a:lnTo>
                    <a:pt x="17525" y="0"/>
                  </a:lnTo>
                </a:path>
              </a:pathLst>
            </a:custGeom>
            <a:noFill/>
            <a:ln cap="flat" cmpd="sng" w="22900">
              <a:solidFill>
                <a:srgbClr val="008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1" name="Google Shape;1221;p35"/>
            <p:cNvSpPr/>
            <p:nvPr/>
          </p:nvSpPr>
          <p:spPr>
            <a:xfrm>
              <a:off x="8037576" y="2132838"/>
              <a:ext cx="55879" cy="73660"/>
            </a:xfrm>
            <a:custGeom>
              <a:rect b="b" l="l" r="r" t="t"/>
              <a:pathLst>
                <a:path extrusionOk="0" h="73660" w="55879">
                  <a:moveTo>
                    <a:pt x="3048" y="36575"/>
                  </a:moveTo>
                  <a:lnTo>
                    <a:pt x="2286" y="44195"/>
                  </a:lnTo>
                  <a:lnTo>
                    <a:pt x="0" y="53339"/>
                  </a:lnTo>
                  <a:lnTo>
                    <a:pt x="0" y="60959"/>
                  </a:lnTo>
                  <a:lnTo>
                    <a:pt x="0" y="64769"/>
                  </a:lnTo>
                  <a:lnTo>
                    <a:pt x="0" y="68579"/>
                  </a:lnTo>
                  <a:lnTo>
                    <a:pt x="0" y="73151"/>
                  </a:lnTo>
                  <a:lnTo>
                    <a:pt x="3810" y="70103"/>
                  </a:lnTo>
                  <a:lnTo>
                    <a:pt x="3810" y="67817"/>
                  </a:lnTo>
                  <a:lnTo>
                    <a:pt x="4572" y="61721"/>
                  </a:lnTo>
                  <a:lnTo>
                    <a:pt x="5607" y="53482"/>
                  </a:lnTo>
                  <a:lnTo>
                    <a:pt x="6572" y="44957"/>
                  </a:lnTo>
                  <a:lnTo>
                    <a:pt x="7679" y="36433"/>
                  </a:lnTo>
                  <a:lnTo>
                    <a:pt x="32766" y="0"/>
                  </a:lnTo>
                  <a:lnTo>
                    <a:pt x="40386" y="2285"/>
                  </a:lnTo>
                  <a:lnTo>
                    <a:pt x="55626" y="37337"/>
                  </a:lnTo>
                  <a:lnTo>
                    <a:pt x="55637" y="45410"/>
                  </a:lnTo>
                  <a:lnTo>
                    <a:pt x="54578" y="52768"/>
                  </a:lnTo>
                  <a:lnTo>
                    <a:pt x="52518" y="59840"/>
                  </a:lnTo>
                  <a:lnTo>
                    <a:pt x="49530" y="67055"/>
                  </a:lnTo>
                  <a:lnTo>
                    <a:pt x="48006" y="70103"/>
                  </a:lnTo>
                  <a:lnTo>
                    <a:pt x="47244" y="70103"/>
                  </a:lnTo>
                  <a:lnTo>
                    <a:pt x="47244" y="71627"/>
                  </a:lnTo>
                </a:path>
              </a:pathLst>
            </a:custGeom>
            <a:noFill/>
            <a:ln cap="flat" cmpd="sng" w="22900">
              <a:solidFill>
                <a:srgbClr val="008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222" name="Google Shape;1222;p35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7255734" y="1363515"/>
            <a:ext cx="81267" cy="115730"/>
          </a:xfrm>
          <a:prstGeom prst="rect">
            <a:avLst/>
          </a:prstGeom>
          <a:noFill/>
          <a:ln>
            <a:noFill/>
          </a:ln>
        </p:spPr>
      </p:pic>
      <p:sp>
        <p:nvSpPr>
          <p:cNvPr id="1223" name="Google Shape;1223;p35"/>
          <p:cNvSpPr/>
          <p:nvPr/>
        </p:nvSpPr>
        <p:spPr>
          <a:xfrm>
            <a:off x="7282965" y="1517356"/>
            <a:ext cx="24173" cy="19374"/>
          </a:xfrm>
          <a:custGeom>
            <a:rect b="b" l="l" r="r" t="t"/>
            <a:pathLst>
              <a:path extrusionOk="0" h="22860" w="22859">
                <a:moveTo>
                  <a:pt x="0" y="5333"/>
                </a:moveTo>
                <a:lnTo>
                  <a:pt x="0" y="17525"/>
                </a:lnTo>
                <a:lnTo>
                  <a:pt x="5333" y="22859"/>
                </a:lnTo>
                <a:lnTo>
                  <a:pt x="18287" y="22859"/>
                </a:lnTo>
                <a:lnTo>
                  <a:pt x="22859" y="17525"/>
                </a:lnTo>
                <a:lnTo>
                  <a:pt x="22859" y="11429"/>
                </a:lnTo>
                <a:lnTo>
                  <a:pt x="22859" y="5333"/>
                </a:lnTo>
                <a:lnTo>
                  <a:pt x="18287" y="0"/>
                </a:lnTo>
                <a:lnTo>
                  <a:pt x="5333" y="0"/>
                </a:lnTo>
                <a:lnTo>
                  <a:pt x="0" y="5333"/>
                </a:lnTo>
                <a:close/>
              </a:path>
            </a:pathLst>
          </a:custGeom>
          <a:solidFill>
            <a:srgbClr val="008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24" name="Google Shape;1224;p35"/>
          <p:cNvGrpSpPr/>
          <p:nvPr/>
        </p:nvGrpSpPr>
        <p:grpSpPr>
          <a:xfrm>
            <a:off x="1177554" y="2109142"/>
            <a:ext cx="7386139" cy="2379146"/>
            <a:chOff x="1295296" y="3186978"/>
            <a:chExt cx="8124672" cy="3594963"/>
          </a:xfrm>
        </p:grpSpPr>
        <p:sp>
          <p:nvSpPr>
            <p:cNvPr id="1225" name="Google Shape;1225;p35"/>
            <p:cNvSpPr/>
            <p:nvPr/>
          </p:nvSpPr>
          <p:spPr>
            <a:xfrm>
              <a:off x="4082869" y="3489262"/>
              <a:ext cx="90059" cy="586359"/>
            </a:xfrm>
            <a:custGeom>
              <a:rect b="b" l="l" r="r" t="t"/>
              <a:pathLst>
                <a:path extrusionOk="0" h="457200" w="77470">
                  <a:moveTo>
                    <a:pt x="77247" y="4572"/>
                  </a:moveTo>
                  <a:lnTo>
                    <a:pt x="76485" y="3810"/>
                  </a:lnTo>
                  <a:lnTo>
                    <a:pt x="75723" y="3048"/>
                  </a:lnTo>
                  <a:lnTo>
                    <a:pt x="74199" y="3048"/>
                  </a:lnTo>
                  <a:lnTo>
                    <a:pt x="72675" y="2286"/>
                  </a:lnTo>
                  <a:lnTo>
                    <a:pt x="71151" y="1524"/>
                  </a:lnTo>
                  <a:lnTo>
                    <a:pt x="68103" y="762"/>
                  </a:lnTo>
                  <a:lnTo>
                    <a:pt x="62007" y="0"/>
                  </a:lnTo>
                  <a:lnTo>
                    <a:pt x="56673" y="0"/>
                  </a:lnTo>
                  <a:lnTo>
                    <a:pt x="15966" y="11096"/>
                  </a:lnTo>
                  <a:lnTo>
                    <a:pt x="0" y="49911"/>
                  </a:lnTo>
                  <a:lnTo>
                    <a:pt x="535" y="59745"/>
                  </a:lnTo>
                  <a:lnTo>
                    <a:pt x="2571" y="68580"/>
                  </a:lnTo>
                  <a:lnTo>
                    <a:pt x="7393" y="79498"/>
                  </a:lnTo>
                  <a:lnTo>
                    <a:pt x="14287" y="89630"/>
                  </a:lnTo>
                  <a:lnTo>
                    <a:pt x="22181" y="99333"/>
                  </a:lnTo>
                  <a:lnTo>
                    <a:pt x="30003" y="108966"/>
                  </a:lnTo>
                  <a:lnTo>
                    <a:pt x="45041" y="149590"/>
                  </a:lnTo>
                  <a:lnTo>
                    <a:pt x="44386" y="159448"/>
                  </a:lnTo>
                  <a:lnTo>
                    <a:pt x="27336" y="199739"/>
                  </a:lnTo>
                  <a:lnTo>
                    <a:pt x="5619" y="226314"/>
                  </a:lnTo>
                  <a:lnTo>
                    <a:pt x="2571" y="229362"/>
                  </a:lnTo>
                  <a:lnTo>
                    <a:pt x="7905" y="231648"/>
                  </a:lnTo>
                  <a:lnTo>
                    <a:pt x="13239" y="233172"/>
                  </a:lnTo>
                  <a:lnTo>
                    <a:pt x="17811" y="236220"/>
                  </a:lnTo>
                  <a:lnTo>
                    <a:pt x="38504" y="274820"/>
                  </a:lnTo>
                  <a:lnTo>
                    <a:pt x="39338" y="287655"/>
                  </a:lnTo>
                  <a:lnTo>
                    <a:pt x="39314" y="300489"/>
                  </a:lnTo>
                  <a:lnTo>
                    <a:pt x="39147" y="313182"/>
                  </a:lnTo>
                  <a:lnTo>
                    <a:pt x="38147" y="327802"/>
                  </a:lnTo>
                  <a:lnTo>
                    <a:pt x="35718" y="342138"/>
                  </a:lnTo>
                  <a:lnTo>
                    <a:pt x="32718" y="356473"/>
                  </a:lnTo>
                  <a:lnTo>
                    <a:pt x="30003" y="371094"/>
                  </a:lnTo>
                  <a:lnTo>
                    <a:pt x="27348" y="385083"/>
                  </a:lnTo>
                  <a:lnTo>
                    <a:pt x="24764" y="400145"/>
                  </a:lnTo>
                  <a:lnTo>
                    <a:pt x="23467" y="415349"/>
                  </a:lnTo>
                  <a:lnTo>
                    <a:pt x="24669" y="429768"/>
                  </a:lnTo>
                  <a:lnTo>
                    <a:pt x="58959" y="457200"/>
                  </a:lnTo>
                  <a:lnTo>
                    <a:pt x="62007" y="457200"/>
                  </a:lnTo>
                  <a:lnTo>
                    <a:pt x="68103" y="457200"/>
                  </a:lnTo>
                </a:path>
              </a:pathLst>
            </a:custGeom>
            <a:noFill/>
            <a:ln cap="flat" cmpd="sng" w="22900">
              <a:solidFill>
                <a:srgbClr val="8000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226" name="Google Shape;1226;p35"/>
            <p:cNvGrpSpPr/>
            <p:nvPr/>
          </p:nvGrpSpPr>
          <p:grpSpPr>
            <a:xfrm>
              <a:off x="4269165" y="3503992"/>
              <a:ext cx="618839" cy="361305"/>
              <a:chOff x="4995646" y="3186658"/>
              <a:chExt cx="531831" cy="281895"/>
            </a:xfrm>
          </p:grpSpPr>
          <p:pic>
            <p:nvPicPr>
              <p:cNvPr id="1227" name="Google Shape;1227;p35"/>
              <p:cNvPicPr preferRelativeResize="0"/>
              <p:nvPr/>
            </p:nvPicPr>
            <p:blipFill rotWithShape="1">
              <a:blip r:embed="rId13">
                <a:alphaModFix/>
              </a:blip>
              <a:srcRect b="0" l="0" r="0" t="0"/>
              <a:stretch/>
            </p:blipFill>
            <p:spPr>
              <a:xfrm>
                <a:off x="4995646" y="3227806"/>
                <a:ext cx="208076" cy="24074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28" name="Google Shape;1228;p35"/>
              <p:cNvPicPr preferRelativeResize="0"/>
              <p:nvPr/>
            </p:nvPicPr>
            <p:blipFill rotWithShape="1">
              <a:blip r:embed="rId14">
                <a:alphaModFix/>
              </a:blip>
              <a:srcRect b="0" l="0" r="0" t="0"/>
              <a:stretch/>
            </p:blipFill>
            <p:spPr>
              <a:xfrm>
                <a:off x="5228056" y="3260572"/>
                <a:ext cx="149402" cy="18674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29" name="Google Shape;1229;p35"/>
              <p:cNvPicPr preferRelativeResize="0"/>
              <p:nvPr/>
            </p:nvPicPr>
            <p:blipFill rotWithShape="1">
              <a:blip r:embed="rId15">
                <a:alphaModFix/>
              </a:blip>
              <a:srcRect b="0" l="0" r="0" t="0"/>
              <a:stretch/>
            </p:blipFill>
            <p:spPr>
              <a:xfrm>
                <a:off x="5406364" y="3186658"/>
                <a:ext cx="121113" cy="2477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230" name="Google Shape;1230;p35"/>
            <p:cNvSpPr/>
            <p:nvPr/>
          </p:nvSpPr>
          <p:spPr>
            <a:xfrm>
              <a:off x="5040831" y="3641616"/>
              <a:ext cx="26575" cy="30945"/>
            </a:xfrm>
            <a:custGeom>
              <a:rect b="b" l="l" r="r" t="t"/>
              <a:pathLst>
                <a:path extrusionOk="0" h="24129" w="22860">
                  <a:moveTo>
                    <a:pt x="0" y="5333"/>
                  </a:moveTo>
                  <a:lnTo>
                    <a:pt x="0" y="18287"/>
                  </a:lnTo>
                  <a:lnTo>
                    <a:pt x="4572" y="23621"/>
                  </a:lnTo>
                  <a:lnTo>
                    <a:pt x="17526" y="23621"/>
                  </a:lnTo>
                  <a:lnTo>
                    <a:pt x="22860" y="18287"/>
                  </a:lnTo>
                  <a:lnTo>
                    <a:pt x="22860" y="11429"/>
                  </a:lnTo>
                  <a:lnTo>
                    <a:pt x="22860" y="5333"/>
                  </a:lnTo>
                  <a:lnTo>
                    <a:pt x="17526" y="0"/>
                  </a:lnTo>
                  <a:lnTo>
                    <a:pt x="4572" y="0"/>
                  </a:lnTo>
                  <a:lnTo>
                    <a:pt x="0" y="5333"/>
                  </a:lnTo>
                  <a:close/>
                </a:path>
              </a:pathLst>
            </a:custGeom>
            <a:solidFill>
              <a:srgbClr val="80008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1" name="Google Shape;1231;p35"/>
            <p:cNvSpPr/>
            <p:nvPr/>
          </p:nvSpPr>
          <p:spPr>
            <a:xfrm>
              <a:off x="5247433" y="3605481"/>
              <a:ext cx="26575" cy="29318"/>
            </a:xfrm>
            <a:custGeom>
              <a:rect b="b" l="l" r="r" t="t"/>
              <a:pathLst>
                <a:path extrusionOk="0" h="22860" w="22860">
                  <a:moveTo>
                    <a:pt x="0" y="5333"/>
                  </a:moveTo>
                  <a:lnTo>
                    <a:pt x="0" y="18287"/>
                  </a:lnTo>
                  <a:lnTo>
                    <a:pt x="5334" y="22859"/>
                  </a:lnTo>
                  <a:lnTo>
                    <a:pt x="17526" y="22859"/>
                  </a:lnTo>
                  <a:lnTo>
                    <a:pt x="22860" y="18287"/>
                  </a:lnTo>
                  <a:lnTo>
                    <a:pt x="22860" y="11429"/>
                  </a:lnTo>
                  <a:lnTo>
                    <a:pt x="22860" y="5333"/>
                  </a:lnTo>
                  <a:lnTo>
                    <a:pt x="17526" y="0"/>
                  </a:lnTo>
                  <a:lnTo>
                    <a:pt x="5334" y="0"/>
                  </a:lnTo>
                  <a:lnTo>
                    <a:pt x="0" y="5333"/>
                  </a:lnTo>
                  <a:close/>
                </a:path>
              </a:pathLst>
            </a:custGeom>
            <a:solidFill>
              <a:srgbClr val="80008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2" name="Google Shape;1232;p35"/>
            <p:cNvSpPr/>
            <p:nvPr/>
          </p:nvSpPr>
          <p:spPr>
            <a:xfrm>
              <a:off x="5421224" y="3593762"/>
              <a:ext cx="26575" cy="29318"/>
            </a:xfrm>
            <a:custGeom>
              <a:rect b="b" l="l" r="r" t="t"/>
              <a:pathLst>
                <a:path extrusionOk="0" h="22860" w="22860">
                  <a:moveTo>
                    <a:pt x="0" y="5333"/>
                  </a:moveTo>
                  <a:lnTo>
                    <a:pt x="0" y="18287"/>
                  </a:lnTo>
                  <a:lnTo>
                    <a:pt x="5334" y="22859"/>
                  </a:lnTo>
                  <a:lnTo>
                    <a:pt x="18288" y="22859"/>
                  </a:lnTo>
                  <a:lnTo>
                    <a:pt x="22860" y="18287"/>
                  </a:lnTo>
                  <a:lnTo>
                    <a:pt x="22860" y="11429"/>
                  </a:lnTo>
                  <a:lnTo>
                    <a:pt x="22860" y="5333"/>
                  </a:lnTo>
                  <a:lnTo>
                    <a:pt x="18288" y="0"/>
                  </a:lnTo>
                  <a:lnTo>
                    <a:pt x="5334" y="0"/>
                  </a:lnTo>
                  <a:lnTo>
                    <a:pt x="0" y="5333"/>
                  </a:lnTo>
                  <a:close/>
                </a:path>
              </a:pathLst>
            </a:custGeom>
            <a:solidFill>
              <a:srgbClr val="80008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3" name="Google Shape;1233;p35"/>
            <p:cNvSpPr/>
            <p:nvPr/>
          </p:nvSpPr>
          <p:spPr>
            <a:xfrm>
              <a:off x="5525855" y="3578134"/>
              <a:ext cx="26575" cy="29318"/>
            </a:xfrm>
            <a:custGeom>
              <a:rect b="b" l="l" r="r" t="t"/>
              <a:pathLst>
                <a:path extrusionOk="0" h="22860" w="22860">
                  <a:moveTo>
                    <a:pt x="0" y="5333"/>
                  </a:moveTo>
                  <a:lnTo>
                    <a:pt x="0" y="17525"/>
                  </a:lnTo>
                  <a:lnTo>
                    <a:pt x="4572" y="22859"/>
                  </a:lnTo>
                  <a:lnTo>
                    <a:pt x="17526" y="22859"/>
                  </a:lnTo>
                  <a:lnTo>
                    <a:pt x="22860" y="17525"/>
                  </a:lnTo>
                  <a:lnTo>
                    <a:pt x="22860" y="11429"/>
                  </a:lnTo>
                  <a:lnTo>
                    <a:pt x="22860" y="5333"/>
                  </a:lnTo>
                  <a:lnTo>
                    <a:pt x="17526" y="0"/>
                  </a:lnTo>
                  <a:lnTo>
                    <a:pt x="4572" y="0"/>
                  </a:lnTo>
                  <a:lnTo>
                    <a:pt x="0" y="5333"/>
                  </a:lnTo>
                  <a:close/>
                </a:path>
              </a:pathLst>
            </a:custGeom>
            <a:solidFill>
              <a:srgbClr val="80008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234" name="Google Shape;1234;p35"/>
            <p:cNvGrpSpPr/>
            <p:nvPr/>
          </p:nvGrpSpPr>
          <p:grpSpPr>
            <a:xfrm>
              <a:off x="6039596" y="3186978"/>
              <a:ext cx="907468" cy="686913"/>
              <a:chOff x="6517158" y="2939319"/>
              <a:chExt cx="779880" cy="535939"/>
            </a:xfrm>
          </p:grpSpPr>
          <p:pic>
            <p:nvPicPr>
              <p:cNvPr id="1235" name="Google Shape;1235;p35"/>
              <p:cNvPicPr preferRelativeResize="0"/>
              <p:nvPr/>
            </p:nvPicPr>
            <p:blipFill rotWithShape="1">
              <a:blip r:embed="rId16">
                <a:alphaModFix/>
              </a:blip>
              <a:srcRect b="0" l="0" r="0" t="0"/>
              <a:stretch/>
            </p:blipFill>
            <p:spPr>
              <a:xfrm>
                <a:off x="6517158" y="3130270"/>
                <a:ext cx="252475" cy="19283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36" name="Google Shape;1236;p35"/>
              <p:cNvPicPr preferRelativeResize="0"/>
              <p:nvPr/>
            </p:nvPicPr>
            <p:blipFill rotWithShape="1">
              <a:blip r:embed="rId17">
                <a:alphaModFix/>
              </a:blip>
              <a:srcRect b="0" l="0" r="0" t="0"/>
              <a:stretch/>
            </p:blipFill>
            <p:spPr>
              <a:xfrm>
                <a:off x="6800824" y="3134842"/>
                <a:ext cx="128019" cy="21112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37" name="Google Shape;1237;p35"/>
              <p:cNvPicPr preferRelativeResize="0"/>
              <p:nvPr/>
            </p:nvPicPr>
            <p:blipFill rotWithShape="1">
              <a:blip r:embed="rId18">
                <a:alphaModFix/>
              </a:blip>
              <a:srcRect b="0" l="0" r="0" t="0"/>
              <a:stretch/>
            </p:blipFill>
            <p:spPr>
              <a:xfrm>
                <a:off x="6963130" y="3079216"/>
                <a:ext cx="149402" cy="219506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238" name="Google Shape;1238;p35"/>
              <p:cNvSpPr/>
              <p:nvPr/>
            </p:nvSpPr>
            <p:spPr>
              <a:xfrm>
                <a:off x="7084313" y="2939319"/>
                <a:ext cx="212725" cy="535939"/>
              </a:xfrm>
              <a:custGeom>
                <a:rect b="b" l="l" r="r" t="t"/>
                <a:pathLst>
                  <a:path extrusionOk="0" h="535939" w="212725">
                    <a:moveTo>
                      <a:pt x="42672" y="10382"/>
                    </a:moveTo>
                    <a:lnTo>
                      <a:pt x="52030" y="2869"/>
                    </a:lnTo>
                    <a:lnTo>
                      <a:pt x="59817" y="0"/>
                    </a:lnTo>
                    <a:lnTo>
                      <a:pt x="68175" y="2131"/>
                    </a:lnTo>
                    <a:lnTo>
                      <a:pt x="104108" y="35528"/>
                    </a:lnTo>
                    <a:lnTo>
                      <a:pt x="131540" y="87201"/>
                    </a:lnTo>
                    <a:lnTo>
                      <a:pt x="139827" y="130730"/>
                    </a:lnTo>
                    <a:lnTo>
                      <a:pt x="140970" y="153638"/>
                    </a:lnTo>
                    <a:lnTo>
                      <a:pt x="139588" y="174867"/>
                    </a:lnTo>
                    <a:lnTo>
                      <a:pt x="136207" y="195452"/>
                    </a:lnTo>
                    <a:lnTo>
                      <a:pt x="131968" y="215896"/>
                    </a:lnTo>
                    <a:lnTo>
                      <a:pt x="128016" y="236696"/>
                    </a:lnTo>
                    <a:lnTo>
                      <a:pt x="125670" y="250662"/>
                    </a:lnTo>
                    <a:lnTo>
                      <a:pt x="124110" y="265556"/>
                    </a:lnTo>
                    <a:lnTo>
                      <a:pt x="124694" y="280308"/>
                    </a:lnTo>
                    <a:lnTo>
                      <a:pt x="152138" y="313670"/>
                    </a:lnTo>
                    <a:lnTo>
                      <a:pt x="191238" y="313908"/>
                    </a:lnTo>
                    <a:lnTo>
                      <a:pt x="212598" y="302228"/>
                    </a:lnTo>
                    <a:lnTo>
                      <a:pt x="205775" y="304609"/>
                    </a:lnTo>
                    <a:lnTo>
                      <a:pt x="171164" y="340423"/>
                    </a:lnTo>
                    <a:lnTo>
                      <a:pt x="159912" y="383976"/>
                    </a:lnTo>
                    <a:lnTo>
                      <a:pt x="160020" y="438626"/>
                    </a:lnTo>
                    <a:lnTo>
                      <a:pt x="161448" y="461105"/>
                    </a:lnTo>
                    <a:lnTo>
                      <a:pt x="162055" y="472273"/>
                    </a:lnTo>
                    <a:lnTo>
                      <a:pt x="162306" y="483584"/>
                    </a:lnTo>
                    <a:lnTo>
                      <a:pt x="162698" y="490561"/>
                    </a:lnTo>
                    <a:lnTo>
                      <a:pt x="163163" y="498252"/>
                    </a:lnTo>
                    <a:lnTo>
                      <a:pt x="162627" y="505658"/>
                    </a:lnTo>
                    <a:lnTo>
                      <a:pt x="160020" y="511778"/>
                    </a:lnTo>
                    <a:lnTo>
                      <a:pt x="154686" y="519398"/>
                    </a:lnTo>
                    <a:lnTo>
                      <a:pt x="145542" y="521684"/>
                    </a:lnTo>
                    <a:lnTo>
                      <a:pt x="137922" y="523970"/>
                    </a:lnTo>
                    <a:lnTo>
                      <a:pt x="93130" y="533935"/>
                    </a:lnTo>
                    <a:lnTo>
                      <a:pt x="62305" y="535733"/>
                    </a:lnTo>
                    <a:lnTo>
                      <a:pt x="46958" y="535209"/>
                    </a:lnTo>
                    <a:lnTo>
                      <a:pt x="31753" y="533257"/>
                    </a:lnTo>
                    <a:lnTo>
                      <a:pt x="16764" y="529304"/>
                    </a:lnTo>
                    <a:lnTo>
                      <a:pt x="11430" y="527018"/>
                    </a:lnTo>
                    <a:lnTo>
                      <a:pt x="5334" y="524732"/>
                    </a:lnTo>
                    <a:lnTo>
                      <a:pt x="0" y="522446"/>
                    </a:lnTo>
                  </a:path>
                </a:pathLst>
              </a:custGeom>
              <a:noFill/>
              <a:ln cap="flat" cmpd="sng" w="2290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39" name="Google Shape;1239;p35"/>
            <p:cNvGrpSpPr/>
            <p:nvPr/>
          </p:nvGrpSpPr>
          <p:grpSpPr>
            <a:xfrm>
              <a:off x="3019885" y="3553789"/>
              <a:ext cx="269693" cy="320667"/>
              <a:chOff x="3922013" y="3225510"/>
              <a:chExt cx="231775" cy="250189"/>
            </a:xfrm>
          </p:grpSpPr>
          <p:sp>
            <p:nvSpPr>
              <p:cNvPr id="1240" name="Google Shape;1240;p35"/>
              <p:cNvSpPr/>
              <p:nvPr/>
            </p:nvSpPr>
            <p:spPr>
              <a:xfrm>
                <a:off x="4001261" y="3250691"/>
                <a:ext cx="40004" cy="173354"/>
              </a:xfrm>
              <a:custGeom>
                <a:rect b="b" l="l" r="r" t="t"/>
                <a:pathLst>
                  <a:path extrusionOk="0" h="173354" w="40004">
                    <a:moveTo>
                      <a:pt x="0" y="0"/>
                    </a:moveTo>
                    <a:lnTo>
                      <a:pt x="3226" y="11882"/>
                    </a:lnTo>
                    <a:lnTo>
                      <a:pt x="6953" y="23622"/>
                    </a:lnTo>
                    <a:lnTo>
                      <a:pt x="10822" y="35361"/>
                    </a:lnTo>
                    <a:lnTo>
                      <a:pt x="14478" y="47244"/>
                    </a:lnTo>
                    <a:lnTo>
                      <a:pt x="27443" y="97928"/>
                    </a:lnTo>
                    <a:lnTo>
                      <a:pt x="34671" y="141732"/>
                    </a:lnTo>
                    <a:lnTo>
                      <a:pt x="36695" y="155138"/>
                    </a:lnTo>
                    <a:lnTo>
                      <a:pt x="38862" y="168402"/>
                    </a:lnTo>
                    <a:lnTo>
                      <a:pt x="38862" y="169926"/>
                    </a:lnTo>
                    <a:lnTo>
                      <a:pt x="39624" y="171450"/>
                    </a:lnTo>
                    <a:lnTo>
                      <a:pt x="39624" y="172974"/>
                    </a:lnTo>
                  </a:path>
                </a:pathLst>
              </a:custGeom>
              <a:noFill/>
              <a:ln cap="flat" cmpd="sng" w="2290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1" name="Google Shape;1241;p35"/>
              <p:cNvSpPr/>
              <p:nvPr/>
            </p:nvSpPr>
            <p:spPr>
              <a:xfrm>
                <a:off x="3922013" y="3225510"/>
                <a:ext cx="231775" cy="250189"/>
              </a:xfrm>
              <a:custGeom>
                <a:rect b="b" l="l" r="r" t="t"/>
                <a:pathLst>
                  <a:path extrusionOk="0" h="250189" w="231775">
                    <a:moveTo>
                      <a:pt x="0" y="28991"/>
                    </a:moveTo>
                    <a:lnTo>
                      <a:pt x="40743" y="1547"/>
                    </a:lnTo>
                    <a:lnTo>
                      <a:pt x="74318" y="0"/>
                    </a:lnTo>
                    <a:lnTo>
                      <a:pt x="90678" y="797"/>
                    </a:lnTo>
                    <a:lnTo>
                      <a:pt x="132778" y="8131"/>
                    </a:lnTo>
                    <a:lnTo>
                      <a:pt x="171450" y="25181"/>
                    </a:lnTo>
                    <a:lnTo>
                      <a:pt x="213026" y="62257"/>
                    </a:lnTo>
                    <a:lnTo>
                      <a:pt x="231266" y="109573"/>
                    </a:lnTo>
                    <a:lnTo>
                      <a:pt x="231505" y="125884"/>
                    </a:lnTo>
                    <a:lnTo>
                      <a:pt x="228600" y="141767"/>
                    </a:lnTo>
                    <a:lnTo>
                      <a:pt x="198381" y="189345"/>
                    </a:lnTo>
                    <a:lnTo>
                      <a:pt x="155924" y="224920"/>
                    </a:lnTo>
                    <a:lnTo>
                      <a:pt x="109763" y="244471"/>
                    </a:lnTo>
                    <a:lnTo>
                      <a:pt x="70866" y="247685"/>
                    </a:lnTo>
                    <a:lnTo>
                      <a:pt x="62293" y="247709"/>
                    </a:lnTo>
                    <a:lnTo>
                      <a:pt x="53721" y="247876"/>
                    </a:lnTo>
                    <a:lnTo>
                      <a:pt x="45148" y="248328"/>
                    </a:lnTo>
                    <a:lnTo>
                      <a:pt x="36576" y="249209"/>
                    </a:lnTo>
                    <a:lnTo>
                      <a:pt x="33528" y="249209"/>
                    </a:lnTo>
                    <a:lnTo>
                      <a:pt x="29718" y="249209"/>
                    </a:lnTo>
                    <a:lnTo>
                      <a:pt x="26670" y="249971"/>
                    </a:lnTo>
                  </a:path>
                </a:pathLst>
              </a:custGeom>
              <a:noFill/>
              <a:ln cap="flat" cmpd="sng" w="2290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42" name="Google Shape;1242;p35"/>
            <p:cNvGrpSpPr/>
            <p:nvPr/>
          </p:nvGrpSpPr>
          <p:grpSpPr>
            <a:xfrm>
              <a:off x="3705277" y="4607645"/>
              <a:ext cx="851197" cy="1097108"/>
              <a:chOff x="4511040" y="4047743"/>
              <a:chExt cx="731520" cy="855979"/>
            </a:xfrm>
          </p:grpSpPr>
          <p:sp>
            <p:nvSpPr>
              <p:cNvPr id="1243" name="Google Shape;1243;p35"/>
              <p:cNvSpPr/>
              <p:nvPr/>
            </p:nvSpPr>
            <p:spPr>
              <a:xfrm>
                <a:off x="4813554" y="4220717"/>
                <a:ext cx="71754" cy="41910"/>
              </a:xfrm>
              <a:custGeom>
                <a:rect b="b" l="l" r="r" t="t"/>
                <a:pathLst>
                  <a:path extrusionOk="0" h="41910" w="71754">
                    <a:moveTo>
                      <a:pt x="0" y="0"/>
                    </a:moveTo>
                    <a:lnTo>
                      <a:pt x="29467" y="24967"/>
                    </a:lnTo>
                    <a:lnTo>
                      <a:pt x="69342" y="41909"/>
                    </a:lnTo>
                    <a:lnTo>
                      <a:pt x="70104" y="41909"/>
                    </a:lnTo>
                    <a:lnTo>
                      <a:pt x="70866" y="41147"/>
                    </a:lnTo>
                    <a:lnTo>
                      <a:pt x="71628" y="41147"/>
                    </a:lnTo>
                  </a:path>
                </a:pathLst>
              </a:custGeom>
              <a:noFill/>
              <a:ln cap="flat" cmpd="sng" w="2290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4" name="Google Shape;1244;p35"/>
              <p:cNvSpPr/>
              <p:nvPr/>
            </p:nvSpPr>
            <p:spPr>
              <a:xfrm>
                <a:off x="4879086" y="4194809"/>
                <a:ext cx="5714" cy="165735"/>
              </a:xfrm>
              <a:custGeom>
                <a:rect b="b" l="l" r="r" t="t"/>
                <a:pathLst>
                  <a:path extrusionOk="0" h="165735" w="5714">
                    <a:moveTo>
                      <a:pt x="2286" y="0"/>
                    </a:moveTo>
                    <a:lnTo>
                      <a:pt x="2214" y="16787"/>
                    </a:lnTo>
                    <a:lnTo>
                      <a:pt x="2857" y="33147"/>
                    </a:lnTo>
                    <a:lnTo>
                      <a:pt x="3786" y="49506"/>
                    </a:lnTo>
                    <a:lnTo>
                      <a:pt x="4572" y="66294"/>
                    </a:lnTo>
                    <a:lnTo>
                      <a:pt x="5000" y="83677"/>
                    </a:lnTo>
                    <a:lnTo>
                      <a:pt x="5143" y="101345"/>
                    </a:lnTo>
                    <a:lnTo>
                      <a:pt x="5000" y="119014"/>
                    </a:lnTo>
                    <a:lnTo>
                      <a:pt x="4572" y="136398"/>
                    </a:lnTo>
                    <a:lnTo>
                      <a:pt x="4393" y="144351"/>
                    </a:lnTo>
                    <a:lnTo>
                      <a:pt x="3714" y="151447"/>
                    </a:lnTo>
                    <a:lnTo>
                      <a:pt x="2321" y="158257"/>
                    </a:lnTo>
                    <a:lnTo>
                      <a:pt x="0" y="165354"/>
                    </a:lnTo>
                  </a:path>
                </a:pathLst>
              </a:custGeom>
              <a:noFill/>
              <a:ln cap="flat" cmpd="sng" w="2290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5" name="Google Shape;1245;p35"/>
              <p:cNvSpPr/>
              <p:nvPr/>
            </p:nvSpPr>
            <p:spPr>
              <a:xfrm>
                <a:off x="4511040" y="4047743"/>
                <a:ext cx="731520" cy="855979"/>
              </a:xfrm>
              <a:custGeom>
                <a:rect b="b" l="l" r="r" t="t"/>
                <a:pathLst>
                  <a:path extrusionOk="0" h="855979" w="731520">
                    <a:moveTo>
                      <a:pt x="731519" y="0"/>
                    </a:moveTo>
                    <a:lnTo>
                      <a:pt x="710183" y="38100"/>
                    </a:lnTo>
                    <a:lnTo>
                      <a:pt x="701170" y="52268"/>
                    </a:lnTo>
                    <a:lnTo>
                      <a:pt x="692372" y="66294"/>
                    </a:lnTo>
                    <a:lnTo>
                      <a:pt x="683716" y="80319"/>
                    </a:lnTo>
                    <a:lnTo>
                      <a:pt x="675131" y="94488"/>
                    </a:lnTo>
                    <a:lnTo>
                      <a:pt x="661142" y="115359"/>
                    </a:lnTo>
                    <a:lnTo>
                      <a:pt x="631733" y="155674"/>
                    </a:lnTo>
                    <a:lnTo>
                      <a:pt x="589073" y="209728"/>
                    </a:lnTo>
                    <a:lnTo>
                      <a:pt x="560831" y="243554"/>
                    </a:lnTo>
                    <a:lnTo>
                      <a:pt x="532018" y="276951"/>
                    </a:lnTo>
                    <a:lnTo>
                      <a:pt x="502919" y="310134"/>
                    </a:lnTo>
                    <a:lnTo>
                      <a:pt x="471897" y="346777"/>
                    </a:lnTo>
                    <a:lnTo>
                      <a:pt x="440911" y="383456"/>
                    </a:lnTo>
                    <a:lnTo>
                      <a:pt x="409815" y="420026"/>
                    </a:lnTo>
                    <a:lnTo>
                      <a:pt x="378464" y="456340"/>
                    </a:lnTo>
                    <a:lnTo>
                      <a:pt x="346709" y="492252"/>
                    </a:lnTo>
                    <a:lnTo>
                      <a:pt x="312785" y="530480"/>
                    </a:lnTo>
                    <a:lnTo>
                      <a:pt x="278678" y="568378"/>
                    </a:lnTo>
                    <a:lnTo>
                      <a:pt x="244388" y="605985"/>
                    </a:lnTo>
                    <a:lnTo>
                      <a:pt x="209915" y="643335"/>
                    </a:lnTo>
                    <a:lnTo>
                      <a:pt x="175259" y="680466"/>
                    </a:lnTo>
                    <a:lnTo>
                      <a:pt x="151268" y="705612"/>
                    </a:lnTo>
                    <a:lnTo>
                      <a:pt x="127349" y="730758"/>
                    </a:lnTo>
                    <a:lnTo>
                      <a:pt x="103572" y="755904"/>
                    </a:lnTo>
                    <a:lnTo>
                      <a:pt x="80009" y="781050"/>
                    </a:lnTo>
                    <a:lnTo>
                      <a:pt x="65115" y="796456"/>
                    </a:lnTo>
                    <a:lnTo>
                      <a:pt x="50006" y="811720"/>
                    </a:lnTo>
                    <a:lnTo>
                      <a:pt x="34468" y="826698"/>
                    </a:lnTo>
                    <a:lnTo>
                      <a:pt x="18287" y="841248"/>
                    </a:lnTo>
                    <a:lnTo>
                      <a:pt x="12953" y="846582"/>
                    </a:lnTo>
                    <a:lnTo>
                      <a:pt x="6095" y="850392"/>
                    </a:lnTo>
                    <a:lnTo>
                      <a:pt x="0" y="855726"/>
                    </a:lnTo>
                    <a:lnTo>
                      <a:pt x="5333" y="838962"/>
                    </a:lnTo>
                    <a:lnTo>
                      <a:pt x="5333" y="838200"/>
                    </a:lnTo>
                  </a:path>
                </a:pathLst>
              </a:custGeom>
              <a:noFill/>
              <a:ln cap="flat" cmpd="sng" w="2290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46" name="Google Shape;1246;p35"/>
            <p:cNvGrpSpPr/>
            <p:nvPr/>
          </p:nvGrpSpPr>
          <p:grpSpPr>
            <a:xfrm>
              <a:off x="5453777" y="4554907"/>
              <a:ext cx="601453" cy="980725"/>
              <a:chOff x="6013704" y="4006596"/>
              <a:chExt cx="516890" cy="765175"/>
            </a:xfrm>
          </p:grpSpPr>
          <p:sp>
            <p:nvSpPr>
              <p:cNvPr id="1247" name="Google Shape;1247;p35"/>
              <p:cNvSpPr/>
              <p:nvPr/>
            </p:nvSpPr>
            <p:spPr>
              <a:xfrm>
                <a:off x="6013704" y="4006596"/>
                <a:ext cx="516890" cy="765175"/>
              </a:xfrm>
              <a:custGeom>
                <a:rect b="b" l="l" r="r" t="t"/>
                <a:pathLst>
                  <a:path extrusionOk="0" h="765175" w="516890">
                    <a:moveTo>
                      <a:pt x="0" y="0"/>
                    </a:moveTo>
                    <a:lnTo>
                      <a:pt x="4262" y="11751"/>
                    </a:lnTo>
                    <a:lnTo>
                      <a:pt x="8953" y="23145"/>
                    </a:lnTo>
                    <a:lnTo>
                      <a:pt x="13930" y="34397"/>
                    </a:lnTo>
                    <a:lnTo>
                      <a:pt x="19050" y="45719"/>
                    </a:lnTo>
                    <a:lnTo>
                      <a:pt x="26503" y="62281"/>
                    </a:lnTo>
                    <a:lnTo>
                      <a:pt x="50292" y="111252"/>
                    </a:lnTo>
                    <a:lnTo>
                      <a:pt x="74295" y="156400"/>
                    </a:lnTo>
                    <a:lnTo>
                      <a:pt x="100584" y="200405"/>
                    </a:lnTo>
                    <a:lnTo>
                      <a:pt x="132873" y="250316"/>
                    </a:lnTo>
                    <a:lnTo>
                      <a:pt x="166878" y="300227"/>
                    </a:lnTo>
                    <a:lnTo>
                      <a:pt x="185046" y="327219"/>
                    </a:lnTo>
                    <a:lnTo>
                      <a:pt x="203073" y="354425"/>
                    </a:lnTo>
                    <a:lnTo>
                      <a:pt x="221099" y="381773"/>
                    </a:lnTo>
                    <a:lnTo>
                      <a:pt x="239268" y="409194"/>
                    </a:lnTo>
                    <a:lnTo>
                      <a:pt x="277368" y="466915"/>
                    </a:lnTo>
                    <a:lnTo>
                      <a:pt x="317754" y="523493"/>
                    </a:lnTo>
                    <a:lnTo>
                      <a:pt x="359949" y="578548"/>
                    </a:lnTo>
                    <a:lnTo>
                      <a:pt x="403860" y="632459"/>
                    </a:lnTo>
                    <a:lnTo>
                      <a:pt x="444246" y="678656"/>
                    </a:lnTo>
                    <a:lnTo>
                      <a:pt x="464510" y="701790"/>
                    </a:lnTo>
                    <a:lnTo>
                      <a:pt x="491490" y="733555"/>
                    </a:lnTo>
                    <a:lnTo>
                      <a:pt x="512064" y="758951"/>
                    </a:lnTo>
                    <a:lnTo>
                      <a:pt x="514350" y="761237"/>
                    </a:lnTo>
                    <a:lnTo>
                      <a:pt x="515112" y="762761"/>
                    </a:lnTo>
                    <a:lnTo>
                      <a:pt x="516636" y="765047"/>
                    </a:lnTo>
                    <a:lnTo>
                      <a:pt x="507051" y="760547"/>
                    </a:lnTo>
                    <a:lnTo>
                      <a:pt x="497681" y="755332"/>
                    </a:lnTo>
                    <a:lnTo>
                      <a:pt x="488453" y="749831"/>
                    </a:lnTo>
                    <a:lnTo>
                      <a:pt x="479298" y="744473"/>
                    </a:lnTo>
                  </a:path>
                </a:pathLst>
              </a:custGeom>
              <a:noFill/>
              <a:ln cap="flat" cmpd="sng" w="2290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1248" name="Google Shape;1248;p35"/>
              <p:cNvPicPr preferRelativeResize="0"/>
              <p:nvPr/>
            </p:nvPicPr>
            <p:blipFill rotWithShape="1">
              <a:blip r:embed="rId19">
                <a:alphaModFix/>
              </a:blip>
              <a:srcRect b="0" l="0" r="0" t="0"/>
              <a:stretch/>
            </p:blipFill>
            <p:spPr>
              <a:xfrm>
                <a:off x="6425920" y="4180306"/>
                <a:ext cx="97586" cy="18521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249" name="Google Shape;1249;p35"/>
            <p:cNvSpPr/>
            <p:nvPr/>
          </p:nvSpPr>
          <p:spPr>
            <a:xfrm>
              <a:off x="6170593" y="5629055"/>
              <a:ext cx="101132" cy="539125"/>
            </a:xfrm>
            <a:custGeom>
              <a:rect b="b" l="l" r="r" t="t"/>
              <a:pathLst>
                <a:path extrusionOk="0" h="420370" w="86995">
                  <a:moveTo>
                    <a:pt x="65436" y="20574"/>
                  </a:moveTo>
                  <a:lnTo>
                    <a:pt x="62388" y="14478"/>
                  </a:lnTo>
                  <a:lnTo>
                    <a:pt x="60864" y="4572"/>
                  </a:lnTo>
                  <a:lnTo>
                    <a:pt x="53244" y="1524"/>
                  </a:lnTo>
                  <a:lnTo>
                    <a:pt x="15906" y="17430"/>
                  </a:lnTo>
                  <a:lnTo>
                    <a:pt x="0" y="55721"/>
                  </a:lnTo>
                  <a:lnTo>
                    <a:pt x="202" y="67186"/>
                  </a:lnTo>
                  <a:lnTo>
                    <a:pt x="22764" y="110299"/>
                  </a:lnTo>
                  <a:lnTo>
                    <a:pt x="31146" y="119634"/>
                  </a:lnTo>
                  <a:lnTo>
                    <a:pt x="37445" y="128706"/>
                  </a:lnTo>
                  <a:lnTo>
                    <a:pt x="41529" y="137922"/>
                  </a:lnTo>
                  <a:lnTo>
                    <a:pt x="43469" y="147708"/>
                  </a:lnTo>
                  <a:lnTo>
                    <a:pt x="43338" y="158496"/>
                  </a:lnTo>
                  <a:lnTo>
                    <a:pt x="24288" y="194310"/>
                  </a:lnTo>
                  <a:lnTo>
                    <a:pt x="9929" y="209526"/>
                  </a:lnTo>
                  <a:lnTo>
                    <a:pt x="5238" y="214884"/>
                  </a:lnTo>
                  <a:lnTo>
                    <a:pt x="3714" y="216408"/>
                  </a:lnTo>
                  <a:lnTo>
                    <a:pt x="2190" y="217170"/>
                  </a:lnTo>
                  <a:lnTo>
                    <a:pt x="3714" y="219456"/>
                  </a:lnTo>
                  <a:lnTo>
                    <a:pt x="7786" y="225385"/>
                  </a:lnTo>
                  <a:lnTo>
                    <a:pt x="13430" y="230886"/>
                  </a:lnTo>
                  <a:lnTo>
                    <a:pt x="19359" y="236386"/>
                  </a:lnTo>
                  <a:lnTo>
                    <a:pt x="24288" y="242316"/>
                  </a:lnTo>
                  <a:lnTo>
                    <a:pt x="30015" y="253103"/>
                  </a:lnTo>
                  <a:lnTo>
                    <a:pt x="32956" y="264033"/>
                  </a:lnTo>
                  <a:lnTo>
                    <a:pt x="34039" y="275534"/>
                  </a:lnTo>
                  <a:lnTo>
                    <a:pt x="34194" y="288036"/>
                  </a:lnTo>
                  <a:lnTo>
                    <a:pt x="33444" y="304478"/>
                  </a:lnTo>
                  <a:lnTo>
                    <a:pt x="30480" y="320706"/>
                  </a:lnTo>
                  <a:lnTo>
                    <a:pt x="25943" y="336792"/>
                  </a:lnTo>
                  <a:lnTo>
                    <a:pt x="20478" y="352806"/>
                  </a:lnTo>
                  <a:lnTo>
                    <a:pt x="17347" y="362985"/>
                  </a:lnTo>
                  <a:lnTo>
                    <a:pt x="14859" y="373094"/>
                  </a:lnTo>
                  <a:lnTo>
                    <a:pt x="13084" y="383345"/>
                  </a:lnTo>
                  <a:lnTo>
                    <a:pt x="12096" y="393954"/>
                  </a:lnTo>
                  <a:lnTo>
                    <a:pt x="12311" y="401704"/>
                  </a:lnTo>
                  <a:lnTo>
                    <a:pt x="46672" y="420147"/>
                  </a:lnTo>
                  <a:lnTo>
                    <a:pt x="57423" y="419064"/>
                  </a:lnTo>
                  <a:lnTo>
                    <a:pt x="66960" y="416052"/>
                  </a:lnTo>
                  <a:lnTo>
                    <a:pt x="73806" y="411182"/>
                  </a:lnTo>
                  <a:lnTo>
                    <a:pt x="78867" y="407384"/>
                  </a:lnTo>
                  <a:lnTo>
                    <a:pt x="82927" y="403729"/>
                  </a:lnTo>
                  <a:lnTo>
                    <a:pt x="86772" y="399288"/>
                  </a:lnTo>
                </a:path>
              </a:pathLst>
            </a:custGeom>
            <a:noFill/>
            <a:ln cap="flat" cmpd="sng" w="22900">
              <a:solidFill>
                <a:srgbClr val="8000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250" name="Google Shape;1250;p35"/>
            <p:cNvGrpSpPr/>
            <p:nvPr/>
          </p:nvGrpSpPr>
          <p:grpSpPr>
            <a:xfrm>
              <a:off x="6377650" y="5638961"/>
              <a:ext cx="740422" cy="357520"/>
              <a:chOff x="6807682" y="4852390"/>
              <a:chExt cx="636320" cy="278942"/>
            </a:xfrm>
          </p:grpSpPr>
          <p:pic>
            <p:nvPicPr>
              <p:cNvPr id="1251" name="Google Shape;1251;p35"/>
              <p:cNvPicPr preferRelativeResize="0"/>
              <p:nvPr/>
            </p:nvPicPr>
            <p:blipFill rotWithShape="1">
              <a:blip r:embed="rId20">
                <a:alphaModFix/>
              </a:blip>
              <a:srcRect b="0" l="0" r="0" t="0"/>
              <a:stretch/>
            </p:blipFill>
            <p:spPr>
              <a:xfrm>
                <a:off x="6807682" y="4906492"/>
                <a:ext cx="176072" cy="22484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52" name="Google Shape;1252;p35"/>
              <p:cNvPicPr preferRelativeResize="0"/>
              <p:nvPr/>
            </p:nvPicPr>
            <p:blipFill rotWithShape="1">
              <a:blip r:embed="rId21">
                <a:alphaModFix/>
              </a:blip>
              <a:srcRect b="0" l="0" r="0" t="0"/>
              <a:stretch/>
            </p:blipFill>
            <p:spPr>
              <a:xfrm>
                <a:off x="7008088" y="4920970"/>
                <a:ext cx="185216" cy="16235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53" name="Google Shape;1253;p35"/>
              <p:cNvPicPr preferRelativeResize="0"/>
              <p:nvPr/>
            </p:nvPicPr>
            <p:blipFill rotWithShape="1">
              <a:blip r:embed="rId22">
                <a:alphaModFix/>
              </a:blip>
              <a:srcRect b="0" l="0" r="0" t="0"/>
              <a:stretch/>
            </p:blipFill>
            <p:spPr>
              <a:xfrm>
                <a:off x="7217638" y="4852390"/>
                <a:ext cx="125018" cy="22026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54" name="Google Shape;1254;p35"/>
              <p:cNvPicPr preferRelativeResize="0"/>
              <p:nvPr/>
            </p:nvPicPr>
            <p:blipFill rotWithShape="1">
              <a:blip r:embed="rId23">
                <a:alphaModFix/>
              </a:blip>
              <a:srcRect b="0" l="0" r="0" t="0"/>
              <a:stretch/>
            </p:blipFill>
            <p:spPr>
              <a:xfrm>
                <a:off x="7362418" y="5046700"/>
                <a:ext cx="81584" cy="83108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255" name="Google Shape;1255;p35"/>
            <p:cNvGrpSpPr/>
            <p:nvPr/>
          </p:nvGrpSpPr>
          <p:grpSpPr>
            <a:xfrm>
              <a:off x="7173017" y="5623367"/>
              <a:ext cx="625541" cy="315785"/>
              <a:chOff x="7491222" y="4840223"/>
              <a:chExt cx="537591" cy="246380"/>
            </a:xfrm>
          </p:grpSpPr>
          <p:pic>
            <p:nvPicPr>
              <p:cNvPr id="1256" name="Google Shape;1256;p35"/>
              <p:cNvPicPr preferRelativeResize="0"/>
              <p:nvPr/>
            </p:nvPicPr>
            <p:blipFill rotWithShape="1">
              <a:blip r:embed="rId24">
                <a:alphaModFix/>
              </a:blip>
              <a:srcRect b="0" l="0" r="0" t="0"/>
              <a:stretch/>
            </p:blipFill>
            <p:spPr>
              <a:xfrm>
                <a:off x="7512532" y="4879060"/>
                <a:ext cx="382574" cy="16159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257" name="Google Shape;1257;p35"/>
              <p:cNvSpPr/>
              <p:nvPr/>
            </p:nvSpPr>
            <p:spPr>
              <a:xfrm>
                <a:off x="7875270" y="4840223"/>
                <a:ext cx="73659" cy="238125"/>
              </a:xfrm>
              <a:custGeom>
                <a:rect b="b" l="l" r="r" t="t"/>
                <a:pathLst>
                  <a:path extrusionOk="0" h="238125" w="73659">
                    <a:moveTo>
                      <a:pt x="15240" y="0"/>
                    </a:moveTo>
                    <a:lnTo>
                      <a:pt x="55626" y="30479"/>
                    </a:lnTo>
                    <a:lnTo>
                      <a:pt x="72556" y="80950"/>
                    </a:lnTo>
                    <a:lnTo>
                      <a:pt x="73152" y="99059"/>
                    </a:lnTo>
                    <a:lnTo>
                      <a:pt x="71247" y="122884"/>
                    </a:lnTo>
                    <a:lnTo>
                      <a:pt x="57721" y="168818"/>
                    </a:lnTo>
                    <a:lnTo>
                      <a:pt x="37933" y="206025"/>
                    </a:lnTo>
                    <a:lnTo>
                      <a:pt x="15311" y="229076"/>
                    </a:lnTo>
                    <a:lnTo>
                      <a:pt x="0" y="237743"/>
                    </a:lnTo>
                  </a:path>
                </a:pathLst>
              </a:custGeom>
              <a:noFill/>
              <a:ln cap="flat" cmpd="sng" w="2290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58" name="Google Shape;1258;p35"/>
              <p:cNvSpPr/>
              <p:nvPr/>
            </p:nvSpPr>
            <p:spPr>
              <a:xfrm>
                <a:off x="7491222" y="4844033"/>
                <a:ext cx="134620" cy="242570"/>
              </a:xfrm>
              <a:custGeom>
                <a:rect b="b" l="l" r="r" t="t"/>
                <a:pathLst>
                  <a:path extrusionOk="0" h="242570" w="134620">
                    <a:moveTo>
                      <a:pt x="16001" y="0"/>
                    </a:moveTo>
                    <a:lnTo>
                      <a:pt x="7072" y="14323"/>
                    </a:lnTo>
                    <a:lnTo>
                      <a:pt x="2285" y="27717"/>
                    </a:lnTo>
                    <a:lnTo>
                      <a:pt x="357" y="42112"/>
                    </a:lnTo>
                    <a:lnTo>
                      <a:pt x="0" y="59436"/>
                    </a:lnTo>
                    <a:lnTo>
                      <a:pt x="380" y="85451"/>
                    </a:lnTo>
                    <a:lnTo>
                      <a:pt x="8572" y="136052"/>
                    </a:lnTo>
                    <a:lnTo>
                      <a:pt x="29539" y="183701"/>
                    </a:lnTo>
                    <a:lnTo>
                      <a:pt x="64138" y="222396"/>
                    </a:lnTo>
                    <a:lnTo>
                      <a:pt x="101536" y="239303"/>
                    </a:lnTo>
                    <a:lnTo>
                      <a:pt x="122872" y="242423"/>
                    </a:lnTo>
                    <a:lnTo>
                      <a:pt x="134111" y="241554"/>
                    </a:lnTo>
                  </a:path>
                </a:pathLst>
              </a:custGeom>
              <a:noFill/>
              <a:ln cap="flat" cmpd="sng" w="2290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59" name="Google Shape;1259;p35"/>
              <p:cNvSpPr/>
              <p:nvPr/>
            </p:nvSpPr>
            <p:spPr>
              <a:xfrm>
                <a:off x="8011668" y="4992623"/>
                <a:ext cx="17145" cy="58420"/>
              </a:xfrm>
              <a:custGeom>
                <a:rect b="b" l="l" r="r" t="t"/>
                <a:pathLst>
                  <a:path extrusionOk="0" h="58420" w="17145">
                    <a:moveTo>
                      <a:pt x="0" y="0"/>
                    </a:moveTo>
                    <a:lnTo>
                      <a:pt x="7977" y="6917"/>
                    </a:lnTo>
                    <a:lnTo>
                      <a:pt x="12954" y="13049"/>
                    </a:lnTo>
                    <a:lnTo>
                      <a:pt x="15644" y="20466"/>
                    </a:lnTo>
                    <a:lnTo>
                      <a:pt x="16764" y="31241"/>
                    </a:lnTo>
                    <a:lnTo>
                      <a:pt x="16252" y="39909"/>
                    </a:lnTo>
                    <a:lnTo>
                      <a:pt x="14382" y="46862"/>
                    </a:lnTo>
                    <a:lnTo>
                      <a:pt x="10656" y="52673"/>
                    </a:lnTo>
                    <a:lnTo>
                      <a:pt x="4572" y="57911"/>
                    </a:lnTo>
                  </a:path>
                </a:pathLst>
              </a:custGeom>
              <a:noFill/>
              <a:ln cap="flat" cmpd="sng" w="2290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260" name="Google Shape;1260;p35"/>
            <p:cNvSpPr/>
            <p:nvPr/>
          </p:nvSpPr>
          <p:spPr>
            <a:xfrm>
              <a:off x="8021903" y="5729647"/>
              <a:ext cx="26574" cy="30945"/>
            </a:xfrm>
            <a:custGeom>
              <a:rect b="b" l="l" r="r" t="t"/>
              <a:pathLst>
                <a:path extrusionOk="0" h="24129" w="22859">
                  <a:moveTo>
                    <a:pt x="0" y="5334"/>
                  </a:moveTo>
                  <a:lnTo>
                    <a:pt x="0" y="18288"/>
                  </a:lnTo>
                  <a:lnTo>
                    <a:pt x="5333" y="23622"/>
                  </a:lnTo>
                  <a:lnTo>
                    <a:pt x="17525" y="23622"/>
                  </a:lnTo>
                  <a:lnTo>
                    <a:pt x="22859" y="18288"/>
                  </a:lnTo>
                  <a:lnTo>
                    <a:pt x="22859" y="12192"/>
                  </a:lnTo>
                  <a:lnTo>
                    <a:pt x="22859" y="5334"/>
                  </a:lnTo>
                  <a:lnTo>
                    <a:pt x="17525" y="0"/>
                  </a:lnTo>
                  <a:lnTo>
                    <a:pt x="5333" y="0"/>
                  </a:lnTo>
                  <a:lnTo>
                    <a:pt x="0" y="5334"/>
                  </a:lnTo>
                  <a:close/>
                </a:path>
              </a:pathLst>
            </a:custGeom>
            <a:solidFill>
              <a:srgbClr val="80008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1" name="Google Shape;1261;p35"/>
            <p:cNvSpPr/>
            <p:nvPr/>
          </p:nvSpPr>
          <p:spPr>
            <a:xfrm>
              <a:off x="8207223" y="5727694"/>
              <a:ext cx="12549" cy="4886"/>
            </a:xfrm>
            <a:custGeom>
              <a:rect b="b" l="l" r="r" t="t"/>
              <a:pathLst>
                <a:path extrusionOk="0" h="3810" w="10795">
                  <a:moveTo>
                    <a:pt x="0" y="3810"/>
                  </a:moveTo>
                  <a:lnTo>
                    <a:pt x="3047" y="2286"/>
                  </a:lnTo>
                  <a:lnTo>
                    <a:pt x="6858" y="1524"/>
                  </a:lnTo>
                  <a:lnTo>
                    <a:pt x="10668" y="0"/>
                  </a:lnTo>
                </a:path>
              </a:pathLst>
            </a:custGeom>
            <a:noFill/>
            <a:ln cap="flat" cmpd="sng" w="22900">
              <a:solidFill>
                <a:srgbClr val="8000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2" name="Google Shape;1262;p35"/>
            <p:cNvSpPr/>
            <p:nvPr/>
          </p:nvSpPr>
          <p:spPr>
            <a:xfrm>
              <a:off x="8323379" y="5701325"/>
              <a:ext cx="26574" cy="29318"/>
            </a:xfrm>
            <a:custGeom>
              <a:rect b="b" l="l" r="r" t="t"/>
              <a:pathLst>
                <a:path extrusionOk="0" h="22860" w="22859">
                  <a:moveTo>
                    <a:pt x="0" y="5334"/>
                  </a:moveTo>
                  <a:lnTo>
                    <a:pt x="0" y="17526"/>
                  </a:lnTo>
                  <a:lnTo>
                    <a:pt x="4571" y="22860"/>
                  </a:lnTo>
                  <a:lnTo>
                    <a:pt x="17525" y="22860"/>
                  </a:lnTo>
                  <a:lnTo>
                    <a:pt x="22859" y="17526"/>
                  </a:lnTo>
                  <a:lnTo>
                    <a:pt x="22859" y="11430"/>
                  </a:lnTo>
                  <a:lnTo>
                    <a:pt x="22859" y="5334"/>
                  </a:lnTo>
                  <a:lnTo>
                    <a:pt x="17525" y="0"/>
                  </a:lnTo>
                  <a:lnTo>
                    <a:pt x="4571" y="0"/>
                  </a:lnTo>
                  <a:lnTo>
                    <a:pt x="0" y="5334"/>
                  </a:lnTo>
                  <a:close/>
                </a:path>
              </a:pathLst>
            </a:custGeom>
            <a:solidFill>
              <a:srgbClr val="80008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3" name="Google Shape;1263;p35"/>
            <p:cNvSpPr/>
            <p:nvPr/>
          </p:nvSpPr>
          <p:spPr>
            <a:xfrm>
              <a:off x="8534413" y="5464354"/>
              <a:ext cx="186023" cy="446283"/>
            </a:xfrm>
            <a:custGeom>
              <a:rect b="b" l="l" r="r" t="t"/>
              <a:pathLst>
                <a:path extrusionOk="0" h="347979" w="160020">
                  <a:moveTo>
                    <a:pt x="19050" y="2012"/>
                  </a:moveTo>
                  <a:lnTo>
                    <a:pt x="32896" y="0"/>
                  </a:lnTo>
                  <a:lnTo>
                    <a:pt x="44672" y="202"/>
                  </a:lnTo>
                  <a:lnTo>
                    <a:pt x="56018" y="3405"/>
                  </a:lnTo>
                  <a:lnTo>
                    <a:pt x="97250" y="39350"/>
                  </a:lnTo>
                  <a:lnTo>
                    <a:pt x="110490" y="77450"/>
                  </a:lnTo>
                  <a:lnTo>
                    <a:pt x="111359" y="95821"/>
                  </a:lnTo>
                  <a:lnTo>
                    <a:pt x="110013" y="113549"/>
                  </a:lnTo>
                  <a:lnTo>
                    <a:pt x="107382" y="131135"/>
                  </a:lnTo>
                  <a:lnTo>
                    <a:pt x="104394" y="149078"/>
                  </a:lnTo>
                  <a:lnTo>
                    <a:pt x="103036" y="158829"/>
                  </a:lnTo>
                  <a:lnTo>
                    <a:pt x="102108" y="169937"/>
                  </a:lnTo>
                  <a:lnTo>
                    <a:pt x="102893" y="180903"/>
                  </a:lnTo>
                  <a:lnTo>
                    <a:pt x="106680" y="190226"/>
                  </a:lnTo>
                  <a:lnTo>
                    <a:pt x="112144" y="195393"/>
                  </a:lnTo>
                  <a:lnTo>
                    <a:pt x="118967" y="197846"/>
                  </a:lnTo>
                  <a:lnTo>
                    <a:pt x="126503" y="198584"/>
                  </a:lnTo>
                  <a:lnTo>
                    <a:pt x="134112" y="198608"/>
                  </a:lnTo>
                  <a:lnTo>
                    <a:pt x="142494" y="198608"/>
                  </a:lnTo>
                  <a:lnTo>
                    <a:pt x="149352" y="197846"/>
                  </a:lnTo>
                  <a:lnTo>
                    <a:pt x="156972" y="194036"/>
                  </a:lnTo>
                  <a:lnTo>
                    <a:pt x="158496" y="192512"/>
                  </a:lnTo>
                  <a:lnTo>
                    <a:pt x="159258" y="193274"/>
                  </a:lnTo>
                  <a:lnTo>
                    <a:pt x="133921" y="237374"/>
                  </a:lnTo>
                  <a:lnTo>
                    <a:pt x="128397" y="278927"/>
                  </a:lnTo>
                  <a:lnTo>
                    <a:pt x="127825" y="292334"/>
                  </a:lnTo>
                  <a:lnTo>
                    <a:pt x="126968" y="305740"/>
                  </a:lnTo>
                  <a:lnTo>
                    <a:pt x="99822" y="341102"/>
                  </a:lnTo>
                  <a:lnTo>
                    <a:pt x="51816" y="347638"/>
                  </a:lnTo>
                  <a:lnTo>
                    <a:pt x="36576" y="346436"/>
                  </a:lnTo>
                  <a:lnTo>
                    <a:pt x="24324" y="342423"/>
                  </a:lnTo>
                  <a:lnTo>
                    <a:pt x="15144" y="338911"/>
                  </a:lnTo>
                  <a:lnTo>
                    <a:pt x="7536" y="334970"/>
                  </a:lnTo>
                  <a:lnTo>
                    <a:pt x="0" y="329672"/>
                  </a:lnTo>
                </a:path>
              </a:pathLst>
            </a:custGeom>
            <a:noFill/>
            <a:ln cap="flat" cmpd="sng" w="22900">
              <a:solidFill>
                <a:srgbClr val="8000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264" name="Google Shape;1264;p35"/>
            <p:cNvGrpSpPr/>
            <p:nvPr/>
          </p:nvGrpSpPr>
          <p:grpSpPr>
            <a:xfrm>
              <a:off x="8938333" y="5504289"/>
              <a:ext cx="481635" cy="315417"/>
              <a:chOff x="9008338" y="4747317"/>
              <a:chExt cx="413918" cy="246093"/>
            </a:xfrm>
          </p:grpSpPr>
          <p:pic>
            <p:nvPicPr>
              <p:cNvPr id="1265" name="Google Shape;1265;p35"/>
              <p:cNvPicPr preferRelativeResize="0"/>
              <p:nvPr/>
            </p:nvPicPr>
            <p:blipFill rotWithShape="1">
              <a:blip r:embed="rId25">
                <a:alphaModFix/>
              </a:blip>
              <a:srcRect b="0" l="0" r="0" t="0"/>
              <a:stretch/>
            </p:blipFill>
            <p:spPr>
              <a:xfrm>
                <a:off x="9008338" y="4747317"/>
                <a:ext cx="161118" cy="18818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66" name="Google Shape;1266;p35"/>
              <p:cNvPicPr preferRelativeResize="0"/>
              <p:nvPr/>
            </p:nvPicPr>
            <p:blipFill rotWithShape="1">
              <a:blip r:embed="rId26">
                <a:alphaModFix/>
              </a:blip>
              <a:srcRect b="0" l="0" r="0" t="0"/>
              <a:stretch/>
            </p:blipFill>
            <p:spPr>
              <a:xfrm>
                <a:off x="9190456" y="4882108"/>
                <a:ext cx="93014" cy="111302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267" name="Google Shape;1267;p35"/>
              <p:cNvSpPr/>
              <p:nvPr/>
            </p:nvSpPr>
            <p:spPr>
              <a:xfrm>
                <a:off x="9335071" y="4895850"/>
                <a:ext cx="27304" cy="63500"/>
              </a:xfrm>
              <a:custGeom>
                <a:rect b="b" l="l" r="r" t="t"/>
                <a:pathLst>
                  <a:path extrusionOk="0" h="63500" w="27304">
                    <a:moveTo>
                      <a:pt x="8572" y="0"/>
                    </a:moveTo>
                    <a:lnTo>
                      <a:pt x="3619" y="10560"/>
                    </a:lnTo>
                    <a:lnTo>
                      <a:pt x="952" y="18764"/>
                    </a:lnTo>
                    <a:lnTo>
                      <a:pt x="0" y="27110"/>
                    </a:lnTo>
                    <a:lnTo>
                      <a:pt x="190" y="38100"/>
                    </a:lnTo>
                    <a:lnTo>
                      <a:pt x="190" y="46482"/>
                    </a:lnTo>
                    <a:lnTo>
                      <a:pt x="952" y="53340"/>
                    </a:lnTo>
                    <a:lnTo>
                      <a:pt x="8572" y="58674"/>
                    </a:lnTo>
                    <a:lnTo>
                      <a:pt x="11620" y="60960"/>
                    </a:lnTo>
                    <a:lnTo>
                      <a:pt x="19240" y="63246"/>
                    </a:lnTo>
                    <a:lnTo>
                      <a:pt x="23050" y="59436"/>
                    </a:lnTo>
                    <a:lnTo>
                      <a:pt x="26860" y="54864"/>
                    </a:lnTo>
                    <a:lnTo>
                      <a:pt x="26860" y="42671"/>
                    </a:lnTo>
                    <a:lnTo>
                      <a:pt x="26098" y="36575"/>
                    </a:lnTo>
                    <a:lnTo>
                      <a:pt x="23812" y="28194"/>
                    </a:lnTo>
                    <a:lnTo>
                      <a:pt x="16192" y="23622"/>
                    </a:lnTo>
                    <a:lnTo>
                      <a:pt x="13144" y="16002"/>
                    </a:lnTo>
                    <a:lnTo>
                      <a:pt x="11620" y="12954"/>
                    </a:lnTo>
                    <a:lnTo>
                      <a:pt x="13144" y="9143"/>
                    </a:lnTo>
                    <a:lnTo>
                      <a:pt x="13906" y="6095"/>
                    </a:lnTo>
                  </a:path>
                </a:pathLst>
              </a:custGeom>
              <a:noFill/>
              <a:ln cap="flat" cmpd="sng" w="2290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8" name="Google Shape;1268;p35"/>
              <p:cNvSpPr/>
              <p:nvPr/>
            </p:nvSpPr>
            <p:spPr>
              <a:xfrm>
                <a:off x="9411461" y="4892802"/>
                <a:ext cx="10795" cy="3175"/>
              </a:xfrm>
              <a:custGeom>
                <a:rect b="b" l="l" r="r" t="t"/>
                <a:pathLst>
                  <a:path extrusionOk="0" h="3175" w="10795">
                    <a:moveTo>
                      <a:pt x="10668" y="0"/>
                    </a:moveTo>
                    <a:lnTo>
                      <a:pt x="7620" y="762"/>
                    </a:lnTo>
                    <a:lnTo>
                      <a:pt x="3810" y="2286"/>
                    </a:lnTo>
                    <a:lnTo>
                      <a:pt x="0" y="3048"/>
                    </a:lnTo>
                  </a:path>
                </a:pathLst>
              </a:custGeom>
              <a:noFill/>
              <a:ln cap="flat" cmpd="sng" w="2290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69" name="Google Shape;1269;p35"/>
            <p:cNvGrpSpPr/>
            <p:nvPr/>
          </p:nvGrpSpPr>
          <p:grpSpPr>
            <a:xfrm>
              <a:off x="1295296" y="6122406"/>
              <a:ext cx="628702" cy="426038"/>
              <a:chOff x="2439898" y="5229580"/>
              <a:chExt cx="540308" cy="332401"/>
            </a:xfrm>
          </p:grpSpPr>
          <p:pic>
            <p:nvPicPr>
              <p:cNvPr id="1270" name="Google Shape;1270;p35"/>
              <p:cNvPicPr preferRelativeResize="0"/>
              <p:nvPr/>
            </p:nvPicPr>
            <p:blipFill rotWithShape="1">
              <a:blip r:embed="rId27">
                <a:alphaModFix/>
              </a:blip>
              <a:srcRect b="0" l="0" r="0" t="0"/>
              <a:stretch/>
            </p:blipFill>
            <p:spPr>
              <a:xfrm>
                <a:off x="2439898" y="5229580"/>
                <a:ext cx="237032" cy="23246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71" name="Google Shape;1271;p35"/>
              <p:cNvPicPr preferRelativeResize="0"/>
              <p:nvPr/>
            </p:nvPicPr>
            <p:blipFill rotWithShape="1">
              <a:blip r:embed="rId28">
                <a:alphaModFix/>
              </a:blip>
              <a:srcRect b="0" l="0" r="0" t="0"/>
              <a:stretch/>
            </p:blipFill>
            <p:spPr>
              <a:xfrm>
                <a:off x="2710408" y="5394172"/>
                <a:ext cx="92252" cy="16780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72" name="Google Shape;1272;p35"/>
              <p:cNvPicPr preferRelativeResize="0"/>
              <p:nvPr/>
            </p:nvPicPr>
            <p:blipFill rotWithShape="1">
              <a:blip r:embed="rId29">
                <a:alphaModFix/>
              </a:blip>
              <a:srcRect b="0" l="0" r="0" t="0"/>
              <a:stretch/>
            </p:blipFill>
            <p:spPr>
              <a:xfrm>
                <a:off x="2827756" y="5376646"/>
                <a:ext cx="152450" cy="16897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273" name="Google Shape;1273;p35"/>
            <p:cNvSpPr/>
            <p:nvPr/>
          </p:nvSpPr>
          <p:spPr>
            <a:xfrm>
              <a:off x="2486706" y="5924529"/>
              <a:ext cx="89321" cy="552153"/>
            </a:xfrm>
            <a:custGeom>
              <a:rect b="b" l="l" r="r" t="t"/>
              <a:pathLst>
                <a:path extrusionOk="0" h="430529" w="76835">
                  <a:moveTo>
                    <a:pt x="76580" y="19395"/>
                  </a:moveTo>
                  <a:lnTo>
                    <a:pt x="38695" y="0"/>
                  </a:lnTo>
                  <a:lnTo>
                    <a:pt x="31432" y="250"/>
                  </a:lnTo>
                  <a:lnTo>
                    <a:pt x="2369" y="29896"/>
                  </a:lnTo>
                  <a:lnTo>
                    <a:pt x="0" y="50815"/>
                  </a:lnTo>
                  <a:lnTo>
                    <a:pt x="1333" y="61781"/>
                  </a:lnTo>
                  <a:lnTo>
                    <a:pt x="26574" y="103024"/>
                  </a:lnTo>
                  <a:lnTo>
                    <a:pt x="44576" y="122265"/>
                  </a:lnTo>
                  <a:lnTo>
                    <a:pt x="51982" y="131016"/>
                  </a:lnTo>
                  <a:lnTo>
                    <a:pt x="58673" y="140267"/>
                  </a:lnTo>
                  <a:lnTo>
                    <a:pt x="63650" y="150233"/>
                  </a:lnTo>
                  <a:lnTo>
                    <a:pt x="65912" y="161127"/>
                  </a:lnTo>
                  <a:lnTo>
                    <a:pt x="65710" y="171783"/>
                  </a:lnTo>
                  <a:lnTo>
                    <a:pt x="45827" y="207918"/>
                  </a:lnTo>
                  <a:lnTo>
                    <a:pt x="17906" y="238089"/>
                  </a:lnTo>
                  <a:lnTo>
                    <a:pt x="12572" y="241899"/>
                  </a:lnTo>
                  <a:lnTo>
                    <a:pt x="9524" y="246471"/>
                  </a:lnTo>
                  <a:lnTo>
                    <a:pt x="9524" y="247233"/>
                  </a:lnTo>
                  <a:lnTo>
                    <a:pt x="14858" y="249519"/>
                  </a:lnTo>
                  <a:lnTo>
                    <a:pt x="20192" y="251043"/>
                  </a:lnTo>
                  <a:lnTo>
                    <a:pt x="24764" y="253329"/>
                  </a:lnTo>
                  <a:lnTo>
                    <a:pt x="46862" y="288476"/>
                  </a:lnTo>
                  <a:lnTo>
                    <a:pt x="46077" y="298799"/>
                  </a:lnTo>
                  <a:lnTo>
                    <a:pt x="44576" y="308193"/>
                  </a:lnTo>
                  <a:lnTo>
                    <a:pt x="41255" y="322254"/>
                  </a:lnTo>
                  <a:lnTo>
                    <a:pt x="37433" y="336101"/>
                  </a:lnTo>
                  <a:lnTo>
                    <a:pt x="33754" y="350091"/>
                  </a:lnTo>
                  <a:lnTo>
                    <a:pt x="30860" y="364581"/>
                  </a:lnTo>
                  <a:lnTo>
                    <a:pt x="29360" y="375916"/>
                  </a:lnTo>
                  <a:lnTo>
                    <a:pt x="28574" y="387822"/>
                  </a:lnTo>
                  <a:lnTo>
                    <a:pt x="28932" y="399728"/>
                  </a:lnTo>
                  <a:lnTo>
                    <a:pt x="30860" y="411063"/>
                  </a:lnTo>
                  <a:lnTo>
                    <a:pt x="34956" y="420683"/>
                  </a:lnTo>
                  <a:lnTo>
                    <a:pt x="41338" y="426303"/>
                  </a:lnTo>
                  <a:lnTo>
                    <a:pt x="49720" y="429065"/>
                  </a:lnTo>
                  <a:lnTo>
                    <a:pt x="59816" y="430113"/>
                  </a:lnTo>
                </a:path>
              </a:pathLst>
            </a:custGeom>
            <a:noFill/>
            <a:ln cap="flat" cmpd="sng" w="22900">
              <a:solidFill>
                <a:srgbClr val="8000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274" name="Google Shape;1274;p35"/>
            <p:cNvGrpSpPr/>
            <p:nvPr/>
          </p:nvGrpSpPr>
          <p:grpSpPr>
            <a:xfrm>
              <a:off x="2667851" y="5984729"/>
              <a:ext cx="590695" cy="331622"/>
              <a:chOff x="3619474" y="5122163"/>
              <a:chExt cx="507644" cy="258736"/>
            </a:xfrm>
          </p:grpSpPr>
          <p:pic>
            <p:nvPicPr>
              <p:cNvPr id="1275" name="Google Shape;1275;p35"/>
              <p:cNvPicPr preferRelativeResize="0"/>
              <p:nvPr/>
            </p:nvPicPr>
            <p:blipFill rotWithShape="1">
              <a:blip r:embed="rId30">
                <a:alphaModFix/>
              </a:blip>
              <a:srcRect b="0" l="0" r="0" t="0"/>
              <a:stretch/>
            </p:blipFill>
            <p:spPr>
              <a:xfrm>
                <a:off x="3619474" y="5135092"/>
                <a:ext cx="243890" cy="24580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76" name="Google Shape;1276;p35"/>
              <p:cNvPicPr preferRelativeResize="0"/>
              <p:nvPr/>
            </p:nvPicPr>
            <p:blipFill rotWithShape="1">
              <a:blip r:embed="rId31">
                <a:alphaModFix/>
              </a:blip>
              <a:srcRect b="0" l="0" r="0" t="0"/>
              <a:stretch/>
            </p:blipFill>
            <p:spPr>
              <a:xfrm>
                <a:off x="3889984" y="5181574"/>
                <a:ext cx="177596" cy="19055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277" name="Google Shape;1277;p35"/>
              <p:cNvSpPr/>
              <p:nvPr/>
            </p:nvSpPr>
            <p:spPr>
              <a:xfrm>
                <a:off x="4047743" y="5122163"/>
                <a:ext cx="79375" cy="254635"/>
              </a:xfrm>
              <a:custGeom>
                <a:rect b="b" l="l" r="r" t="t"/>
                <a:pathLst>
                  <a:path extrusionOk="0" h="254635" w="79375">
                    <a:moveTo>
                      <a:pt x="0" y="0"/>
                    </a:moveTo>
                    <a:lnTo>
                      <a:pt x="35814" y="28955"/>
                    </a:lnTo>
                    <a:lnTo>
                      <a:pt x="62603" y="73854"/>
                    </a:lnTo>
                    <a:lnTo>
                      <a:pt x="74199" y="110180"/>
                    </a:lnTo>
                    <a:lnTo>
                      <a:pt x="78867" y="151852"/>
                    </a:lnTo>
                    <a:lnTo>
                      <a:pt x="78486" y="172973"/>
                    </a:lnTo>
                    <a:lnTo>
                      <a:pt x="72771" y="215360"/>
                    </a:lnTo>
                    <a:lnTo>
                      <a:pt x="51054" y="251460"/>
                    </a:lnTo>
                    <a:lnTo>
                      <a:pt x="48006" y="252222"/>
                    </a:lnTo>
                    <a:lnTo>
                      <a:pt x="44958" y="253746"/>
                    </a:lnTo>
                    <a:lnTo>
                      <a:pt x="41910" y="254508"/>
                    </a:lnTo>
                  </a:path>
                </a:pathLst>
              </a:custGeom>
              <a:noFill/>
              <a:ln cap="flat" cmpd="sng" w="2290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278" name="Google Shape;1278;p35"/>
            <p:cNvSpPr/>
            <p:nvPr/>
          </p:nvSpPr>
          <p:spPr>
            <a:xfrm>
              <a:off x="3394239" y="6211124"/>
              <a:ext cx="33218" cy="89583"/>
            </a:xfrm>
            <a:custGeom>
              <a:rect b="b" l="l" r="r" t="t"/>
              <a:pathLst>
                <a:path extrusionOk="0" h="69850" w="28575">
                  <a:moveTo>
                    <a:pt x="28194" y="0"/>
                  </a:moveTo>
                  <a:lnTo>
                    <a:pt x="22729" y="13025"/>
                  </a:lnTo>
                  <a:lnTo>
                    <a:pt x="17621" y="25907"/>
                  </a:lnTo>
                  <a:lnTo>
                    <a:pt x="12656" y="38790"/>
                  </a:lnTo>
                  <a:lnTo>
                    <a:pt x="7620" y="51815"/>
                  </a:lnTo>
                  <a:lnTo>
                    <a:pt x="5334" y="57911"/>
                  </a:lnTo>
                  <a:lnTo>
                    <a:pt x="3048" y="63245"/>
                  </a:lnTo>
                  <a:lnTo>
                    <a:pt x="0" y="69341"/>
                  </a:lnTo>
                </a:path>
              </a:pathLst>
            </a:custGeom>
            <a:noFill/>
            <a:ln cap="flat" cmpd="sng" w="22900">
              <a:solidFill>
                <a:srgbClr val="8000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9" name="Google Shape;1279;p35"/>
            <p:cNvSpPr/>
            <p:nvPr/>
          </p:nvSpPr>
          <p:spPr>
            <a:xfrm>
              <a:off x="3105175" y="6411334"/>
              <a:ext cx="83414" cy="10586"/>
            </a:xfrm>
            <a:custGeom>
              <a:rect b="b" l="l" r="r" t="t"/>
              <a:pathLst>
                <a:path extrusionOk="0" h="8254" w="71754">
                  <a:moveTo>
                    <a:pt x="0" y="6096"/>
                  </a:moveTo>
                  <a:lnTo>
                    <a:pt x="14001" y="7655"/>
                  </a:lnTo>
                  <a:lnTo>
                    <a:pt x="26289" y="7715"/>
                  </a:lnTo>
                  <a:lnTo>
                    <a:pt x="38576" y="6203"/>
                  </a:lnTo>
                  <a:lnTo>
                    <a:pt x="52577" y="3048"/>
                  </a:lnTo>
                  <a:lnTo>
                    <a:pt x="59436" y="1524"/>
                  </a:lnTo>
                  <a:lnTo>
                    <a:pt x="67818" y="5334"/>
                  </a:lnTo>
                  <a:lnTo>
                    <a:pt x="71628" y="0"/>
                  </a:lnTo>
                  <a:lnTo>
                    <a:pt x="70104" y="0"/>
                  </a:lnTo>
                  <a:lnTo>
                    <a:pt x="69342" y="0"/>
                  </a:lnTo>
                  <a:lnTo>
                    <a:pt x="67818" y="0"/>
                  </a:lnTo>
                </a:path>
              </a:pathLst>
            </a:custGeom>
            <a:noFill/>
            <a:ln cap="flat" cmpd="sng" w="22900">
              <a:solidFill>
                <a:srgbClr val="8000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280" name="Google Shape;1280;p35"/>
            <p:cNvGrpSpPr/>
            <p:nvPr/>
          </p:nvGrpSpPr>
          <p:grpSpPr>
            <a:xfrm>
              <a:off x="3504004" y="5949538"/>
              <a:ext cx="496559" cy="339257"/>
              <a:chOff x="4338066" y="5094706"/>
              <a:chExt cx="426744" cy="264693"/>
            </a:xfrm>
          </p:grpSpPr>
          <p:pic>
            <p:nvPicPr>
              <p:cNvPr id="1281" name="Google Shape;1281;p35"/>
              <p:cNvPicPr preferRelativeResize="0"/>
              <p:nvPr/>
            </p:nvPicPr>
            <p:blipFill rotWithShape="1">
              <a:blip r:embed="rId32">
                <a:alphaModFix/>
              </a:blip>
              <a:srcRect b="0" l="0" r="0" t="0"/>
              <a:stretch/>
            </p:blipFill>
            <p:spPr>
              <a:xfrm>
                <a:off x="4350994" y="5094706"/>
                <a:ext cx="413816" cy="26446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282" name="Google Shape;1282;p35"/>
              <p:cNvSpPr/>
              <p:nvPr/>
            </p:nvSpPr>
            <p:spPr>
              <a:xfrm>
                <a:off x="4338066" y="5105399"/>
                <a:ext cx="136525" cy="254000"/>
              </a:xfrm>
              <a:custGeom>
                <a:rect b="b" l="l" r="r" t="t"/>
                <a:pathLst>
                  <a:path extrusionOk="0" h="254000" w="136525">
                    <a:moveTo>
                      <a:pt x="0" y="0"/>
                    </a:moveTo>
                    <a:lnTo>
                      <a:pt x="10608" y="47684"/>
                    </a:lnTo>
                    <a:lnTo>
                      <a:pt x="13477" y="88582"/>
                    </a:lnTo>
                    <a:lnTo>
                      <a:pt x="14478" y="113156"/>
                    </a:lnTo>
                    <a:lnTo>
                      <a:pt x="16049" y="137731"/>
                    </a:lnTo>
                    <a:lnTo>
                      <a:pt x="23467" y="182856"/>
                    </a:lnTo>
                    <a:lnTo>
                      <a:pt x="40588" y="220813"/>
                    </a:lnTo>
                    <a:lnTo>
                      <a:pt x="73818" y="247638"/>
                    </a:lnTo>
                    <a:lnTo>
                      <a:pt x="114871" y="253900"/>
                    </a:lnTo>
                    <a:lnTo>
                      <a:pt x="136398" y="253745"/>
                    </a:lnTo>
                  </a:path>
                </a:pathLst>
              </a:custGeom>
              <a:noFill/>
              <a:ln cap="flat" cmpd="sng" w="2290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283" name="Google Shape;1283;p35"/>
            <p:cNvSpPr/>
            <p:nvPr/>
          </p:nvSpPr>
          <p:spPr>
            <a:xfrm>
              <a:off x="4135515" y="6063653"/>
              <a:ext cx="19931" cy="6514"/>
            </a:xfrm>
            <a:custGeom>
              <a:rect b="b" l="l" r="r" t="t"/>
              <a:pathLst>
                <a:path extrusionOk="0" h="5079" w="17145">
                  <a:moveTo>
                    <a:pt x="0" y="0"/>
                  </a:moveTo>
                  <a:lnTo>
                    <a:pt x="9144" y="3809"/>
                  </a:lnTo>
                  <a:lnTo>
                    <a:pt x="10668" y="4571"/>
                  </a:lnTo>
                  <a:lnTo>
                    <a:pt x="16764" y="4571"/>
                  </a:lnTo>
                </a:path>
              </a:pathLst>
            </a:custGeom>
            <a:noFill/>
            <a:ln cap="flat" cmpd="sng" w="22900">
              <a:solidFill>
                <a:srgbClr val="8000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4" name="Google Shape;1284;p35"/>
            <p:cNvSpPr/>
            <p:nvPr/>
          </p:nvSpPr>
          <p:spPr>
            <a:xfrm>
              <a:off x="4257879" y="6054864"/>
              <a:ext cx="28050" cy="29318"/>
            </a:xfrm>
            <a:custGeom>
              <a:rect b="b" l="l" r="r" t="t"/>
              <a:pathLst>
                <a:path extrusionOk="0" h="22860" w="24129">
                  <a:moveTo>
                    <a:pt x="0" y="5334"/>
                  </a:moveTo>
                  <a:lnTo>
                    <a:pt x="0" y="18288"/>
                  </a:lnTo>
                  <a:lnTo>
                    <a:pt x="5334" y="22860"/>
                  </a:lnTo>
                  <a:lnTo>
                    <a:pt x="18288" y="22860"/>
                  </a:lnTo>
                  <a:lnTo>
                    <a:pt x="23622" y="18288"/>
                  </a:lnTo>
                  <a:lnTo>
                    <a:pt x="23622" y="11430"/>
                  </a:lnTo>
                  <a:lnTo>
                    <a:pt x="23622" y="5334"/>
                  </a:lnTo>
                  <a:lnTo>
                    <a:pt x="18288" y="0"/>
                  </a:lnTo>
                  <a:lnTo>
                    <a:pt x="5334" y="0"/>
                  </a:lnTo>
                  <a:lnTo>
                    <a:pt x="0" y="5334"/>
                  </a:lnTo>
                  <a:close/>
                </a:path>
              </a:pathLst>
            </a:custGeom>
            <a:solidFill>
              <a:srgbClr val="80008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285" name="Google Shape;1285;p35"/>
            <p:cNvGrpSpPr/>
            <p:nvPr/>
          </p:nvGrpSpPr>
          <p:grpSpPr>
            <a:xfrm>
              <a:off x="4359634" y="5772293"/>
              <a:ext cx="253733" cy="535531"/>
              <a:chOff x="5073396" y="4956417"/>
              <a:chExt cx="218059" cy="417829"/>
            </a:xfrm>
          </p:grpSpPr>
          <p:sp>
            <p:nvSpPr>
              <p:cNvPr id="1286" name="Google Shape;1286;p35"/>
              <p:cNvSpPr/>
              <p:nvPr/>
            </p:nvSpPr>
            <p:spPr>
              <a:xfrm>
                <a:off x="5073396" y="5165598"/>
                <a:ext cx="22860" cy="22860"/>
              </a:xfrm>
              <a:custGeom>
                <a:rect b="b" l="l" r="r" t="t"/>
                <a:pathLst>
                  <a:path extrusionOk="0" h="22860" w="22860">
                    <a:moveTo>
                      <a:pt x="0" y="5334"/>
                    </a:moveTo>
                    <a:lnTo>
                      <a:pt x="0" y="17526"/>
                    </a:lnTo>
                    <a:lnTo>
                      <a:pt x="5334" y="22860"/>
                    </a:lnTo>
                    <a:lnTo>
                      <a:pt x="17526" y="22860"/>
                    </a:lnTo>
                    <a:lnTo>
                      <a:pt x="22860" y="17526"/>
                    </a:lnTo>
                    <a:lnTo>
                      <a:pt x="22860" y="11430"/>
                    </a:lnTo>
                    <a:lnTo>
                      <a:pt x="22860" y="5334"/>
                    </a:lnTo>
                    <a:lnTo>
                      <a:pt x="17526" y="0"/>
                    </a:lnTo>
                    <a:lnTo>
                      <a:pt x="5334" y="0"/>
                    </a:lnTo>
                    <a:lnTo>
                      <a:pt x="0" y="5334"/>
                    </a:lnTo>
                    <a:close/>
                  </a:path>
                </a:pathLst>
              </a:custGeom>
              <a:solidFill>
                <a:srgbClr val="800080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87" name="Google Shape;1287;p35"/>
              <p:cNvSpPr/>
              <p:nvPr/>
            </p:nvSpPr>
            <p:spPr>
              <a:xfrm>
                <a:off x="5116830" y="4956417"/>
                <a:ext cx="174625" cy="417829"/>
              </a:xfrm>
              <a:custGeom>
                <a:rect b="b" l="l" r="r" t="t"/>
                <a:pathLst>
                  <a:path extrusionOk="0" h="417829" w="174625">
                    <a:moveTo>
                      <a:pt x="0" y="9536"/>
                    </a:moveTo>
                    <a:lnTo>
                      <a:pt x="9501" y="4833"/>
                    </a:lnTo>
                    <a:lnTo>
                      <a:pt x="18859" y="1059"/>
                    </a:lnTo>
                    <a:lnTo>
                      <a:pt x="28503" y="0"/>
                    </a:lnTo>
                    <a:lnTo>
                      <a:pt x="38862" y="3440"/>
                    </a:lnTo>
                    <a:lnTo>
                      <a:pt x="64793" y="35909"/>
                    </a:lnTo>
                    <a:lnTo>
                      <a:pt x="80105" y="87070"/>
                    </a:lnTo>
                    <a:lnTo>
                      <a:pt x="86106" y="126884"/>
                    </a:lnTo>
                    <a:lnTo>
                      <a:pt x="89725" y="148685"/>
                    </a:lnTo>
                    <a:lnTo>
                      <a:pt x="101536" y="192571"/>
                    </a:lnTo>
                    <a:lnTo>
                      <a:pt x="127158" y="226230"/>
                    </a:lnTo>
                    <a:lnTo>
                      <a:pt x="153340" y="232910"/>
                    </a:lnTo>
                    <a:lnTo>
                      <a:pt x="159734" y="231945"/>
                    </a:lnTo>
                    <a:lnTo>
                      <a:pt x="165699" y="229695"/>
                    </a:lnTo>
                    <a:lnTo>
                      <a:pt x="171450" y="225944"/>
                    </a:lnTo>
                    <a:lnTo>
                      <a:pt x="172974" y="223658"/>
                    </a:lnTo>
                    <a:lnTo>
                      <a:pt x="173736" y="223658"/>
                    </a:lnTo>
                    <a:lnTo>
                      <a:pt x="174498" y="222134"/>
                    </a:lnTo>
                    <a:lnTo>
                      <a:pt x="172212" y="223658"/>
                    </a:lnTo>
                    <a:lnTo>
                      <a:pt x="166878" y="230516"/>
                    </a:lnTo>
                    <a:lnTo>
                      <a:pt x="155471" y="273141"/>
                    </a:lnTo>
                    <a:lnTo>
                      <a:pt x="154686" y="286142"/>
                    </a:lnTo>
                    <a:lnTo>
                      <a:pt x="154805" y="299287"/>
                    </a:lnTo>
                    <a:lnTo>
                      <a:pt x="155067" y="312431"/>
                    </a:lnTo>
                    <a:lnTo>
                      <a:pt x="155328" y="325576"/>
                    </a:lnTo>
                    <a:lnTo>
                      <a:pt x="155448" y="338720"/>
                    </a:lnTo>
                    <a:lnTo>
                      <a:pt x="143256" y="375296"/>
                    </a:lnTo>
                    <a:lnTo>
                      <a:pt x="107823" y="399680"/>
                    </a:lnTo>
                    <a:lnTo>
                      <a:pt x="67818" y="414920"/>
                    </a:lnTo>
                    <a:lnTo>
                      <a:pt x="49220" y="417409"/>
                    </a:lnTo>
                    <a:lnTo>
                      <a:pt x="33337" y="415968"/>
                    </a:lnTo>
                    <a:lnTo>
                      <a:pt x="18311" y="410956"/>
                    </a:lnTo>
                    <a:lnTo>
                      <a:pt x="2286" y="402728"/>
                    </a:lnTo>
                  </a:path>
                </a:pathLst>
              </a:custGeom>
              <a:noFill/>
              <a:ln cap="flat" cmpd="sng" w="2290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288" name="Google Shape;1288;p35"/>
            <p:cNvSpPr/>
            <p:nvPr/>
          </p:nvSpPr>
          <p:spPr>
            <a:xfrm>
              <a:off x="3893448" y="6334179"/>
              <a:ext cx="59793" cy="13030"/>
            </a:xfrm>
            <a:custGeom>
              <a:rect b="b" l="l" r="r" t="t"/>
              <a:pathLst>
                <a:path extrusionOk="0" h="10160" w="51435">
                  <a:moveTo>
                    <a:pt x="0" y="0"/>
                  </a:moveTo>
                  <a:lnTo>
                    <a:pt x="8417" y="3881"/>
                  </a:lnTo>
                  <a:lnTo>
                    <a:pt x="15335" y="6476"/>
                  </a:lnTo>
                  <a:lnTo>
                    <a:pt x="22395" y="7929"/>
                  </a:lnTo>
                  <a:lnTo>
                    <a:pt x="31242" y="8381"/>
                  </a:lnTo>
                  <a:lnTo>
                    <a:pt x="33528" y="8381"/>
                  </a:lnTo>
                  <a:lnTo>
                    <a:pt x="50292" y="9905"/>
                  </a:lnTo>
                  <a:lnTo>
                    <a:pt x="51053" y="8381"/>
                  </a:lnTo>
                  <a:lnTo>
                    <a:pt x="50292" y="6095"/>
                  </a:lnTo>
                  <a:lnTo>
                    <a:pt x="50292" y="4571"/>
                  </a:lnTo>
                  <a:lnTo>
                    <a:pt x="50292" y="3047"/>
                  </a:lnTo>
                </a:path>
              </a:pathLst>
            </a:custGeom>
            <a:noFill/>
            <a:ln cap="flat" cmpd="sng" w="22900">
              <a:solidFill>
                <a:srgbClr val="8000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9" name="Google Shape;1289;p35"/>
            <p:cNvSpPr/>
            <p:nvPr/>
          </p:nvSpPr>
          <p:spPr>
            <a:xfrm>
              <a:off x="2668035" y="6563686"/>
              <a:ext cx="1414367" cy="218255"/>
            </a:xfrm>
            <a:custGeom>
              <a:rect b="b" l="l" r="r" t="t"/>
              <a:pathLst>
                <a:path extrusionOk="0" h="170179" w="1216660">
                  <a:moveTo>
                    <a:pt x="0" y="94487"/>
                  </a:moveTo>
                  <a:lnTo>
                    <a:pt x="29146" y="122586"/>
                  </a:lnTo>
                  <a:lnTo>
                    <a:pt x="64008" y="143255"/>
                  </a:lnTo>
                  <a:lnTo>
                    <a:pt x="110966" y="161448"/>
                  </a:lnTo>
                  <a:lnTo>
                    <a:pt x="160782" y="169925"/>
                  </a:lnTo>
                  <a:lnTo>
                    <a:pt x="192250" y="168973"/>
                  </a:lnTo>
                  <a:lnTo>
                    <a:pt x="252614" y="154495"/>
                  </a:lnTo>
                  <a:lnTo>
                    <a:pt x="320599" y="126968"/>
                  </a:lnTo>
                  <a:lnTo>
                    <a:pt x="359187" y="110680"/>
                  </a:lnTo>
                  <a:lnTo>
                    <a:pt x="398204" y="95249"/>
                  </a:lnTo>
                  <a:lnTo>
                    <a:pt x="438150" y="81533"/>
                  </a:lnTo>
                  <a:lnTo>
                    <a:pt x="477059" y="71354"/>
                  </a:lnTo>
                  <a:lnTo>
                    <a:pt x="516255" y="64674"/>
                  </a:lnTo>
                  <a:lnTo>
                    <a:pt x="556021" y="61281"/>
                  </a:lnTo>
                  <a:lnTo>
                    <a:pt x="596646" y="60959"/>
                  </a:lnTo>
                  <a:lnTo>
                    <a:pt x="627661" y="63103"/>
                  </a:lnTo>
                  <a:lnTo>
                    <a:pt x="687407" y="76819"/>
                  </a:lnTo>
                  <a:lnTo>
                    <a:pt x="732222" y="95952"/>
                  </a:lnTo>
                  <a:lnTo>
                    <a:pt x="776478" y="126491"/>
                  </a:lnTo>
                  <a:lnTo>
                    <a:pt x="780288" y="129539"/>
                  </a:lnTo>
                  <a:lnTo>
                    <a:pt x="784098" y="134111"/>
                  </a:lnTo>
                  <a:lnTo>
                    <a:pt x="787146" y="137159"/>
                  </a:lnTo>
                  <a:lnTo>
                    <a:pt x="790956" y="134873"/>
                  </a:lnTo>
                  <a:lnTo>
                    <a:pt x="790956" y="136397"/>
                  </a:lnTo>
                  <a:lnTo>
                    <a:pt x="795528" y="130301"/>
                  </a:lnTo>
                  <a:lnTo>
                    <a:pt x="804421" y="118026"/>
                  </a:lnTo>
                  <a:lnTo>
                    <a:pt x="814101" y="106394"/>
                  </a:lnTo>
                  <a:lnTo>
                    <a:pt x="853118" y="73461"/>
                  </a:lnTo>
                  <a:lnTo>
                    <a:pt x="888861" y="56840"/>
                  </a:lnTo>
                  <a:lnTo>
                    <a:pt x="928449" y="49208"/>
                  </a:lnTo>
                  <a:lnTo>
                    <a:pt x="949452" y="48101"/>
                  </a:lnTo>
                  <a:lnTo>
                    <a:pt x="970454" y="48279"/>
                  </a:lnTo>
                  <a:lnTo>
                    <a:pt x="990600" y="49529"/>
                  </a:lnTo>
                  <a:lnTo>
                    <a:pt x="1014019" y="52804"/>
                  </a:lnTo>
                  <a:lnTo>
                    <a:pt x="1037367" y="57435"/>
                  </a:lnTo>
                  <a:lnTo>
                    <a:pt x="1060573" y="62495"/>
                  </a:lnTo>
                  <a:lnTo>
                    <a:pt x="1083564" y="67055"/>
                  </a:lnTo>
                  <a:lnTo>
                    <a:pt x="1098661" y="69639"/>
                  </a:lnTo>
                  <a:lnTo>
                    <a:pt x="1114044" y="71151"/>
                  </a:lnTo>
                  <a:lnTo>
                    <a:pt x="1129426" y="70806"/>
                  </a:lnTo>
                  <a:lnTo>
                    <a:pt x="1177956" y="48672"/>
                  </a:lnTo>
                  <a:lnTo>
                    <a:pt x="1203960" y="19811"/>
                  </a:lnTo>
                  <a:lnTo>
                    <a:pt x="1207770" y="12953"/>
                  </a:lnTo>
                  <a:lnTo>
                    <a:pt x="1212342" y="6857"/>
                  </a:lnTo>
                  <a:lnTo>
                    <a:pt x="1216152" y="0"/>
                  </a:lnTo>
                </a:path>
              </a:pathLst>
            </a:custGeom>
            <a:noFill/>
            <a:ln cap="flat" cmpd="sng" w="22900">
              <a:solidFill>
                <a:srgbClr val="8000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0" name="Google Shape;1290;p35"/>
            <p:cNvSpPr/>
            <p:nvPr/>
          </p:nvSpPr>
          <p:spPr>
            <a:xfrm>
              <a:off x="6738855" y="6307810"/>
              <a:ext cx="1521403" cy="324939"/>
            </a:xfrm>
            <a:custGeom>
              <a:rect b="b" l="l" r="r" t="t"/>
              <a:pathLst>
                <a:path extrusionOk="0" h="253364" w="1308734">
                  <a:moveTo>
                    <a:pt x="0" y="105156"/>
                  </a:moveTo>
                  <a:lnTo>
                    <a:pt x="24003" y="136017"/>
                  </a:lnTo>
                  <a:lnTo>
                    <a:pt x="54864" y="160020"/>
                  </a:lnTo>
                  <a:lnTo>
                    <a:pt x="101441" y="177831"/>
                  </a:lnTo>
                  <a:lnTo>
                    <a:pt x="150876" y="183642"/>
                  </a:lnTo>
                  <a:lnTo>
                    <a:pt x="185475" y="183511"/>
                  </a:lnTo>
                  <a:lnTo>
                    <a:pt x="219646" y="180308"/>
                  </a:lnTo>
                  <a:lnTo>
                    <a:pt x="253531" y="174962"/>
                  </a:lnTo>
                  <a:lnTo>
                    <a:pt x="287274" y="168402"/>
                  </a:lnTo>
                  <a:lnTo>
                    <a:pt x="334302" y="159303"/>
                  </a:lnTo>
                  <a:lnTo>
                    <a:pt x="381056" y="150734"/>
                  </a:lnTo>
                  <a:lnTo>
                    <a:pt x="427767" y="143351"/>
                  </a:lnTo>
                  <a:lnTo>
                    <a:pt x="474669" y="137809"/>
                  </a:lnTo>
                  <a:lnTo>
                    <a:pt x="521994" y="134764"/>
                  </a:lnTo>
                  <a:lnTo>
                    <a:pt x="569976" y="134874"/>
                  </a:lnTo>
                  <a:lnTo>
                    <a:pt x="609683" y="138100"/>
                  </a:lnTo>
                  <a:lnTo>
                    <a:pt x="648747" y="145256"/>
                  </a:lnTo>
                  <a:lnTo>
                    <a:pt x="687097" y="155983"/>
                  </a:lnTo>
                  <a:lnTo>
                    <a:pt x="724662" y="169926"/>
                  </a:lnTo>
                  <a:lnTo>
                    <a:pt x="769715" y="193167"/>
                  </a:lnTo>
                  <a:lnTo>
                    <a:pt x="810768" y="223266"/>
                  </a:lnTo>
                  <a:lnTo>
                    <a:pt x="833628" y="251460"/>
                  </a:lnTo>
                  <a:lnTo>
                    <a:pt x="834390" y="252222"/>
                  </a:lnTo>
                  <a:lnTo>
                    <a:pt x="834390" y="252984"/>
                  </a:lnTo>
                  <a:lnTo>
                    <a:pt x="835390" y="245233"/>
                  </a:lnTo>
                  <a:lnTo>
                    <a:pt x="852630" y="208549"/>
                  </a:lnTo>
                  <a:lnTo>
                    <a:pt x="890778" y="172974"/>
                  </a:lnTo>
                  <a:lnTo>
                    <a:pt x="928592" y="153066"/>
                  </a:lnTo>
                  <a:lnTo>
                    <a:pt x="969263" y="139446"/>
                  </a:lnTo>
                  <a:lnTo>
                    <a:pt x="1023080" y="128111"/>
                  </a:lnTo>
                  <a:lnTo>
                    <a:pt x="1077468" y="119634"/>
                  </a:lnTo>
                  <a:lnTo>
                    <a:pt x="1106602" y="115157"/>
                  </a:lnTo>
                  <a:lnTo>
                    <a:pt x="1135665" y="110680"/>
                  </a:lnTo>
                  <a:lnTo>
                    <a:pt x="1164586" y="105918"/>
                  </a:lnTo>
                  <a:lnTo>
                    <a:pt x="1193292" y="100584"/>
                  </a:lnTo>
                  <a:lnTo>
                    <a:pt x="1215104" y="96821"/>
                  </a:lnTo>
                  <a:lnTo>
                    <a:pt x="1258443" y="86439"/>
                  </a:lnTo>
                  <a:lnTo>
                    <a:pt x="1299876" y="68484"/>
                  </a:lnTo>
                  <a:lnTo>
                    <a:pt x="1308354" y="48006"/>
                  </a:lnTo>
                  <a:lnTo>
                    <a:pt x="1307532" y="34504"/>
                  </a:lnTo>
                  <a:lnTo>
                    <a:pt x="1303496" y="22860"/>
                  </a:lnTo>
                  <a:lnTo>
                    <a:pt x="1297316" y="11787"/>
                  </a:lnTo>
                  <a:lnTo>
                    <a:pt x="1290066" y="0"/>
                  </a:lnTo>
                </a:path>
              </a:pathLst>
            </a:custGeom>
            <a:noFill/>
            <a:ln cap="flat" cmpd="sng" w="22900">
              <a:solidFill>
                <a:srgbClr val="8000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294" name="Shape 1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5" name="Google Shape;1295;p36"/>
          <p:cNvGrpSpPr/>
          <p:nvPr/>
        </p:nvGrpSpPr>
        <p:grpSpPr>
          <a:xfrm>
            <a:off x="1287830" y="242359"/>
            <a:ext cx="6375316" cy="661605"/>
            <a:chOff x="3946850" y="2077948"/>
            <a:chExt cx="4412289" cy="598196"/>
          </a:xfrm>
        </p:grpSpPr>
        <p:grpSp>
          <p:nvGrpSpPr>
            <p:cNvPr id="1296" name="Google Shape;1296;p36"/>
            <p:cNvGrpSpPr/>
            <p:nvPr/>
          </p:nvGrpSpPr>
          <p:grpSpPr>
            <a:xfrm>
              <a:off x="7564348" y="2197582"/>
              <a:ext cx="144804" cy="191540"/>
              <a:chOff x="7564348" y="2197582"/>
              <a:chExt cx="144804" cy="191540"/>
            </a:xfrm>
          </p:grpSpPr>
          <p:pic>
            <p:nvPicPr>
              <p:cNvPr id="1297" name="Google Shape;1297;p36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7564348" y="2197582"/>
                <a:ext cx="90347" cy="18674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298" name="Google Shape;1298;p36"/>
              <p:cNvSpPr/>
              <p:nvPr/>
            </p:nvSpPr>
            <p:spPr>
              <a:xfrm>
                <a:off x="7686293" y="2244851"/>
                <a:ext cx="22859" cy="22860"/>
              </a:xfrm>
              <a:custGeom>
                <a:rect b="b" l="l" r="r" t="t"/>
                <a:pathLst>
                  <a:path extrusionOk="0" h="22860" w="22859">
                    <a:moveTo>
                      <a:pt x="0" y="5333"/>
                    </a:moveTo>
                    <a:lnTo>
                      <a:pt x="0" y="17525"/>
                    </a:lnTo>
                    <a:lnTo>
                      <a:pt x="4571" y="22859"/>
                    </a:lnTo>
                    <a:lnTo>
                      <a:pt x="17525" y="22859"/>
                    </a:lnTo>
                    <a:lnTo>
                      <a:pt x="22859" y="17525"/>
                    </a:lnTo>
                    <a:lnTo>
                      <a:pt x="22859" y="11429"/>
                    </a:lnTo>
                    <a:lnTo>
                      <a:pt x="22859" y="5333"/>
                    </a:lnTo>
                    <a:lnTo>
                      <a:pt x="17525" y="0"/>
                    </a:lnTo>
                    <a:lnTo>
                      <a:pt x="4571" y="0"/>
                    </a:lnTo>
                    <a:lnTo>
                      <a:pt x="0" y="5333"/>
                    </a:lnTo>
                    <a:close/>
                  </a:path>
                </a:pathLst>
              </a:custGeom>
              <a:solidFill>
                <a:srgbClr val="800080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9" name="Google Shape;1299;p36"/>
              <p:cNvSpPr/>
              <p:nvPr/>
            </p:nvSpPr>
            <p:spPr>
              <a:xfrm>
                <a:off x="7692389" y="2329433"/>
                <a:ext cx="3809" cy="59689"/>
              </a:xfrm>
              <a:custGeom>
                <a:rect b="b" l="l" r="r" t="t"/>
                <a:pathLst>
                  <a:path extrusionOk="0" h="59689" w="3809">
                    <a:moveTo>
                      <a:pt x="0" y="0"/>
                    </a:moveTo>
                    <a:lnTo>
                      <a:pt x="762" y="42672"/>
                    </a:lnTo>
                    <a:lnTo>
                      <a:pt x="0" y="51816"/>
                    </a:lnTo>
                    <a:lnTo>
                      <a:pt x="3048" y="59436"/>
                    </a:lnTo>
                    <a:lnTo>
                      <a:pt x="3810" y="59436"/>
                    </a:lnTo>
                  </a:path>
                </a:pathLst>
              </a:custGeom>
              <a:noFill/>
              <a:ln cap="flat" cmpd="sng" w="2290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00" name="Google Shape;1300;p36"/>
            <p:cNvGrpSpPr/>
            <p:nvPr/>
          </p:nvGrpSpPr>
          <p:grpSpPr>
            <a:xfrm>
              <a:off x="7808510" y="2128646"/>
              <a:ext cx="302242" cy="232410"/>
              <a:chOff x="7808510" y="2128646"/>
              <a:chExt cx="302242" cy="232410"/>
            </a:xfrm>
          </p:grpSpPr>
          <p:pic>
            <p:nvPicPr>
              <p:cNvPr id="1301" name="Google Shape;1301;p36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7808510" y="2189962"/>
                <a:ext cx="93455" cy="13550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302" name="Google Shape;1302;p36"/>
              <p:cNvSpPr/>
              <p:nvPr/>
            </p:nvSpPr>
            <p:spPr>
              <a:xfrm>
                <a:off x="7940040" y="2128646"/>
                <a:ext cx="48895" cy="232410"/>
              </a:xfrm>
              <a:custGeom>
                <a:rect b="b" l="l" r="r" t="t"/>
                <a:pathLst>
                  <a:path extrusionOk="0" h="232410" w="48895">
                    <a:moveTo>
                      <a:pt x="46481" y="2666"/>
                    </a:moveTo>
                    <a:lnTo>
                      <a:pt x="37040" y="904"/>
                    </a:lnTo>
                    <a:lnTo>
                      <a:pt x="28098" y="0"/>
                    </a:lnTo>
                    <a:lnTo>
                      <a:pt x="19585" y="1381"/>
                    </a:lnTo>
                    <a:lnTo>
                      <a:pt x="0" y="34670"/>
                    </a:lnTo>
                    <a:lnTo>
                      <a:pt x="976" y="46172"/>
                    </a:lnTo>
                    <a:lnTo>
                      <a:pt x="4381" y="56959"/>
                    </a:lnTo>
                    <a:lnTo>
                      <a:pt x="9215" y="67460"/>
                    </a:lnTo>
                    <a:lnTo>
                      <a:pt x="14477" y="78104"/>
                    </a:lnTo>
                    <a:lnTo>
                      <a:pt x="16918" y="84296"/>
                    </a:lnTo>
                    <a:lnTo>
                      <a:pt x="18573" y="90487"/>
                    </a:lnTo>
                    <a:lnTo>
                      <a:pt x="19514" y="96964"/>
                    </a:lnTo>
                    <a:lnTo>
                      <a:pt x="19811" y="104012"/>
                    </a:lnTo>
                    <a:lnTo>
                      <a:pt x="19811" y="113156"/>
                    </a:lnTo>
                    <a:lnTo>
                      <a:pt x="19811" y="118490"/>
                    </a:lnTo>
                    <a:lnTo>
                      <a:pt x="15239" y="126872"/>
                    </a:lnTo>
                    <a:lnTo>
                      <a:pt x="13715" y="129920"/>
                    </a:lnTo>
                    <a:lnTo>
                      <a:pt x="10667" y="133730"/>
                    </a:lnTo>
                    <a:lnTo>
                      <a:pt x="9905" y="137540"/>
                    </a:lnTo>
                    <a:lnTo>
                      <a:pt x="9905" y="138302"/>
                    </a:lnTo>
                    <a:lnTo>
                      <a:pt x="9905" y="139064"/>
                    </a:lnTo>
                    <a:lnTo>
                      <a:pt x="16763" y="140588"/>
                    </a:lnTo>
                    <a:lnTo>
                      <a:pt x="25907" y="140588"/>
                    </a:lnTo>
                    <a:lnTo>
                      <a:pt x="32003" y="145922"/>
                    </a:lnTo>
                    <a:lnTo>
                      <a:pt x="36575" y="150494"/>
                    </a:lnTo>
                    <a:lnTo>
                      <a:pt x="36575" y="161162"/>
                    </a:lnTo>
                    <a:lnTo>
                      <a:pt x="35051" y="166496"/>
                    </a:lnTo>
                    <a:lnTo>
                      <a:pt x="32468" y="175510"/>
                    </a:lnTo>
                    <a:lnTo>
                      <a:pt x="28670" y="184308"/>
                    </a:lnTo>
                    <a:lnTo>
                      <a:pt x="24443" y="192964"/>
                    </a:lnTo>
                    <a:lnTo>
                      <a:pt x="20573" y="201548"/>
                    </a:lnTo>
                    <a:lnTo>
                      <a:pt x="18014" y="208180"/>
                    </a:lnTo>
                    <a:lnTo>
                      <a:pt x="16097" y="214598"/>
                    </a:lnTo>
                    <a:lnTo>
                      <a:pt x="14894" y="221158"/>
                    </a:lnTo>
                    <a:lnTo>
                      <a:pt x="14477" y="228218"/>
                    </a:lnTo>
                    <a:lnTo>
                      <a:pt x="14477" y="229742"/>
                    </a:lnTo>
                    <a:lnTo>
                      <a:pt x="14477" y="230504"/>
                    </a:lnTo>
                    <a:lnTo>
                      <a:pt x="14477" y="231266"/>
                    </a:lnTo>
                    <a:lnTo>
                      <a:pt x="21085" y="232195"/>
                    </a:lnTo>
                    <a:lnTo>
                      <a:pt x="27336" y="232409"/>
                    </a:lnTo>
                    <a:lnTo>
                      <a:pt x="33444" y="231481"/>
                    </a:lnTo>
                    <a:lnTo>
                      <a:pt x="39623" y="228980"/>
                    </a:lnTo>
                    <a:lnTo>
                      <a:pt x="42671" y="226694"/>
                    </a:lnTo>
                    <a:lnTo>
                      <a:pt x="45719" y="225170"/>
                    </a:lnTo>
                    <a:lnTo>
                      <a:pt x="48767" y="223646"/>
                    </a:lnTo>
                  </a:path>
                </a:pathLst>
              </a:custGeom>
              <a:noFill/>
              <a:ln cap="flat" cmpd="sng" w="2290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1303" name="Google Shape;1303;p36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8016488" y="2193772"/>
                <a:ext cx="94264" cy="11587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304" name="Google Shape;1304;p36"/>
            <p:cNvGrpSpPr/>
            <p:nvPr/>
          </p:nvGrpSpPr>
          <p:grpSpPr>
            <a:xfrm>
              <a:off x="8175498" y="2077948"/>
              <a:ext cx="183641" cy="240842"/>
              <a:chOff x="8175498" y="2077948"/>
              <a:chExt cx="183641" cy="240842"/>
            </a:xfrm>
          </p:grpSpPr>
          <p:sp>
            <p:nvSpPr>
              <p:cNvPr id="1305" name="Google Shape;1305;p36"/>
              <p:cNvSpPr/>
              <p:nvPr/>
            </p:nvSpPr>
            <p:spPr>
              <a:xfrm>
                <a:off x="8175498" y="2188463"/>
                <a:ext cx="0" cy="70485"/>
              </a:xfrm>
              <a:custGeom>
                <a:rect b="b" l="l" r="r" t="t"/>
                <a:pathLst>
                  <a:path extrusionOk="0" h="70485" w="120000">
                    <a:moveTo>
                      <a:pt x="0" y="0"/>
                    </a:moveTo>
                    <a:lnTo>
                      <a:pt x="0" y="16573"/>
                    </a:lnTo>
                    <a:lnTo>
                      <a:pt x="0" y="33147"/>
                    </a:lnTo>
                    <a:lnTo>
                      <a:pt x="0" y="49720"/>
                    </a:lnTo>
                    <a:lnTo>
                      <a:pt x="0" y="66294"/>
                    </a:lnTo>
                    <a:lnTo>
                      <a:pt x="0" y="68580"/>
                    </a:lnTo>
                    <a:lnTo>
                      <a:pt x="0" y="69342"/>
                    </a:lnTo>
                    <a:lnTo>
                      <a:pt x="0" y="70104"/>
                    </a:lnTo>
                  </a:path>
                </a:pathLst>
              </a:custGeom>
              <a:noFill/>
              <a:ln cap="flat" cmpd="sng" w="2290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1306" name="Google Shape;1306;p36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8206714" y="2077948"/>
                <a:ext cx="152425" cy="24084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307" name="Google Shape;1307;p36"/>
            <p:cNvSpPr/>
            <p:nvPr/>
          </p:nvSpPr>
          <p:spPr>
            <a:xfrm>
              <a:off x="3946850" y="2167413"/>
              <a:ext cx="79375" cy="387350"/>
            </a:xfrm>
            <a:custGeom>
              <a:rect b="b" l="l" r="r" t="t"/>
              <a:pathLst>
                <a:path extrusionOk="0" h="387350" w="79375">
                  <a:moveTo>
                    <a:pt x="59745" y="11144"/>
                  </a:moveTo>
                  <a:lnTo>
                    <a:pt x="53482" y="7334"/>
                  </a:lnTo>
                  <a:lnTo>
                    <a:pt x="45648" y="2952"/>
                  </a:lnTo>
                  <a:lnTo>
                    <a:pt x="37242" y="0"/>
                  </a:lnTo>
                  <a:lnTo>
                    <a:pt x="29265" y="476"/>
                  </a:lnTo>
                  <a:lnTo>
                    <a:pt x="3952" y="41005"/>
                  </a:lnTo>
                  <a:lnTo>
                    <a:pt x="0" y="65008"/>
                  </a:lnTo>
                  <a:lnTo>
                    <a:pt x="309" y="77438"/>
                  </a:lnTo>
                  <a:lnTo>
                    <a:pt x="20121" y="118586"/>
                  </a:lnTo>
                  <a:lnTo>
                    <a:pt x="33170" y="133254"/>
                  </a:lnTo>
                  <a:lnTo>
                    <a:pt x="39302" y="140874"/>
                  </a:lnTo>
                  <a:lnTo>
                    <a:pt x="44505" y="149066"/>
                  </a:lnTo>
                  <a:lnTo>
                    <a:pt x="47660" y="156983"/>
                  </a:lnTo>
                  <a:lnTo>
                    <a:pt x="49172" y="165544"/>
                  </a:lnTo>
                  <a:lnTo>
                    <a:pt x="49113" y="174247"/>
                  </a:lnTo>
                  <a:lnTo>
                    <a:pt x="28479" y="216562"/>
                  </a:lnTo>
                  <a:lnTo>
                    <a:pt x="2595" y="248126"/>
                  </a:lnTo>
                  <a:lnTo>
                    <a:pt x="1833" y="248888"/>
                  </a:lnTo>
                  <a:lnTo>
                    <a:pt x="1071" y="248888"/>
                  </a:lnTo>
                  <a:lnTo>
                    <a:pt x="1833" y="249650"/>
                  </a:lnTo>
                  <a:lnTo>
                    <a:pt x="6405" y="250412"/>
                  </a:lnTo>
                  <a:lnTo>
                    <a:pt x="11739" y="250412"/>
                  </a:lnTo>
                  <a:lnTo>
                    <a:pt x="15549" y="251936"/>
                  </a:lnTo>
                  <a:lnTo>
                    <a:pt x="37885" y="287285"/>
                  </a:lnTo>
                  <a:lnTo>
                    <a:pt x="38409" y="294608"/>
                  </a:lnTo>
                  <a:lnTo>
                    <a:pt x="37897" y="313944"/>
                  </a:lnTo>
                  <a:lnTo>
                    <a:pt x="36599" y="334422"/>
                  </a:lnTo>
                  <a:lnTo>
                    <a:pt x="36587" y="354615"/>
                  </a:lnTo>
                  <a:lnTo>
                    <a:pt x="62031" y="386810"/>
                  </a:lnTo>
                  <a:lnTo>
                    <a:pt x="71175" y="386810"/>
                  </a:lnTo>
                  <a:lnTo>
                    <a:pt x="74223" y="386048"/>
                  </a:lnTo>
                  <a:lnTo>
                    <a:pt x="78795" y="380714"/>
                  </a:lnTo>
                </a:path>
              </a:pathLst>
            </a:custGeom>
            <a:noFill/>
            <a:ln cap="flat" cmpd="sng" w="22900">
              <a:solidFill>
                <a:srgbClr val="8000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308" name="Google Shape;1308;p36"/>
            <p:cNvGrpSpPr/>
            <p:nvPr/>
          </p:nvGrpSpPr>
          <p:grpSpPr>
            <a:xfrm>
              <a:off x="4144492" y="2280640"/>
              <a:ext cx="158986" cy="189001"/>
              <a:chOff x="4144492" y="2280640"/>
              <a:chExt cx="158986" cy="189001"/>
            </a:xfrm>
          </p:grpSpPr>
          <p:pic>
            <p:nvPicPr>
              <p:cNvPr id="1309" name="Google Shape;1309;p36"/>
              <p:cNvPicPr preferRelativeResize="0"/>
              <p:nvPr/>
            </p:nvPicPr>
            <p:blipFill rotWithShape="1">
              <a:blip r:embed="rId7">
                <a:alphaModFix/>
              </a:blip>
              <a:srcRect b="0" l="0" r="0" t="0"/>
              <a:stretch/>
            </p:blipFill>
            <p:spPr>
              <a:xfrm>
                <a:off x="4144492" y="2280640"/>
                <a:ext cx="106730" cy="15168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310" name="Google Shape;1310;p36"/>
              <p:cNvSpPr/>
              <p:nvPr/>
            </p:nvSpPr>
            <p:spPr>
              <a:xfrm>
                <a:off x="4299668" y="2397252"/>
                <a:ext cx="3810" cy="72389"/>
              </a:xfrm>
              <a:custGeom>
                <a:rect b="b" l="l" r="r" t="t"/>
                <a:pathLst>
                  <a:path extrusionOk="0" h="72389" w="3810">
                    <a:moveTo>
                      <a:pt x="1821" y="0"/>
                    </a:moveTo>
                    <a:lnTo>
                      <a:pt x="833" y="9596"/>
                    </a:lnTo>
                    <a:lnTo>
                      <a:pt x="202" y="19050"/>
                    </a:lnTo>
                    <a:lnTo>
                      <a:pt x="0" y="28503"/>
                    </a:lnTo>
                    <a:lnTo>
                      <a:pt x="297" y="38100"/>
                    </a:lnTo>
                    <a:lnTo>
                      <a:pt x="773" y="45398"/>
                    </a:lnTo>
                    <a:lnTo>
                      <a:pt x="1821" y="52482"/>
                    </a:lnTo>
                    <a:lnTo>
                      <a:pt x="2869" y="59424"/>
                    </a:lnTo>
                    <a:lnTo>
                      <a:pt x="3345" y="66294"/>
                    </a:lnTo>
                    <a:lnTo>
                      <a:pt x="3345" y="70104"/>
                    </a:lnTo>
                    <a:lnTo>
                      <a:pt x="3345" y="72390"/>
                    </a:lnTo>
                  </a:path>
                </a:pathLst>
              </a:custGeom>
              <a:noFill/>
              <a:ln cap="flat" cmpd="sng" w="2290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311" name="Google Shape;1311;p36"/>
            <p:cNvSpPr/>
            <p:nvPr/>
          </p:nvSpPr>
          <p:spPr>
            <a:xfrm>
              <a:off x="4400550" y="2430017"/>
              <a:ext cx="26670" cy="58419"/>
            </a:xfrm>
            <a:custGeom>
              <a:rect b="b" l="l" r="r" t="t"/>
              <a:pathLst>
                <a:path extrusionOk="0" h="58419" w="26670">
                  <a:moveTo>
                    <a:pt x="18287" y="0"/>
                  </a:moveTo>
                  <a:lnTo>
                    <a:pt x="21740" y="7631"/>
                  </a:lnTo>
                  <a:lnTo>
                    <a:pt x="24193" y="14192"/>
                  </a:lnTo>
                  <a:lnTo>
                    <a:pt x="25788" y="20895"/>
                  </a:lnTo>
                  <a:lnTo>
                    <a:pt x="26669" y="28956"/>
                  </a:lnTo>
                  <a:lnTo>
                    <a:pt x="26074" y="35968"/>
                  </a:lnTo>
                  <a:lnTo>
                    <a:pt x="24193" y="42195"/>
                  </a:lnTo>
                  <a:lnTo>
                    <a:pt x="20883" y="47708"/>
                  </a:lnTo>
                  <a:lnTo>
                    <a:pt x="16001" y="52577"/>
                  </a:lnTo>
                  <a:lnTo>
                    <a:pt x="10667" y="57150"/>
                  </a:lnTo>
                  <a:lnTo>
                    <a:pt x="6857" y="57150"/>
                  </a:lnTo>
                  <a:lnTo>
                    <a:pt x="0" y="57912"/>
                  </a:lnTo>
                </a:path>
              </a:pathLst>
            </a:custGeom>
            <a:noFill/>
            <a:ln cap="flat" cmpd="sng" w="22900">
              <a:solidFill>
                <a:srgbClr val="8000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312" name="Google Shape;1312;p36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4584166" y="2300452"/>
              <a:ext cx="259202" cy="16007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13" name="Google Shape;1313;p36"/>
            <p:cNvSpPr/>
            <p:nvPr/>
          </p:nvSpPr>
          <p:spPr>
            <a:xfrm>
              <a:off x="5089397" y="2391917"/>
              <a:ext cx="17145" cy="13969"/>
            </a:xfrm>
            <a:custGeom>
              <a:rect b="b" l="l" r="r" t="t"/>
              <a:pathLst>
                <a:path extrusionOk="0" h="13969" w="17145">
                  <a:moveTo>
                    <a:pt x="0" y="13715"/>
                  </a:moveTo>
                  <a:lnTo>
                    <a:pt x="9905" y="6095"/>
                  </a:lnTo>
                  <a:lnTo>
                    <a:pt x="11429" y="4571"/>
                  </a:lnTo>
                  <a:lnTo>
                    <a:pt x="16763" y="0"/>
                  </a:lnTo>
                </a:path>
              </a:pathLst>
            </a:custGeom>
            <a:noFill/>
            <a:ln cap="flat" cmpd="sng" w="22900">
              <a:solidFill>
                <a:srgbClr val="8000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4" name="Google Shape;1314;p36"/>
            <p:cNvSpPr/>
            <p:nvPr/>
          </p:nvSpPr>
          <p:spPr>
            <a:xfrm>
              <a:off x="4193285" y="2531364"/>
              <a:ext cx="1875154" cy="144780"/>
            </a:xfrm>
            <a:custGeom>
              <a:rect b="b" l="l" r="r" t="t"/>
              <a:pathLst>
                <a:path extrusionOk="0" h="144780" w="1875154">
                  <a:moveTo>
                    <a:pt x="2286" y="80010"/>
                  </a:moveTo>
                  <a:lnTo>
                    <a:pt x="1524" y="81534"/>
                  </a:lnTo>
                  <a:lnTo>
                    <a:pt x="0" y="80772"/>
                  </a:lnTo>
                  <a:lnTo>
                    <a:pt x="762" y="83820"/>
                  </a:lnTo>
                  <a:lnTo>
                    <a:pt x="3048" y="89916"/>
                  </a:lnTo>
                  <a:lnTo>
                    <a:pt x="12192" y="99060"/>
                  </a:lnTo>
                  <a:lnTo>
                    <a:pt x="16764" y="102870"/>
                  </a:lnTo>
                  <a:lnTo>
                    <a:pt x="24848" y="110299"/>
                  </a:lnTo>
                  <a:lnTo>
                    <a:pt x="71294" y="129444"/>
                  </a:lnTo>
                  <a:lnTo>
                    <a:pt x="89344" y="130873"/>
                  </a:lnTo>
                  <a:lnTo>
                    <a:pt x="107680" y="130873"/>
                  </a:lnTo>
                  <a:lnTo>
                    <a:pt x="153162" y="129266"/>
                  </a:lnTo>
                  <a:lnTo>
                    <a:pt x="208026" y="122908"/>
                  </a:lnTo>
                  <a:lnTo>
                    <a:pt x="235458" y="118872"/>
                  </a:lnTo>
                  <a:lnTo>
                    <a:pt x="268485" y="114049"/>
                  </a:lnTo>
                  <a:lnTo>
                    <a:pt x="301371" y="108870"/>
                  </a:lnTo>
                  <a:lnTo>
                    <a:pt x="334256" y="103548"/>
                  </a:lnTo>
                  <a:lnTo>
                    <a:pt x="367284" y="98298"/>
                  </a:lnTo>
                  <a:lnTo>
                    <a:pt x="437102" y="88487"/>
                  </a:lnTo>
                  <a:lnTo>
                    <a:pt x="507492" y="81534"/>
                  </a:lnTo>
                  <a:lnTo>
                    <a:pt x="576548" y="79057"/>
                  </a:lnTo>
                  <a:lnTo>
                    <a:pt x="611326" y="79176"/>
                  </a:lnTo>
                  <a:lnTo>
                    <a:pt x="686990" y="82081"/>
                  </a:lnTo>
                  <a:lnTo>
                    <a:pt x="728091" y="85725"/>
                  </a:lnTo>
                  <a:lnTo>
                    <a:pt x="769191" y="90511"/>
                  </a:lnTo>
                  <a:lnTo>
                    <a:pt x="810006" y="96012"/>
                  </a:lnTo>
                  <a:lnTo>
                    <a:pt x="835140" y="99381"/>
                  </a:lnTo>
                  <a:lnTo>
                    <a:pt x="885122" y="107263"/>
                  </a:lnTo>
                  <a:lnTo>
                    <a:pt x="932211" y="119729"/>
                  </a:lnTo>
                  <a:lnTo>
                    <a:pt x="951738" y="131826"/>
                  </a:lnTo>
                  <a:lnTo>
                    <a:pt x="954786" y="134111"/>
                  </a:lnTo>
                  <a:lnTo>
                    <a:pt x="956310" y="140969"/>
                  </a:lnTo>
                  <a:lnTo>
                    <a:pt x="958596" y="142493"/>
                  </a:lnTo>
                  <a:lnTo>
                    <a:pt x="961644" y="144779"/>
                  </a:lnTo>
                  <a:lnTo>
                    <a:pt x="964692" y="140969"/>
                  </a:lnTo>
                  <a:lnTo>
                    <a:pt x="966216" y="139445"/>
                  </a:lnTo>
                  <a:lnTo>
                    <a:pt x="971692" y="135195"/>
                  </a:lnTo>
                  <a:lnTo>
                    <a:pt x="976884" y="130587"/>
                  </a:lnTo>
                  <a:lnTo>
                    <a:pt x="1009650" y="107346"/>
                  </a:lnTo>
                  <a:lnTo>
                    <a:pt x="1051429" y="92035"/>
                  </a:lnTo>
                  <a:lnTo>
                    <a:pt x="1104900" y="81533"/>
                  </a:lnTo>
                  <a:lnTo>
                    <a:pt x="1156811" y="74771"/>
                  </a:lnTo>
                  <a:lnTo>
                    <a:pt x="1209294" y="70865"/>
                  </a:lnTo>
                  <a:lnTo>
                    <a:pt x="1270539" y="69913"/>
                  </a:lnTo>
                  <a:lnTo>
                    <a:pt x="1300912" y="70008"/>
                  </a:lnTo>
                  <a:lnTo>
                    <a:pt x="1360681" y="70282"/>
                  </a:lnTo>
                  <a:lnTo>
                    <a:pt x="1418760" y="72354"/>
                  </a:lnTo>
                  <a:lnTo>
                    <a:pt x="1474529" y="77188"/>
                  </a:lnTo>
                  <a:lnTo>
                    <a:pt x="1501044" y="79914"/>
                  </a:lnTo>
                  <a:lnTo>
                    <a:pt x="1527417" y="82498"/>
                  </a:lnTo>
                  <a:lnTo>
                    <a:pt x="1553718" y="84581"/>
                  </a:lnTo>
                  <a:lnTo>
                    <a:pt x="1591663" y="87046"/>
                  </a:lnTo>
                  <a:lnTo>
                    <a:pt x="1629822" y="88296"/>
                  </a:lnTo>
                  <a:lnTo>
                    <a:pt x="1667839" y="87689"/>
                  </a:lnTo>
                  <a:lnTo>
                    <a:pt x="1730918" y="81010"/>
                  </a:lnTo>
                  <a:lnTo>
                    <a:pt x="1780901" y="69580"/>
                  </a:lnTo>
                  <a:lnTo>
                    <a:pt x="1821811" y="55054"/>
                  </a:lnTo>
                  <a:lnTo>
                    <a:pt x="1868424" y="25907"/>
                  </a:lnTo>
                  <a:lnTo>
                    <a:pt x="1874901" y="13525"/>
                  </a:lnTo>
                  <a:lnTo>
                    <a:pt x="1874210" y="7262"/>
                  </a:lnTo>
                  <a:lnTo>
                    <a:pt x="1872234" y="0"/>
                  </a:lnTo>
                </a:path>
              </a:pathLst>
            </a:custGeom>
            <a:noFill/>
            <a:ln cap="flat" cmpd="sng" w="229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5" name="Google Shape;1315;p36"/>
            <p:cNvSpPr/>
            <p:nvPr/>
          </p:nvSpPr>
          <p:spPr>
            <a:xfrm>
              <a:off x="5269229" y="2367533"/>
              <a:ext cx="17145" cy="3810"/>
            </a:xfrm>
            <a:custGeom>
              <a:rect b="b" l="l" r="r" t="t"/>
              <a:pathLst>
                <a:path extrusionOk="0" h="3810" w="17145">
                  <a:moveTo>
                    <a:pt x="0" y="3810"/>
                  </a:moveTo>
                  <a:lnTo>
                    <a:pt x="9906" y="3048"/>
                  </a:lnTo>
                  <a:lnTo>
                    <a:pt x="12192" y="3810"/>
                  </a:lnTo>
                  <a:lnTo>
                    <a:pt x="16764" y="0"/>
                  </a:lnTo>
                </a:path>
              </a:pathLst>
            </a:custGeom>
            <a:noFill/>
            <a:ln cap="flat" cmpd="sng" w="22900">
              <a:solidFill>
                <a:srgbClr val="8000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6" name="Google Shape;1316;p36"/>
            <p:cNvSpPr/>
            <p:nvPr/>
          </p:nvSpPr>
          <p:spPr>
            <a:xfrm>
              <a:off x="5413247" y="2371344"/>
              <a:ext cx="22860" cy="22860"/>
            </a:xfrm>
            <a:custGeom>
              <a:rect b="b" l="l" r="r" t="t"/>
              <a:pathLst>
                <a:path extrusionOk="0" h="22860" w="22860">
                  <a:moveTo>
                    <a:pt x="0" y="5333"/>
                  </a:moveTo>
                  <a:lnTo>
                    <a:pt x="0" y="17525"/>
                  </a:lnTo>
                  <a:lnTo>
                    <a:pt x="5334" y="22859"/>
                  </a:lnTo>
                  <a:lnTo>
                    <a:pt x="17526" y="22859"/>
                  </a:lnTo>
                  <a:lnTo>
                    <a:pt x="22860" y="17525"/>
                  </a:lnTo>
                  <a:lnTo>
                    <a:pt x="22860" y="11429"/>
                  </a:lnTo>
                  <a:lnTo>
                    <a:pt x="22860" y="5333"/>
                  </a:lnTo>
                  <a:lnTo>
                    <a:pt x="17526" y="0"/>
                  </a:lnTo>
                  <a:lnTo>
                    <a:pt x="5334" y="0"/>
                  </a:lnTo>
                  <a:lnTo>
                    <a:pt x="0" y="5333"/>
                  </a:lnTo>
                  <a:close/>
                </a:path>
              </a:pathLst>
            </a:custGeom>
            <a:solidFill>
              <a:srgbClr val="80008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7" name="Google Shape;1317;p36"/>
            <p:cNvSpPr/>
            <p:nvPr/>
          </p:nvSpPr>
          <p:spPr>
            <a:xfrm>
              <a:off x="5748528" y="2414777"/>
              <a:ext cx="19050" cy="63500"/>
            </a:xfrm>
            <a:custGeom>
              <a:rect b="b" l="l" r="r" t="t"/>
              <a:pathLst>
                <a:path extrusionOk="0" h="63500" w="19050">
                  <a:moveTo>
                    <a:pt x="12953" y="0"/>
                  </a:moveTo>
                  <a:lnTo>
                    <a:pt x="17228" y="11822"/>
                  </a:lnTo>
                  <a:lnTo>
                    <a:pt x="18573" y="21431"/>
                  </a:lnTo>
                  <a:lnTo>
                    <a:pt x="16918" y="31182"/>
                  </a:lnTo>
                  <a:lnTo>
                    <a:pt x="12191" y="43434"/>
                  </a:lnTo>
                  <a:lnTo>
                    <a:pt x="9429" y="50137"/>
                  </a:lnTo>
                  <a:lnTo>
                    <a:pt x="6095" y="58197"/>
                  </a:lnTo>
                  <a:lnTo>
                    <a:pt x="2762" y="63257"/>
                  </a:lnTo>
                  <a:lnTo>
                    <a:pt x="0" y="60960"/>
                  </a:lnTo>
                </a:path>
              </a:pathLst>
            </a:custGeom>
            <a:noFill/>
            <a:ln cap="flat" cmpd="sng" w="22900">
              <a:solidFill>
                <a:srgbClr val="8000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318" name="Google Shape;1318;p36"/>
            <p:cNvGrpSpPr/>
            <p:nvPr/>
          </p:nvGrpSpPr>
          <p:grpSpPr>
            <a:xfrm>
              <a:off x="5839942" y="2122169"/>
              <a:ext cx="376200" cy="361314"/>
              <a:chOff x="5839942" y="2122169"/>
              <a:chExt cx="376200" cy="361314"/>
            </a:xfrm>
          </p:grpSpPr>
          <p:pic>
            <p:nvPicPr>
              <p:cNvPr id="1319" name="Google Shape;1319;p36"/>
              <p:cNvPicPr preferRelativeResize="0"/>
              <p:nvPr/>
            </p:nvPicPr>
            <p:blipFill rotWithShape="1">
              <a:blip r:embed="rId9">
                <a:alphaModFix/>
              </a:blip>
              <a:srcRect b="0" l="0" r="0" t="0"/>
              <a:stretch/>
            </p:blipFill>
            <p:spPr>
              <a:xfrm>
                <a:off x="5839942" y="2227300"/>
                <a:ext cx="93241" cy="15626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320" name="Google Shape;1320;p36"/>
              <p:cNvPicPr preferRelativeResize="0"/>
              <p:nvPr/>
            </p:nvPicPr>
            <p:blipFill rotWithShape="1">
              <a:blip r:embed="rId10">
                <a:alphaModFix/>
              </a:blip>
              <a:srcRect b="0" l="0" r="0" t="0"/>
              <a:stretch/>
            </p:blipFill>
            <p:spPr>
              <a:xfrm>
                <a:off x="5969482" y="2378176"/>
                <a:ext cx="73964" cy="7625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321" name="Google Shape;1321;p36"/>
              <p:cNvSpPr/>
              <p:nvPr/>
            </p:nvSpPr>
            <p:spPr>
              <a:xfrm>
                <a:off x="6085332" y="2122169"/>
                <a:ext cx="130810" cy="361314"/>
              </a:xfrm>
              <a:custGeom>
                <a:rect b="b" l="l" r="r" t="t"/>
                <a:pathLst>
                  <a:path extrusionOk="0" h="361314" w="130810">
                    <a:moveTo>
                      <a:pt x="0" y="3048"/>
                    </a:moveTo>
                    <a:lnTo>
                      <a:pt x="11489" y="738"/>
                    </a:lnTo>
                    <a:lnTo>
                      <a:pt x="21621" y="0"/>
                    </a:lnTo>
                    <a:lnTo>
                      <a:pt x="31611" y="1547"/>
                    </a:lnTo>
                    <a:lnTo>
                      <a:pt x="67246" y="24288"/>
                    </a:lnTo>
                    <a:lnTo>
                      <a:pt x="96357" y="69877"/>
                    </a:lnTo>
                    <a:lnTo>
                      <a:pt x="104001" y="114669"/>
                    </a:lnTo>
                    <a:lnTo>
                      <a:pt x="104394" y="137922"/>
                    </a:lnTo>
                    <a:lnTo>
                      <a:pt x="103929" y="150387"/>
                    </a:lnTo>
                    <a:lnTo>
                      <a:pt x="102965" y="162782"/>
                    </a:lnTo>
                    <a:lnTo>
                      <a:pt x="102143" y="175319"/>
                    </a:lnTo>
                    <a:lnTo>
                      <a:pt x="102108" y="188214"/>
                    </a:lnTo>
                    <a:lnTo>
                      <a:pt x="102108" y="195072"/>
                    </a:lnTo>
                    <a:lnTo>
                      <a:pt x="105918" y="199644"/>
                    </a:lnTo>
                    <a:lnTo>
                      <a:pt x="113538" y="197358"/>
                    </a:lnTo>
                    <a:lnTo>
                      <a:pt x="121158" y="195072"/>
                    </a:lnTo>
                    <a:lnTo>
                      <a:pt x="124206" y="186690"/>
                    </a:lnTo>
                    <a:lnTo>
                      <a:pt x="126492" y="179832"/>
                    </a:lnTo>
                    <a:lnTo>
                      <a:pt x="128016" y="176022"/>
                    </a:lnTo>
                    <a:lnTo>
                      <a:pt x="128778" y="175260"/>
                    </a:lnTo>
                    <a:lnTo>
                      <a:pt x="128778" y="172212"/>
                    </a:lnTo>
                    <a:lnTo>
                      <a:pt x="125730" y="176784"/>
                    </a:lnTo>
                    <a:lnTo>
                      <a:pt x="125730" y="179832"/>
                    </a:lnTo>
                    <a:lnTo>
                      <a:pt x="124968" y="185166"/>
                    </a:lnTo>
                    <a:lnTo>
                      <a:pt x="123658" y="198322"/>
                    </a:lnTo>
                    <a:lnTo>
                      <a:pt x="123063" y="211550"/>
                    </a:lnTo>
                    <a:lnTo>
                      <a:pt x="123039" y="224920"/>
                    </a:lnTo>
                    <a:lnTo>
                      <a:pt x="123444" y="238506"/>
                    </a:lnTo>
                    <a:lnTo>
                      <a:pt x="125575" y="257603"/>
                    </a:lnTo>
                    <a:lnTo>
                      <a:pt x="128492" y="276987"/>
                    </a:lnTo>
                    <a:lnTo>
                      <a:pt x="130409" y="296370"/>
                    </a:lnTo>
                    <a:lnTo>
                      <a:pt x="112609" y="335291"/>
                    </a:lnTo>
                    <a:lnTo>
                      <a:pt x="75247" y="350329"/>
                    </a:lnTo>
                    <a:lnTo>
                      <a:pt x="33694" y="359568"/>
                    </a:lnTo>
                    <a:lnTo>
                      <a:pt x="17740" y="360711"/>
                    </a:lnTo>
                    <a:lnTo>
                      <a:pt x="9906" y="360426"/>
                    </a:lnTo>
                  </a:path>
                </a:pathLst>
              </a:custGeom>
              <a:noFill/>
              <a:ln cap="flat" cmpd="sng" w="2290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322" name="Google Shape;1322;p36"/>
          <p:cNvGrpSpPr/>
          <p:nvPr/>
        </p:nvGrpSpPr>
        <p:grpSpPr>
          <a:xfrm>
            <a:off x="3057714" y="1080908"/>
            <a:ext cx="2375786" cy="527629"/>
            <a:chOff x="3965126" y="2991611"/>
            <a:chExt cx="2150811" cy="527049"/>
          </a:xfrm>
        </p:grpSpPr>
        <p:grpSp>
          <p:nvGrpSpPr>
            <p:cNvPr id="1323" name="Google Shape;1323;p36"/>
            <p:cNvGrpSpPr/>
            <p:nvPr/>
          </p:nvGrpSpPr>
          <p:grpSpPr>
            <a:xfrm>
              <a:off x="3965126" y="3137664"/>
              <a:ext cx="677002" cy="166392"/>
              <a:chOff x="3965126" y="3137664"/>
              <a:chExt cx="677002" cy="166392"/>
            </a:xfrm>
          </p:grpSpPr>
          <p:sp>
            <p:nvSpPr>
              <p:cNvPr id="1324" name="Google Shape;1324;p36"/>
              <p:cNvSpPr/>
              <p:nvPr/>
            </p:nvSpPr>
            <p:spPr>
              <a:xfrm>
                <a:off x="3965126" y="3162299"/>
                <a:ext cx="1904" cy="140335"/>
              </a:xfrm>
              <a:custGeom>
                <a:rect b="b" l="l" r="r" t="t"/>
                <a:pathLst>
                  <a:path extrusionOk="0" h="140335" w="1904">
                    <a:moveTo>
                      <a:pt x="321" y="0"/>
                    </a:moveTo>
                    <a:lnTo>
                      <a:pt x="214" y="15882"/>
                    </a:lnTo>
                    <a:lnTo>
                      <a:pt x="35" y="31623"/>
                    </a:lnTo>
                    <a:lnTo>
                      <a:pt x="0" y="47363"/>
                    </a:lnTo>
                    <a:lnTo>
                      <a:pt x="321" y="63246"/>
                    </a:lnTo>
                    <a:lnTo>
                      <a:pt x="881" y="77985"/>
                    </a:lnTo>
                    <a:lnTo>
                      <a:pt x="1369" y="92582"/>
                    </a:lnTo>
                    <a:lnTo>
                      <a:pt x="1714" y="107180"/>
                    </a:lnTo>
                    <a:lnTo>
                      <a:pt x="1845" y="121920"/>
                    </a:lnTo>
                    <a:lnTo>
                      <a:pt x="1845" y="126527"/>
                    </a:lnTo>
                    <a:lnTo>
                      <a:pt x="1845" y="134778"/>
                    </a:lnTo>
                    <a:lnTo>
                      <a:pt x="1845" y="140029"/>
                    </a:lnTo>
                    <a:lnTo>
                      <a:pt x="1845" y="135636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5" name="Google Shape;1325;p36"/>
              <p:cNvSpPr/>
              <p:nvPr/>
            </p:nvSpPr>
            <p:spPr>
              <a:xfrm>
                <a:off x="3965447" y="3156203"/>
                <a:ext cx="104775" cy="144779"/>
              </a:xfrm>
              <a:custGeom>
                <a:rect b="b" l="l" r="r" t="t"/>
                <a:pathLst>
                  <a:path extrusionOk="0" h="144779" w="104775">
                    <a:moveTo>
                      <a:pt x="0" y="3810"/>
                    </a:moveTo>
                    <a:lnTo>
                      <a:pt x="7322" y="12727"/>
                    </a:lnTo>
                    <a:lnTo>
                      <a:pt x="14573" y="22002"/>
                    </a:lnTo>
                    <a:lnTo>
                      <a:pt x="21967" y="31134"/>
                    </a:lnTo>
                    <a:lnTo>
                      <a:pt x="57912" y="56388"/>
                    </a:lnTo>
                    <a:lnTo>
                      <a:pt x="65412" y="56030"/>
                    </a:lnTo>
                    <a:lnTo>
                      <a:pt x="86201" y="15525"/>
                    </a:lnTo>
                    <a:lnTo>
                      <a:pt x="87630" y="6858"/>
                    </a:lnTo>
                    <a:lnTo>
                      <a:pt x="87630" y="3048"/>
                    </a:lnTo>
                    <a:lnTo>
                      <a:pt x="86868" y="2286"/>
                    </a:lnTo>
                    <a:lnTo>
                      <a:pt x="87630" y="0"/>
                    </a:lnTo>
                    <a:lnTo>
                      <a:pt x="91440" y="3810"/>
                    </a:lnTo>
                    <a:lnTo>
                      <a:pt x="92202" y="8382"/>
                    </a:lnTo>
                    <a:lnTo>
                      <a:pt x="93726" y="14478"/>
                    </a:lnTo>
                    <a:lnTo>
                      <a:pt x="99822" y="64770"/>
                    </a:lnTo>
                    <a:lnTo>
                      <a:pt x="101322" y="113418"/>
                    </a:lnTo>
                    <a:lnTo>
                      <a:pt x="102108" y="129540"/>
                    </a:lnTo>
                    <a:lnTo>
                      <a:pt x="102108" y="134112"/>
                    </a:lnTo>
                    <a:lnTo>
                      <a:pt x="103632" y="140970"/>
                    </a:lnTo>
                    <a:lnTo>
                      <a:pt x="104394" y="144780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1326" name="Google Shape;1326;p36"/>
              <p:cNvPicPr preferRelativeResize="0"/>
              <p:nvPr/>
            </p:nvPicPr>
            <p:blipFill rotWithShape="1">
              <a:blip r:embed="rId11">
                <a:alphaModFix/>
              </a:blip>
              <a:srcRect b="0" l="0" r="0" t="0"/>
              <a:stretch/>
            </p:blipFill>
            <p:spPr>
              <a:xfrm>
                <a:off x="4102677" y="3155797"/>
                <a:ext cx="73869" cy="14825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327" name="Google Shape;1327;p36"/>
              <p:cNvPicPr preferRelativeResize="0"/>
              <p:nvPr/>
            </p:nvPicPr>
            <p:blipFill rotWithShape="1">
              <a:blip r:embed="rId12">
                <a:alphaModFix/>
              </a:blip>
              <a:srcRect b="0" l="0" r="0" t="0"/>
              <a:stretch/>
            </p:blipFill>
            <p:spPr>
              <a:xfrm>
                <a:off x="4211548" y="3140938"/>
                <a:ext cx="325424" cy="12730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328" name="Google Shape;1328;p36"/>
              <p:cNvPicPr preferRelativeResize="0"/>
              <p:nvPr/>
            </p:nvPicPr>
            <p:blipFill rotWithShape="1">
              <a:blip r:embed="rId13">
                <a:alphaModFix/>
              </a:blip>
              <a:srcRect b="0" l="0" r="0" t="0"/>
              <a:stretch/>
            </p:blipFill>
            <p:spPr>
              <a:xfrm>
                <a:off x="4560544" y="3137664"/>
                <a:ext cx="81584" cy="11381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329" name="Google Shape;1329;p36"/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>
              <a:off x="4902587" y="3066262"/>
              <a:ext cx="148783" cy="24008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330" name="Google Shape;1330;p36"/>
            <p:cNvGrpSpPr/>
            <p:nvPr/>
          </p:nvGrpSpPr>
          <p:grpSpPr>
            <a:xfrm>
              <a:off x="5314162" y="2991611"/>
              <a:ext cx="801775" cy="299466"/>
              <a:chOff x="5314162" y="2991611"/>
              <a:chExt cx="801775" cy="299466"/>
            </a:xfrm>
          </p:grpSpPr>
          <p:pic>
            <p:nvPicPr>
              <p:cNvPr id="1331" name="Google Shape;1331;p36"/>
              <p:cNvPicPr preferRelativeResize="0"/>
              <p:nvPr/>
            </p:nvPicPr>
            <p:blipFill rotWithShape="1">
              <a:blip r:embed="rId15">
                <a:alphaModFix/>
              </a:blip>
              <a:srcRect b="0" l="0" r="0" t="0"/>
              <a:stretch/>
            </p:blipFill>
            <p:spPr>
              <a:xfrm>
                <a:off x="5314162" y="3042640"/>
                <a:ext cx="78536" cy="176072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332" name="Google Shape;1332;p36"/>
              <p:cNvSpPr/>
              <p:nvPr/>
            </p:nvSpPr>
            <p:spPr>
              <a:xfrm>
                <a:off x="5324855" y="3105447"/>
                <a:ext cx="245110" cy="99060"/>
              </a:xfrm>
              <a:custGeom>
                <a:rect b="b" l="l" r="r" t="t"/>
                <a:pathLst>
                  <a:path extrusionOk="0" h="99060" w="245110">
                    <a:moveTo>
                      <a:pt x="0" y="88856"/>
                    </a:moveTo>
                    <a:lnTo>
                      <a:pt x="40076" y="79533"/>
                    </a:lnTo>
                    <a:lnTo>
                      <a:pt x="80200" y="62567"/>
                    </a:lnTo>
                    <a:lnTo>
                      <a:pt x="112014" y="44660"/>
                    </a:lnTo>
                    <a:lnTo>
                      <a:pt x="117348" y="41612"/>
                    </a:lnTo>
                    <a:lnTo>
                      <a:pt x="121920" y="35516"/>
                    </a:lnTo>
                    <a:lnTo>
                      <a:pt x="121157" y="35516"/>
                    </a:lnTo>
                    <a:lnTo>
                      <a:pt x="117348" y="41612"/>
                    </a:lnTo>
                    <a:lnTo>
                      <a:pt x="118110" y="46946"/>
                    </a:lnTo>
                    <a:lnTo>
                      <a:pt x="118110" y="53804"/>
                    </a:lnTo>
                    <a:lnTo>
                      <a:pt x="118026" y="61102"/>
                    </a:lnTo>
                    <a:lnTo>
                      <a:pt x="118014" y="68187"/>
                    </a:lnTo>
                    <a:lnTo>
                      <a:pt x="118431" y="75128"/>
                    </a:lnTo>
                    <a:lnTo>
                      <a:pt x="119634" y="81998"/>
                    </a:lnTo>
                    <a:lnTo>
                      <a:pt x="120396" y="88094"/>
                    </a:lnTo>
                    <a:lnTo>
                      <a:pt x="122682" y="93428"/>
                    </a:lnTo>
                    <a:lnTo>
                      <a:pt x="124968" y="98762"/>
                    </a:lnTo>
                    <a:lnTo>
                      <a:pt x="124360" y="90880"/>
                    </a:lnTo>
                    <a:lnTo>
                      <a:pt x="122967" y="83141"/>
                    </a:lnTo>
                    <a:lnTo>
                      <a:pt x="121431" y="75402"/>
                    </a:lnTo>
                    <a:lnTo>
                      <a:pt x="120396" y="67520"/>
                    </a:lnTo>
                    <a:lnTo>
                      <a:pt x="119133" y="58126"/>
                    </a:lnTo>
                    <a:lnTo>
                      <a:pt x="118300" y="47803"/>
                    </a:lnTo>
                    <a:lnTo>
                      <a:pt x="118895" y="37623"/>
                    </a:lnTo>
                    <a:lnTo>
                      <a:pt x="121920" y="28658"/>
                    </a:lnTo>
                    <a:lnTo>
                      <a:pt x="126694" y="24050"/>
                    </a:lnTo>
                    <a:lnTo>
                      <a:pt x="133254" y="21514"/>
                    </a:lnTo>
                    <a:lnTo>
                      <a:pt x="140243" y="20835"/>
                    </a:lnTo>
                    <a:lnTo>
                      <a:pt x="146303" y="21800"/>
                    </a:lnTo>
                    <a:lnTo>
                      <a:pt x="176022" y="49994"/>
                    </a:lnTo>
                    <a:lnTo>
                      <a:pt x="181356" y="61424"/>
                    </a:lnTo>
                    <a:lnTo>
                      <a:pt x="181356" y="68282"/>
                    </a:lnTo>
                    <a:lnTo>
                      <a:pt x="181356" y="69044"/>
                    </a:lnTo>
                    <a:lnTo>
                      <a:pt x="174498" y="66758"/>
                    </a:lnTo>
                    <a:lnTo>
                      <a:pt x="172974" y="59138"/>
                    </a:lnTo>
                    <a:lnTo>
                      <a:pt x="172212" y="51518"/>
                    </a:lnTo>
                    <a:lnTo>
                      <a:pt x="171450" y="41255"/>
                    </a:lnTo>
                    <a:lnTo>
                      <a:pt x="171831" y="31134"/>
                    </a:lnTo>
                    <a:lnTo>
                      <a:pt x="197060" y="0"/>
                    </a:lnTo>
                    <a:lnTo>
                      <a:pt x="204978" y="464"/>
                    </a:lnTo>
                    <a:lnTo>
                      <a:pt x="235684" y="34325"/>
                    </a:lnTo>
                    <a:lnTo>
                      <a:pt x="243840" y="66758"/>
                    </a:lnTo>
                    <a:lnTo>
                      <a:pt x="244602" y="70568"/>
                    </a:lnTo>
                    <a:lnTo>
                      <a:pt x="244602" y="74378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3" name="Google Shape;1333;p36"/>
              <p:cNvSpPr/>
              <p:nvPr/>
            </p:nvSpPr>
            <p:spPr>
              <a:xfrm>
                <a:off x="5587745" y="3043427"/>
                <a:ext cx="23495" cy="247650"/>
              </a:xfrm>
              <a:custGeom>
                <a:rect b="b" l="l" r="r" t="t"/>
                <a:pathLst>
                  <a:path extrusionOk="0" h="247650" w="23495">
                    <a:moveTo>
                      <a:pt x="0" y="0"/>
                    </a:moveTo>
                    <a:lnTo>
                      <a:pt x="15430" y="50041"/>
                    </a:lnTo>
                    <a:lnTo>
                      <a:pt x="21252" y="95821"/>
                    </a:lnTo>
                    <a:lnTo>
                      <a:pt x="22895" y="151828"/>
                    </a:lnTo>
                    <a:lnTo>
                      <a:pt x="22860" y="179832"/>
                    </a:lnTo>
                    <a:lnTo>
                      <a:pt x="22860" y="196857"/>
                    </a:lnTo>
                    <a:lnTo>
                      <a:pt x="22860" y="213740"/>
                    </a:lnTo>
                    <a:lnTo>
                      <a:pt x="22860" y="230624"/>
                    </a:lnTo>
                    <a:lnTo>
                      <a:pt x="22860" y="247650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4" name="Google Shape;1334;p36"/>
              <p:cNvSpPr/>
              <p:nvPr/>
            </p:nvSpPr>
            <p:spPr>
              <a:xfrm>
                <a:off x="5602985" y="3106673"/>
                <a:ext cx="50800" cy="67310"/>
              </a:xfrm>
              <a:custGeom>
                <a:rect b="b" l="l" r="r" t="t"/>
                <a:pathLst>
                  <a:path extrusionOk="0" h="67310" w="50800">
                    <a:moveTo>
                      <a:pt x="0" y="16763"/>
                    </a:moveTo>
                    <a:lnTo>
                      <a:pt x="6441" y="9108"/>
                    </a:lnTo>
                    <a:lnTo>
                      <a:pt x="12096" y="4095"/>
                    </a:lnTo>
                    <a:lnTo>
                      <a:pt x="18752" y="1226"/>
                    </a:lnTo>
                    <a:lnTo>
                      <a:pt x="28193" y="0"/>
                    </a:lnTo>
                    <a:lnTo>
                      <a:pt x="35706" y="559"/>
                    </a:lnTo>
                    <a:lnTo>
                      <a:pt x="42005" y="3333"/>
                    </a:lnTo>
                    <a:lnTo>
                      <a:pt x="46732" y="8251"/>
                    </a:lnTo>
                    <a:lnTo>
                      <a:pt x="49530" y="15239"/>
                    </a:lnTo>
                    <a:lnTo>
                      <a:pt x="50768" y="25134"/>
                    </a:lnTo>
                    <a:lnTo>
                      <a:pt x="49149" y="34385"/>
                    </a:lnTo>
                    <a:lnTo>
                      <a:pt x="45243" y="43207"/>
                    </a:lnTo>
                    <a:lnTo>
                      <a:pt x="39624" y="51815"/>
                    </a:lnTo>
                    <a:lnTo>
                      <a:pt x="33528" y="59435"/>
                    </a:lnTo>
                    <a:lnTo>
                      <a:pt x="28194" y="63245"/>
                    </a:lnTo>
                    <a:lnTo>
                      <a:pt x="19812" y="67055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5" name="Google Shape;1335;p36"/>
              <p:cNvSpPr/>
              <p:nvPr/>
            </p:nvSpPr>
            <p:spPr>
              <a:xfrm>
                <a:off x="5692901" y="3086099"/>
                <a:ext cx="86360" cy="68580"/>
              </a:xfrm>
              <a:custGeom>
                <a:rect b="b" l="l" r="r" t="t"/>
                <a:pathLst>
                  <a:path extrusionOk="0" h="68580" w="86360">
                    <a:moveTo>
                      <a:pt x="0" y="15239"/>
                    </a:moveTo>
                    <a:lnTo>
                      <a:pt x="595" y="23943"/>
                    </a:lnTo>
                    <a:lnTo>
                      <a:pt x="1333" y="32861"/>
                    </a:lnTo>
                    <a:lnTo>
                      <a:pt x="2357" y="41921"/>
                    </a:lnTo>
                    <a:lnTo>
                      <a:pt x="3810" y="51053"/>
                    </a:lnTo>
                    <a:lnTo>
                      <a:pt x="4572" y="56387"/>
                    </a:lnTo>
                    <a:lnTo>
                      <a:pt x="6096" y="66293"/>
                    </a:lnTo>
                    <a:lnTo>
                      <a:pt x="12954" y="67817"/>
                    </a:lnTo>
                    <a:lnTo>
                      <a:pt x="19823" y="68032"/>
                    </a:lnTo>
                    <a:lnTo>
                      <a:pt x="25622" y="64960"/>
                    </a:lnTo>
                    <a:lnTo>
                      <a:pt x="45434" y="24848"/>
                    </a:lnTo>
                    <a:lnTo>
                      <a:pt x="46482" y="14477"/>
                    </a:lnTo>
                    <a:lnTo>
                      <a:pt x="47244" y="9905"/>
                    </a:lnTo>
                    <a:lnTo>
                      <a:pt x="46482" y="3809"/>
                    </a:lnTo>
                    <a:lnTo>
                      <a:pt x="45720" y="0"/>
                    </a:lnTo>
                    <a:lnTo>
                      <a:pt x="43517" y="6310"/>
                    </a:lnTo>
                    <a:lnTo>
                      <a:pt x="42386" y="12763"/>
                    </a:lnTo>
                    <a:lnTo>
                      <a:pt x="41969" y="19502"/>
                    </a:lnTo>
                    <a:lnTo>
                      <a:pt x="41910" y="26669"/>
                    </a:lnTo>
                    <a:lnTo>
                      <a:pt x="42195" y="34706"/>
                    </a:lnTo>
                    <a:lnTo>
                      <a:pt x="69723" y="56292"/>
                    </a:lnTo>
                    <a:lnTo>
                      <a:pt x="78200" y="55066"/>
                    </a:lnTo>
                    <a:lnTo>
                      <a:pt x="86106" y="53339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6" name="Google Shape;1336;p36"/>
              <p:cNvSpPr/>
              <p:nvPr/>
            </p:nvSpPr>
            <p:spPr>
              <a:xfrm>
                <a:off x="5797295" y="3064001"/>
                <a:ext cx="105410" cy="83819"/>
              </a:xfrm>
              <a:custGeom>
                <a:rect b="b" l="l" r="r" t="t"/>
                <a:pathLst>
                  <a:path extrusionOk="0" h="83819" w="105410">
                    <a:moveTo>
                      <a:pt x="0" y="21336"/>
                    </a:moveTo>
                    <a:lnTo>
                      <a:pt x="35099" y="49232"/>
                    </a:lnTo>
                    <a:lnTo>
                      <a:pt x="30480" y="83820"/>
                    </a:lnTo>
                    <a:lnTo>
                      <a:pt x="23622" y="83058"/>
                    </a:lnTo>
                    <a:lnTo>
                      <a:pt x="23717" y="36576"/>
                    </a:lnTo>
                    <a:lnTo>
                      <a:pt x="52947" y="3595"/>
                    </a:lnTo>
                    <a:lnTo>
                      <a:pt x="68580" y="0"/>
                    </a:lnTo>
                    <a:lnTo>
                      <a:pt x="72390" y="3048"/>
                    </a:lnTo>
                    <a:lnTo>
                      <a:pt x="75438" y="10668"/>
                    </a:lnTo>
                    <a:lnTo>
                      <a:pt x="77509" y="18347"/>
                    </a:lnTo>
                    <a:lnTo>
                      <a:pt x="78295" y="26384"/>
                    </a:lnTo>
                    <a:lnTo>
                      <a:pt x="78224" y="34563"/>
                    </a:lnTo>
                    <a:lnTo>
                      <a:pt x="77724" y="42672"/>
                    </a:lnTo>
                    <a:lnTo>
                      <a:pt x="76938" y="49363"/>
                    </a:lnTo>
                    <a:lnTo>
                      <a:pt x="75438" y="57912"/>
                    </a:lnTo>
                    <a:lnTo>
                      <a:pt x="74509" y="66460"/>
                    </a:lnTo>
                    <a:lnTo>
                      <a:pt x="75438" y="73152"/>
                    </a:lnTo>
                    <a:lnTo>
                      <a:pt x="78486" y="78486"/>
                    </a:lnTo>
                    <a:lnTo>
                      <a:pt x="89916" y="76962"/>
                    </a:lnTo>
                    <a:lnTo>
                      <a:pt x="93726" y="74676"/>
                    </a:lnTo>
                    <a:lnTo>
                      <a:pt x="99822" y="70104"/>
                    </a:lnTo>
                    <a:lnTo>
                      <a:pt x="102107" y="68580"/>
                    </a:lnTo>
                    <a:lnTo>
                      <a:pt x="105155" y="64008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7" name="Google Shape;1337;p36"/>
              <p:cNvSpPr/>
              <p:nvPr/>
            </p:nvSpPr>
            <p:spPr>
              <a:xfrm>
                <a:off x="5868161" y="2991611"/>
                <a:ext cx="22860" cy="22860"/>
              </a:xfrm>
              <a:custGeom>
                <a:rect b="b" l="l" r="r" t="t"/>
                <a:pathLst>
                  <a:path extrusionOk="0" h="22860" w="22860">
                    <a:moveTo>
                      <a:pt x="0" y="4571"/>
                    </a:moveTo>
                    <a:lnTo>
                      <a:pt x="0" y="17525"/>
                    </a:lnTo>
                    <a:lnTo>
                      <a:pt x="4572" y="22859"/>
                    </a:lnTo>
                    <a:lnTo>
                      <a:pt x="17526" y="22859"/>
                    </a:lnTo>
                    <a:lnTo>
                      <a:pt x="22860" y="17525"/>
                    </a:lnTo>
                    <a:lnTo>
                      <a:pt x="22860" y="11429"/>
                    </a:lnTo>
                    <a:lnTo>
                      <a:pt x="22860" y="4571"/>
                    </a:lnTo>
                    <a:lnTo>
                      <a:pt x="17526" y="0"/>
                    </a:lnTo>
                    <a:lnTo>
                      <a:pt x="4572" y="0"/>
                    </a:lnTo>
                    <a:lnTo>
                      <a:pt x="0" y="4571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8" name="Google Shape;1338;p36"/>
              <p:cNvSpPr/>
              <p:nvPr/>
            </p:nvSpPr>
            <p:spPr>
              <a:xfrm>
                <a:off x="5938265" y="3006851"/>
                <a:ext cx="14604" cy="127000"/>
              </a:xfrm>
              <a:custGeom>
                <a:rect b="b" l="l" r="r" t="t"/>
                <a:pathLst>
                  <a:path extrusionOk="0" h="127000" w="14604">
                    <a:moveTo>
                      <a:pt x="0" y="0"/>
                    </a:moveTo>
                    <a:lnTo>
                      <a:pt x="8382" y="49530"/>
                    </a:lnTo>
                    <a:lnTo>
                      <a:pt x="9144" y="97536"/>
                    </a:lnTo>
                    <a:lnTo>
                      <a:pt x="8763" y="104096"/>
                    </a:lnTo>
                    <a:lnTo>
                      <a:pt x="8382" y="112299"/>
                    </a:lnTo>
                    <a:lnTo>
                      <a:pt x="9144" y="120360"/>
                    </a:lnTo>
                    <a:lnTo>
                      <a:pt x="12192" y="126492"/>
                    </a:lnTo>
                    <a:lnTo>
                      <a:pt x="12954" y="126492"/>
                    </a:lnTo>
                    <a:lnTo>
                      <a:pt x="13716" y="126492"/>
                    </a:lnTo>
                    <a:lnTo>
                      <a:pt x="14478" y="126492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9" name="Google Shape;1339;p36"/>
              <p:cNvSpPr/>
              <p:nvPr/>
            </p:nvSpPr>
            <p:spPr>
              <a:xfrm>
                <a:off x="5942075" y="3046475"/>
                <a:ext cx="110489" cy="182880"/>
              </a:xfrm>
              <a:custGeom>
                <a:rect b="b" l="l" r="r" t="t"/>
                <a:pathLst>
                  <a:path extrusionOk="0" h="182880" w="110489">
                    <a:moveTo>
                      <a:pt x="0" y="33527"/>
                    </a:moveTo>
                    <a:lnTo>
                      <a:pt x="8893" y="37076"/>
                    </a:lnTo>
                    <a:lnTo>
                      <a:pt x="16859" y="39052"/>
                    </a:lnTo>
                    <a:lnTo>
                      <a:pt x="24967" y="38457"/>
                    </a:lnTo>
                    <a:lnTo>
                      <a:pt x="54864" y="12191"/>
                    </a:lnTo>
                    <a:lnTo>
                      <a:pt x="57150" y="8381"/>
                    </a:lnTo>
                    <a:lnTo>
                      <a:pt x="58674" y="3809"/>
                    </a:lnTo>
                    <a:lnTo>
                      <a:pt x="59435" y="0"/>
                    </a:lnTo>
                    <a:lnTo>
                      <a:pt x="58924" y="11918"/>
                    </a:lnTo>
                    <a:lnTo>
                      <a:pt x="58197" y="25050"/>
                    </a:lnTo>
                    <a:lnTo>
                      <a:pt x="58471" y="38040"/>
                    </a:lnTo>
                    <a:lnTo>
                      <a:pt x="60960" y="49529"/>
                    </a:lnTo>
                    <a:lnTo>
                      <a:pt x="64008" y="56387"/>
                    </a:lnTo>
                    <a:lnTo>
                      <a:pt x="76200" y="56387"/>
                    </a:lnTo>
                    <a:lnTo>
                      <a:pt x="107442" y="20573"/>
                    </a:lnTo>
                    <a:lnTo>
                      <a:pt x="109728" y="14477"/>
                    </a:lnTo>
                    <a:lnTo>
                      <a:pt x="109728" y="8381"/>
                    </a:lnTo>
                    <a:lnTo>
                      <a:pt x="110489" y="2285"/>
                    </a:lnTo>
                    <a:lnTo>
                      <a:pt x="110489" y="12453"/>
                    </a:lnTo>
                    <a:lnTo>
                      <a:pt x="110489" y="22478"/>
                    </a:lnTo>
                    <a:lnTo>
                      <a:pt x="110489" y="32504"/>
                    </a:lnTo>
                    <a:lnTo>
                      <a:pt x="110489" y="42671"/>
                    </a:lnTo>
                    <a:lnTo>
                      <a:pt x="110168" y="59697"/>
                    </a:lnTo>
                    <a:lnTo>
                      <a:pt x="110204" y="76580"/>
                    </a:lnTo>
                    <a:lnTo>
                      <a:pt x="110382" y="93464"/>
                    </a:lnTo>
                    <a:lnTo>
                      <a:pt x="110490" y="110489"/>
                    </a:lnTo>
                    <a:lnTo>
                      <a:pt x="104060" y="153781"/>
                    </a:lnTo>
                    <a:lnTo>
                      <a:pt x="77712" y="182522"/>
                    </a:lnTo>
                    <a:lnTo>
                      <a:pt x="68580" y="182879"/>
                    </a:lnTo>
                    <a:lnTo>
                      <a:pt x="60995" y="178986"/>
                    </a:lnTo>
                    <a:lnTo>
                      <a:pt x="57054" y="171164"/>
                    </a:lnTo>
                    <a:lnTo>
                      <a:pt x="55828" y="161770"/>
                    </a:lnTo>
                    <a:lnTo>
                      <a:pt x="56388" y="153161"/>
                    </a:lnTo>
                    <a:lnTo>
                      <a:pt x="57150" y="148589"/>
                    </a:lnTo>
                    <a:lnTo>
                      <a:pt x="57912" y="143255"/>
                    </a:lnTo>
                    <a:lnTo>
                      <a:pt x="59436" y="138683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0" name="Google Shape;1340;p36"/>
              <p:cNvSpPr/>
              <p:nvPr/>
            </p:nvSpPr>
            <p:spPr>
              <a:xfrm>
                <a:off x="6097523" y="3069335"/>
                <a:ext cx="18414" cy="6350"/>
              </a:xfrm>
              <a:custGeom>
                <a:rect b="b" l="l" r="r" t="t"/>
                <a:pathLst>
                  <a:path extrusionOk="0" h="6350" w="18414">
                    <a:moveTo>
                      <a:pt x="18287" y="6096"/>
                    </a:moveTo>
                    <a:lnTo>
                      <a:pt x="8381" y="3048"/>
                    </a:lnTo>
                    <a:lnTo>
                      <a:pt x="6095" y="2286"/>
                    </a:lnTo>
                    <a:lnTo>
                      <a:pt x="0" y="0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341" name="Google Shape;1341;p36"/>
            <p:cNvSpPr/>
            <p:nvPr/>
          </p:nvSpPr>
          <p:spPr>
            <a:xfrm>
              <a:off x="3983735" y="3395471"/>
              <a:ext cx="1875789" cy="123189"/>
            </a:xfrm>
            <a:custGeom>
              <a:rect b="b" l="l" r="r" t="t"/>
              <a:pathLst>
                <a:path extrusionOk="0" h="123189" w="1875789">
                  <a:moveTo>
                    <a:pt x="0" y="122682"/>
                  </a:moveTo>
                  <a:lnTo>
                    <a:pt x="19728" y="112323"/>
                  </a:lnTo>
                  <a:lnTo>
                    <a:pt x="39528" y="105537"/>
                  </a:lnTo>
                  <a:lnTo>
                    <a:pt x="60328" y="101036"/>
                  </a:lnTo>
                  <a:lnTo>
                    <a:pt x="83058" y="97536"/>
                  </a:lnTo>
                  <a:lnTo>
                    <a:pt x="120217" y="91785"/>
                  </a:lnTo>
                  <a:lnTo>
                    <a:pt x="194821" y="82855"/>
                  </a:lnTo>
                  <a:lnTo>
                    <a:pt x="279963" y="75664"/>
                  </a:lnTo>
                  <a:lnTo>
                    <a:pt x="327660" y="72866"/>
                  </a:lnTo>
                  <a:lnTo>
                    <a:pt x="375356" y="70782"/>
                  </a:lnTo>
                  <a:lnTo>
                    <a:pt x="422909" y="69342"/>
                  </a:lnTo>
                  <a:lnTo>
                    <a:pt x="469995" y="68226"/>
                  </a:lnTo>
                  <a:lnTo>
                    <a:pt x="517044" y="67549"/>
                  </a:lnTo>
                  <a:lnTo>
                    <a:pt x="564020" y="67202"/>
                  </a:lnTo>
                  <a:lnTo>
                    <a:pt x="610886" y="67074"/>
                  </a:lnTo>
                  <a:lnTo>
                    <a:pt x="657606" y="67056"/>
                  </a:lnTo>
                  <a:lnTo>
                    <a:pt x="704469" y="67045"/>
                  </a:lnTo>
                  <a:lnTo>
                    <a:pt x="751332" y="66971"/>
                  </a:lnTo>
                  <a:lnTo>
                    <a:pt x="798195" y="66770"/>
                  </a:lnTo>
                  <a:lnTo>
                    <a:pt x="845058" y="66378"/>
                  </a:lnTo>
                  <a:lnTo>
                    <a:pt x="891921" y="65733"/>
                  </a:lnTo>
                  <a:lnTo>
                    <a:pt x="938784" y="64770"/>
                  </a:lnTo>
                  <a:lnTo>
                    <a:pt x="987611" y="63873"/>
                  </a:lnTo>
                  <a:lnTo>
                    <a:pt x="1036545" y="62681"/>
                  </a:lnTo>
                  <a:lnTo>
                    <a:pt x="1085564" y="61150"/>
                  </a:lnTo>
                  <a:lnTo>
                    <a:pt x="1134646" y="59238"/>
                  </a:lnTo>
                  <a:lnTo>
                    <a:pt x="1183770" y="56903"/>
                  </a:lnTo>
                  <a:lnTo>
                    <a:pt x="1232916" y="54102"/>
                  </a:lnTo>
                  <a:lnTo>
                    <a:pt x="1287694" y="51102"/>
                  </a:lnTo>
                  <a:lnTo>
                    <a:pt x="1342327" y="47664"/>
                  </a:lnTo>
                  <a:lnTo>
                    <a:pt x="1396849" y="43897"/>
                  </a:lnTo>
                  <a:lnTo>
                    <a:pt x="1451299" y="39910"/>
                  </a:lnTo>
                  <a:lnTo>
                    <a:pt x="1505712" y="35814"/>
                  </a:lnTo>
                  <a:lnTo>
                    <a:pt x="1556455" y="31705"/>
                  </a:lnTo>
                  <a:lnTo>
                    <a:pt x="1607161" y="27633"/>
                  </a:lnTo>
                  <a:lnTo>
                    <a:pt x="1657795" y="23634"/>
                  </a:lnTo>
                  <a:lnTo>
                    <a:pt x="1708318" y="19744"/>
                  </a:lnTo>
                  <a:lnTo>
                    <a:pt x="1758695" y="16001"/>
                  </a:lnTo>
                  <a:lnTo>
                    <a:pt x="1807083" y="13239"/>
                  </a:lnTo>
                  <a:lnTo>
                    <a:pt x="1855470" y="12191"/>
                  </a:lnTo>
                  <a:lnTo>
                    <a:pt x="1861566" y="12191"/>
                  </a:lnTo>
                  <a:lnTo>
                    <a:pt x="1868424" y="12191"/>
                  </a:lnTo>
                  <a:lnTo>
                    <a:pt x="1875282" y="12191"/>
                  </a:lnTo>
                  <a:lnTo>
                    <a:pt x="1863530" y="9644"/>
                  </a:lnTo>
                  <a:lnTo>
                    <a:pt x="1852136" y="6667"/>
                  </a:lnTo>
                  <a:lnTo>
                    <a:pt x="1840884" y="3405"/>
                  </a:lnTo>
                  <a:lnTo>
                    <a:pt x="1829562" y="0"/>
                  </a:lnTo>
                </a:path>
              </a:pathLst>
            </a:custGeom>
            <a:noFill/>
            <a:ln cap="flat" cmpd="sng" w="229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42" name="Google Shape;1342;p36"/>
          <p:cNvGrpSpPr/>
          <p:nvPr/>
        </p:nvGrpSpPr>
        <p:grpSpPr>
          <a:xfrm>
            <a:off x="2928315" y="1972055"/>
            <a:ext cx="4889804" cy="2271842"/>
            <a:chOff x="3221114" y="2979835"/>
            <a:chExt cx="5378731" cy="3432823"/>
          </a:xfrm>
        </p:grpSpPr>
        <p:pic>
          <p:nvPicPr>
            <p:cNvPr id="1343" name="Google Shape;1343;p36"/>
            <p:cNvPicPr preferRelativeResize="0"/>
            <p:nvPr/>
          </p:nvPicPr>
          <p:blipFill rotWithShape="1">
            <a:blip r:embed="rId16">
              <a:alphaModFix/>
            </a:blip>
            <a:srcRect b="0" l="0" r="0" t="0"/>
            <a:stretch/>
          </p:blipFill>
          <p:spPr>
            <a:xfrm>
              <a:off x="6477000" y="6124691"/>
              <a:ext cx="146378" cy="19990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344" name="Google Shape;1344;p36"/>
            <p:cNvGrpSpPr/>
            <p:nvPr/>
          </p:nvGrpSpPr>
          <p:grpSpPr>
            <a:xfrm>
              <a:off x="3221114" y="2979835"/>
              <a:ext cx="5378731" cy="3432823"/>
              <a:chOff x="2808371" y="2882314"/>
              <a:chExt cx="5378731" cy="3432823"/>
            </a:xfrm>
          </p:grpSpPr>
          <p:grpSp>
            <p:nvGrpSpPr>
              <p:cNvPr id="1345" name="Google Shape;1345;p36"/>
              <p:cNvGrpSpPr/>
              <p:nvPr/>
            </p:nvGrpSpPr>
            <p:grpSpPr>
              <a:xfrm>
                <a:off x="4612875" y="5931635"/>
                <a:ext cx="1927365" cy="383502"/>
                <a:chOff x="7333868" y="5266981"/>
                <a:chExt cx="1927365" cy="383502"/>
              </a:xfrm>
            </p:grpSpPr>
            <p:grpSp>
              <p:nvGrpSpPr>
                <p:cNvPr id="1346" name="Google Shape;1346;p36"/>
                <p:cNvGrpSpPr/>
                <p:nvPr/>
              </p:nvGrpSpPr>
              <p:grpSpPr>
                <a:xfrm>
                  <a:off x="7333868" y="5430773"/>
                  <a:ext cx="88011" cy="219710"/>
                  <a:chOff x="7333868" y="5430773"/>
                  <a:chExt cx="88011" cy="219710"/>
                </a:xfrm>
              </p:grpSpPr>
              <p:sp>
                <p:nvSpPr>
                  <p:cNvPr id="1347" name="Google Shape;1347;p36"/>
                  <p:cNvSpPr/>
                  <p:nvPr/>
                </p:nvSpPr>
                <p:spPr>
                  <a:xfrm>
                    <a:off x="7333868" y="5430773"/>
                    <a:ext cx="12065" cy="219710"/>
                  </a:xfrm>
                  <a:custGeom>
                    <a:rect b="b" l="l" r="r" t="t"/>
                    <a:pathLst>
                      <a:path extrusionOk="0" h="219710" w="12065">
                        <a:moveTo>
                          <a:pt x="380" y="0"/>
                        </a:moveTo>
                        <a:lnTo>
                          <a:pt x="380" y="19419"/>
                        </a:lnTo>
                        <a:lnTo>
                          <a:pt x="380" y="38766"/>
                        </a:lnTo>
                        <a:lnTo>
                          <a:pt x="380" y="57971"/>
                        </a:lnTo>
                        <a:lnTo>
                          <a:pt x="380" y="76962"/>
                        </a:lnTo>
                        <a:lnTo>
                          <a:pt x="190" y="94107"/>
                        </a:lnTo>
                        <a:lnTo>
                          <a:pt x="0" y="111252"/>
                        </a:lnTo>
                        <a:lnTo>
                          <a:pt x="3298" y="156972"/>
                        </a:lnTo>
                        <a:lnTo>
                          <a:pt x="6941" y="179832"/>
                        </a:lnTo>
                        <a:lnTo>
                          <a:pt x="8762" y="191262"/>
                        </a:lnTo>
                        <a:lnTo>
                          <a:pt x="9524" y="198120"/>
                        </a:lnTo>
                        <a:lnTo>
                          <a:pt x="11048" y="206502"/>
                        </a:lnTo>
                        <a:lnTo>
                          <a:pt x="11048" y="213360"/>
                        </a:lnTo>
                        <a:lnTo>
                          <a:pt x="11048" y="214122"/>
                        </a:lnTo>
                        <a:lnTo>
                          <a:pt x="11810" y="219456"/>
                        </a:lnTo>
                        <a:lnTo>
                          <a:pt x="11048" y="219456"/>
                        </a:lnTo>
                        <a:lnTo>
                          <a:pt x="8762" y="219456"/>
                        </a:lnTo>
                        <a:lnTo>
                          <a:pt x="8000" y="219456"/>
                        </a:lnTo>
                        <a:lnTo>
                          <a:pt x="7238" y="217932"/>
                        </a:lnTo>
                      </a:path>
                    </a:pathLst>
                  </a:custGeom>
                  <a:noFill/>
                  <a:ln cap="flat" cmpd="sng" w="22900">
                    <a:solidFill>
                      <a:srgbClr val="80008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t" bIns="0" lIns="0" spcFirstLastPara="1" rIns="0" wrap="square" tIns="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500"/>
                      <a:buFont typeface="Arial"/>
                      <a:buNone/>
                    </a:pPr>
                    <a:r>
                      <a:t/>
                    </a:r>
                    <a:endParaRPr b="0" i="0" sz="15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348" name="Google Shape;1348;p36"/>
                  <p:cNvSpPr/>
                  <p:nvPr/>
                </p:nvSpPr>
                <p:spPr>
                  <a:xfrm>
                    <a:off x="7349489" y="5500115"/>
                    <a:ext cx="72390" cy="75564"/>
                  </a:xfrm>
                  <a:custGeom>
                    <a:rect b="b" l="l" r="r" t="t"/>
                    <a:pathLst>
                      <a:path extrusionOk="0" h="75564" w="72390">
                        <a:moveTo>
                          <a:pt x="2285" y="25907"/>
                        </a:moveTo>
                        <a:lnTo>
                          <a:pt x="37337" y="761"/>
                        </a:lnTo>
                        <a:lnTo>
                          <a:pt x="45719" y="761"/>
                        </a:lnTo>
                        <a:lnTo>
                          <a:pt x="54101" y="761"/>
                        </a:lnTo>
                        <a:lnTo>
                          <a:pt x="57911" y="0"/>
                        </a:lnTo>
                        <a:lnTo>
                          <a:pt x="64007" y="5333"/>
                        </a:lnTo>
                        <a:lnTo>
                          <a:pt x="69341" y="9143"/>
                        </a:lnTo>
                        <a:lnTo>
                          <a:pt x="70865" y="13715"/>
                        </a:lnTo>
                        <a:lnTo>
                          <a:pt x="71627" y="19811"/>
                        </a:lnTo>
                        <a:lnTo>
                          <a:pt x="72389" y="27431"/>
                        </a:lnTo>
                        <a:lnTo>
                          <a:pt x="72389" y="34289"/>
                        </a:lnTo>
                        <a:lnTo>
                          <a:pt x="43374" y="64793"/>
                        </a:lnTo>
                        <a:lnTo>
                          <a:pt x="9143" y="75437"/>
                        </a:lnTo>
                        <a:lnTo>
                          <a:pt x="6095" y="71627"/>
                        </a:lnTo>
                        <a:lnTo>
                          <a:pt x="3047" y="67055"/>
                        </a:lnTo>
                        <a:lnTo>
                          <a:pt x="1523" y="64769"/>
                        </a:lnTo>
                        <a:lnTo>
                          <a:pt x="0" y="60959"/>
                        </a:lnTo>
                      </a:path>
                    </a:pathLst>
                  </a:custGeom>
                  <a:noFill/>
                  <a:ln cap="flat" cmpd="sng" w="22900">
                    <a:solidFill>
                      <a:srgbClr val="80008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t" bIns="0" lIns="0" spcFirstLastPara="1" rIns="0" wrap="square" tIns="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500"/>
                      <a:buFont typeface="Arial"/>
                      <a:buNone/>
                    </a:pPr>
                    <a:r>
                      <a:t/>
                    </a:r>
                    <a:endParaRPr b="0" i="0" sz="15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pic>
              <p:nvPicPr>
                <p:cNvPr id="1349" name="Google Shape;1349;p36"/>
                <p:cNvPicPr preferRelativeResize="0"/>
                <p:nvPr/>
              </p:nvPicPr>
              <p:blipFill rotWithShape="1">
                <a:blip r:embed="rId17">
                  <a:alphaModFix/>
                </a:blip>
                <a:srcRect b="0" l="0" r="0" t="0"/>
                <a:stretch/>
              </p:blipFill>
              <p:spPr>
                <a:xfrm>
                  <a:off x="7566634" y="5467324"/>
                  <a:ext cx="140258" cy="94538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grpSp>
              <p:nvGrpSpPr>
                <p:cNvPr id="1350" name="Google Shape;1350;p36"/>
                <p:cNvGrpSpPr/>
                <p:nvPr/>
              </p:nvGrpSpPr>
              <p:grpSpPr>
                <a:xfrm>
                  <a:off x="8034642" y="5406452"/>
                  <a:ext cx="615747" cy="186715"/>
                  <a:chOff x="7933918" y="5366003"/>
                  <a:chExt cx="615747" cy="186715"/>
                </a:xfrm>
              </p:grpSpPr>
              <p:pic>
                <p:nvPicPr>
                  <p:cNvPr id="1351" name="Google Shape;1351;p36"/>
                  <p:cNvPicPr preferRelativeResize="0"/>
                  <p:nvPr/>
                </p:nvPicPr>
                <p:blipFill rotWithShape="1">
                  <a:blip r:embed="rId18">
                    <a:alphaModFix/>
                  </a:blip>
                  <a:srcRect b="0" l="0" r="0" t="0"/>
                  <a:stretch/>
                </p:blipFill>
                <p:spPr>
                  <a:xfrm>
                    <a:off x="7933918" y="5397220"/>
                    <a:ext cx="184454" cy="15549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pic>
                <p:nvPicPr>
                  <p:cNvPr id="1352" name="Google Shape;1352;p36"/>
                  <p:cNvPicPr preferRelativeResize="0"/>
                  <p:nvPr/>
                </p:nvPicPr>
                <p:blipFill rotWithShape="1">
                  <a:blip r:embed="rId19">
                    <a:alphaModFix/>
                  </a:blip>
                  <a:srcRect b="0" l="0" r="0" t="0"/>
                  <a:stretch/>
                </p:blipFill>
                <p:spPr>
                  <a:xfrm>
                    <a:off x="8140242" y="5366003"/>
                    <a:ext cx="409423" cy="159676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</p:grpSp>
            <p:grpSp>
              <p:nvGrpSpPr>
                <p:cNvPr id="1353" name="Google Shape;1353;p36"/>
                <p:cNvGrpSpPr/>
                <p:nvPr/>
              </p:nvGrpSpPr>
              <p:grpSpPr>
                <a:xfrm>
                  <a:off x="9055722" y="5266981"/>
                  <a:ext cx="205511" cy="231698"/>
                  <a:chOff x="8954998" y="5226532"/>
                  <a:chExt cx="205511" cy="231698"/>
                </a:xfrm>
              </p:grpSpPr>
              <p:pic>
                <p:nvPicPr>
                  <p:cNvPr id="1354" name="Google Shape;1354;p36"/>
                  <p:cNvPicPr preferRelativeResize="0"/>
                  <p:nvPr/>
                </p:nvPicPr>
                <p:blipFill rotWithShape="1">
                  <a:blip r:embed="rId20">
                    <a:alphaModFix/>
                  </a:blip>
                  <a:srcRect b="0" l="0" r="0" t="0"/>
                  <a:stretch/>
                </p:blipFill>
                <p:spPr>
                  <a:xfrm>
                    <a:off x="8954998" y="5226532"/>
                    <a:ext cx="160070" cy="23169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sp>
                <p:nvSpPr>
                  <p:cNvPr id="1355" name="Google Shape;1355;p36"/>
                  <p:cNvSpPr/>
                  <p:nvPr/>
                </p:nvSpPr>
                <p:spPr>
                  <a:xfrm>
                    <a:off x="9147809" y="5299709"/>
                    <a:ext cx="12700" cy="1270"/>
                  </a:xfrm>
                  <a:custGeom>
                    <a:rect b="b" l="l" r="r" t="t"/>
                    <a:pathLst>
                      <a:path extrusionOk="0" h="1270" w="12700">
                        <a:moveTo>
                          <a:pt x="12192" y="0"/>
                        </a:moveTo>
                        <a:lnTo>
                          <a:pt x="8382" y="0"/>
                        </a:lnTo>
                        <a:lnTo>
                          <a:pt x="3810" y="762"/>
                        </a:lnTo>
                        <a:lnTo>
                          <a:pt x="0" y="762"/>
                        </a:lnTo>
                      </a:path>
                    </a:pathLst>
                  </a:custGeom>
                  <a:noFill/>
                  <a:ln cap="flat" cmpd="sng" w="22900">
                    <a:solidFill>
                      <a:srgbClr val="80008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t" bIns="0" lIns="0" spcFirstLastPara="1" rIns="0" wrap="square" tIns="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500"/>
                      <a:buFont typeface="Arial"/>
                      <a:buNone/>
                    </a:pPr>
                    <a:r>
                      <a:t/>
                    </a:r>
                    <a:endParaRPr b="0" i="0" sz="15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  <p:grpSp>
            <p:nvGrpSpPr>
              <p:cNvPr id="1356" name="Google Shape;1356;p36"/>
              <p:cNvGrpSpPr/>
              <p:nvPr/>
            </p:nvGrpSpPr>
            <p:grpSpPr>
              <a:xfrm>
                <a:off x="2808371" y="2882314"/>
                <a:ext cx="5378731" cy="2899202"/>
                <a:chOff x="4391305" y="2882235"/>
                <a:chExt cx="3795858" cy="1947341"/>
              </a:xfrm>
            </p:grpSpPr>
            <p:grpSp>
              <p:nvGrpSpPr>
                <p:cNvPr id="1357" name="Google Shape;1357;p36"/>
                <p:cNvGrpSpPr/>
                <p:nvPr/>
              </p:nvGrpSpPr>
              <p:grpSpPr>
                <a:xfrm>
                  <a:off x="6170807" y="4683526"/>
                  <a:ext cx="236842" cy="145592"/>
                  <a:chOff x="5817273" y="5396458"/>
                  <a:chExt cx="236842" cy="145592"/>
                </a:xfrm>
              </p:grpSpPr>
              <p:pic>
                <p:nvPicPr>
                  <p:cNvPr id="1358" name="Google Shape;1358;p36"/>
                  <p:cNvPicPr preferRelativeResize="0"/>
                  <p:nvPr/>
                </p:nvPicPr>
                <p:blipFill rotWithShape="1">
                  <a:blip r:embed="rId21">
                    <a:alphaModFix/>
                  </a:blip>
                  <a:srcRect b="0" l="0" r="0" t="0"/>
                  <a:stretch/>
                </p:blipFill>
                <p:spPr>
                  <a:xfrm>
                    <a:off x="5817273" y="5444464"/>
                    <a:ext cx="75310" cy="97586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pic>
                <p:nvPicPr>
                  <p:cNvPr id="1359" name="Google Shape;1359;p36"/>
                  <p:cNvPicPr preferRelativeResize="0"/>
                  <p:nvPr/>
                </p:nvPicPr>
                <p:blipFill rotWithShape="1">
                  <a:blip r:embed="rId22">
                    <a:alphaModFix/>
                  </a:blip>
                  <a:srcRect b="0" l="0" r="0" t="0"/>
                  <a:stretch/>
                </p:blipFill>
                <p:spPr>
                  <a:xfrm>
                    <a:off x="5914644" y="5396458"/>
                    <a:ext cx="139471" cy="13883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</p:grpSp>
            <p:pic>
              <p:nvPicPr>
                <p:cNvPr id="1360" name="Google Shape;1360;p36"/>
                <p:cNvPicPr preferRelativeResize="0"/>
                <p:nvPr/>
              </p:nvPicPr>
              <p:blipFill rotWithShape="1">
                <a:blip r:embed="rId23">
                  <a:alphaModFix/>
                </a:blip>
                <a:srcRect b="0" l="0" r="0" t="0"/>
                <a:stretch/>
              </p:blipFill>
              <p:spPr>
                <a:xfrm>
                  <a:off x="4391305" y="2882235"/>
                  <a:ext cx="3795858" cy="1947341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</p:grpSp>
      </p:grpSp>
      <p:grpSp>
        <p:nvGrpSpPr>
          <p:cNvPr id="1361" name="Google Shape;1361;p36"/>
          <p:cNvGrpSpPr/>
          <p:nvPr/>
        </p:nvGrpSpPr>
        <p:grpSpPr>
          <a:xfrm>
            <a:off x="5841486" y="1789265"/>
            <a:ext cx="834572" cy="262311"/>
            <a:chOff x="1636775" y="3764279"/>
            <a:chExt cx="784225" cy="336296"/>
          </a:xfrm>
        </p:grpSpPr>
        <p:sp>
          <p:nvSpPr>
            <p:cNvPr id="1362" name="Google Shape;1362;p36"/>
            <p:cNvSpPr/>
            <p:nvPr/>
          </p:nvSpPr>
          <p:spPr>
            <a:xfrm>
              <a:off x="1636775" y="4033265"/>
              <a:ext cx="784225" cy="67310"/>
            </a:xfrm>
            <a:custGeom>
              <a:rect b="b" l="l" r="r" t="t"/>
              <a:pathLst>
                <a:path extrusionOk="0" h="67310" w="784225">
                  <a:moveTo>
                    <a:pt x="0" y="67056"/>
                  </a:moveTo>
                  <a:lnTo>
                    <a:pt x="43434" y="59626"/>
                  </a:lnTo>
                  <a:lnTo>
                    <a:pt x="86868" y="53340"/>
                  </a:lnTo>
                  <a:lnTo>
                    <a:pt x="134302" y="48720"/>
                  </a:lnTo>
                  <a:lnTo>
                    <a:pt x="181736" y="44958"/>
                  </a:lnTo>
                  <a:lnTo>
                    <a:pt x="229171" y="41767"/>
                  </a:lnTo>
                  <a:lnTo>
                    <a:pt x="276606" y="38862"/>
                  </a:lnTo>
                  <a:lnTo>
                    <a:pt x="325447" y="35655"/>
                  </a:lnTo>
                  <a:lnTo>
                    <a:pt x="374178" y="32412"/>
                  </a:lnTo>
                  <a:lnTo>
                    <a:pt x="422873" y="29096"/>
                  </a:lnTo>
                  <a:lnTo>
                    <a:pt x="471604" y="25670"/>
                  </a:lnTo>
                  <a:lnTo>
                    <a:pt x="520445" y="22098"/>
                  </a:lnTo>
                  <a:lnTo>
                    <a:pt x="563308" y="18538"/>
                  </a:lnTo>
                  <a:lnTo>
                    <a:pt x="606171" y="14763"/>
                  </a:lnTo>
                  <a:lnTo>
                    <a:pt x="649033" y="10846"/>
                  </a:lnTo>
                  <a:lnTo>
                    <a:pt x="691896" y="6858"/>
                  </a:lnTo>
                  <a:lnTo>
                    <a:pt x="712470" y="5048"/>
                  </a:lnTo>
                  <a:lnTo>
                    <a:pt x="733044" y="3238"/>
                  </a:lnTo>
                  <a:lnTo>
                    <a:pt x="753618" y="1714"/>
                  </a:lnTo>
                  <a:lnTo>
                    <a:pt x="774192" y="762"/>
                  </a:lnTo>
                  <a:lnTo>
                    <a:pt x="780288" y="762"/>
                  </a:lnTo>
                  <a:lnTo>
                    <a:pt x="781812" y="0"/>
                  </a:lnTo>
                  <a:lnTo>
                    <a:pt x="784098" y="3810"/>
                  </a:lnTo>
                  <a:lnTo>
                    <a:pt x="778383" y="9917"/>
                  </a:lnTo>
                  <a:lnTo>
                    <a:pt x="772096" y="13239"/>
                  </a:lnTo>
                  <a:lnTo>
                    <a:pt x="764381" y="15275"/>
                  </a:lnTo>
                  <a:lnTo>
                    <a:pt x="754380" y="17526"/>
                  </a:lnTo>
                </a:path>
              </a:pathLst>
            </a:custGeom>
            <a:noFill/>
            <a:ln cap="flat" cmpd="sng" w="22900">
              <a:solidFill>
                <a:srgbClr val="008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363" name="Google Shape;1363;p36"/>
            <p:cNvPicPr preferRelativeResize="0"/>
            <p:nvPr/>
          </p:nvPicPr>
          <p:blipFill rotWithShape="1">
            <a:blip r:embed="rId24">
              <a:alphaModFix/>
            </a:blip>
            <a:srcRect b="0" l="0" r="0" t="0"/>
            <a:stretch/>
          </p:blipFill>
          <p:spPr>
            <a:xfrm>
              <a:off x="1669897" y="3781018"/>
              <a:ext cx="116255" cy="19745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64" name="Google Shape;1364;p36"/>
            <p:cNvSpPr/>
            <p:nvPr/>
          </p:nvSpPr>
          <p:spPr>
            <a:xfrm>
              <a:off x="1836419" y="3828287"/>
              <a:ext cx="3175" cy="113664"/>
            </a:xfrm>
            <a:custGeom>
              <a:rect b="b" l="l" r="r" t="t"/>
              <a:pathLst>
                <a:path extrusionOk="0" h="113664" w="3175">
                  <a:moveTo>
                    <a:pt x="762" y="0"/>
                  </a:moveTo>
                  <a:lnTo>
                    <a:pt x="892" y="10858"/>
                  </a:lnTo>
                  <a:lnTo>
                    <a:pt x="1238" y="21717"/>
                  </a:lnTo>
                  <a:lnTo>
                    <a:pt x="1726" y="32575"/>
                  </a:lnTo>
                  <a:lnTo>
                    <a:pt x="2286" y="43434"/>
                  </a:lnTo>
                  <a:lnTo>
                    <a:pt x="2821" y="58281"/>
                  </a:lnTo>
                  <a:lnTo>
                    <a:pt x="3143" y="73056"/>
                  </a:lnTo>
                  <a:lnTo>
                    <a:pt x="3036" y="87689"/>
                  </a:lnTo>
                  <a:lnTo>
                    <a:pt x="2286" y="102107"/>
                  </a:lnTo>
                  <a:lnTo>
                    <a:pt x="1524" y="108204"/>
                  </a:lnTo>
                  <a:lnTo>
                    <a:pt x="1524" y="110489"/>
                  </a:lnTo>
                  <a:lnTo>
                    <a:pt x="0" y="113538"/>
                  </a:lnTo>
                </a:path>
              </a:pathLst>
            </a:custGeom>
            <a:noFill/>
            <a:ln cap="flat" cmpd="sng" w="22900">
              <a:solidFill>
                <a:srgbClr val="008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5" name="Google Shape;1365;p36"/>
            <p:cNvSpPr/>
            <p:nvPr/>
          </p:nvSpPr>
          <p:spPr>
            <a:xfrm>
              <a:off x="1826513" y="3802379"/>
              <a:ext cx="93980" cy="118110"/>
            </a:xfrm>
            <a:custGeom>
              <a:rect b="b" l="l" r="r" t="t"/>
              <a:pathLst>
                <a:path extrusionOk="0" h="118110" w="93980">
                  <a:moveTo>
                    <a:pt x="0" y="28955"/>
                  </a:moveTo>
                  <a:lnTo>
                    <a:pt x="35814" y="57911"/>
                  </a:lnTo>
                  <a:lnTo>
                    <a:pt x="68389" y="91130"/>
                  </a:lnTo>
                  <a:lnTo>
                    <a:pt x="83058" y="108203"/>
                  </a:lnTo>
                  <a:lnTo>
                    <a:pt x="88392" y="113537"/>
                  </a:lnTo>
                  <a:lnTo>
                    <a:pt x="93726" y="118109"/>
                  </a:lnTo>
                  <a:lnTo>
                    <a:pt x="91404" y="108525"/>
                  </a:lnTo>
                  <a:lnTo>
                    <a:pt x="88296" y="99155"/>
                  </a:lnTo>
                  <a:lnTo>
                    <a:pt x="85046" y="89927"/>
                  </a:lnTo>
                  <a:lnTo>
                    <a:pt x="82296" y="80771"/>
                  </a:lnTo>
                  <a:lnTo>
                    <a:pt x="71901" y="35873"/>
                  </a:lnTo>
                  <a:lnTo>
                    <a:pt x="69342" y="13715"/>
                  </a:lnTo>
                  <a:lnTo>
                    <a:pt x="69342" y="6857"/>
                  </a:lnTo>
                  <a:lnTo>
                    <a:pt x="69342" y="0"/>
                  </a:lnTo>
                </a:path>
              </a:pathLst>
            </a:custGeom>
            <a:noFill/>
            <a:ln cap="flat" cmpd="sng" w="22900">
              <a:solidFill>
                <a:srgbClr val="008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6" name="Google Shape;1366;p36"/>
            <p:cNvSpPr/>
            <p:nvPr/>
          </p:nvSpPr>
          <p:spPr>
            <a:xfrm>
              <a:off x="1950719" y="3802379"/>
              <a:ext cx="67310" cy="130810"/>
            </a:xfrm>
            <a:custGeom>
              <a:rect b="b" l="l" r="r" t="t"/>
              <a:pathLst>
                <a:path extrusionOk="0" h="130810" w="67310">
                  <a:moveTo>
                    <a:pt x="0" y="7620"/>
                  </a:moveTo>
                  <a:lnTo>
                    <a:pt x="9251" y="10810"/>
                  </a:lnTo>
                  <a:lnTo>
                    <a:pt x="18002" y="13144"/>
                  </a:lnTo>
                  <a:lnTo>
                    <a:pt x="26896" y="14049"/>
                  </a:lnTo>
                  <a:lnTo>
                    <a:pt x="36576" y="12954"/>
                  </a:lnTo>
                  <a:lnTo>
                    <a:pt x="65532" y="762"/>
                  </a:lnTo>
                  <a:lnTo>
                    <a:pt x="66294" y="762"/>
                  </a:lnTo>
                  <a:lnTo>
                    <a:pt x="67056" y="0"/>
                  </a:lnTo>
                  <a:lnTo>
                    <a:pt x="62484" y="3810"/>
                  </a:lnTo>
                  <a:lnTo>
                    <a:pt x="58674" y="6096"/>
                  </a:lnTo>
                  <a:lnTo>
                    <a:pt x="48768" y="44196"/>
                  </a:lnTo>
                  <a:lnTo>
                    <a:pt x="48339" y="59626"/>
                  </a:lnTo>
                  <a:lnTo>
                    <a:pt x="48768" y="105918"/>
                  </a:lnTo>
                  <a:lnTo>
                    <a:pt x="56388" y="130302"/>
                  </a:lnTo>
                  <a:lnTo>
                    <a:pt x="57150" y="130302"/>
                  </a:lnTo>
                  <a:lnTo>
                    <a:pt x="57912" y="130302"/>
                  </a:lnTo>
                  <a:lnTo>
                    <a:pt x="58674" y="130302"/>
                  </a:lnTo>
                </a:path>
              </a:pathLst>
            </a:custGeom>
            <a:noFill/>
            <a:ln cap="flat" cmpd="sng" w="22900">
              <a:solidFill>
                <a:srgbClr val="008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7" name="Google Shape;1367;p36"/>
            <p:cNvSpPr/>
            <p:nvPr/>
          </p:nvSpPr>
          <p:spPr>
            <a:xfrm>
              <a:off x="2048255" y="3820667"/>
              <a:ext cx="5714" cy="107950"/>
            </a:xfrm>
            <a:custGeom>
              <a:rect b="b" l="l" r="r" t="t"/>
              <a:pathLst>
                <a:path extrusionOk="0" h="107950" w="5714">
                  <a:moveTo>
                    <a:pt x="0" y="0"/>
                  </a:moveTo>
                  <a:lnTo>
                    <a:pt x="11" y="12442"/>
                  </a:lnTo>
                  <a:lnTo>
                    <a:pt x="95" y="24669"/>
                  </a:lnTo>
                  <a:lnTo>
                    <a:pt x="321" y="36754"/>
                  </a:lnTo>
                  <a:lnTo>
                    <a:pt x="762" y="48768"/>
                  </a:lnTo>
                  <a:lnTo>
                    <a:pt x="916" y="60888"/>
                  </a:lnTo>
                  <a:lnTo>
                    <a:pt x="1428" y="73152"/>
                  </a:lnTo>
                  <a:lnTo>
                    <a:pt x="2369" y="85415"/>
                  </a:lnTo>
                  <a:lnTo>
                    <a:pt x="3810" y="97536"/>
                  </a:lnTo>
                  <a:lnTo>
                    <a:pt x="4572" y="102870"/>
                  </a:lnTo>
                  <a:lnTo>
                    <a:pt x="4572" y="103632"/>
                  </a:lnTo>
                  <a:lnTo>
                    <a:pt x="5334" y="107442"/>
                  </a:lnTo>
                </a:path>
              </a:pathLst>
            </a:custGeom>
            <a:noFill/>
            <a:ln cap="flat" cmpd="sng" w="22900">
              <a:solidFill>
                <a:srgbClr val="008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8" name="Google Shape;1368;p36"/>
            <p:cNvSpPr/>
            <p:nvPr/>
          </p:nvSpPr>
          <p:spPr>
            <a:xfrm>
              <a:off x="2042921" y="3802010"/>
              <a:ext cx="82550" cy="128904"/>
            </a:xfrm>
            <a:custGeom>
              <a:rect b="b" l="l" r="r" t="t"/>
              <a:pathLst>
                <a:path extrusionOk="0" h="128904" w="82550">
                  <a:moveTo>
                    <a:pt x="0" y="11037"/>
                  </a:moveTo>
                  <a:lnTo>
                    <a:pt x="11084" y="5643"/>
                  </a:lnTo>
                  <a:lnTo>
                    <a:pt x="21240" y="1607"/>
                  </a:lnTo>
                  <a:lnTo>
                    <a:pt x="31825" y="0"/>
                  </a:lnTo>
                  <a:lnTo>
                    <a:pt x="44196" y="1893"/>
                  </a:lnTo>
                  <a:lnTo>
                    <a:pt x="51899" y="5143"/>
                  </a:lnTo>
                  <a:lnTo>
                    <a:pt x="57816" y="10179"/>
                  </a:lnTo>
                  <a:lnTo>
                    <a:pt x="61876" y="16787"/>
                  </a:lnTo>
                  <a:lnTo>
                    <a:pt x="64008" y="24753"/>
                  </a:lnTo>
                  <a:lnTo>
                    <a:pt x="63067" y="35385"/>
                  </a:lnTo>
                  <a:lnTo>
                    <a:pt x="39088" y="65317"/>
                  </a:lnTo>
                  <a:lnTo>
                    <a:pt x="16764" y="77331"/>
                  </a:lnTo>
                  <a:lnTo>
                    <a:pt x="16002" y="77331"/>
                  </a:lnTo>
                  <a:lnTo>
                    <a:pt x="16002" y="78855"/>
                  </a:lnTo>
                  <a:lnTo>
                    <a:pt x="19050" y="81903"/>
                  </a:lnTo>
                  <a:lnTo>
                    <a:pt x="23622" y="84951"/>
                  </a:lnTo>
                  <a:lnTo>
                    <a:pt x="28956" y="87999"/>
                  </a:lnTo>
                  <a:lnTo>
                    <a:pt x="37064" y="92725"/>
                  </a:lnTo>
                  <a:lnTo>
                    <a:pt x="71913" y="118574"/>
                  </a:lnTo>
                  <a:lnTo>
                    <a:pt x="77140" y="123372"/>
                  </a:lnTo>
                  <a:lnTo>
                    <a:pt x="82296" y="128385"/>
                  </a:lnTo>
                </a:path>
              </a:pathLst>
            </a:custGeom>
            <a:noFill/>
            <a:ln cap="flat" cmpd="sng" w="22900">
              <a:solidFill>
                <a:srgbClr val="008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9" name="Google Shape;1369;p36"/>
            <p:cNvSpPr/>
            <p:nvPr/>
          </p:nvSpPr>
          <p:spPr>
            <a:xfrm>
              <a:off x="2157602" y="3835145"/>
              <a:ext cx="54610" cy="96520"/>
            </a:xfrm>
            <a:custGeom>
              <a:rect b="b" l="l" r="r" t="t"/>
              <a:pathLst>
                <a:path extrusionOk="0" h="96520" w="54610">
                  <a:moveTo>
                    <a:pt x="4191" y="15239"/>
                  </a:moveTo>
                  <a:lnTo>
                    <a:pt x="1381" y="26300"/>
                  </a:lnTo>
                  <a:lnTo>
                    <a:pt x="0" y="36290"/>
                  </a:lnTo>
                  <a:lnTo>
                    <a:pt x="333" y="46422"/>
                  </a:lnTo>
                  <a:lnTo>
                    <a:pt x="13704" y="85879"/>
                  </a:lnTo>
                  <a:lnTo>
                    <a:pt x="31813" y="96011"/>
                  </a:lnTo>
                  <a:lnTo>
                    <a:pt x="37552" y="94035"/>
                  </a:lnTo>
                  <a:lnTo>
                    <a:pt x="53649" y="59054"/>
                  </a:lnTo>
                  <a:lnTo>
                    <a:pt x="54506" y="36992"/>
                  </a:lnTo>
                  <a:lnTo>
                    <a:pt x="52959" y="26765"/>
                  </a:lnTo>
                  <a:lnTo>
                    <a:pt x="18669" y="0"/>
                  </a:lnTo>
                  <a:lnTo>
                    <a:pt x="17145" y="0"/>
                  </a:lnTo>
                  <a:lnTo>
                    <a:pt x="16383" y="0"/>
                  </a:lnTo>
                  <a:lnTo>
                    <a:pt x="15621" y="0"/>
                  </a:lnTo>
                </a:path>
              </a:pathLst>
            </a:custGeom>
            <a:noFill/>
            <a:ln cap="flat" cmpd="sng" w="22900">
              <a:solidFill>
                <a:srgbClr val="008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0" name="Google Shape;1370;p36"/>
            <p:cNvSpPr/>
            <p:nvPr/>
          </p:nvSpPr>
          <p:spPr>
            <a:xfrm>
              <a:off x="2258567" y="3813047"/>
              <a:ext cx="5080" cy="110489"/>
            </a:xfrm>
            <a:custGeom>
              <a:rect b="b" l="l" r="r" t="t"/>
              <a:pathLst>
                <a:path extrusionOk="0" h="110489" w="5080">
                  <a:moveTo>
                    <a:pt x="0" y="0"/>
                  </a:moveTo>
                  <a:lnTo>
                    <a:pt x="2000" y="13037"/>
                  </a:lnTo>
                  <a:lnTo>
                    <a:pt x="3429" y="26003"/>
                  </a:lnTo>
                  <a:lnTo>
                    <a:pt x="4286" y="39112"/>
                  </a:lnTo>
                  <a:lnTo>
                    <a:pt x="4572" y="52577"/>
                  </a:lnTo>
                  <a:lnTo>
                    <a:pt x="4893" y="66877"/>
                  </a:lnTo>
                  <a:lnTo>
                    <a:pt x="4857" y="81248"/>
                  </a:lnTo>
                  <a:lnTo>
                    <a:pt x="4679" y="95761"/>
                  </a:lnTo>
                  <a:lnTo>
                    <a:pt x="4572" y="110489"/>
                  </a:lnTo>
                </a:path>
              </a:pathLst>
            </a:custGeom>
            <a:noFill/>
            <a:ln cap="flat" cmpd="sng" w="22900">
              <a:solidFill>
                <a:srgbClr val="008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1" name="Google Shape;1371;p36"/>
            <p:cNvSpPr/>
            <p:nvPr/>
          </p:nvSpPr>
          <p:spPr>
            <a:xfrm>
              <a:off x="2247899" y="3778757"/>
              <a:ext cx="45085" cy="86360"/>
            </a:xfrm>
            <a:custGeom>
              <a:rect b="b" l="l" r="r" t="t"/>
              <a:pathLst>
                <a:path extrusionOk="0" h="86360" w="45085">
                  <a:moveTo>
                    <a:pt x="0" y="17525"/>
                  </a:moveTo>
                  <a:lnTo>
                    <a:pt x="2285" y="3809"/>
                  </a:lnTo>
                  <a:lnTo>
                    <a:pt x="761" y="1523"/>
                  </a:lnTo>
                  <a:lnTo>
                    <a:pt x="15239" y="761"/>
                  </a:lnTo>
                  <a:lnTo>
                    <a:pt x="24383" y="0"/>
                  </a:lnTo>
                  <a:lnTo>
                    <a:pt x="30479" y="0"/>
                  </a:lnTo>
                  <a:lnTo>
                    <a:pt x="37338" y="7619"/>
                  </a:lnTo>
                  <a:lnTo>
                    <a:pt x="41529" y="14061"/>
                  </a:lnTo>
                  <a:lnTo>
                    <a:pt x="44005" y="20859"/>
                  </a:lnTo>
                  <a:lnTo>
                    <a:pt x="45053" y="28086"/>
                  </a:lnTo>
                  <a:lnTo>
                    <a:pt x="44958" y="35813"/>
                  </a:lnTo>
                  <a:lnTo>
                    <a:pt x="42767" y="45577"/>
                  </a:lnTo>
                  <a:lnTo>
                    <a:pt x="38862" y="54482"/>
                  </a:lnTo>
                  <a:lnTo>
                    <a:pt x="33813" y="62817"/>
                  </a:lnTo>
                  <a:lnTo>
                    <a:pt x="28194" y="70865"/>
                  </a:lnTo>
                  <a:lnTo>
                    <a:pt x="23622" y="77723"/>
                  </a:lnTo>
                  <a:lnTo>
                    <a:pt x="19812" y="82295"/>
                  </a:lnTo>
                  <a:lnTo>
                    <a:pt x="13716" y="86105"/>
                  </a:lnTo>
                </a:path>
              </a:pathLst>
            </a:custGeom>
            <a:noFill/>
            <a:ln cap="flat" cmpd="sng" w="22900">
              <a:solidFill>
                <a:srgbClr val="008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2" name="Google Shape;1372;p36"/>
            <p:cNvSpPr/>
            <p:nvPr/>
          </p:nvSpPr>
          <p:spPr>
            <a:xfrm>
              <a:off x="2334767" y="3806951"/>
              <a:ext cx="45085" cy="66039"/>
            </a:xfrm>
            <a:custGeom>
              <a:rect b="b" l="l" r="r" t="t"/>
              <a:pathLst>
                <a:path extrusionOk="0" h="66039" w="45085">
                  <a:moveTo>
                    <a:pt x="0" y="0"/>
                  </a:moveTo>
                  <a:lnTo>
                    <a:pt x="3881" y="8560"/>
                  </a:lnTo>
                  <a:lnTo>
                    <a:pt x="7620" y="17049"/>
                  </a:lnTo>
                  <a:lnTo>
                    <a:pt x="11358" y="25396"/>
                  </a:lnTo>
                  <a:lnTo>
                    <a:pt x="15240" y="33528"/>
                  </a:lnTo>
                  <a:lnTo>
                    <a:pt x="18395" y="40826"/>
                  </a:lnTo>
                  <a:lnTo>
                    <a:pt x="22193" y="49053"/>
                  </a:lnTo>
                  <a:lnTo>
                    <a:pt x="26705" y="56566"/>
                  </a:lnTo>
                  <a:lnTo>
                    <a:pt x="32004" y="61721"/>
                  </a:lnTo>
                  <a:lnTo>
                    <a:pt x="39624" y="65531"/>
                  </a:lnTo>
                  <a:lnTo>
                    <a:pt x="42672" y="57149"/>
                  </a:lnTo>
                  <a:lnTo>
                    <a:pt x="44958" y="52577"/>
                  </a:lnTo>
                </a:path>
              </a:pathLst>
            </a:custGeom>
            <a:noFill/>
            <a:ln cap="flat" cmpd="sng" w="22900">
              <a:solidFill>
                <a:srgbClr val="008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3" name="Google Shape;1373;p36"/>
            <p:cNvSpPr/>
            <p:nvPr/>
          </p:nvSpPr>
          <p:spPr>
            <a:xfrm>
              <a:off x="2387786" y="3764279"/>
              <a:ext cx="20955" cy="184785"/>
            </a:xfrm>
            <a:custGeom>
              <a:rect b="b" l="l" r="r" t="t"/>
              <a:pathLst>
                <a:path extrusionOk="0" h="184785" w="20955">
                  <a:moveTo>
                    <a:pt x="20895" y="0"/>
                  </a:moveTo>
                  <a:lnTo>
                    <a:pt x="10608" y="45648"/>
                  </a:lnTo>
                  <a:lnTo>
                    <a:pt x="2988" y="98679"/>
                  </a:lnTo>
                  <a:lnTo>
                    <a:pt x="0" y="147756"/>
                  </a:lnTo>
                  <a:lnTo>
                    <a:pt x="35" y="160020"/>
                  </a:lnTo>
                  <a:lnTo>
                    <a:pt x="214" y="172283"/>
                  </a:lnTo>
                  <a:lnTo>
                    <a:pt x="321" y="184404"/>
                  </a:lnTo>
                </a:path>
              </a:pathLst>
            </a:custGeom>
            <a:noFill/>
            <a:ln cap="flat" cmpd="sng" w="22900">
              <a:solidFill>
                <a:srgbClr val="008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74" name="Google Shape;1374;p36"/>
          <p:cNvGrpSpPr/>
          <p:nvPr/>
        </p:nvGrpSpPr>
        <p:grpSpPr>
          <a:xfrm>
            <a:off x="327230" y="2407492"/>
            <a:ext cx="2244038" cy="1213496"/>
            <a:chOff x="258063" y="4410731"/>
            <a:chExt cx="2468417" cy="1833629"/>
          </a:xfrm>
        </p:grpSpPr>
        <p:grpSp>
          <p:nvGrpSpPr>
            <p:cNvPr id="1375" name="Google Shape;1375;p36"/>
            <p:cNvGrpSpPr/>
            <p:nvPr/>
          </p:nvGrpSpPr>
          <p:grpSpPr>
            <a:xfrm>
              <a:off x="1042459" y="4410731"/>
              <a:ext cx="989151" cy="390671"/>
              <a:chOff x="684845" y="4544567"/>
              <a:chExt cx="844995" cy="331470"/>
            </a:xfrm>
          </p:grpSpPr>
          <p:pic>
            <p:nvPicPr>
              <p:cNvPr id="1376" name="Google Shape;1376;p36"/>
              <p:cNvPicPr preferRelativeResize="0"/>
              <p:nvPr/>
            </p:nvPicPr>
            <p:blipFill rotWithShape="1">
              <a:blip r:embed="rId25">
                <a:alphaModFix/>
              </a:blip>
              <a:srcRect b="0" l="0" r="0" t="0"/>
              <a:stretch/>
            </p:blipFill>
            <p:spPr>
              <a:xfrm>
                <a:off x="684845" y="4623266"/>
                <a:ext cx="103849" cy="18926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377" name="Google Shape;1377;p36"/>
              <p:cNvPicPr preferRelativeResize="0"/>
              <p:nvPr/>
            </p:nvPicPr>
            <p:blipFill rotWithShape="1">
              <a:blip r:embed="rId26">
                <a:alphaModFix/>
              </a:blip>
              <a:srcRect b="0" l="0" r="0" t="0"/>
              <a:stretch/>
            </p:blipFill>
            <p:spPr>
              <a:xfrm>
                <a:off x="808551" y="4607026"/>
                <a:ext cx="426842" cy="20579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378" name="Google Shape;1378;p36"/>
              <p:cNvSpPr/>
              <p:nvPr/>
            </p:nvSpPr>
            <p:spPr>
              <a:xfrm>
                <a:off x="1246965" y="4548377"/>
                <a:ext cx="99059" cy="327660"/>
              </a:xfrm>
              <a:custGeom>
                <a:rect b="b" l="l" r="r" t="t"/>
                <a:pathLst>
                  <a:path extrusionOk="0" h="327660" w="99059">
                    <a:moveTo>
                      <a:pt x="56816" y="0"/>
                    </a:moveTo>
                    <a:lnTo>
                      <a:pt x="26598" y="26360"/>
                    </a:lnTo>
                    <a:lnTo>
                      <a:pt x="6619" y="84105"/>
                    </a:lnTo>
                    <a:lnTo>
                      <a:pt x="1190" y="130302"/>
                    </a:lnTo>
                    <a:lnTo>
                      <a:pt x="0" y="159091"/>
                    </a:lnTo>
                    <a:lnTo>
                      <a:pt x="238" y="188023"/>
                    </a:lnTo>
                    <a:lnTo>
                      <a:pt x="7286" y="244602"/>
                    </a:lnTo>
                    <a:lnTo>
                      <a:pt x="19288" y="283368"/>
                    </a:lnTo>
                    <a:lnTo>
                      <a:pt x="41576" y="316992"/>
                    </a:lnTo>
                    <a:lnTo>
                      <a:pt x="63865" y="327660"/>
                    </a:lnTo>
                    <a:lnTo>
                      <a:pt x="76080" y="326207"/>
                    </a:lnTo>
                    <a:lnTo>
                      <a:pt x="87296" y="320040"/>
                    </a:lnTo>
                    <a:lnTo>
                      <a:pt x="91106" y="315468"/>
                    </a:lnTo>
                    <a:lnTo>
                      <a:pt x="94916" y="310896"/>
                    </a:lnTo>
                    <a:lnTo>
                      <a:pt x="98726" y="306324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9" name="Google Shape;1379;p36"/>
              <p:cNvSpPr/>
              <p:nvPr/>
            </p:nvSpPr>
            <p:spPr>
              <a:xfrm>
                <a:off x="1361693" y="4641341"/>
                <a:ext cx="6984" cy="170179"/>
              </a:xfrm>
              <a:custGeom>
                <a:rect b="b" l="l" r="r" t="t"/>
                <a:pathLst>
                  <a:path extrusionOk="0" h="170179" w="6984">
                    <a:moveTo>
                      <a:pt x="0" y="0"/>
                    </a:moveTo>
                    <a:lnTo>
                      <a:pt x="1928" y="38790"/>
                    </a:lnTo>
                    <a:lnTo>
                      <a:pt x="4929" y="70675"/>
                    </a:lnTo>
                    <a:lnTo>
                      <a:pt x="6096" y="89534"/>
                    </a:lnTo>
                    <a:lnTo>
                      <a:pt x="6691" y="108394"/>
                    </a:lnTo>
                    <a:lnTo>
                      <a:pt x="6858" y="127254"/>
                    </a:lnTo>
                    <a:lnTo>
                      <a:pt x="6858" y="137993"/>
                    </a:lnTo>
                    <a:lnTo>
                      <a:pt x="6858" y="148590"/>
                    </a:lnTo>
                    <a:lnTo>
                      <a:pt x="6858" y="159186"/>
                    </a:lnTo>
                    <a:lnTo>
                      <a:pt x="6858" y="169926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0" name="Google Shape;1380;p36"/>
              <p:cNvSpPr/>
              <p:nvPr/>
            </p:nvSpPr>
            <p:spPr>
              <a:xfrm>
                <a:off x="1351025" y="4677024"/>
                <a:ext cx="80009" cy="84454"/>
              </a:xfrm>
              <a:custGeom>
                <a:rect b="b" l="l" r="r" t="t"/>
                <a:pathLst>
                  <a:path extrusionOk="0" h="84454" w="80009">
                    <a:moveTo>
                      <a:pt x="0" y="21466"/>
                    </a:moveTo>
                    <a:lnTo>
                      <a:pt x="35051" y="892"/>
                    </a:lnTo>
                    <a:lnTo>
                      <a:pt x="43862" y="0"/>
                    </a:lnTo>
                    <a:lnTo>
                      <a:pt x="53530" y="35"/>
                    </a:lnTo>
                    <a:lnTo>
                      <a:pt x="79438" y="25824"/>
                    </a:lnTo>
                    <a:lnTo>
                      <a:pt x="78486" y="32896"/>
                    </a:lnTo>
                    <a:lnTo>
                      <a:pt x="72973" y="43684"/>
                    </a:lnTo>
                    <a:lnTo>
                      <a:pt x="65246" y="54042"/>
                    </a:lnTo>
                    <a:lnTo>
                      <a:pt x="56518" y="63543"/>
                    </a:lnTo>
                    <a:lnTo>
                      <a:pt x="48006" y="71758"/>
                    </a:lnTo>
                    <a:lnTo>
                      <a:pt x="44898" y="74818"/>
                    </a:lnTo>
                    <a:lnTo>
                      <a:pt x="38576" y="80236"/>
                    </a:lnTo>
                    <a:lnTo>
                      <a:pt x="31825" y="84081"/>
                    </a:lnTo>
                    <a:lnTo>
                      <a:pt x="27432" y="82426"/>
                    </a:lnTo>
                    <a:lnTo>
                      <a:pt x="26670" y="80140"/>
                    </a:lnTo>
                    <a:lnTo>
                      <a:pt x="26670" y="77854"/>
                    </a:lnTo>
                    <a:lnTo>
                      <a:pt x="25908" y="74806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1" name="Google Shape;1381;p36"/>
              <p:cNvSpPr/>
              <p:nvPr/>
            </p:nvSpPr>
            <p:spPr>
              <a:xfrm>
                <a:off x="1414271" y="4544567"/>
                <a:ext cx="115569" cy="287654"/>
              </a:xfrm>
              <a:custGeom>
                <a:rect b="b" l="l" r="r" t="t"/>
                <a:pathLst>
                  <a:path extrusionOk="0" h="287654" w="115569">
                    <a:moveTo>
                      <a:pt x="0" y="0"/>
                    </a:moveTo>
                    <a:lnTo>
                      <a:pt x="39754" y="21967"/>
                    </a:lnTo>
                    <a:lnTo>
                      <a:pt x="77914" y="58959"/>
                    </a:lnTo>
                    <a:lnTo>
                      <a:pt x="106060" y="106989"/>
                    </a:lnTo>
                    <a:lnTo>
                      <a:pt x="115062" y="160781"/>
                    </a:lnTo>
                    <a:lnTo>
                      <a:pt x="114371" y="181546"/>
                    </a:lnTo>
                    <a:lnTo>
                      <a:pt x="105846" y="221646"/>
                    </a:lnTo>
                    <a:lnTo>
                      <a:pt x="88296" y="264699"/>
                    </a:lnTo>
                    <a:lnTo>
                      <a:pt x="70104" y="287274"/>
                    </a:lnTo>
                    <a:lnTo>
                      <a:pt x="71628" y="279654"/>
                    </a:lnTo>
                    <a:lnTo>
                      <a:pt x="71628" y="275844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82" name="Google Shape;1382;p36"/>
            <p:cNvGrpSpPr/>
            <p:nvPr/>
          </p:nvGrpSpPr>
          <p:grpSpPr>
            <a:xfrm>
              <a:off x="258063" y="4963225"/>
              <a:ext cx="2468417" cy="739128"/>
              <a:chOff x="1066778" y="6403127"/>
              <a:chExt cx="2468417" cy="739128"/>
            </a:xfrm>
          </p:grpSpPr>
          <p:sp>
            <p:nvSpPr>
              <p:cNvPr id="1383" name="Google Shape;1383;p36"/>
              <p:cNvSpPr/>
              <p:nvPr/>
            </p:nvSpPr>
            <p:spPr>
              <a:xfrm>
                <a:off x="1066778" y="6808176"/>
                <a:ext cx="49035" cy="13458"/>
              </a:xfrm>
              <a:custGeom>
                <a:rect b="b" l="l" r="r" t="t"/>
                <a:pathLst>
                  <a:path extrusionOk="0" h="11429" w="41910">
                    <a:moveTo>
                      <a:pt x="0" y="0"/>
                    </a:moveTo>
                    <a:lnTo>
                      <a:pt x="9632" y="6286"/>
                    </a:lnTo>
                    <a:lnTo>
                      <a:pt x="16478" y="9715"/>
                    </a:lnTo>
                    <a:lnTo>
                      <a:pt x="23467" y="11144"/>
                    </a:lnTo>
                    <a:lnTo>
                      <a:pt x="33528" y="11430"/>
                    </a:lnTo>
                    <a:lnTo>
                      <a:pt x="38100" y="11430"/>
                    </a:lnTo>
                    <a:lnTo>
                      <a:pt x="38862" y="11430"/>
                    </a:lnTo>
                    <a:lnTo>
                      <a:pt x="41910" y="11430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4" name="Google Shape;1384;p36"/>
              <p:cNvSpPr/>
              <p:nvPr/>
            </p:nvSpPr>
            <p:spPr>
              <a:xfrm>
                <a:off x="1078374" y="6913252"/>
                <a:ext cx="86924" cy="5993"/>
              </a:xfrm>
              <a:custGeom>
                <a:rect b="b" l="l" r="r" t="t"/>
                <a:pathLst>
                  <a:path extrusionOk="0" h="5079" w="74294">
                    <a:moveTo>
                      <a:pt x="0" y="0"/>
                    </a:moveTo>
                    <a:lnTo>
                      <a:pt x="15668" y="2202"/>
                    </a:lnTo>
                    <a:lnTo>
                      <a:pt x="31623" y="3905"/>
                    </a:lnTo>
                    <a:lnTo>
                      <a:pt x="47577" y="4607"/>
                    </a:lnTo>
                    <a:lnTo>
                      <a:pt x="63246" y="3809"/>
                    </a:lnTo>
                    <a:lnTo>
                      <a:pt x="67056" y="3047"/>
                    </a:lnTo>
                    <a:lnTo>
                      <a:pt x="70104" y="2285"/>
                    </a:lnTo>
                    <a:lnTo>
                      <a:pt x="73914" y="1523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385" name="Google Shape;1385;p36"/>
              <p:cNvGrpSpPr/>
              <p:nvPr/>
            </p:nvGrpSpPr>
            <p:grpSpPr>
              <a:xfrm>
                <a:off x="1574279" y="6491138"/>
                <a:ext cx="375926" cy="651118"/>
                <a:chOff x="2119121" y="4395216"/>
                <a:chExt cx="321140" cy="552450"/>
              </a:xfrm>
            </p:grpSpPr>
            <p:sp>
              <p:nvSpPr>
                <p:cNvPr id="1386" name="Google Shape;1386;p36"/>
                <p:cNvSpPr/>
                <p:nvPr/>
              </p:nvSpPr>
              <p:spPr>
                <a:xfrm>
                  <a:off x="2119121" y="4625340"/>
                  <a:ext cx="73660" cy="6350"/>
                </a:xfrm>
                <a:custGeom>
                  <a:rect b="b" l="l" r="r" t="t"/>
                  <a:pathLst>
                    <a:path extrusionOk="0" h="6350" w="73660">
                      <a:moveTo>
                        <a:pt x="0" y="0"/>
                      </a:moveTo>
                      <a:lnTo>
                        <a:pt x="11310" y="1000"/>
                      </a:lnTo>
                      <a:lnTo>
                        <a:pt x="22478" y="1714"/>
                      </a:lnTo>
                      <a:lnTo>
                        <a:pt x="33647" y="2143"/>
                      </a:lnTo>
                      <a:lnTo>
                        <a:pt x="44958" y="2285"/>
                      </a:lnTo>
                      <a:lnTo>
                        <a:pt x="49994" y="1976"/>
                      </a:lnTo>
                      <a:lnTo>
                        <a:pt x="58959" y="1523"/>
                      </a:lnTo>
                      <a:lnTo>
                        <a:pt x="67782" y="1643"/>
                      </a:lnTo>
                      <a:lnTo>
                        <a:pt x="72390" y="3047"/>
                      </a:lnTo>
                      <a:lnTo>
                        <a:pt x="73152" y="6095"/>
                      </a:lnTo>
                      <a:lnTo>
                        <a:pt x="70104" y="5333"/>
                      </a:lnTo>
                      <a:lnTo>
                        <a:pt x="68580" y="5333"/>
                      </a:lnTo>
                    </a:path>
                  </a:pathLst>
                </a:custGeom>
                <a:noFill/>
                <a:ln cap="flat" cmpd="sng" w="22900">
                  <a:solidFill>
                    <a:srgbClr val="008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500"/>
                    <a:buFont typeface="Arial"/>
                    <a:buNone/>
                  </a:pPr>
                  <a:r>
                    <a:t/>
                  </a:r>
                  <a:endParaRPr b="0" i="0" sz="15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87" name="Google Shape;1387;p36"/>
                <p:cNvSpPr/>
                <p:nvPr/>
              </p:nvSpPr>
              <p:spPr>
                <a:xfrm>
                  <a:off x="2251031" y="4395216"/>
                  <a:ext cx="189230" cy="552450"/>
                </a:xfrm>
                <a:custGeom>
                  <a:rect b="b" l="l" r="r" t="t"/>
                  <a:pathLst>
                    <a:path extrusionOk="0" h="552450" w="189230">
                      <a:moveTo>
                        <a:pt x="98214" y="0"/>
                      </a:moveTo>
                      <a:lnTo>
                        <a:pt x="69068" y="26098"/>
                      </a:lnTo>
                      <a:lnTo>
                        <a:pt x="47922" y="60198"/>
                      </a:lnTo>
                      <a:lnTo>
                        <a:pt x="26586" y="117729"/>
                      </a:lnTo>
                      <a:lnTo>
                        <a:pt x="12108" y="177546"/>
                      </a:lnTo>
                      <a:lnTo>
                        <a:pt x="5500" y="219527"/>
                      </a:lnTo>
                      <a:lnTo>
                        <a:pt x="1535" y="261937"/>
                      </a:lnTo>
                      <a:lnTo>
                        <a:pt x="0" y="304633"/>
                      </a:lnTo>
                      <a:lnTo>
                        <a:pt x="678" y="347472"/>
                      </a:lnTo>
                      <a:lnTo>
                        <a:pt x="8679" y="419481"/>
                      </a:lnTo>
                      <a:lnTo>
                        <a:pt x="34968" y="486918"/>
                      </a:lnTo>
                      <a:lnTo>
                        <a:pt x="74878" y="527875"/>
                      </a:lnTo>
                      <a:lnTo>
                        <a:pt x="127932" y="549402"/>
                      </a:lnTo>
                      <a:lnTo>
                        <a:pt x="162127" y="552164"/>
                      </a:lnTo>
                      <a:lnTo>
                        <a:pt x="174974" y="552080"/>
                      </a:lnTo>
                      <a:lnTo>
                        <a:pt x="188892" y="550926"/>
                      </a:lnTo>
                    </a:path>
                  </a:pathLst>
                </a:custGeom>
                <a:noFill/>
                <a:ln cap="flat" cmpd="sng" w="22900">
                  <a:solidFill>
                    <a:srgbClr val="008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500"/>
                    <a:buFont typeface="Arial"/>
                    <a:buNone/>
                  </a:pPr>
                  <a:r>
                    <a:t/>
                  </a:r>
                  <a:endParaRPr b="0" i="0" sz="15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88" name="Google Shape;1388;p36"/>
                <p:cNvSpPr/>
                <p:nvPr/>
              </p:nvSpPr>
              <p:spPr>
                <a:xfrm>
                  <a:off x="2378963" y="4523232"/>
                  <a:ext cx="3810" cy="223520"/>
                </a:xfrm>
                <a:custGeom>
                  <a:rect b="b" l="l" r="r" t="t"/>
                  <a:pathLst>
                    <a:path extrusionOk="0" h="223520" w="3810">
                      <a:moveTo>
                        <a:pt x="0" y="0"/>
                      </a:moveTo>
                      <a:lnTo>
                        <a:pt x="11" y="24014"/>
                      </a:lnTo>
                      <a:lnTo>
                        <a:pt x="95" y="48101"/>
                      </a:lnTo>
                      <a:lnTo>
                        <a:pt x="321" y="72330"/>
                      </a:lnTo>
                      <a:lnTo>
                        <a:pt x="762" y="96773"/>
                      </a:lnTo>
                      <a:lnTo>
                        <a:pt x="1000" y="122491"/>
                      </a:lnTo>
                      <a:lnTo>
                        <a:pt x="1524" y="148208"/>
                      </a:lnTo>
                      <a:lnTo>
                        <a:pt x="2047" y="173926"/>
                      </a:lnTo>
                      <a:lnTo>
                        <a:pt x="2286" y="199643"/>
                      </a:lnTo>
                      <a:lnTo>
                        <a:pt x="2286" y="207263"/>
                      </a:lnTo>
                      <a:lnTo>
                        <a:pt x="2286" y="217931"/>
                      </a:lnTo>
                      <a:lnTo>
                        <a:pt x="3810" y="223265"/>
                      </a:lnTo>
                    </a:path>
                  </a:pathLst>
                </a:custGeom>
                <a:noFill/>
                <a:ln cap="flat" cmpd="sng" w="22900">
                  <a:solidFill>
                    <a:srgbClr val="008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500"/>
                    <a:buFont typeface="Arial"/>
                    <a:buNone/>
                  </a:pPr>
                  <a:r>
                    <a:t/>
                  </a:r>
                  <a:endParaRPr b="0" i="0" sz="15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89" name="Google Shape;1389;p36"/>
                <p:cNvSpPr/>
                <p:nvPr/>
              </p:nvSpPr>
              <p:spPr>
                <a:xfrm>
                  <a:off x="2370581" y="4603051"/>
                  <a:ext cx="60325" cy="70485"/>
                </a:xfrm>
                <a:custGeom>
                  <a:rect b="b" l="l" r="r" t="t"/>
                  <a:pathLst>
                    <a:path extrusionOk="0" h="70485" w="60325">
                      <a:moveTo>
                        <a:pt x="0" y="6286"/>
                      </a:moveTo>
                      <a:lnTo>
                        <a:pt x="10453" y="2286"/>
                      </a:lnTo>
                      <a:lnTo>
                        <a:pt x="19050" y="0"/>
                      </a:lnTo>
                      <a:lnTo>
                        <a:pt x="27646" y="285"/>
                      </a:lnTo>
                      <a:lnTo>
                        <a:pt x="60198" y="27622"/>
                      </a:lnTo>
                      <a:lnTo>
                        <a:pt x="57150" y="33718"/>
                      </a:lnTo>
                      <a:lnTo>
                        <a:pt x="22860" y="63436"/>
                      </a:lnTo>
                      <a:lnTo>
                        <a:pt x="20574" y="64198"/>
                      </a:lnTo>
                      <a:lnTo>
                        <a:pt x="10668" y="70294"/>
                      </a:lnTo>
                      <a:lnTo>
                        <a:pt x="8382" y="67246"/>
                      </a:lnTo>
                      <a:lnTo>
                        <a:pt x="8382" y="65722"/>
                      </a:lnTo>
                      <a:lnTo>
                        <a:pt x="8382" y="64960"/>
                      </a:lnTo>
                      <a:lnTo>
                        <a:pt x="8382" y="63436"/>
                      </a:lnTo>
                    </a:path>
                  </a:pathLst>
                </a:custGeom>
                <a:noFill/>
                <a:ln cap="flat" cmpd="sng" w="22900">
                  <a:solidFill>
                    <a:srgbClr val="008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500"/>
                    <a:buFont typeface="Arial"/>
                    <a:buNone/>
                  </a:pPr>
                  <a:r>
                    <a:t/>
                  </a:r>
                  <a:endParaRPr b="0" i="0" sz="15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390" name="Google Shape;1390;p36"/>
              <p:cNvGrpSpPr/>
              <p:nvPr/>
            </p:nvGrpSpPr>
            <p:grpSpPr>
              <a:xfrm>
                <a:off x="2044440" y="6599773"/>
                <a:ext cx="337094" cy="297898"/>
                <a:chOff x="2520765" y="4487392"/>
                <a:chExt cx="287967" cy="252756"/>
              </a:xfrm>
            </p:grpSpPr>
            <p:pic>
              <p:nvPicPr>
                <p:cNvPr id="1391" name="Google Shape;1391;p36"/>
                <p:cNvPicPr preferRelativeResize="0"/>
                <p:nvPr/>
              </p:nvPicPr>
              <p:blipFill rotWithShape="1">
                <a:blip r:embed="rId27">
                  <a:alphaModFix/>
                </a:blip>
                <a:srcRect b="0" l="0" r="0" t="0"/>
                <a:stretch/>
              </p:blipFill>
              <p:spPr>
                <a:xfrm>
                  <a:off x="2520765" y="4487392"/>
                  <a:ext cx="175215" cy="23627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1392" name="Google Shape;1392;p36"/>
                <p:cNvSpPr/>
                <p:nvPr/>
              </p:nvSpPr>
              <p:spPr>
                <a:xfrm>
                  <a:off x="2748534" y="4517898"/>
                  <a:ext cx="13335" cy="222250"/>
                </a:xfrm>
                <a:custGeom>
                  <a:rect b="b" l="l" r="r" t="t"/>
                  <a:pathLst>
                    <a:path extrusionOk="0" h="222250" w="13335">
                      <a:moveTo>
                        <a:pt x="0" y="0"/>
                      </a:moveTo>
                      <a:lnTo>
                        <a:pt x="1833" y="13263"/>
                      </a:lnTo>
                      <a:lnTo>
                        <a:pt x="3810" y="26669"/>
                      </a:lnTo>
                      <a:lnTo>
                        <a:pt x="5786" y="40076"/>
                      </a:lnTo>
                      <a:lnTo>
                        <a:pt x="10858" y="87630"/>
                      </a:lnTo>
                      <a:lnTo>
                        <a:pt x="13013" y="139755"/>
                      </a:lnTo>
                      <a:lnTo>
                        <a:pt x="12858" y="157734"/>
                      </a:lnTo>
                      <a:lnTo>
                        <a:pt x="11989" y="175712"/>
                      </a:lnTo>
                      <a:lnTo>
                        <a:pt x="9906" y="193548"/>
                      </a:lnTo>
                      <a:lnTo>
                        <a:pt x="9084" y="200846"/>
                      </a:lnTo>
                      <a:lnTo>
                        <a:pt x="7905" y="207930"/>
                      </a:lnTo>
                      <a:lnTo>
                        <a:pt x="6584" y="214872"/>
                      </a:lnTo>
                      <a:lnTo>
                        <a:pt x="5334" y="221742"/>
                      </a:lnTo>
                    </a:path>
                  </a:pathLst>
                </a:custGeom>
                <a:noFill/>
                <a:ln cap="flat" cmpd="sng" w="22900">
                  <a:solidFill>
                    <a:srgbClr val="008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500"/>
                    <a:buFont typeface="Arial"/>
                    <a:buNone/>
                  </a:pPr>
                  <a:r>
                    <a:t/>
                  </a:r>
                  <a:endParaRPr b="0" i="0" sz="15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93" name="Google Shape;1393;p36"/>
                <p:cNvSpPr/>
                <p:nvPr/>
              </p:nvSpPr>
              <p:spPr>
                <a:xfrm>
                  <a:off x="2747772" y="4598670"/>
                  <a:ext cx="60960" cy="52704"/>
                </a:xfrm>
                <a:custGeom>
                  <a:rect b="b" l="l" r="r" t="t"/>
                  <a:pathLst>
                    <a:path extrusionOk="0" h="52704" w="60960">
                      <a:moveTo>
                        <a:pt x="0" y="9906"/>
                      </a:moveTo>
                      <a:lnTo>
                        <a:pt x="11048" y="4714"/>
                      </a:lnTo>
                      <a:lnTo>
                        <a:pt x="20383" y="1524"/>
                      </a:lnTo>
                      <a:lnTo>
                        <a:pt x="30003" y="47"/>
                      </a:lnTo>
                      <a:lnTo>
                        <a:pt x="41910" y="0"/>
                      </a:lnTo>
                      <a:lnTo>
                        <a:pt x="48006" y="762"/>
                      </a:lnTo>
                      <a:lnTo>
                        <a:pt x="58674" y="2286"/>
                      </a:lnTo>
                      <a:lnTo>
                        <a:pt x="60960" y="10668"/>
                      </a:lnTo>
                      <a:lnTo>
                        <a:pt x="60840" y="17097"/>
                      </a:lnTo>
                      <a:lnTo>
                        <a:pt x="24860" y="43910"/>
                      </a:lnTo>
                      <a:lnTo>
                        <a:pt x="13585" y="48494"/>
                      </a:lnTo>
                      <a:lnTo>
                        <a:pt x="1524" y="52578"/>
                      </a:lnTo>
                    </a:path>
                  </a:pathLst>
                </a:custGeom>
                <a:noFill/>
                <a:ln cap="flat" cmpd="sng" w="22900">
                  <a:solidFill>
                    <a:srgbClr val="008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500"/>
                    <a:buFont typeface="Arial"/>
                    <a:buNone/>
                  </a:pPr>
                  <a:r>
                    <a:t/>
                  </a:r>
                  <a:endParaRPr b="0" i="0" sz="15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394" name="Google Shape;1394;p36"/>
              <p:cNvGrpSpPr/>
              <p:nvPr/>
            </p:nvGrpSpPr>
            <p:grpSpPr>
              <a:xfrm>
                <a:off x="2506410" y="6678859"/>
                <a:ext cx="78793" cy="140700"/>
                <a:chOff x="2915412" y="4554473"/>
                <a:chExt cx="67310" cy="119379"/>
              </a:xfrm>
            </p:grpSpPr>
            <p:sp>
              <p:nvSpPr>
                <p:cNvPr id="1395" name="Google Shape;1395;p36"/>
                <p:cNvSpPr/>
                <p:nvPr/>
              </p:nvSpPr>
              <p:spPr>
                <a:xfrm>
                  <a:off x="2915412" y="4588763"/>
                  <a:ext cx="67310" cy="6350"/>
                </a:xfrm>
                <a:custGeom>
                  <a:rect b="b" l="l" r="r" t="t"/>
                  <a:pathLst>
                    <a:path extrusionOk="0" h="6350" w="67310">
                      <a:moveTo>
                        <a:pt x="0" y="6095"/>
                      </a:moveTo>
                      <a:lnTo>
                        <a:pt x="10298" y="5203"/>
                      </a:lnTo>
                      <a:lnTo>
                        <a:pt x="20669" y="4667"/>
                      </a:lnTo>
                      <a:lnTo>
                        <a:pt x="31182" y="4274"/>
                      </a:lnTo>
                      <a:lnTo>
                        <a:pt x="41910" y="3809"/>
                      </a:lnTo>
                      <a:lnTo>
                        <a:pt x="48517" y="3643"/>
                      </a:lnTo>
                      <a:lnTo>
                        <a:pt x="54768" y="3047"/>
                      </a:lnTo>
                      <a:lnTo>
                        <a:pt x="60876" y="1881"/>
                      </a:lnTo>
                      <a:lnTo>
                        <a:pt x="67056" y="0"/>
                      </a:lnTo>
                    </a:path>
                  </a:pathLst>
                </a:custGeom>
                <a:noFill/>
                <a:ln cap="flat" cmpd="sng" w="22900">
                  <a:solidFill>
                    <a:srgbClr val="008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500"/>
                    <a:buFont typeface="Arial"/>
                    <a:buNone/>
                  </a:pPr>
                  <a:r>
                    <a:t/>
                  </a:r>
                  <a:endParaRPr b="0" i="0" sz="15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96" name="Google Shape;1396;p36"/>
                <p:cNvSpPr/>
                <p:nvPr/>
              </p:nvSpPr>
              <p:spPr>
                <a:xfrm>
                  <a:off x="2951809" y="4554473"/>
                  <a:ext cx="11430" cy="119379"/>
                </a:xfrm>
                <a:custGeom>
                  <a:rect b="b" l="l" r="r" t="t"/>
                  <a:pathLst>
                    <a:path extrusionOk="0" h="119379" w="11430">
                      <a:moveTo>
                        <a:pt x="178" y="0"/>
                      </a:moveTo>
                      <a:lnTo>
                        <a:pt x="2464" y="51054"/>
                      </a:lnTo>
                      <a:lnTo>
                        <a:pt x="6215" y="89094"/>
                      </a:lnTo>
                      <a:lnTo>
                        <a:pt x="7798" y="102108"/>
                      </a:lnTo>
                      <a:lnTo>
                        <a:pt x="8560" y="111252"/>
                      </a:lnTo>
                      <a:lnTo>
                        <a:pt x="9322" y="113538"/>
                      </a:lnTo>
                      <a:lnTo>
                        <a:pt x="10846" y="118872"/>
                      </a:lnTo>
                    </a:path>
                  </a:pathLst>
                </a:custGeom>
                <a:noFill/>
                <a:ln cap="flat" cmpd="sng" w="22900">
                  <a:solidFill>
                    <a:srgbClr val="008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500"/>
                    <a:buFont typeface="Arial"/>
                    <a:buNone/>
                  </a:pPr>
                  <a:r>
                    <a:t/>
                  </a:r>
                  <a:endParaRPr b="0" i="0" sz="15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pic>
            <p:nvPicPr>
              <p:cNvPr id="1397" name="Google Shape;1397;p36"/>
              <p:cNvPicPr preferRelativeResize="0"/>
              <p:nvPr/>
            </p:nvPicPr>
            <p:blipFill rotWithShape="1">
              <a:blip r:embed="rId28">
                <a:alphaModFix/>
              </a:blip>
              <a:srcRect b="0" l="0" r="0" t="0"/>
              <a:stretch/>
            </p:blipFill>
            <p:spPr>
              <a:xfrm>
                <a:off x="2658829" y="6571048"/>
                <a:ext cx="374873" cy="334150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1398" name="Google Shape;1398;p36"/>
              <p:cNvGrpSpPr/>
              <p:nvPr/>
            </p:nvGrpSpPr>
            <p:grpSpPr>
              <a:xfrm>
                <a:off x="3093329" y="6403127"/>
                <a:ext cx="441865" cy="502932"/>
                <a:chOff x="3416782" y="4320540"/>
                <a:chExt cx="377469" cy="426720"/>
              </a:xfrm>
            </p:grpSpPr>
            <p:pic>
              <p:nvPicPr>
                <p:cNvPr id="1399" name="Google Shape;1399;p36"/>
                <p:cNvPicPr preferRelativeResize="0"/>
                <p:nvPr/>
              </p:nvPicPr>
              <p:blipFill rotWithShape="1">
                <a:blip r:embed="rId29">
                  <a:alphaModFix/>
                </a:blip>
                <a:srcRect b="0" l="0" r="0" t="0"/>
                <a:stretch/>
              </p:blipFill>
              <p:spPr>
                <a:xfrm>
                  <a:off x="3416782" y="4473676"/>
                  <a:ext cx="149402" cy="20198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1400" name="Google Shape;1400;p36"/>
                <p:cNvPicPr preferRelativeResize="0"/>
                <p:nvPr/>
              </p:nvPicPr>
              <p:blipFill rotWithShape="1">
                <a:blip r:embed="rId30">
                  <a:alphaModFix/>
                </a:blip>
                <a:srcRect b="0" l="0" r="0" t="0"/>
                <a:stretch/>
              </p:blipFill>
              <p:spPr>
                <a:xfrm>
                  <a:off x="3601186" y="4440148"/>
                  <a:ext cx="169691" cy="205028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1401" name="Google Shape;1401;p36"/>
                <p:cNvSpPr/>
                <p:nvPr/>
              </p:nvSpPr>
              <p:spPr>
                <a:xfrm>
                  <a:off x="3707891" y="4320540"/>
                  <a:ext cx="86360" cy="426720"/>
                </a:xfrm>
                <a:custGeom>
                  <a:rect b="b" l="l" r="r" t="t"/>
                  <a:pathLst>
                    <a:path extrusionOk="0" h="426720" w="86360">
                      <a:moveTo>
                        <a:pt x="11429" y="0"/>
                      </a:moveTo>
                      <a:lnTo>
                        <a:pt x="37052" y="34099"/>
                      </a:lnTo>
                      <a:lnTo>
                        <a:pt x="56387" y="71627"/>
                      </a:lnTo>
                      <a:lnTo>
                        <a:pt x="72580" y="124396"/>
                      </a:lnTo>
                      <a:lnTo>
                        <a:pt x="83057" y="178307"/>
                      </a:lnTo>
                      <a:lnTo>
                        <a:pt x="85915" y="232695"/>
                      </a:lnTo>
                      <a:lnTo>
                        <a:pt x="84558" y="259853"/>
                      </a:lnTo>
                      <a:lnTo>
                        <a:pt x="74652" y="310241"/>
                      </a:lnTo>
                      <a:lnTo>
                        <a:pt x="56983" y="357127"/>
                      </a:lnTo>
                      <a:lnTo>
                        <a:pt x="36111" y="393501"/>
                      </a:lnTo>
                      <a:lnTo>
                        <a:pt x="13465" y="416218"/>
                      </a:lnTo>
                      <a:lnTo>
                        <a:pt x="0" y="426720"/>
                      </a:lnTo>
                    </a:path>
                  </a:pathLst>
                </a:custGeom>
                <a:noFill/>
                <a:ln cap="flat" cmpd="sng" w="22900">
                  <a:solidFill>
                    <a:srgbClr val="008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500"/>
                    <a:buFont typeface="Arial"/>
                    <a:buNone/>
                  </a:pPr>
                  <a:r>
                    <a:t/>
                  </a:r>
                  <a:endParaRPr b="0" i="0" sz="15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1402" name="Google Shape;1402;p36"/>
            <p:cNvGrpSpPr/>
            <p:nvPr/>
          </p:nvGrpSpPr>
          <p:grpSpPr>
            <a:xfrm>
              <a:off x="1059328" y="5896200"/>
              <a:ext cx="891257" cy="348161"/>
              <a:chOff x="1661697" y="7410779"/>
              <a:chExt cx="891257" cy="348161"/>
            </a:xfrm>
          </p:grpSpPr>
          <p:grpSp>
            <p:nvGrpSpPr>
              <p:cNvPr id="1403" name="Google Shape;1403;p36"/>
              <p:cNvGrpSpPr/>
              <p:nvPr/>
            </p:nvGrpSpPr>
            <p:grpSpPr>
              <a:xfrm>
                <a:off x="1661697" y="7465562"/>
                <a:ext cx="316242" cy="293377"/>
                <a:chOff x="2193797" y="5221986"/>
                <a:chExt cx="270154" cy="248920"/>
              </a:xfrm>
            </p:grpSpPr>
            <p:sp>
              <p:nvSpPr>
                <p:cNvPr id="1404" name="Google Shape;1404;p36"/>
                <p:cNvSpPr/>
                <p:nvPr/>
              </p:nvSpPr>
              <p:spPr>
                <a:xfrm>
                  <a:off x="2193797" y="5221986"/>
                  <a:ext cx="86994" cy="248920"/>
                </a:xfrm>
                <a:custGeom>
                  <a:rect b="b" l="l" r="r" t="t"/>
                  <a:pathLst>
                    <a:path extrusionOk="0" h="248920" w="86994">
                      <a:moveTo>
                        <a:pt x="86868" y="0"/>
                      </a:moveTo>
                      <a:lnTo>
                        <a:pt x="79569" y="881"/>
                      </a:lnTo>
                      <a:lnTo>
                        <a:pt x="72485" y="1333"/>
                      </a:lnTo>
                      <a:lnTo>
                        <a:pt x="65543" y="1500"/>
                      </a:lnTo>
                      <a:lnTo>
                        <a:pt x="58674" y="1524"/>
                      </a:lnTo>
                      <a:lnTo>
                        <a:pt x="49660" y="2119"/>
                      </a:lnTo>
                      <a:lnTo>
                        <a:pt x="40862" y="2857"/>
                      </a:lnTo>
                      <a:lnTo>
                        <a:pt x="32206" y="3881"/>
                      </a:lnTo>
                      <a:lnTo>
                        <a:pt x="23622" y="5334"/>
                      </a:lnTo>
                      <a:lnTo>
                        <a:pt x="16002" y="6858"/>
                      </a:lnTo>
                      <a:lnTo>
                        <a:pt x="6096" y="7620"/>
                      </a:lnTo>
                      <a:lnTo>
                        <a:pt x="2286" y="16002"/>
                      </a:lnTo>
                      <a:lnTo>
                        <a:pt x="142" y="24503"/>
                      </a:lnTo>
                      <a:lnTo>
                        <a:pt x="0" y="34290"/>
                      </a:lnTo>
                      <a:lnTo>
                        <a:pt x="1000" y="44076"/>
                      </a:lnTo>
                      <a:lnTo>
                        <a:pt x="2286" y="52578"/>
                      </a:lnTo>
                      <a:lnTo>
                        <a:pt x="6988" y="76342"/>
                      </a:lnTo>
                      <a:lnTo>
                        <a:pt x="12477" y="99822"/>
                      </a:lnTo>
                      <a:lnTo>
                        <a:pt x="17823" y="123301"/>
                      </a:lnTo>
                      <a:lnTo>
                        <a:pt x="24693" y="163520"/>
                      </a:lnTo>
                      <a:lnTo>
                        <a:pt x="30480" y="212598"/>
                      </a:lnTo>
                      <a:lnTo>
                        <a:pt x="31337" y="225552"/>
                      </a:lnTo>
                      <a:lnTo>
                        <a:pt x="31873" y="232100"/>
                      </a:lnTo>
                      <a:lnTo>
                        <a:pt x="32766" y="238506"/>
                      </a:lnTo>
                      <a:lnTo>
                        <a:pt x="33528" y="242316"/>
                      </a:lnTo>
                      <a:lnTo>
                        <a:pt x="35052" y="241554"/>
                      </a:lnTo>
                      <a:lnTo>
                        <a:pt x="38862" y="242316"/>
                      </a:lnTo>
                      <a:lnTo>
                        <a:pt x="45481" y="244768"/>
                      </a:lnTo>
                      <a:lnTo>
                        <a:pt x="51816" y="246507"/>
                      </a:lnTo>
                      <a:lnTo>
                        <a:pt x="58150" y="247673"/>
                      </a:lnTo>
                      <a:lnTo>
                        <a:pt x="64770" y="248412"/>
                      </a:lnTo>
                      <a:lnTo>
                        <a:pt x="67818" y="248412"/>
                      </a:lnTo>
                      <a:lnTo>
                        <a:pt x="70866" y="248412"/>
                      </a:lnTo>
                      <a:lnTo>
                        <a:pt x="73152" y="248412"/>
                      </a:lnTo>
                    </a:path>
                  </a:pathLst>
                </a:custGeom>
                <a:noFill/>
                <a:ln cap="flat" cmpd="sng" w="22900">
                  <a:solidFill>
                    <a:srgbClr val="FF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500"/>
                    <a:buFont typeface="Arial"/>
                    <a:buNone/>
                  </a:pPr>
                  <a:r>
                    <a:t/>
                  </a:r>
                  <a:endParaRPr b="0" i="0" sz="15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pic>
              <p:nvPicPr>
                <p:cNvPr id="1405" name="Google Shape;1405;p36"/>
                <p:cNvPicPr preferRelativeResize="0"/>
                <p:nvPr/>
              </p:nvPicPr>
              <p:blipFill rotWithShape="1">
                <a:blip r:embed="rId31">
                  <a:alphaModFix/>
                </a:blip>
                <a:srcRect b="0" l="0" r="0" t="0"/>
                <a:stretch/>
              </p:blipFill>
              <p:spPr>
                <a:xfrm>
                  <a:off x="2290546" y="5257012"/>
                  <a:ext cx="173405" cy="195884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1406" name="Google Shape;1406;p36"/>
              <p:cNvGrpSpPr/>
              <p:nvPr/>
            </p:nvGrpSpPr>
            <p:grpSpPr>
              <a:xfrm>
                <a:off x="2036309" y="7410779"/>
                <a:ext cx="516645" cy="336785"/>
                <a:chOff x="2513812" y="5175504"/>
                <a:chExt cx="441351" cy="285750"/>
              </a:xfrm>
            </p:grpSpPr>
            <p:pic>
              <p:nvPicPr>
                <p:cNvPr id="1407" name="Google Shape;1407;p36"/>
                <p:cNvPicPr preferRelativeResize="0"/>
                <p:nvPr/>
              </p:nvPicPr>
              <p:blipFill rotWithShape="1">
                <a:blip r:embed="rId32">
                  <a:alphaModFix/>
                </a:blip>
                <a:srcRect b="0" l="0" r="0" t="0"/>
                <a:stretch/>
              </p:blipFill>
              <p:spPr>
                <a:xfrm>
                  <a:off x="2513812" y="5209768"/>
                  <a:ext cx="172465" cy="206552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1408" name="Google Shape;1408;p36"/>
                <p:cNvSpPr/>
                <p:nvPr/>
              </p:nvSpPr>
              <p:spPr>
                <a:xfrm>
                  <a:off x="2713482" y="5309616"/>
                  <a:ext cx="49530" cy="0"/>
                </a:xfrm>
                <a:custGeom>
                  <a:rect b="b" l="l" r="r" t="t"/>
                  <a:pathLst>
                    <a:path extrusionOk="0" h="120000" w="49530">
                      <a:moveTo>
                        <a:pt x="0" y="0"/>
                      </a:moveTo>
                      <a:lnTo>
                        <a:pt x="12453" y="0"/>
                      </a:lnTo>
                      <a:lnTo>
                        <a:pt x="24764" y="0"/>
                      </a:lnTo>
                      <a:lnTo>
                        <a:pt x="37076" y="0"/>
                      </a:lnTo>
                      <a:lnTo>
                        <a:pt x="49530" y="0"/>
                      </a:lnTo>
                    </a:path>
                  </a:pathLst>
                </a:custGeom>
                <a:noFill/>
                <a:ln cap="flat" cmpd="sng" w="22900">
                  <a:solidFill>
                    <a:srgbClr val="FF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500"/>
                    <a:buFont typeface="Arial"/>
                    <a:buNone/>
                  </a:pPr>
                  <a:r>
                    <a:t/>
                  </a:r>
                  <a:endParaRPr b="0" i="0" sz="15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09" name="Google Shape;1409;p36"/>
                <p:cNvSpPr/>
                <p:nvPr/>
              </p:nvSpPr>
              <p:spPr>
                <a:xfrm>
                  <a:off x="2748534" y="5362194"/>
                  <a:ext cx="19050" cy="5714"/>
                </a:xfrm>
                <a:custGeom>
                  <a:rect b="b" l="l" r="r" t="t"/>
                  <a:pathLst>
                    <a:path extrusionOk="0" h="5714" w="19050">
                      <a:moveTo>
                        <a:pt x="0" y="762"/>
                      </a:moveTo>
                      <a:lnTo>
                        <a:pt x="10668" y="3048"/>
                      </a:lnTo>
                      <a:lnTo>
                        <a:pt x="12954" y="5334"/>
                      </a:lnTo>
                      <a:lnTo>
                        <a:pt x="19050" y="0"/>
                      </a:lnTo>
                    </a:path>
                  </a:pathLst>
                </a:custGeom>
                <a:noFill/>
                <a:ln cap="flat" cmpd="sng" w="22900">
                  <a:solidFill>
                    <a:srgbClr val="FF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500"/>
                    <a:buFont typeface="Arial"/>
                    <a:buNone/>
                  </a:pPr>
                  <a:r>
                    <a:t/>
                  </a:r>
                  <a:endParaRPr b="0" i="0" sz="15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pic>
              <p:nvPicPr>
                <p:cNvPr id="1410" name="Google Shape;1410;p36"/>
                <p:cNvPicPr preferRelativeResize="0"/>
                <p:nvPr/>
              </p:nvPicPr>
              <p:blipFill rotWithShape="1">
                <a:blip r:embed="rId33">
                  <a:alphaModFix/>
                </a:blip>
                <a:srcRect b="0" l="0" r="0" t="0"/>
                <a:stretch/>
              </p:blipFill>
              <p:spPr>
                <a:xfrm>
                  <a:off x="2821934" y="5274538"/>
                  <a:ext cx="65761" cy="8006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1411" name="Google Shape;1411;p36"/>
                <p:cNvSpPr/>
                <p:nvPr/>
              </p:nvSpPr>
              <p:spPr>
                <a:xfrm>
                  <a:off x="2833878" y="5175504"/>
                  <a:ext cx="121285" cy="285750"/>
                </a:xfrm>
                <a:custGeom>
                  <a:rect b="b" l="l" r="r" t="t"/>
                  <a:pathLst>
                    <a:path extrusionOk="0" h="285750" w="121285">
                      <a:moveTo>
                        <a:pt x="28956" y="10667"/>
                      </a:moveTo>
                      <a:lnTo>
                        <a:pt x="37087" y="8274"/>
                      </a:lnTo>
                      <a:lnTo>
                        <a:pt x="45434" y="5810"/>
                      </a:lnTo>
                      <a:lnTo>
                        <a:pt x="53923" y="3488"/>
                      </a:lnTo>
                      <a:lnTo>
                        <a:pt x="62484" y="1523"/>
                      </a:lnTo>
                      <a:lnTo>
                        <a:pt x="69342" y="0"/>
                      </a:lnTo>
                      <a:lnTo>
                        <a:pt x="76200" y="0"/>
                      </a:lnTo>
                      <a:lnTo>
                        <a:pt x="83820" y="0"/>
                      </a:lnTo>
                      <a:lnTo>
                        <a:pt x="90678" y="0"/>
                      </a:lnTo>
                      <a:lnTo>
                        <a:pt x="93726" y="7619"/>
                      </a:lnTo>
                      <a:lnTo>
                        <a:pt x="96012" y="12953"/>
                      </a:lnTo>
                      <a:lnTo>
                        <a:pt x="101322" y="27372"/>
                      </a:lnTo>
                      <a:lnTo>
                        <a:pt x="113538" y="71627"/>
                      </a:lnTo>
                      <a:lnTo>
                        <a:pt x="119645" y="117598"/>
                      </a:lnTo>
                      <a:lnTo>
                        <a:pt x="120503" y="149935"/>
                      </a:lnTo>
                      <a:lnTo>
                        <a:pt x="120681" y="166592"/>
                      </a:lnTo>
                      <a:lnTo>
                        <a:pt x="119574" y="213669"/>
                      </a:lnTo>
                      <a:lnTo>
                        <a:pt x="117074" y="240482"/>
                      </a:lnTo>
                      <a:lnTo>
                        <a:pt x="115824" y="253745"/>
                      </a:lnTo>
                      <a:lnTo>
                        <a:pt x="115062" y="262127"/>
                      </a:lnTo>
                      <a:lnTo>
                        <a:pt x="115824" y="271271"/>
                      </a:lnTo>
                      <a:lnTo>
                        <a:pt x="112014" y="278129"/>
                      </a:lnTo>
                      <a:lnTo>
                        <a:pt x="109728" y="282701"/>
                      </a:lnTo>
                      <a:lnTo>
                        <a:pt x="107442" y="281177"/>
                      </a:lnTo>
                      <a:lnTo>
                        <a:pt x="103632" y="281177"/>
                      </a:lnTo>
                      <a:lnTo>
                        <a:pt x="64103" y="281463"/>
                      </a:lnTo>
                      <a:lnTo>
                        <a:pt x="25146" y="283463"/>
                      </a:lnTo>
                      <a:lnTo>
                        <a:pt x="8382" y="284987"/>
                      </a:lnTo>
                      <a:lnTo>
                        <a:pt x="0" y="285749"/>
                      </a:lnTo>
                    </a:path>
                  </a:pathLst>
                </a:custGeom>
                <a:noFill/>
                <a:ln cap="flat" cmpd="sng" w="22900">
                  <a:solidFill>
                    <a:srgbClr val="FF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500"/>
                    <a:buFont typeface="Arial"/>
                    <a:buNone/>
                  </a:pPr>
                  <a:r>
                    <a:t/>
                  </a:r>
                  <a:endParaRPr b="0" i="0" sz="15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415" name="Shape 1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6" name="Google Shape;1416;p37"/>
          <p:cNvGrpSpPr/>
          <p:nvPr/>
        </p:nvGrpSpPr>
        <p:grpSpPr>
          <a:xfrm>
            <a:off x="3686329" y="1481608"/>
            <a:ext cx="1226541" cy="364854"/>
            <a:chOff x="4054921" y="2238755"/>
            <a:chExt cx="1349182" cy="551306"/>
          </a:xfrm>
        </p:grpSpPr>
        <p:grpSp>
          <p:nvGrpSpPr>
            <p:cNvPr id="1417" name="Google Shape;1417;p37"/>
            <p:cNvGrpSpPr/>
            <p:nvPr/>
          </p:nvGrpSpPr>
          <p:grpSpPr>
            <a:xfrm>
              <a:off x="4054921" y="2452090"/>
              <a:ext cx="705317" cy="247700"/>
              <a:chOff x="4054921" y="2452090"/>
              <a:chExt cx="705317" cy="247700"/>
            </a:xfrm>
          </p:grpSpPr>
          <p:pic>
            <p:nvPicPr>
              <p:cNvPr id="1418" name="Google Shape;1418;p37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4054921" y="2493238"/>
                <a:ext cx="110195" cy="20655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419" name="Google Shape;1419;p37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4188688" y="2466282"/>
                <a:ext cx="471323" cy="20226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420" name="Google Shape;1420;p37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4679416" y="2452090"/>
                <a:ext cx="80822" cy="178358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421" name="Google Shape;1421;p37"/>
            <p:cNvSpPr/>
            <p:nvPr/>
          </p:nvSpPr>
          <p:spPr>
            <a:xfrm>
              <a:off x="4886682" y="2296667"/>
              <a:ext cx="113664" cy="493394"/>
            </a:xfrm>
            <a:custGeom>
              <a:rect b="b" l="l" r="r" t="t"/>
              <a:pathLst>
                <a:path extrusionOk="0" h="493394" w="113664">
                  <a:moveTo>
                    <a:pt x="78509" y="0"/>
                  </a:moveTo>
                  <a:lnTo>
                    <a:pt x="45934" y="38004"/>
                  </a:lnTo>
                  <a:lnTo>
                    <a:pt x="25931" y="84582"/>
                  </a:lnTo>
                  <a:lnTo>
                    <a:pt x="12239" y="138374"/>
                  </a:lnTo>
                  <a:lnTo>
                    <a:pt x="3833" y="193167"/>
                  </a:lnTo>
                  <a:lnTo>
                    <a:pt x="0" y="248531"/>
                  </a:lnTo>
                  <a:lnTo>
                    <a:pt x="23" y="304038"/>
                  </a:lnTo>
                  <a:lnTo>
                    <a:pt x="9453" y="378333"/>
                  </a:lnTo>
                  <a:lnTo>
                    <a:pt x="36599" y="448056"/>
                  </a:lnTo>
                  <a:lnTo>
                    <a:pt x="68508" y="482250"/>
                  </a:lnTo>
                  <a:lnTo>
                    <a:pt x="88570" y="489525"/>
                  </a:lnTo>
                  <a:lnTo>
                    <a:pt x="113561" y="493014"/>
                  </a:lnTo>
                </a:path>
              </a:pathLst>
            </a:custGeom>
            <a:noFill/>
            <a:ln cap="flat" cmpd="sng" w="229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422" name="Google Shape;1422;p37"/>
            <p:cNvGrpSpPr/>
            <p:nvPr/>
          </p:nvGrpSpPr>
          <p:grpSpPr>
            <a:xfrm>
              <a:off x="5105399" y="2366771"/>
              <a:ext cx="137160" cy="252730"/>
              <a:chOff x="5105399" y="2366771"/>
              <a:chExt cx="137160" cy="252730"/>
            </a:xfrm>
          </p:grpSpPr>
          <p:sp>
            <p:nvSpPr>
              <p:cNvPr id="1423" name="Google Shape;1423;p37"/>
              <p:cNvSpPr/>
              <p:nvPr/>
            </p:nvSpPr>
            <p:spPr>
              <a:xfrm>
                <a:off x="5157977" y="2378201"/>
                <a:ext cx="5714" cy="182880"/>
              </a:xfrm>
              <a:custGeom>
                <a:rect b="b" l="l" r="r" t="t"/>
                <a:pathLst>
                  <a:path extrusionOk="0" h="182880" w="5714">
                    <a:moveTo>
                      <a:pt x="0" y="0"/>
                    </a:moveTo>
                    <a:lnTo>
                      <a:pt x="607" y="20335"/>
                    </a:lnTo>
                    <a:lnTo>
                      <a:pt x="2000" y="40386"/>
                    </a:lnTo>
                    <a:lnTo>
                      <a:pt x="3536" y="60436"/>
                    </a:lnTo>
                    <a:lnTo>
                      <a:pt x="4572" y="80772"/>
                    </a:lnTo>
                    <a:lnTo>
                      <a:pt x="4893" y="101798"/>
                    </a:lnTo>
                    <a:lnTo>
                      <a:pt x="4857" y="122682"/>
                    </a:lnTo>
                    <a:lnTo>
                      <a:pt x="4679" y="143565"/>
                    </a:lnTo>
                    <a:lnTo>
                      <a:pt x="4572" y="164592"/>
                    </a:lnTo>
                    <a:lnTo>
                      <a:pt x="4572" y="174498"/>
                    </a:lnTo>
                    <a:lnTo>
                      <a:pt x="5334" y="176784"/>
                    </a:lnTo>
                    <a:lnTo>
                      <a:pt x="4572" y="182880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4" name="Google Shape;1424;p37"/>
              <p:cNvSpPr/>
              <p:nvPr/>
            </p:nvSpPr>
            <p:spPr>
              <a:xfrm>
                <a:off x="5105399" y="2366771"/>
                <a:ext cx="137160" cy="252730"/>
              </a:xfrm>
              <a:custGeom>
                <a:rect b="b" l="l" r="r" t="t"/>
                <a:pathLst>
                  <a:path extrusionOk="0" h="252730" w="137160">
                    <a:moveTo>
                      <a:pt x="6858" y="0"/>
                    </a:moveTo>
                    <a:lnTo>
                      <a:pt x="58828" y="21431"/>
                    </a:lnTo>
                    <a:lnTo>
                      <a:pt x="90642" y="44041"/>
                    </a:lnTo>
                    <a:lnTo>
                      <a:pt x="119145" y="72401"/>
                    </a:lnTo>
                    <a:lnTo>
                      <a:pt x="136874" y="122586"/>
                    </a:lnTo>
                    <a:lnTo>
                      <a:pt x="133719" y="139195"/>
                    </a:lnTo>
                    <a:lnTo>
                      <a:pt x="112799" y="175629"/>
                    </a:lnTo>
                    <a:lnTo>
                      <a:pt x="78271" y="210847"/>
                    </a:lnTo>
                    <a:lnTo>
                      <a:pt x="47779" y="235077"/>
                    </a:lnTo>
                    <a:lnTo>
                      <a:pt x="6096" y="252222"/>
                    </a:lnTo>
                    <a:lnTo>
                      <a:pt x="1524" y="250697"/>
                    </a:lnTo>
                    <a:lnTo>
                      <a:pt x="0" y="248411"/>
                    </a:lnTo>
                    <a:lnTo>
                      <a:pt x="2286" y="243078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425" name="Google Shape;1425;p37"/>
            <p:cNvSpPr/>
            <p:nvPr/>
          </p:nvSpPr>
          <p:spPr>
            <a:xfrm>
              <a:off x="5312664" y="2238755"/>
              <a:ext cx="91439" cy="452755"/>
            </a:xfrm>
            <a:custGeom>
              <a:rect b="b" l="l" r="r" t="t"/>
              <a:pathLst>
                <a:path extrusionOk="0" h="452755" w="91439">
                  <a:moveTo>
                    <a:pt x="0" y="0"/>
                  </a:moveTo>
                  <a:lnTo>
                    <a:pt x="17526" y="43433"/>
                  </a:lnTo>
                  <a:lnTo>
                    <a:pt x="29479" y="61305"/>
                  </a:lnTo>
                  <a:lnTo>
                    <a:pt x="41148" y="79533"/>
                  </a:lnTo>
                  <a:lnTo>
                    <a:pt x="62484" y="117347"/>
                  </a:lnTo>
                  <a:lnTo>
                    <a:pt x="81724" y="166973"/>
                  </a:lnTo>
                  <a:lnTo>
                    <a:pt x="90678" y="219456"/>
                  </a:lnTo>
                  <a:lnTo>
                    <a:pt x="90999" y="250828"/>
                  </a:lnTo>
                  <a:lnTo>
                    <a:pt x="88677" y="281273"/>
                  </a:lnTo>
                  <a:lnTo>
                    <a:pt x="76962" y="341376"/>
                  </a:lnTo>
                  <a:lnTo>
                    <a:pt x="59340" y="396430"/>
                  </a:lnTo>
                  <a:lnTo>
                    <a:pt x="34290" y="448056"/>
                  </a:lnTo>
                  <a:lnTo>
                    <a:pt x="32004" y="451104"/>
                  </a:lnTo>
                  <a:lnTo>
                    <a:pt x="31242" y="452628"/>
                  </a:lnTo>
                  <a:lnTo>
                    <a:pt x="28956" y="451866"/>
                  </a:lnTo>
                </a:path>
              </a:pathLst>
            </a:custGeom>
            <a:noFill/>
            <a:ln cap="flat" cmpd="sng" w="229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26" name="Google Shape;1426;p37"/>
          <p:cNvGrpSpPr/>
          <p:nvPr/>
        </p:nvGrpSpPr>
        <p:grpSpPr>
          <a:xfrm>
            <a:off x="5846480" y="1449333"/>
            <a:ext cx="1167683" cy="218375"/>
            <a:chOff x="6431064" y="2189987"/>
            <a:chExt cx="1284439" cy="329971"/>
          </a:xfrm>
        </p:grpSpPr>
        <p:grpSp>
          <p:nvGrpSpPr>
            <p:cNvPr id="1427" name="Google Shape;1427;p37"/>
            <p:cNvGrpSpPr/>
            <p:nvPr/>
          </p:nvGrpSpPr>
          <p:grpSpPr>
            <a:xfrm>
              <a:off x="6431064" y="2300595"/>
              <a:ext cx="641844" cy="207171"/>
              <a:chOff x="6431064" y="2300595"/>
              <a:chExt cx="641844" cy="207171"/>
            </a:xfrm>
          </p:grpSpPr>
          <p:pic>
            <p:nvPicPr>
              <p:cNvPr id="1428" name="Google Shape;1428;p37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6431064" y="2318597"/>
                <a:ext cx="439308" cy="18916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429" name="Google Shape;1429;p37"/>
              <p:cNvPicPr preferRelativeResize="0"/>
              <p:nvPr/>
            </p:nvPicPr>
            <p:blipFill rotWithShape="1">
              <a:blip r:embed="rId7">
                <a:alphaModFix/>
              </a:blip>
              <a:srcRect b="0" l="0" r="0" t="0"/>
              <a:stretch/>
            </p:blipFill>
            <p:spPr>
              <a:xfrm>
                <a:off x="6891502" y="2300595"/>
                <a:ext cx="73274" cy="18278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430" name="Google Shape;1430;p37"/>
              <p:cNvPicPr preferRelativeResize="0"/>
              <p:nvPr/>
            </p:nvPicPr>
            <p:blipFill rotWithShape="1">
              <a:blip r:embed="rId8">
                <a:alphaModFix/>
              </a:blip>
              <a:srcRect b="0" l="0" r="0" t="0"/>
              <a:stretch/>
            </p:blipFill>
            <p:spPr>
              <a:xfrm>
                <a:off x="6992848" y="2301976"/>
                <a:ext cx="80060" cy="166928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431" name="Google Shape;1431;p37"/>
            <p:cNvGrpSpPr/>
            <p:nvPr/>
          </p:nvGrpSpPr>
          <p:grpSpPr>
            <a:xfrm>
              <a:off x="7165155" y="2189987"/>
              <a:ext cx="550348" cy="329971"/>
              <a:chOff x="7165155" y="2189987"/>
              <a:chExt cx="550348" cy="329971"/>
            </a:xfrm>
          </p:grpSpPr>
          <p:pic>
            <p:nvPicPr>
              <p:cNvPr id="1432" name="Google Shape;1432;p37"/>
              <p:cNvPicPr preferRelativeResize="0"/>
              <p:nvPr/>
            </p:nvPicPr>
            <p:blipFill rotWithShape="1">
              <a:blip r:embed="rId9">
                <a:alphaModFix/>
              </a:blip>
              <a:srcRect b="0" l="0" r="0" t="0"/>
              <a:stretch/>
            </p:blipFill>
            <p:spPr>
              <a:xfrm>
                <a:off x="7165155" y="2222728"/>
                <a:ext cx="287991" cy="29723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433" name="Google Shape;1433;p37"/>
              <p:cNvPicPr preferRelativeResize="0"/>
              <p:nvPr/>
            </p:nvPicPr>
            <p:blipFill rotWithShape="1">
              <a:blip r:embed="rId10">
                <a:alphaModFix/>
              </a:blip>
              <a:srcRect b="0" l="0" r="0" t="0"/>
              <a:stretch/>
            </p:blipFill>
            <p:spPr>
              <a:xfrm>
                <a:off x="7473158" y="2358174"/>
                <a:ext cx="145604" cy="13006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434" name="Google Shape;1434;p37"/>
              <p:cNvSpPr/>
              <p:nvPr/>
            </p:nvSpPr>
            <p:spPr>
              <a:xfrm>
                <a:off x="7625333" y="2189987"/>
                <a:ext cx="90170" cy="275589"/>
              </a:xfrm>
              <a:custGeom>
                <a:rect b="b" l="l" r="r" t="t"/>
                <a:pathLst>
                  <a:path extrusionOk="0" h="275589" w="90170">
                    <a:moveTo>
                      <a:pt x="0" y="0"/>
                    </a:moveTo>
                    <a:lnTo>
                      <a:pt x="27432" y="29241"/>
                    </a:lnTo>
                    <a:lnTo>
                      <a:pt x="52578" y="60197"/>
                    </a:lnTo>
                    <a:lnTo>
                      <a:pt x="75533" y="100488"/>
                    </a:lnTo>
                    <a:lnTo>
                      <a:pt x="87630" y="144779"/>
                    </a:lnTo>
                    <a:lnTo>
                      <a:pt x="89606" y="168140"/>
                    </a:lnTo>
                    <a:lnTo>
                      <a:pt x="88582" y="190500"/>
                    </a:lnTo>
                    <a:lnTo>
                      <a:pt x="76962" y="233934"/>
                    </a:lnTo>
                    <a:lnTo>
                      <a:pt x="62388" y="264902"/>
                    </a:lnTo>
                    <a:lnTo>
                      <a:pt x="57150" y="275082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435" name="Google Shape;1435;p37"/>
          <p:cNvGrpSpPr/>
          <p:nvPr/>
        </p:nvGrpSpPr>
        <p:grpSpPr>
          <a:xfrm>
            <a:off x="5636207" y="1455537"/>
            <a:ext cx="1960302" cy="212621"/>
            <a:chOff x="6199766" y="2199361"/>
            <a:chExt cx="2156311" cy="321277"/>
          </a:xfrm>
        </p:grpSpPr>
        <p:pic>
          <p:nvPicPr>
            <p:cNvPr id="1436" name="Google Shape;1436;p37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6199766" y="2329326"/>
              <a:ext cx="147688" cy="191312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37" name="Google Shape;1437;p37"/>
            <p:cNvGrpSpPr/>
            <p:nvPr/>
          </p:nvGrpSpPr>
          <p:grpSpPr>
            <a:xfrm>
              <a:off x="8114080" y="2199361"/>
              <a:ext cx="241997" cy="252730"/>
              <a:chOff x="7990522" y="2194559"/>
              <a:chExt cx="241997" cy="252730"/>
            </a:xfrm>
          </p:grpSpPr>
          <p:sp>
            <p:nvSpPr>
              <p:cNvPr id="1438" name="Google Shape;1438;p37"/>
              <p:cNvSpPr/>
              <p:nvPr/>
            </p:nvSpPr>
            <p:spPr>
              <a:xfrm>
                <a:off x="7990522" y="2194559"/>
                <a:ext cx="90804" cy="252730"/>
              </a:xfrm>
              <a:custGeom>
                <a:rect b="b" l="l" r="r" t="t"/>
                <a:pathLst>
                  <a:path extrusionOk="0" h="252730" w="90804">
                    <a:moveTo>
                      <a:pt x="28003" y="0"/>
                    </a:moveTo>
                    <a:lnTo>
                      <a:pt x="6786" y="40076"/>
                    </a:lnTo>
                    <a:lnTo>
                      <a:pt x="952" y="81176"/>
                    </a:lnTo>
                    <a:lnTo>
                      <a:pt x="0" y="105918"/>
                    </a:lnTo>
                    <a:lnTo>
                      <a:pt x="1047" y="130659"/>
                    </a:lnTo>
                    <a:lnTo>
                      <a:pt x="10167" y="175926"/>
                    </a:lnTo>
                    <a:lnTo>
                      <a:pt x="30313" y="215550"/>
                    </a:lnTo>
                    <a:lnTo>
                      <a:pt x="66579" y="244221"/>
                    </a:lnTo>
                    <a:lnTo>
                      <a:pt x="78212" y="248364"/>
                    </a:lnTo>
                    <a:lnTo>
                      <a:pt x="90487" y="252222"/>
                    </a:lnTo>
                  </a:path>
                </a:pathLst>
              </a:custGeom>
              <a:noFill/>
              <a:ln cap="flat" cmpd="sng" w="2290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39" name="Google Shape;1439;p37"/>
              <p:cNvSpPr/>
              <p:nvPr/>
            </p:nvSpPr>
            <p:spPr>
              <a:xfrm>
                <a:off x="8051232" y="2273045"/>
                <a:ext cx="3809" cy="69850"/>
              </a:xfrm>
              <a:custGeom>
                <a:rect b="b" l="l" r="r" t="t"/>
                <a:pathLst>
                  <a:path extrusionOk="0" h="69850" w="3809">
                    <a:moveTo>
                      <a:pt x="59" y="0"/>
                    </a:moveTo>
                    <a:lnTo>
                      <a:pt x="0" y="10739"/>
                    </a:lnTo>
                    <a:lnTo>
                      <a:pt x="726" y="21336"/>
                    </a:lnTo>
                    <a:lnTo>
                      <a:pt x="1881" y="31932"/>
                    </a:lnTo>
                    <a:lnTo>
                      <a:pt x="3107" y="42672"/>
                    </a:lnTo>
                    <a:lnTo>
                      <a:pt x="3429" y="49410"/>
                    </a:lnTo>
                    <a:lnTo>
                      <a:pt x="3393" y="56007"/>
                    </a:lnTo>
                    <a:lnTo>
                      <a:pt x="3214" y="62603"/>
                    </a:lnTo>
                    <a:lnTo>
                      <a:pt x="3107" y="69342"/>
                    </a:lnTo>
                  </a:path>
                </a:pathLst>
              </a:custGeom>
              <a:noFill/>
              <a:ln cap="flat" cmpd="sng" w="2290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40" name="Google Shape;1440;p37"/>
              <p:cNvSpPr/>
              <p:nvPr/>
            </p:nvSpPr>
            <p:spPr>
              <a:xfrm>
                <a:off x="8085581" y="2292095"/>
                <a:ext cx="41275" cy="17144"/>
              </a:xfrm>
              <a:custGeom>
                <a:rect b="b" l="l" r="r" t="t"/>
                <a:pathLst>
                  <a:path extrusionOk="0" h="17144" w="41275">
                    <a:moveTo>
                      <a:pt x="0" y="16763"/>
                    </a:moveTo>
                    <a:lnTo>
                      <a:pt x="8691" y="13442"/>
                    </a:lnTo>
                    <a:lnTo>
                      <a:pt x="17526" y="10191"/>
                    </a:lnTo>
                    <a:lnTo>
                      <a:pt x="26360" y="6798"/>
                    </a:lnTo>
                    <a:lnTo>
                      <a:pt x="35052" y="3047"/>
                    </a:lnTo>
                    <a:lnTo>
                      <a:pt x="37338" y="2285"/>
                    </a:lnTo>
                    <a:lnTo>
                      <a:pt x="38862" y="1523"/>
                    </a:lnTo>
                    <a:lnTo>
                      <a:pt x="41148" y="0"/>
                    </a:lnTo>
                  </a:path>
                </a:pathLst>
              </a:custGeom>
              <a:noFill/>
              <a:ln cap="flat" cmpd="sng" w="2290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41" name="Google Shape;1441;p37"/>
              <p:cNvSpPr/>
              <p:nvPr/>
            </p:nvSpPr>
            <p:spPr>
              <a:xfrm>
                <a:off x="8129778" y="2238755"/>
                <a:ext cx="67309" cy="91439"/>
              </a:xfrm>
              <a:custGeom>
                <a:rect b="b" l="l" r="r" t="t"/>
                <a:pathLst>
                  <a:path extrusionOk="0" h="91439" w="67309">
                    <a:moveTo>
                      <a:pt x="0" y="37337"/>
                    </a:moveTo>
                    <a:lnTo>
                      <a:pt x="9751" y="35099"/>
                    </a:lnTo>
                    <a:lnTo>
                      <a:pt x="18002" y="33718"/>
                    </a:lnTo>
                    <a:lnTo>
                      <a:pt x="25824" y="34337"/>
                    </a:lnTo>
                    <a:lnTo>
                      <a:pt x="34290" y="38099"/>
                    </a:lnTo>
                    <a:lnTo>
                      <a:pt x="43434" y="44195"/>
                    </a:lnTo>
                    <a:lnTo>
                      <a:pt x="44958" y="51053"/>
                    </a:lnTo>
                    <a:lnTo>
                      <a:pt x="44958" y="60959"/>
                    </a:lnTo>
                    <a:lnTo>
                      <a:pt x="44255" y="68115"/>
                    </a:lnTo>
                    <a:lnTo>
                      <a:pt x="29718" y="89915"/>
                    </a:lnTo>
                    <a:lnTo>
                      <a:pt x="27432" y="91439"/>
                    </a:lnTo>
                    <a:lnTo>
                      <a:pt x="30360" y="84498"/>
                    </a:lnTo>
                    <a:lnTo>
                      <a:pt x="34290" y="78200"/>
                    </a:lnTo>
                    <a:lnTo>
                      <a:pt x="38790" y="72044"/>
                    </a:lnTo>
                    <a:lnTo>
                      <a:pt x="43434" y="65531"/>
                    </a:lnTo>
                    <a:lnTo>
                      <a:pt x="66294" y="23621"/>
                    </a:lnTo>
                    <a:lnTo>
                      <a:pt x="67056" y="14477"/>
                    </a:lnTo>
                    <a:lnTo>
                      <a:pt x="64769" y="9905"/>
                    </a:lnTo>
                    <a:lnTo>
                      <a:pt x="56387" y="6095"/>
                    </a:lnTo>
                    <a:lnTo>
                      <a:pt x="50291" y="3047"/>
                    </a:lnTo>
                    <a:lnTo>
                      <a:pt x="41909" y="4571"/>
                    </a:lnTo>
                    <a:lnTo>
                      <a:pt x="36575" y="1523"/>
                    </a:lnTo>
                    <a:lnTo>
                      <a:pt x="35813" y="761"/>
                    </a:lnTo>
                    <a:lnTo>
                      <a:pt x="35051" y="0"/>
                    </a:lnTo>
                  </a:path>
                </a:pathLst>
              </a:custGeom>
              <a:noFill/>
              <a:ln cap="flat" cmpd="sng" w="2290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42" name="Google Shape;1442;p37"/>
              <p:cNvSpPr/>
              <p:nvPr/>
            </p:nvSpPr>
            <p:spPr>
              <a:xfrm>
                <a:off x="8186165" y="2202941"/>
                <a:ext cx="46354" cy="140335"/>
              </a:xfrm>
              <a:custGeom>
                <a:rect b="b" l="l" r="r" t="t"/>
                <a:pathLst>
                  <a:path extrusionOk="0" h="140335" w="46354">
                    <a:moveTo>
                      <a:pt x="0" y="0"/>
                    </a:moveTo>
                    <a:lnTo>
                      <a:pt x="35814" y="21335"/>
                    </a:lnTo>
                    <a:lnTo>
                      <a:pt x="46208" y="57983"/>
                    </a:lnTo>
                    <a:lnTo>
                      <a:pt x="45720" y="70865"/>
                    </a:lnTo>
                    <a:lnTo>
                      <a:pt x="32325" y="107727"/>
                    </a:lnTo>
                    <a:lnTo>
                      <a:pt x="9394" y="135159"/>
                    </a:lnTo>
                    <a:lnTo>
                      <a:pt x="3810" y="140208"/>
                    </a:lnTo>
                  </a:path>
                </a:pathLst>
              </a:custGeom>
              <a:noFill/>
              <a:ln cap="flat" cmpd="sng" w="2290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443" name="Google Shape;1443;p37"/>
          <p:cNvGrpSpPr/>
          <p:nvPr/>
        </p:nvGrpSpPr>
        <p:grpSpPr>
          <a:xfrm>
            <a:off x="7738977" y="1372212"/>
            <a:ext cx="1057947" cy="194505"/>
            <a:chOff x="8252329" y="2063470"/>
            <a:chExt cx="1163730" cy="293903"/>
          </a:xfrm>
        </p:grpSpPr>
        <p:sp>
          <p:nvSpPr>
            <p:cNvPr id="1444" name="Google Shape;1444;p37"/>
            <p:cNvSpPr/>
            <p:nvPr/>
          </p:nvSpPr>
          <p:spPr>
            <a:xfrm>
              <a:off x="8252329" y="2211323"/>
              <a:ext cx="66040" cy="146050"/>
            </a:xfrm>
            <a:custGeom>
              <a:rect b="b" l="l" r="r" t="t"/>
              <a:pathLst>
                <a:path extrusionOk="0" h="146050" w="66040">
                  <a:moveTo>
                    <a:pt x="6226" y="0"/>
                  </a:moveTo>
                  <a:lnTo>
                    <a:pt x="547" y="55292"/>
                  </a:lnTo>
                  <a:lnTo>
                    <a:pt x="0" y="88308"/>
                  </a:lnTo>
                  <a:lnTo>
                    <a:pt x="226" y="102774"/>
                  </a:lnTo>
                  <a:lnTo>
                    <a:pt x="1738" y="117097"/>
                  </a:lnTo>
                  <a:lnTo>
                    <a:pt x="5464" y="131064"/>
                  </a:lnTo>
                  <a:lnTo>
                    <a:pt x="9274" y="141732"/>
                  </a:lnTo>
                  <a:lnTo>
                    <a:pt x="16132" y="145542"/>
                  </a:lnTo>
                  <a:lnTo>
                    <a:pt x="26038" y="145542"/>
                  </a:lnTo>
                  <a:lnTo>
                    <a:pt x="61757" y="118491"/>
                  </a:lnTo>
                  <a:lnTo>
                    <a:pt x="64174" y="111037"/>
                  </a:lnTo>
                  <a:lnTo>
                    <a:pt x="65662" y="102870"/>
                  </a:lnTo>
                </a:path>
              </a:pathLst>
            </a:custGeom>
            <a:noFill/>
            <a:ln cap="flat" cmpd="sng" w="229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5" name="Google Shape;1445;p37"/>
            <p:cNvSpPr/>
            <p:nvPr/>
          </p:nvSpPr>
          <p:spPr>
            <a:xfrm>
              <a:off x="8273795" y="2212085"/>
              <a:ext cx="60325" cy="6985"/>
            </a:xfrm>
            <a:custGeom>
              <a:rect b="b" l="l" r="r" t="t"/>
              <a:pathLst>
                <a:path extrusionOk="0" h="6985" w="60325">
                  <a:moveTo>
                    <a:pt x="0" y="6858"/>
                  </a:moveTo>
                  <a:lnTo>
                    <a:pt x="48006" y="0"/>
                  </a:lnTo>
                  <a:lnTo>
                    <a:pt x="51816" y="0"/>
                  </a:lnTo>
                  <a:lnTo>
                    <a:pt x="56388" y="0"/>
                  </a:lnTo>
                  <a:lnTo>
                    <a:pt x="60198" y="0"/>
                  </a:lnTo>
                </a:path>
              </a:pathLst>
            </a:custGeom>
            <a:noFill/>
            <a:ln cap="flat" cmpd="sng" w="229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6" name="Google Shape;1446;p37"/>
            <p:cNvSpPr/>
            <p:nvPr/>
          </p:nvSpPr>
          <p:spPr>
            <a:xfrm>
              <a:off x="8277605" y="2250947"/>
              <a:ext cx="45084" cy="32385"/>
            </a:xfrm>
            <a:custGeom>
              <a:rect b="b" l="l" r="r" t="t"/>
              <a:pathLst>
                <a:path extrusionOk="0" h="32385" w="45084">
                  <a:moveTo>
                    <a:pt x="0" y="32003"/>
                  </a:moveTo>
                  <a:lnTo>
                    <a:pt x="9251" y="27086"/>
                  </a:lnTo>
                  <a:lnTo>
                    <a:pt x="18573" y="22383"/>
                  </a:lnTo>
                  <a:lnTo>
                    <a:pt x="27753" y="17537"/>
                  </a:lnTo>
                  <a:lnTo>
                    <a:pt x="36575" y="12191"/>
                  </a:lnTo>
                  <a:lnTo>
                    <a:pt x="42671" y="8381"/>
                  </a:lnTo>
                  <a:lnTo>
                    <a:pt x="44195" y="6095"/>
                  </a:lnTo>
                  <a:lnTo>
                    <a:pt x="44957" y="0"/>
                  </a:lnTo>
                </a:path>
              </a:pathLst>
            </a:custGeom>
            <a:noFill/>
            <a:ln cap="flat" cmpd="sng" w="229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7" name="Google Shape;1447;p37"/>
            <p:cNvSpPr/>
            <p:nvPr/>
          </p:nvSpPr>
          <p:spPr>
            <a:xfrm>
              <a:off x="8370570" y="2229611"/>
              <a:ext cx="10795" cy="104139"/>
            </a:xfrm>
            <a:custGeom>
              <a:rect b="b" l="l" r="r" t="t"/>
              <a:pathLst>
                <a:path extrusionOk="0" h="104139" w="10795">
                  <a:moveTo>
                    <a:pt x="0" y="0"/>
                  </a:moveTo>
                  <a:lnTo>
                    <a:pt x="5203" y="12430"/>
                  </a:lnTo>
                  <a:lnTo>
                    <a:pt x="8477" y="23431"/>
                  </a:lnTo>
                  <a:lnTo>
                    <a:pt x="10179" y="34718"/>
                  </a:lnTo>
                  <a:lnTo>
                    <a:pt x="10668" y="48006"/>
                  </a:lnTo>
                  <a:lnTo>
                    <a:pt x="10394" y="59078"/>
                  </a:lnTo>
                  <a:lnTo>
                    <a:pt x="9620" y="69723"/>
                  </a:lnTo>
                  <a:lnTo>
                    <a:pt x="8417" y="80367"/>
                  </a:lnTo>
                  <a:lnTo>
                    <a:pt x="6858" y="91440"/>
                  </a:lnTo>
                  <a:lnTo>
                    <a:pt x="6096" y="95250"/>
                  </a:lnTo>
                  <a:lnTo>
                    <a:pt x="6096" y="99822"/>
                  </a:lnTo>
                  <a:lnTo>
                    <a:pt x="5334" y="103632"/>
                  </a:lnTo>
                </a:path>
              </a:pathLst>
            </a:custGeom>
            <a:noFill/>
            <a:ln cap="flat" cmpd="sng" w="229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8" name="Google Shape;1448;p37"/>
            <p:cNvSpPr/>
            <p:nvPr/>
          </p:nvSpPr>
          <p:spPr>
            <a:xfrm>
              <a:off x="8378952" y="2238755"/>
              <a:ext cx="68579" cy="48894"/>
            </a:xfrm>
            <a:custGeom>
              <a:rect b="b" l="l" r="r" t="t"/>
              <a:pathLst>
                <a:path extrusionOk="0" h="48894" w="68579">
                  <a:moveTo>
                    <a:pt x="0" y="12953"/>
                  </a:moveTo>
                  <a:lnTo>
                    <a:pt x="10310" y="11108"/>
                  </a:lnTo>
                  <a:lnTo>
                    <a:pt x="16192" y="12477"/>
                  </a:lnTo>
                  <a:lnTo>
                    <a:pt x="21216" y="17133"/>
                  </a:lnTo>
                  <a:lnTo>
                    <a:pt x="28956" y="25145"/>
                  </a:lnTo>
                  <a:lnTo>
                    <a:pt x="34813" y="30503"/>
                  </a:lnTo>
                  <a:lnTo>
                    <a:pt x="40957" y="36004"/>
                  </a:lnTo>
                  <a:lnTo>
                    <a:pt x="47386" y="41219"/>
                  </a:lnTo>
                  <a:lnTo>
                    <a:pt x="54102" y="45719"/>
                  </a:lnTo>
                  <a:lnTo>
                    <a:pt x="58674" y="48005"/>
                  </a:lnTo>
                  <a:lnTo>
                    <a:pt x="62484" y="48005"/>
                  </a:lnTo>
                  <a:lnTo>
                    <a:pt x="67056" y="48767"/>
                  </a:lnTo>
                  <a:lnTo>
                    <a:pt x="68580" y="40385"/>
                  </a:lnTo>
                  <a:lnTo>
                    <a:pt x="67818" y="32765"/>
                  </a:lnTo>
                  <a:lnTo>
                    <a:pt x="66294" y="25145"/>
                  </a:lnTo>
                  <a:lnTo>
                    <a:pt x="64341" y="18538"/>
                  </a:lnTo>
                  <a:lnTo>
                    <a:pt x="62103" y="12287"/>
                  </a:lnTo>
                  <a:lnTo>
                    <a:pt x="59864" y="6179"/>
                  </a:lnTo>
                  <a:lnTo>
                    <a:pt x="57912" y="0"/>
                  </a:lnTo>
                </a:path>
              </a:pathLst>
            </a:custGeom>
            <a:noFill/>
            <a:ln cap="flat" cmpd="sng" w="229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9" name="Google Shape;1449;p37"/>
            <p:cNvSpPr/>
            <p:nvPr/>
          </p:nvSpPr>
          <p:spPr>
            <a:xfrm>
              <a:off x="8461248" y="2211323"/>
              <a:ext cx="66040" cy="81280"/>
            </a:xfrm>
            <a:custGeom>
              <a:rect b="b" l="l" r="r" t="t"/>
              <a:pathLst>
                <a:path extrusionOk="0" h="81280" w="66040">
                  <a:moveTo>
                    <a:pt x="0" y="8382"/>
                  </a:moveTo>
                  <a:lnTo>
                    <a:pt x="11560" y="7358"/>
                  </a:lnTo>
                  <a:lnTo>
                    <a:pt x="23336" y="6477"/>
                  </a:lnTo>
                  <a:lnTo>
                    <a:pt x="35254" y="5595"/>
                  </a:lnTo>
                  <a:lnTo>
                    <a:pt x="47244" y="4572"/>
                  </a:lnTo>
                  <a:lnTo>
                    <a:pt x="53340" y="3810"/>
                  </a:lnTo>
                  <a:lnTo>
                    <a:pt x="60198" y="2286"/>
                  </a:lnTo>
                  <a:lnTo>
                    <a:pt x="65532" y="762"/>
                  </a:lnTo>
                  <a:lnTo>
                    <a:pt x="59436" y="762"/>
                  </a:lnTo>
                  <a:lnTo>
                    <a:pt x="56388" y="0"/>
                  </a:lnTo>
                  <a:lnTo>
                    <a:pt x="37338" y="34290"/>
                  </a:lnTo>
                  <a:lnTo>
                    <a:pt x="37183" y="42862"/>
                  </a:lnTo>
                  <a:lnTo>
                    <a:pt x="37814" y="51435"/>
                  </a:lnTo>
                  <a:lnTo>
                    <a:pt x="39159" y="60007"/>
                  </a:lnTo>
                  <a:lnTo>
                    <a:pt x="41148" y="68580"/>
                  </a:lnTo>
                  <a:lnTo>
                    <a:pt x="42672" y="75438"/>
                  </a:lnTo>
                  <a:lnTo>
                    <a:pt x="43434" y="77724"/>
                  </a:lnTo>
                  <a:lnTo>
                    <a:pt x="46482" y="80772"/>
                  </a:lnTo>
                </a:path>
              </a:pathLst>
            </a:custGeom>
            <a:noFill/>
            <a:ln cap="flat" cmpd="sng" w="229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0" name="Google Shape;1450;p37"/>
            <p:cNvSpPr/>
            <p:nvPr/>
          </p:nvSpPr>
          <p:spPr>
            <a:xfrm>
              <a:off x="8553985" y="2201989"/>
              <a:ext cx="83820" cy="90169"/>
            </a:xfrm>
            <a:custGeom>
              <a:rect b="b" l="l" r="r" t="t"/>
              <a:pathLst>
                <a:path extrusionOk="0" h="90169" w="83820">
                  <a:moveTo>
                    <a:pt x="6322" y="61912"/>
                  </a:moveTo>
                  <a:lnTo>
                    <a:pt x="3548" y="51375"/>
                  </a:lnTo>
                  <a:lnTo>
                    <a:pt x="1273" y="40481"/>
                  </a:lnTo>
                  <a:lnTo>
                    <a:pt x="0" y="29444"/>
                  </a:lnTo>
                  <a:lnTo>
                    <a:pt x="226" y="18478"/>
                  </a:lnTo>
                  <a:lnTo>
                    <a:pt x="35944" y="0"/>
                  </a:lnTo>
                  <a:lnTo>
                    <a:pt x="43838" y="523"/>
                  </a:lnTo>
                  <a:lnTo>
                    <a:pt x="50518" y="2476"/>
                  </a:lnTo>
                  <a:lnTo>
                    <a:pt x="58138" y="7048"/>
                  </a:lnTo>
                  <a:lnTo>
                    <a:pt x="60424" y="14668"/>
                  </a:lnTo>
                  <a:lnTo>
                    <a:pt x="58900" y="23050"/>
                  </a:lnTo>
                  <a:lnTo>
                    <a:pt x="56376" y="30658"/>
                  </a:lnTo>
                  <a:lnTo>
                    <a:pt x="51851" y="37623"/>
                  </a:lnTo>
                  <a:lnTo>
                    <a:pt x="46470" y="44160"/>
                  </a:lnTo>
                  <a:lnTo>
                    <a:pt x="41374" y="50482"/>
                  </a:lnTo>
                  <a:lnTo>
                    <a:pt x="37373" y="56757"/>
                  </a:lnTo>
                  <a:lnTo>
                    <a:pt x="34516" y="62388"/>
                  </a:lnTo>
                  <a:lnTo>
                    <a:pt x="32801" y="68163"/>
                  </a:lnTo>
                  <a:lnTo>
                    <a:pt x="32230" y="74866"/>
                  </a:lnTo>
                  <a:lnTo>
                    <a:pt x="32230" y="84772"/>
                  </a:lnTo>
                  <a:lnTo>
                    <a:pt x="38326" y="87058"/>
                  </a:lnTo>
                  <a:lnTo>
                    <a:pt x="46708" y="88582"/>
                  </a:lnTo>
                  <a:lnTo>
                    <a:pt x="55852" y="89630"/>
                  </a:lnTo>
                  <a:lnTo>
                    <a:pt x="64996" y="89534"/>
                  </a:lnTo>
                  <a:lnTo>
                    <a:pt x="74140" y="88582"/>
                  </a:lnTo>
                  <a:lnTo>
                    <a:pt x="83284" y="87058"/>
                  </a:lnTo>
                </a:path>
              </a:pathLst>
            </a:custGeom>
            <a:noFill/>
            <a:ln cap="flat" cmpd="sng" w="229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1" name="Google Shape;1451;p37"/>
            <p:cNvSpPr/>
            <p:nvPr/>
          </p:nvSpPr>
          <p:spPr>
            <a:xfrm>
              <a:off x="8563355" y="2234183"/>
              <a:ext cx="7620" cy="67310"/>
            </a:xfrm>
            <a:custGeom>
              <a:rect b="b" l="l" r="r" t="t"/>
              <a:pathLst>
                <a:path extrusionOk="0" h="67310" w="7620">
                  <a:moveTo>
                    <a:pt x="0" y="0"/>
                  </a:moveTo>
                  <a:lnTo>
                    <a:pt x="3810" y="42672"/>
                  </a:lnTo>
                  <a:lnTo>
                    <a:pt x="6858" y="58674"/>
                  </a:lnTo>
                  <a:lnTo>
                    <a:pt x="7620" y="67056"/>
                  </a:lnTo>
                </a:path>
              </a:pathLst>
            </a:custGeom>
            <a:noFill/>
            <a:ln cap="flat" cmpd="sng" w="229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2" name="Google Shape;1452;p37"/>
            <p:cNvSpPr/>
            <p:nvPr/>
          </p:nvSpPr>
          <p:spPr>
            <a:xfrm>
              <a:off x="8658808" y="2217419"/>
              <a:ext cx="41275" cy="62864"/>
            </a:xfrm>
            <a:custGeom>
              <a:rect b="b" l="l" r="r" t="t"/>
              <a:pathLst>
                <a:path extrusionOk="0" h="62864" w="41275">
                  <a:moveTo>
                    <a:pt x="5893" y="9905"/>
                  </a:moveTo>
                  <a:lnTo>
                    <a:pt x="3357" y="18287"/>
                  </a:lnTo>
                  <a:lnTo>
                    <a:pt x="1035" y="27241"/>
                  </a:lnTo>
                  <a:lnTo>
                    <a:pt x="0" y="36480"/>
                  </a:lnTo>
                  <a:lnTo>
                    <a:pt x="1321" y="45719"/>
                  </a:lnTo>
                  <a:lnTo>
                    <a:pt x="32563" y="62483"/>
                  </a:lnTo>
                  <a:lnTo>
                    <a:pt x="38659" y="59435"/>
                  </a:lnTo>
                  <a:lnTo>
                    <a:pt x="40183" y="49529"/>
                  </a:lnTo>
                  <a:lnTo>
                    <a:pt x="40814" y="40897"/>
                  </a:lnTo>
                  <a:lnTo>
                    <a:pt x="39516" y="33051"/>
                  </a:lnTo>
                  <a:lnTo>
                    <a:pt x="36647" y="25634"/>
                  </a:lnTo>
                  <a:lnTo>
                    <a:pt x="32563" y="18287"/>
                  </a:lnTo>
                  <a:lnTo>
                    <a:pt x="29515" y="12191"/>
                  </a:lnTo>
                  <a:lnTo>
                    <a:pt x="26467" y="6095"/>
                  </a:lnTo>
                  <a:lnTo>
                    <a:pt x="24181" y="0"/>
                  </a:lnTo>
                </a:path>
              </a:pathLst>
            </a:custGeom>
            <a:noFill/>
            <a:ln cap="flat" cmpd="sng" w="229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453" name="Google Shape;1453;p37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8742400" y="2147766"/>
              <a:ext cx="164642" cy="18169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54" name="Google Shape;1454;p37"/>
            <p:cNvPicPr preferRelativeResize="0"/>
            <p:nvPr/>
          </p:nvPicPr>
          <p:blipFill rotWithShape="1">
            <a:blip r:embed="rId13">
              <a:alphaModFix/>
            </a:blip>
            <a:srcRect b="0" l="0" r="0" t="0"/>
            <a:stretch/>
          </p:blipFill>
          <p:spPr>
            <a:xfrm>
              <a:off x="8990765" y="2063470"/>
              <a:ext cx="425294" cy="267703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455" name="Google Shape;1455;p37"/>
          <p:cNvGrpSpPr/>
          <p:nvPr/>
        </p:nvGrpSpPr>
        <p:grpSpPr>
          <a:xfrm>
            <a:off x="5107529" y="1306670"/>
            <a:ext cx="3880106" cy="517183"/>
            <a:chOff x="5618226" y="1974419"/>
            <a:chExt cx="4268074" cy="781480"/>
          </a:xfrm>
        </p:grpSpPr>
        <p:sp>
          <p:nvSpPr>
            <p:cNvPr id="1456" name="Google Shape;1456;p37"/>
            <p:cNvSpPr/>
            <p:nvPr/>
          </p:nvSpPr>
          <p:spPr>
            <a:xfrm>
              <a:off x="5618226" y="2478023"/>
              <a:ext cx="70485" cy="13969"/>
            </a:xfrm>
            <a:custGeom>
              <a:rect b="b" l="l" r="r" t="t"/>
              <a:pathLst>
                <a:path extrusionOk="0" h="13969" w="70485">
                  <a:moveTo>
                    <a:pt x="0" y="0"/>
                  </a:moveTo>
                  <a:lnTo>
                    <a:pt x="10739" y="7810"/>
                  </a:lnTo>
                  <a:lnTo>
                    <a:pt x="19621" y="11620"/>
                  </a:lnTo>
                  <a:lnTo>
                    <a:pt x="29360" y="12858"/>
                  </a:lnTo>
                  <a:lnTo>
                    <a:pt x="42672" y="12953"/>
                  </a:lnTo>
                  <a:lnTo>
                    <a:pt x="48779" y="13323"/>
                  </a:lnTo>
                  <a:lnTo>
                    <a:pt x="57245" y="13620"/>
                  </a:lnTo>
                  <a:lnTo>
                    <a:pt x="65281" y="12632"/>
                  </a:lnTo>
                  <a:lnTo>
                    <a:pt x="70104" y="9143"/>
                  </a:lnTo>
                  <a:lnTo>
                    <a:pt x="70104" y="7619"/>
                  </a:lnTo>
                  <a:lnTo>
                    <a:pt x="70104" y="6857"/>
                  </a:lnTo>
                  <a:lnTo>
                    <a:pt x="70104" y="5333"/>
                  </a:lnTo>
                </a:path>
              </a:pathLst>
            </a:custGeom>
            <a:noFill/>
            <a:ln cap="flat" cmpd="sng" w="229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7" name="Google Shape;1457;p37"/>
            <p:cNvSpPr/>
            <p:nvPr/>
          </p:nvSpPr>
          <p:spPr>
            <a:xfrm>
              <a:off x="6037135" y="2122169"/>
              <a:ext cx="188595" cy="633730"/>
            </a:xfrm>
            <a:custGeom>
              <a:rect b="b" l="l" r="r" t="t"/>
              <a:pathLst>
                <a:path extrusionOk="0" h="633730" w="188595">
                  <a:moveTo>
                    <a:pt x="56578" y="0"/>
                  </a:moveTo>
                  <a:lnTo>
                    <a:pt x="29682" y="39326"/>
                  </a:lnTo>
                  <a:lnTo>
                    <a:pt x="16085" y="88463"/>
                  </a:lnTo>
                  <a:lnTo>
                    <a:pt x="5393" y="155281"/>
                  </a:lnTo>
                  <a:lnTo>
                    <a:pt x="380" y="232183"/>
                  </a:lnTo>
                  <a:lnTo>
                    <a:pt x="0" y="275748"/>
                  </a:lnTo>
                  <a:lnTo>
                    <a:pt x="1619" y="319170"/>
                  </a:lnTo>
                  <a:lnTo>
                    <a:pt x="5524" y="361950"/>
                  </a:lnTo>
                  <a:lnTo>
                    <a:pt x="18764" y="433482"/>
                  </a:lnTo>
                  <a:lnTo>
                    <a:pt x="42862" y="502158"/>
                  </a:lnTo>
                  <a:lnTo>
                    <a:pt x="72961" y="555307"/>
                  </a:lnTo>
                  <a:lnTo>
                    <a:pt x="114490" y="600456"/>
                  </a:lnTo>
                  <a:lnTo>
                    <a:pt x="158960" y="628959"/>
                  </a:lnTo>
                  <a:lnTo>
                    <a:pt x="176212" y="633222"/>
                  </a:lnTo>
                  <a:lnTo>
                    <a:pt x="180022" y="633222"/>
                  </a:lnTo>
                  <a:lnTo>
                    <a:pt x="184594" y="633222"/>
                  </a:lnTo>
                  <a:lnTo>
                    <a:pt x="188404" y="633222"/>
                  </a:lnTo>
                </a:path>
              </a:pathLst>
            </a:custGeom>
            <a:noFill/>
            <a:ln cap="flat" cmpd="sng" w="229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458" name="Google Shape;1458;p37"/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>
              <a:off x="7863052" y="2265400"/>
              <a:ext cx="110540" cy="13949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59" name="Google Shape;1459;p37"/>
            <p:cNvSpPr/>
            <p:nvPr/>
          </p:nvSpPr>
          <p:spPr>
            <a:xfrm>
              <a:off x="9780891" y="1974419"/>
              <a:ext cx="105409" cy="535305"/>
            </a:xfrm>
            <a:custGeom>
              <a:rect b="b" l="l" r="r" t="t"/>
              <a:pathLst>
                <a:path extrusionOk="0" h="535305" w="105409">
                  <a:moveTo>
                    <a:pt x="0" y="0"/>
                  </a:moveTo>
                  <a:lnTo>
                    <a:pt x="8691" y="15299"/>
                  </a:lnTo>
                  <a:lnTo>
                    <a:pt x="17526" y="30384"/>
                  </a:lnTo>
                  <a:lnTo>
                    <a:pt x="26360" y="45327"/>
                  </a:lnTo>
                  <a:lnTo>
                    <a:pt x="35052" y="60197"/>
                  </a:lnTo>
                  <a:lnTo>
                    <a:pt x="60293" y="104775"/>
                  </a:lnTo>
                  <a:lnTo>
                    <a:pt x="81534" y="151637"/>
                  </a:lnTo>
                  <a:lnTo>
                    <a:pt x="97250" y="203835"/>
                  </a:lnTo>
                  <a:lnTo>
                    <a:pt x="104394" y="258318"/>
                  </a:lnTo>
                  <a:lnTo>
                    <a:pt x="105215" y="286750"/>
                  </a:lnTo>
                  <a:lnTo>
                    <a:pt x="104108" y="314896"/>
                  </a:lnTo>
                  <a:lnTo>
                    <a:pt x="95250" y="370332"/>
                  </a:lnTo>
                  <a:lnTo>
                    <a:pt x="80772" y="419100"/>
                  </a:lnTo>
                  <a:lnTo>
                    <a:pt x="61722" y="465581"/>
                  </a:lnTo>
                  <a:lnTo>
                    <a:pt x="41576" y="506408"/>
                  </a:lnTo>
                  <a:lnTo>
                    <a:pt x="19823" y="533828"/>
                  </a:lnTo>
                  <a:lnTo>
                    <a:pt x="11430" y="534924"/>
                  </a:lnTo>
                </a:path>
              </a:pathLst>
            </a:custGeom>
            <a:noFill/>
            <a:ln cap="flat" cmpd="sng" w="229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60" name="Google Shape;1460;p37"/>
          <p:cNvGrpSpPr/>
          <p:nvPr/>
        </p:nvGrpSpPr>
        <p:grpSpPr>
          <a:xfrm>
            <a:off x="4612201" y="2104392"/>
            <a:ext cx="3351240" cy="532212"/>
            <a:chOff x="5073370" y="3179800"/>
            <a:chExt cx="3686327" cy="804189"/>
          </a:xfrm>
        </p:grpSpPr>
        <p:pic>
          <p:nvPicPr>
            <p:cNvPr id="1461" name="Google Shape;1461;p37"/>
            <p:cNvPicPr preferRelativeResize="0"/>
            <p:nvPr/>
          </p:nvPicPr>
          <p:blipFill rotWithShape="1">
            <a:blip r:embed="rId15">
              <a:alphaModFix/>
            </a:blip>
            <a:srcRect b="0" l="0" r="0" t="0"/>
            <a:stretch/>
          </p:blipFill>
          <p:spPr>
            <a:xfrm>
              <a:off x="5073370" y="3343630"/>
              <a:ext cx="113100" cy="17454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62" name="Google Shape;1462;p37"/>
            <p:cNvSpPr/>
            <p:nvPr/>
          </p:nvSpPr>
          <p:spPr>
            <a:xfrm>
              <a:off x="5249417" y="3378207"/>
              <a:ext cx="66039" cy="5079"/>
            </a:xfrm>
            <a:custGeom>
              <a:rect b="b" l="l" r="r" t="t"/>
              <a:pathLst>
                <a:path extrusionOk="0" h="5079" w="66039">
                  <a:moveTo>
                    <a:pt x="0" y="4310"/>
                  </a:moveTo>
                  <a:lnTo>
                    <a:pt x="9477" y="4714"/>
                  </a:lnTo>
                  <a:lnTo>
                    <a:pt x="18668" y="4691"/>
                  </a:lnTo>
                  <a:lnTo>
                    <a:pt x="27860" y="4095"/>
                  </a:lnTo>
                  <a:lnTo>
                    <a:pt x="37338" y="2786"/>
                  </a:lnTo>
                  <a:lnTo>
                    <a:pt x="43434" y="1476"/>
                  </a:lnTo>
                  <a:lnTo>
                    <a:pt x="50673" y="309"/>
                  </a:lnTo>
                  <a:lnTo>
                    <a:pt x="57912" y="0"/>
                  </a:lnTo>
                  <a:lnTo>
                    <a:pt x="64008" y="1262"/>
                  </a:lnTo>
                  <a:lnTo>
                    <a:pt x="64769" y="1262"/>
                  </a:lnTo>
                  <a:lnTo>
                    <a:pt x="65532" y="2024"/>
                  </a:lnTo>
                  <a:lnTo>
                    <a:pt x="65532" y="2786"/>
                  </a:lnTo>
                </a:path>
              </a:pathLst>
            </a:custGeom>
            <a:noFill/>
            <a:ln cap="flat" cmpd="sng" w="22900">
              <a:solidFill>
                <a:srgbClr val="8000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3" name="Google Shape;1463;p37"/>
            <p:cNvSpPr/>
            <p:nvPr/>
          </p:nvSpPr>
          <p:spPr>
            <a:xfrm>
              <a:off x="5266944" y="3457194"/>
              <a:ext cx="63500" cy="13970"/>
            </a:xfrm>
            <a:custGeom>
              <a:rect b="b" l="l" r="r" t="t"/>
              <a:pathLst>
                <a:path extrusionOk="0" h="13970" w="63500">
                  <a:moveTo>
                    <a:pt x="0" y="13715"/>
                  </a:moveTo>
                  <a:lnTo>
                    <a:pt x="46482" y="7619"/>
                  </a:lnTo>
                  <a:lnTo>
                    <a:pt x="57912" y="3047"/>
                  </a:lnTo>
                  <a:lnTo>
                    <a:pt x="63246" y="0"/>
                  </a:lnTo>
                </a:path>
              </a:pathLst>
            </a:custGeom>
            <a:noFill/>
            <a:ln cap="flat" cmpd="sng" w="22900">
              <a:solidFill>
                <a:srgbClr val="8000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464" name="Google Shape;1464;p37"/>
            <p:cNvGrpSpPr/>
            <p:nvPr/>
          </p:nvGrpSpPr>
          <p:grpSpPr>
            <a:xfrm>
              <a:off x="5731002" y="3285743"/>
              <a:ext cx="490347" cy="250723"/>
              <a:chOff x="5731002" y="3285743"/>
              <a:chExt cx="490347" cy="250723"/>
            </a:xfrm>
          </p:grpSpPr>
          <p:sp>
            <p:nvSpPr>
              <p:cNvPr id="1465" name="Google Shape;1465;p37"/>
              <p:cNvSpPr/>
              <p:nvPr/>
            </p:nvSpPr>
            <p:spPr>
              <a:xfrm>
                <a:off x="5731002" y="3302507"/>
                <a:ext cx="19050" cy="207010"/>
              </a:xfrm>
              <a:custGeom>
                <a:rect b="b" l="l" r="r" t="t"/>
                <a:pathLst>
                  <a:path extrusionOk="0" h="207010" w="19050">
                    <a:moveTo>
                      <a:pt x="0" y="0"/>
                    </a:moveTo>
                    <a:lnTo>
                      <a:pt x="6643" y="55185"/>
                    </a:lnTo>
                    <a:lnTo>
                      <a:pt x="9858" y="97464"/>
                    </a:lnTo>
                    <a:lnTo>
                      <a:pt x="12239" y="144851"/>
                    </a:lnTo>
                    <a:lnTo>
                      <a:pt x="13716" y="168402"/>
                    </a:lnTo>
                    <a:lnTo>
                      <a:pt x="17526" y="206502"/>
                    </a:lnTo>
                    <a:lnTo>
                      <a:pt x="16764" y="204215"/>
                    </a:lnTo>
                    <a:lnTo>
                      <a:pt x="19050" y="201168"/>
                    </a:lnTo>
                  </a:path>
                </a:pathLst>
              </a:custGeom>
              <a:noFill/>
              <a:ln cap="flat" cmpd="sng" w="2290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1466" name="Google Shape;1466;p37"/>
              <p:cNvPicPr preferRelativeResize="0"/>
              <p:nvPr/>
            </p:nvPicPr>
            <p:blipFill rotWithShape="1">
              <a:blip r:embed="rId16">
                <a:alphaModFix/>
              </a:blip>
              <a:srcRect b="0" l="0" r="0" t="0"/>
              <a:stretch/>
            </p:blipFill>
            <p:spPr>
              <a:xfrm>
                <a:off x="5795746" y="3324580"/>
                <a:ext cx="124423" cy="16235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467" name="Google Shape;1467;p37"/>
              <p:cNvPicPr preferRelativeResize="0"/>
              <p:nvPr/>
            </p:nvPicPr>
            <p:blipFill rotWithShape="1">
              <a:blip r:embed="rId17">
                <a:alphaModFix/>
              </a:blip>
              <a:srcRect b="0" l="0" r="0" t="0"/>
              <a:stretch/>
            </p:blipFill>
            <p:spPr>
              <a:xfrm>
                <a:off x="5939764" y="3393922"/>
                <a:ext cx="219506" cy="14254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468" name="Google Shape;1468;p37"/>
              <p:cNvSpPr/>
              <p:nvPr/>
            </p:nvSpPr>
            <p:spPr>
              <a:xfrm>
                <a:off x="6208014" y="3285743"/>
                <a:ext cx="13335" cy="210820"/>
              </a:xfrm>
              <a:custGeom>
                <a:rect b="b" l="l" r="r" t="t"/>
                <a:pathLst>
                  <a:path extrusionOk="0" h="210820" w="13335">
                    <a:moveTo>
                      <a:pt x="0" y="0"/>
                    </a:moveTo>
                    <a:lnTo>
                      <a:pt x="7715" y="58293"/>
                    </a:lnTo>
                    <a:lnTo>
                      <a:pt x="11430" y="116586"/>
                    </a:lnTo>
                    <a:lnTo>
                      <a:pt x="12823" y="170056"/>
                    </a:lnTo>
                    <a:lnTo>
                      <a:pt x="12192" y="187452"/>
                    </a:lnTo>
                    <a:lnTo>
                      <a:pt x="10668" y="199644"/>
                    </a:lnTo>
                    <a:lnTo>
                      <a:pt x="10668" y="203454"/>
                    </a:lnTo>
                    <a:lnTo>
                      <a:pt x="7620" y="210311"/>
                    </a:lnTo>
                  </a:path>
                </a:pathLst>
              </a:custGeom>
              <a:noFill/>
              <a:ln cap="flat" cmpd="sng" w="2290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469" name="Google Shape;1469;p37"/>
            <p:cNvSpPr/>
            <p:nvPr/>
          </p:nvSpPr>
          <p:spPr>
            <a:xfrm>
              <a:off x="5751576" y="3634537"/>
              <a:ext cx="514350" cy="53339"/>
            </a:xfrm>
            <a:custGeom>
              <a:rect b="b" l="l" r="r" t="t"/>
              <a:pathLst>
                <a:path extrusionOk="0" h="53339" w="514350">
                  <a:moveTo>
                    <a:pt x="0" y="52780"/>
                  </a:moveTo>
                  <a:lnTo>
                    <a:pt x="54959" y="37635"/>
                  </a:lnTo>
                  <a:lnTo>
                    <a:pt x="110489" y="25348"/>
                  </a:lnTo>
                  <a:lnTo>
                    <a:pt x="166068" y="16454"/>
                  </a:lnTo>
                  <a:lnTo>
                    <a:pt x="221932" y="10203"/>
                  </a:lnTo>
                  <a:lnTo>
                    <a:pt x="278082" y="6381"/>
                  </a:lnTo>
                  <a:lnTo>
                    <a:pt x="334518" y="4774"/>
                  </a:lnTo>
                  <a:lnTo>
                    <a:pt x="366962" y="4988"/>
                  </a:lnTo>
                  <a:lnTo>
                    <a:pt x="399192" y="5345"/>
                  </a:lnTo>
                  <a:lnTo>
                    <a:pt x="431280" y="5417"/>
                  </a:lnTo>
                  <a:lnTo>
                    <a:pt x="475857" y="4060"/>
                  </a:lnTo>
                  <a:lnTo>
                    <a:pt x="513838" y="0"/>
                  </a:lnTo>
                  <a:lnTo>
                    <a:pt x="508920" y="297"/>
                  </a:lnTo>
                  <a:lnTo>
                    <a:pt x="501574" y="738"/>
                  </a:lnTo>
                  <a:lnTo>
                    <a:pt x="495300" y="964"/>
                  </a:lnTo>
                </a:path>
              </a:pathLst>
            </a:custGeom>
            <a:noFill/>
            <a:ln cap="flat" cmpd="sng" w="22900">
              <a:solidFill>
                <a:srgbClr val="8000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0" name="Google Shape;1470;p37"/>
            <p:cNvSpPr/>
            <p:nvPr/>
          </p:nvSpPr>
          <p:spPr>
            <a:xfrm>
              <a:off x="5843778" y="3765803"/>
              <a:ext cx="32385" cy="210820"/>
            </a:xfrm>
            <a:custGeom>
              <a:rect b="b" l="l" r="r" t="t"/>
              <a:pathLst>
                <a:path extrusionOk="0" h="210820" w="32385">
                  <a:moveTo>
                    <a:pt x="0" y="0"/>
                  </a:moveTo>
                  <a:lnTo>
                    <a:pt x="3083" y="15871"/>
                  </a:lnTo>
                  <a:lnTo>
                    <a:pt x="6381" y="31527"/>
                  </a:lnTo>
                  <a:lnTo>
                    <a:pt x="9536" y="47041"/>
                  </a:lnTo>
                  <a:lnTo>
                    <a:pt x="16109" y="89213"/>
                  </a:lnTo>
                  <a:lnTo>
                    <a:pt x="21085" y="142101"/>
                  </a:lnTo>
                  <a:lnTo>
                    <a:pt x="22860" y="168402"/>
                  </a:lnTo>
                  <a:lnTo>
                    <a:pt x="22633" y="177522"/>
                  </a:lnTo>
                  <a:lnTo>
                    <a:pt x="22764" y="189928"/>
                  </a:lnTo>
                  <a:lnTo>
                    <a:pt x="24467" y="202049"/>
                  </a:lnTo>
                  <a:lnTo>
                    <a:pt x="28956" y="210311"/>
                  </a:lnTo>
                  <a:lnTo>
                    <a:pt x="29718" y="210311"/>
                  </a:lnTo>
                  <a:lnTo>
                    <a:pt x="31242" y="210311"/>
                  </a:lnTo>
                  <a:lnTo>
                    <a:pt x="32004" y="210311"/>
                  </a:lnTo>
                </a:path>
              </a:pathLst>
            </a:custGeom>
            <a:noFill/>
            <a:ln cap="flat" cmpd="sng" w="22900">
              <a:solidFill>
                <a:srgbClr val="8000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471" name="Google Shape;1471;p37"/>
            <p:cNvGrpSpPr/>
            <p:nvPr/>
          </p:nvGrpSpPr>
          <p:grpSpPr>
            <a:xfrm>
              <a:off x="5933693" y="3803142"/>
              <a:ext cx="97154" cy="120777"/>
              <a:chOff x="5933693" y="3803142"/>
              <a:chExt cx="97154" cy="120777"/>
            </a:xfrm>
          </p:grpSpPr>
          <p:sp>
            <p:nvSpPr>
              <p:cNvPr id="1472" name="Google Shape;1472;p37"/>
              <p:cNvSpPr/>
              <p:nvPr/>
            </p:nvSpPr>
            <p:spPr>
              <a:xfrm>
                <a:off x="5967983" y="3803142"/>
                <a:ext cx="5079" cy="113664"/>
              </a:xfrm>
              <a:custGeom>
                <a:rect b="b" l="l" r="r" t="t"/>
                <a:pathLst>
                  <a:path extrusionOk="0" h="113664" w="5079">
                    <a:moveTo>
                      <a:pt x="0" y="0"/>
                    </a:moveTo>
                    <a:lnTo>
                      <a:pt x="250" y="14739"/>
                    </a:lnTo>
                    <a:lnTo>
                      <a:pt x="857" y="29337"/>
                    </a:lnTo>
                    <a:lnTo>
                      <a:pt x="1607" y="43934"/>
                    </a:lnTo>
                    <a:lnTo>
                      <a:pt x="2286" y="58674"/>
                    </a:lnTo>
                    <a:lnTo>
                      <a:pt x="2857" y="71366"/>
                    </a:lnTo>
                    <a:lnTo>
                      <a:pt x="3429" y="84201"/>
                    </a:lnTo>
                    <a:lnTo>
                      <a:pt x="4000" y="97035"/>
                    </a:lnTo>
                    <a:lnTo>
                      <a:pt x="4572" y="109728"/>
                    </a:lnTo>
                    <a:lnTo>
                      <a:pt x="4572" y="112776"/>
                    </a:lnTo>
                    <a:lnTo>
                      <a:pt x="4572" y="113538"/>
                    </a:lnTo>
                    <a:lnTo>
                      <a:pt x="4572" y="109728"/>
                    </a:lnTo>
                  </a:path>
                </a:pathLst>
              </a:custGeom>
              <a:noFill/>
              <a:ln cap="flat" cmpd="sng" w="2290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3" name="Google Shape;1473;p37"/>
              <p:cNvSpPr/>
              <p:nvPr/>
            </p:nvSpPr>
            <p:spPr>
              <a:xfrm>
                <a:off x="5933693" y="3811524"/>
                <a:ext cx="97154" cy="112395"/>
              </a:xfrm>
              <a:custGeom>
                <a:rect b="b" l="l" r="r" t="t"/>
                <a:pathLst>
                  <a:path extrusionOk="0" h="112395" w="97154">
                    <a:moveTo>
                      <a:pt x="0" y="0"/>
                    </a:moveTo>
                    <a:lnTo>
                      <a:pt x="39540" y="1928"/>
                    </a:lnTo>
                    <a:lnTo>
                      <a:pt x="83331" y="18609"/>
                    </a:lnTo>
                    <a:lnTo>
                      <a:pt x="96583" y="48005"/>
                    </a:lnTo>
                    <a:lnTo>
                      <a:pt x="95607" y="58721"/>
                    </a:lnTo>
                    <a:lnTo>
                      <a:pt x="73628" y="91916"/>
                    </a:lnTo>
                    <a:lnTo>
                      <a:pt x="42672" y="111252"/>
                    </a:lnTo>
                    <a:lnTo>
                      <a:pt x="41148" y="112014"/>
                    </a:lnTo>
                    <a:lnTo>
                      <a:pt x="37338" y="112014"/>
                    </a:lnTo>
                    <a:lnTo>
                      <a:pt x="37076" y="107239"/>
                    </a:lnTo>
                    <a:lnTo>
                      <a:pt x="36957" y="104679"/>
                    </a:lnTo>
                    <a:lnTo>
                      <a:pt x="37980" y="101405"/>
                    </a:lnTo>
                    <a:lnTo>
                      <a:pt x="41148" y="94488"/>
                    </a:lnTo>
                  </a:path>
                </a:pathLst>
              </a:custGeom>
              <a:noFill/>
              <a:ln cap="flat" cmpd="sng" w="2290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474" name="Google Shape;1474;p37"/>
            <p:cNvSpPr/>
            <p:nvPr/>
          </p:nvSpPr>
          <p:spPr>
            <a:xfrm>
              <a:off x="6098285" y="3745229"/>
              <a:ext cx="20320" cy="238760"/>
            </a:xfrm>
            <a:custGeom>
              <a:rect b="b" l="l" r="r" t="t"/>
              <a:pathLst>
                <a:path extrusionOk="0" h="238760" w="20320">
                  <a:moveTo>
                    <a:pt x="0" y="0"/>
                  </a:moveTo>
                  <a:lnTo>
                    <a:pt x="2393" y="18859"/>
                  </a:lnTo>
                  <a:lnTo>
                    <a:pt x="4857" y="37719"/>
                  </a:lnTo>
                  <a:lnTo>
                    <a:pt x="7179" y="56578"/>
                  </a:lnTo>
                  <a:lnTo>
                    <a:pt x="9144" y="75438"/>
                  </a:lnTo>
                  <a:lnTo>
                    <a:pt x="11739" y="100012"/>
                  </a:lnTo>
                  <a:lnTo>
                    <a:pt x="13906" y="124587"/>
                  </a:lnTo>
                  <a:lnTo>
                    <a:pt x="15787" y="149161"/>
                  </a:lnTo>
                  <a:lnTo>
                    <a:pt x="17526" y="173736"/>
                  </a:lnTo>
                  <a:lnTo>
                    <a:pt x="18311" y="187702"/>
                  </a:lnTo>
                  <a:lnTo>
                    <a:pt x="19240" y="202025"/>
                  </a:lnTo>
                  <a:lnTo>
                    <a:pt x="19883" y="216491"/>
                  </a:lnTo>
                  <a:lnTo>
                    <a:pt x="19812" y="230886"/>
                  </a:lnTo>
                  <a:lnTo>
                    <a:pt x="19050" y="238506"/>
                  </a:lnTo>
                  <a:lnTo>
                    <a:pt x="12954" y="229361"/>
                  </a:lnTo>
                  <a:lnTo>
                    <a:pt x="10668" y="227838"/>
                  </a:lnTo>
                </a:path>
              </a:pathLst>
            </a:custGeom>
            <a:noFill/>
            <a:ln cap="flat" cmpd="sng" w="22900">
              <a:solidFill>
                <a:srgbClr val="8000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475" name="Google Shape;1475;p37"/>
            <p:cNvGrpSpPr/>
            <p:nvPr/>
          </p:nvGrpSpPr>
          <p:grpSpPr>
            <a:xfrm>
              <a:off x="7403566" y="3279622"/>
              <a:ext cx="441117" cy="276371"/>
              <a:chOff x="7403566" y="3279622"/>
              <a:chExt cx="441117" cy="276371"/>
            </a:xfrm>
          </p:grpSpPr>
          <p:pic>
            <p:nvPicPr>
              <p:cNvPr id="1476" name="Google Shape;1476;p37"/>
              <p:cNvPicPr preferRelativeResize="0"/>
              <p:nvPr/>
            </p:nvPicPr>
            <p:blipFill rotWithShape="1">
              <a:blip r:embed="rId18">
                <a:alphaModFix/>
              </a:blip>
              <a:srcRect b="0" l="0" r="0" t="0"/>
              <a:stretch/>
            </p:blipFill>
            <p:spPr>
              <a:xfrm>
                <a:off x="7403566" y="3307816"/>
                <a:ext cx="162356" cy="24817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477" name="Google Shape;1477;p37"/>
              <p:cNvPicPr preferRelativeResize="0"/>
              <p:nvPr/>
            </p:nvPicPr>
            <p:blipFill rotWithShape="1">
              <a:blip r:embed="rId19">
                <a:alphaModFix/>
              </a:blip>
              <a:srcRect b="0" l="0" r="0" t="0"/>
              <a:stretch/>
            </p:blipFill>
            <p:spPr>
              <a:xfrm>
                <a:off x="7588732" y="3279622"/>
                <a:ext cx="255951" cy="16997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478" name="Google Shape;1478;p37"/>
            <p:cNvGrpSpPr/>
            <p:nvPr/>
          </p:nvGrpSpPr>
          <p:grpSpPr>
            <a:xfrm>
              <a:off x="7953755" y="3305555"/>
              <a:ext cx="70611" cy="58928"/>
              <a:chOff x="7953755" y="3305555"/>
              <a:chExt cx="70611" cy="58928"/>
            </a:xfrm>
          </p:grpSpPr>
          <p:sp>
            <p:nvSpPr>
              <p:cNvPr id="1479" name="Google Shape;1479;p37"/>
              <p:cNvSpPr/>
              <p:nvPr/>
            </p:nvSpPr>
            <p:spPr>
              <a:xfrm>
                <a:off x="7953755" y="3305555"/>
                <a:ext cx="70484" cy="14604"/>
              </a:xfrm>
              <a:custGeom>
                <a:rect b="b" l="l" r="r" t="t"/>
                <a:pathLst>
                  <a:path extrusionOk="0" h="14604" w="70484">
                    <a:moveTo>
                      <a:pt x="0" y="14477"/>
                    </a:moveTo>
                    <a:lnTo>
                      <a:pt x="44958" y="6095"/>
                    </a:lnTo>
                    <a:lnTo>
                      <a:pt x="51244" y="4393"/>
                    </a:lnTo>
                    <a:lnTo>
                      <a:pt x="57531" y="2762"/>
                    </a:lnTo>
                    <a:lnTo>
                      <a:pt x="63817" y="1273"/>
                    </a:lnTo>
                    <a:lnTo>
                      <a:pt x="70104" y="0"/>
                    </a:lnTo>
                  </a:path>
                </a:pathLst>
              </a:custGeom>
              <a:noFill/>
              <a:ln cap="flat" cmpd="sng" w="2290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0" name="Google Shape;1480;p37"/>
              <p:cNvSpPr/>
              <p:nvPr/>
            </p:nvSpPr>
            <p:spPr>
              <a:xfrm>
                <a:off x="7981187" y="3358133"/>
                <a:ext cx="43179" cy="6350"/>
              </a:xfrm>
              <a:custGeom>
                <a:rect b="b" l="l" r="r" t="t"/>
                <a:pathLst>
                  <a:path extrusionOk="0" h="6350" w="43179">
                    <a:moveTo>
                      <a:pt x="0" y="4572"/>
                    </a:moveTo>
                    <a:lnTo>
                      <a:pt x="11811" y="5893"/>
                    </a:lnTo>
                    <a:lnTo>
                      <a:pt x="21907" y="6000"/>
                    </a:lnTo>
                    <a:lnTo>
                      <a:pt x="31718" y="4250"/>
                    </a:lnTo>
                    <a:lnTo>
                      <a:pt x="42672" y="0"/>
                    </a:lnTo>
                  </a:path>
                </a:pathLst>
              </a:custGeom>
              <a:noFill/>
              <a:ln cap="flat" cmpd="sng" w="2290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81" name="Google Shape;1481;p37"/>
            <p:cNvGrpSpPr/>
            <p:nvPr/>
          </p:nvGrpSpPr>
          <p:grpSpPr>
            <a:xfrm>
              <a:off x="8330946" y="3179800"/>
              <a:ext cx="428751" cy="382802"/>
              <a:chOff x="8330946" y="3179800"/>
              <a:chExt cx="428751" cy="382802"/>
            </a:xfrm>
          </p:grpSpPr>
          <p:sp>
            <p:nvSpPr>
              <p:cNvPr id="1482" name="Google Shape;1482;p37"/>
              <p:cNvSpPr/>
              <p:nvPr/>
            </p:nvSpPr>
            <p:spPr>
              <a:xfrm>
                <a:off x="8330946" y="3214115"/>
                <a:ext cx="47625" cy="233679"/>
              </a:xfrm>
              <a:custGeom>
                <a:rect b="b" l="l" r="r" t="t"/>
                <a:pathLst>
                  <a:path extrusionOk="0" h="233679" w="47625">
                    <a:moveTo>
                      <a:pt x="0" y="0"/>
                    </a:moveTo>
                    <a:lnTo>
                      <a:pt x="4119" y="15763"/>
                    </a:lnTo>
                    <a:lnTo>
                      <a:pt x="8382" y="31242"/>
                    </a:lnTo>
                    <a:lnTo>
                      <a:pt x="12644" y="46720"/>
                    </a:lnTo>
                    <a:lnTo>
                      <a:pt x="16764" y="62484"/>
                    </a:lnTo>
                    <a:lnTo>
                      <a:pt x="22871" y="91428"/>
                    </a:lnTo>
                    <a:lnTo>
                      <a:pt x="27908" y="120872"/>
                    </a:lnTo>
                    <a:lnTo>
                      <a:pt x="32515" y="150459"/>
                    </a:lnTo>
                    <a:lnTo>
                      <a:pt x="37338" y="179832"/>
                    </a:lnTo>
                    <a:lnTo>
                      <a:pt x="39635" y="193095"/>
                    </a:lnTo>
                    <a:lnTo>
                      <a:pt x="42005" y="206501"/>
                    </a:lnTo>
                    <a:lnTo>
                      <a:pt x="44517" y="219908"/>
                    </a:lnTo>
                    <a:lnTo>
                      <a:pt x="47244" y="233172"/>
                    </a:lnTo>
                  </a:path>
                </a:pathLst>
              </a:custGeom>
              <a:noFill/>
              <a:ln cap="flat" cmpd="sng" w="2290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1483" name="Google Shape;1483;p37"/>
              <p:cNvPicPr preferRelativeResize="0"/>
              <p:nvPr/>
            </p:nvPicPr>
            <p:blipFill rotWithShape="1">
              <a:blip r:embed="rId20">
                <a:alphaModFix/>
              </a:blip>
              <a:srcRect b="0" l="0" r="0" t="0"/>
              <a:stretch/>
            </p:blipFill>
            <p:spPr>
              <a:xfrm>
                <a:off x="8390356" y="3179800"/>
                <a:ext cx="277085" cy="19740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484" name="Google Shape;1484;p37"/>
              <p:cNvSpPr/>
              <p:nvPr/>
            </p:nvSpPr>
            <p:spPr>
              <a:xfrm>
                <a:off x="8711946" y="3184397"/>
                <a:ext cx="28575" cy="171450"/>
              </a:xfrm>
              <a:custGeom>
                <a:rect b="b" l="l" r="r" t="t"/>
                <a:pathLst>
                  <a:path extrusionOk="0" h="171450" w="28575">
                    <a:moveTo>
                      <a:pt x="0" y="0"/>
                    </a:moveTo>
                    <a:lnTo>
                      <a:pt x="19931" y="33754"/>
                    </a:lnTo>
                    <a:lnTo>
                      <a:pt x="27908" y="83153"/>
                    </a:lnTo>
                    <a:lnTo>
                      <a:pt x="28229" y="100834"/>
                    </a:lnTo>
                    <a:lnTo>
                      <a:pt x="28194" y="118872"/>
                    </a:lnTo>
                    <a:lnTo>
                      <a:pt x="27872" y="132552"/>
                    </a:lnTo>
                    <a:lnTo>
                      <a:pt x="26765" y="145446"/>
                    </a:lnTo>
                    <a:lnTo>
                      <a:pt x="24657" y="158198"/>
                    </a:lnTo>
                    <a:lnTo>
                      <a:pt x="21336" y="171450"/>
                    </a:lnTo>
                  </a:path>
                </a:pathLst>
              </a:custGeom>
              <a:noFill/>
              <a:ln cap="flat" cmpd="sng" w="2290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5" name="Google Shape;1485;p37"/>
              <p:cNvSpPr/>
              <p:nvPr/>
            </p:nvSpPr>
            <p:spPr>
              <a:xfrm>
                <a:off x="8335518" y="3502913"/>
                <a:ext cx="424179" cy="59689"/>
              </a:xfrm>
              <a:custGeom>
                <a:rect b="b" l="l" r="r" t="t"/>
                <a:pathLst>
                  <a:path extrusionOk="0" h="59689" w="424179">
                    <a:moveTo>
                      <a:pt x="0" y="59436"/>
                    </a:moveTo>
                    <a:lnTo>
                      <a:pt x="24776" y="58150"/>
                    </a:lnTo>
                    <a:lnTo>
                      <a:pt x="49053" y="54864"/>
                    </a:lnTo>
                    <a:lnTo>
                      <a:pt x="73187" y="50434"/>
                    </a:lnTo>
                    <a:lnTo>
                      <a:pt x="97536" y="45720"/>
                    </a:lnTo>
                    <a:lnTo>
                      <a:pt x="138564" y="37992"/>
                    </a:lnTo>
                    <a:lnTo>
                      <a:pt x="179451" y="30765"/>
                    </a:lnTo>
                    <a:lnTo>
                      <a:pt x="220337" y="23967"/>
                    </a:lnTo>
                    <a:lnTo>
                      <a:pt x="261365" y="17526"/>
                    </a:lnTo>
                    <a:lnTo>
                      <a:pt x="326517" y="8001"/>
                    </a:lnTo>
                    <a:lnTo>
                      <a:pt x="391668" y="762"/>
                    </a:lnTo>
                    <a:lnTo>
                      <a:pt x="423672" y="0"/>
                    </a:lnTo>
                    <a:lnTo>
                      <a:pt x="417576" y="2286"/>
                    </a:lnTo>
                    <a:lnTo>
                      <a:pt x="412242" y="3810"/>
                    </a:lnTo>
                    <a:lnTo>
                      <a:pt x="404622" y="5334"/>
                    </a:lnTo>
                  </a:path>
                </a:pathLst>
              </a:custGeom>
              <a:noFill/>
              <a:ln cap="flat" cmpd="sng" w="2290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486" name="Google Shape;1486;p37"/>
            <p:cNvSpPr/>
            <p:nvPr/>
          </p:nvSpPr>
          <p:spPr>
            <a:xfrm>
              <a:off x="8433816" y="3688841"/>
              <a:ext cx="16509" cy="113664"/>
            </a:xfrm>
            <a:custGeom>
              <a:rect b="b" l="l" r="r" t="t"/>
              <a:pathLst>
                <a:path extrusionOk="0" h="113664" w="16509">
                  <a:moveTo>
                    <a:pt x="16001" y="0"/>
                  </a:moveTo>
                  <a:lnTo>
                    <a:pt x="12918" y="14168"/>
                  </a:lnTo>
                  <a:lnTo>
                    <a:pt x="9620" y="28194"/>
                  </a:lnTo>
                  <a:lnTo>
                    <a:pt x="6465" y="42219"/>
                  </a:lnTo>
                  <a:lnTo>
                    <a:pt x="166" y="91106"/>
                  </a:lnTo>
                  <a:lnTo>
                    <a:pt x="0" y="102870"/>
                  </a:lnTo>
                  <a:lnTo>
                    <a:pt x="0" y="107442"/>
                  </a:lnTo>
                  <a:lnTo>
                    <a:pt x="761" y="110489"/>
                  </a:lnTo>
                  <a:lnTo>
                    <a:pt x="1523" y="113538"/>
                  </a:lnTo>
                </a:path>
              </a:pathLst>
            </a:custGeom>
            <a:noFill/>
            <a:ln cap="flat" cmpd="sng" w="22900">
              <a:solidFill>
                <a:srgbClr val="8000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487" name="Google Shape;1487;p37"/>
            <p:cNvGrpSpPr/>
            <p:nvPr/>
          </p:nvGrpSpPr>
          <p:grpSpPr>
            <a:xfrm>
              <a:off x="8497824" y="3611879"/>
              <a:ext cx="158242" cy="238760"/>
              <a:chOff x="8497824" y="3611879"/>
              <a:chExt cx="158242" cy="238760"/>
            </a:xfrm>
          </p:grpSpPr>
          <p:sp>
            <p:nvSpPr>
              <p:cNvPr id="1488" name="Google Shape;1488;p37"/>
              <p:cNvSpPr/>
              <p:nvPr/>
            </p:nvSpPr>
            <p:spPr>
              <a:xfrm>
                <a:off x="8525256" y="3681983"/>
                <a:ext cx="6984" cy="91439"/>
              </a:xfrm>
              <a:custGeom>
                <a:rect b="b" l="l" r="r" t="t"/>
                <a:pathLst>
                  <a:path extrusionOk="0" h="91439" w="6984">
                    <a:moveTo>
                      <a:pt x="761" y="0"/>
                    </a:moveTo>
                    <a:lnTo>
                      <a:pt x="2285" y="38862"/>
                    </a:lnTo>
                    <a:lnTo>
                      <a:pt x="4571" y="76200"/>
                    </a:lnTo>
                    <a:lnTo>
                      <a:pt x="4571" y="83058"/>
                    </a:lnTo>
                    <a:lnTo>
                      <a:pt x="6857" y="90678"/>
                    </a:lnTo>
                    <a:lnTo>
                      <a:pt x="0" y="91440"/>
                    </a:lnTo>
                  </a:path>
                </a:pathLst>
              </a:custGeom>
              <a:noFill/>
              <a:ln cap="flat" cmpd="sng" w="2290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9" name="Google Shape;1489;p37"/>
              <p:cNvSpPr/>
              <p:nvPr/>
            </p:nvSpPr>
            <p:spPr>
              <a:xfrm>
                <a:off x="8497824" y="3679126"/>
                <a:ext cx="100329" cy="116839"/>
              </a:xfrm>
              <a:custGeom>
                <a:rect b="b" l="l" r="r" t="t"/>
                <a:pathLst>
                  <a:path extrusionOk="0" h="116839" w="100329">
                    <a:moveTo>
                      <a:pt x="0" y="1333"/>
                    </a:moveTo>
                    <a:lnTo>
                      <a:pt x="13775" y="23"/>
                    </a:lnTo>
                    <a:lnTo>
                      <a:pt x="26193" y="0"/>
                    </a:lnTo>
                    <a:lnTo>
                      <a:pt x="38469" y="1976"/>
                    </a:lnTo>
                    <a:lnTo>
                      <a:pt x="80486" y="23717"/>
                    </a:lnTo>
                    <a:lnTo>
                      <a:pt x="100036" y="63769"/>
                    </a:lnTo>
                    <a:lnTo>
                      <a:pt x="98488" y="75057"/>
                    </a:lnTo>
                    <a:lnTo>
                      <a:pt x="68770" y="108489"/>
                    </a:lnTo>
                    <a:lnTo>
                      <a:pt x="38862" y="116395"/>
                    </a:lnTo>
                    <a:lnTo>
                      <a:pt x="41910" y="101155"/>
                    </a:lnTo>
                    <a:lnTo>
                      <a:pt x="41910" y="95821"/>
                    </a:lnTo>
                  </a:path>
                </a:pathLst>
              </a:custGeom>
              <a:noFill/>
              <a:ln cap="flat" cmpd="sng" w="2290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90" name="Google Shape;1490;p37"/>
              <p:cNvSpPr/>
              <p:nvPr/>
            </p:nvSpPr>
            <p:spPr>
              <a:xfrm>
                <a:off x="8643366" y="3611879"/>
                <a:ext cx="12700" cy="238760"/>
              </a:xfrm>
              <a:custGeom>
                <a:rect b="b" l="l" r="r" t="t"/>
                <a:pathLst>
                  <a:path extrusionOk="0" h="238760" w="12700">
                    <a:moveTo>
                      <a:pt x="0" y="0"/>
                    </a:moveTo>
                    <a:lnTo>
                      <a:pt x="2262" y="18407"/>
                    </a:lnTo>
                    <a:lnTo>
                      <a:pt x="4381" y="36956"/>
                    </a:lnTo>
                    <a:lnTo>
                      <a:pt x="6215" y="55506"/>
                    </a:lnTo>
                    <a:lnTo>
                      <a:pt x="7620" y="73914"/>
                    </a:lnTo>
                    <a:lnTo>
                      <a:pt x="9620" y="97797"/>
                    </a:lnTo>
                    <a:lnTo>
                      <a:pt x="11049" y="121539"/>
                    </a:lnTo>
                    <a:lnTo>
                      <a:pt x="11906" y="145280"/>
                    </a:lnTo>
                    <a:lnTo>
                      <a:pt x="12192" y="169164"/>
                    </a:lnTo>
                    <a:lnTo>
                      <a:pt x="11489" y="187499"/>
                    </a:lnTo>
                    <a:lnTo>
                      <a:pt x="9429" y="204406"/>
                    </a:lnTo>
                    <a:lnTo>
                      <a:pt x="6084" y="221027"/>
                    </a:lnTo>
                    <a:lnTo>
                      <a:pt x="1524" y="238506"/>
                    </a:lnTo>
                  </a:path>
                </a:pathLst>
              </a:custGeom>
              <a:noFill/>
              <a:ln cap="flat" cmpd="sng" w="2290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491" name="Google Shape;1491;p37"/>
          <p:cNvGrpSpPr/>
          <p:nvPr/>
        </p:nvGrpSpPr>
        <p:grpSpPr>
          <a:xfrm>
            <a:off x="1469958" y="1651845"/>
            <a:ext cx="1942449" cy="429383"/>
            <a:chOff x="1616938" y="2495988"/>
            <a:chExt cx="2136672" cy="648810"/>
          </a:xfrm>
        </p:grpSpPr>
        <p:pic>
          <p:nvPicPr>
            <p:cNvPr id="1492" name="Google Shape;1492;p37"/>
            <p:cNvPicPr preferRelativeResize="0"/>
            <p:nvPr/>
          </p:nvPicPr>
          <p:blipFill rotWithShape="1">
            <a:blip r:embed="rId21">
              <a:alphaModFix/>
            </a:blip>
            <a:srcRect b="0" l="0" r="0" t="0"/>
            <a:stretch/>
          </p:blipFill>
          <p:spPr>
            <a:xfrm>
              <a:off x="1616938" y="2495988"/>
              <a:ext cx="1913718" cy="64881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93" name="Google Shape;1493;p37"/>
            <p:cNvGrpSpPr/>
            <p:nvPr/>
          </p:nvGrpSpPr>
          <p:grpSpPr>
            <a:xfrm>
              <a:off x="3648455" y="2785109"/>
              <a:ext cx="105155" cy="96647"/>
              <a:chOff x="3648455" y="2785109"/>
              <a:chExt cx="105155" cy="96647"/>
            </a:xfrm>
          </p:grpSpPr>
          <p:sp>
            <p:nvSpPr>
              <p:cNvPr id="1494" name="Google Shape;1494;p37"/>
              <p:cNvSpPr/>
              <p:nvPr/>
            </p:nvSpPr>
            <p:spPr>
              <a:xfrm>
                <a:off x="3648455" y="2785109"/>
                <a:ext cx="74295" cy="14605"/>
              </a:xfrm>
              <a:custGeom>
                <a:rect b="b" l="l" r="r" t="t"/>
                <a:pathLst>
                  <a:path extrusionOk="0" h="14605" w="74295">
                    <a:moveTo>
                      <a:pt x="0" y="14477"/>
                    </a:moveTo>
                    <a:lnTo>
                      <a:pt x="11882" y="11501"/>
                    </a:lnTo>
                    <a:lnTo>
                      <a:pt x="23622" y="8381"/>
                    </a:lnTo>
                    <a:lnTo>
                      <a:pt x="35361" y="5262"/>
                    </a:lnTo>
                    <a:lnTo>
                      <a:pt x="47244" y="2285"/>
                    </a:lnTo>
                    <a:lnTo>
                      <a:pt x="53982" y="1285"/>
                    </a:lnTo>
                    <a:lnTo>
                      <a:pt x="60579" y="571"/>
                    </a:lnTo>
                    <a:lnTo>
                      <a:pt x="67175" y="142"/>
                    </a:lnTo>
                    <a:lnTo>
                      <a:pt x="73914" y="0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95" name="Google Shape;1495;p37"/>
              <p:cNvSpPr/>
              <p:nvPr/>
            </p:nvSpPr>
            <p:spPr>
              <a:xfrm>
                <a:off x="3665981" y="2865881"/>
                <a:ext cx="87629" cy="15875"/>
              </a:xfrm>
              <a:custGeom>
                <a:rect b="b" l="l" r="r" t="t"/>
                <a:pathLst>
                  <a:path extrusionOk="0" h="15875" w="87629">
                    <a:moveTo>
                      <a:pt x="0" y="15239"/>
                    </a:moveTo>
                    <a:lnTo>
                      <a:pt x="48006" y="9905"/>
                    </a:lnTo>
                    <a:lnTo>
                      <a:pt x="77795" y="2726"/>
                    </a:lnTo>
                    <a:lnTo>
                      <a:pt x="87630" y="0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496" name="Google Shape;1496;p37"/>
          <p:cNvGrpSpPr/>
          <p:nvPr/>
        </p:nvGrpSpPr>
        <p:grpSpPr>
          <a:xfrm>
            <a:off x="5957514" y="1733512"/>
            <a:ext cx="2563117" cy="353310"/>
            <a:chOff x="6553200" y="2619390"/>
            <a:chExt cx="2819400" cy="533862"/>
          </a:xfrm>
        </p:grpSpPr>
        <p:cxnSp>
          <p:nvCxnSpPr>
            <p:cNvPr id="1497" name="Google Shape;1497;p37"/>
            <p:cNvCxnSpPr/>
            <p:nvPr/>
          </p:nvCxnSpPr>
          <p:spPr>
            <a:xfrm flipH="1" rot="10800000">
              <a:off x="6553200" y="2619390"/>
              <a:ext cx="2819400" cy="80400"/>
            </a:xfrm>
            <a:prstGeom prst="straightConnector1">
              <a:avLst/>
            </a:prstGeom>
            <a:noFill/>
            <a:ln cap="flat" cmpd="sng" w="9525">
              <a:solidFill>
                <a:srgbClr val="BD4B4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498" name="Google Shape;1498;p37"/>
            <p:cNvSpPr txBox="1"/>
            <p:nvPr/>
          </p:nvSpPr>
          <p:spPr>
            <a:xfrm>
              <a:off x="7796334" y="2689152"/>
              <a:ext cx="412800" cy="46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7775" lIns="75575" spcFirstLastPara="1" rIns="75575" wrap="square" tIns="3777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0" i="0" lang="en" sz="1500" u="none" cap="none" strike="noStrik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b="0" i="0" sz="15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502" name="Shape 1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3" name="Google Shape;1503;p38"/>
          <p:cNvGrpSpPr/>
          <p:nvPr/>
        </p:nvGrpSpPr>
        <p:grpSpPr>
          <a:xfrm>
            <a:off x="1468416" y="1413907"/>
            <a:ext cx="7360268" cy="3073769"/>
            <a:chOff x="3573017" y="2136622"/>
            <a:chExt cx="6138672" cy="3211880"/>
          </a:xfrm>
        </p:grpSpPr>
        <p:grpSp>
          <p:nvGrpSpPr>
            <p:cNvPr id="1504" name="Google Shape;1504;p38"/>
            <p:cNvGrpSpPr/>
            <p:nvPr/>
          </p:nvGrpSpPr>
          <p:grpSpPr>
            <a:xfrm>
              <a:off x="4796028" y="2136622"/>
              <a:ext cx="1115695" cy="380010"/>
              <a:chOff x="4796028" y="2136622"/>
              <a:chExt cx="1115695" cy="380010"/>
            </a:xfrm>
          </p:grpSpPr>
          <p:sp>
            <p:nvSpPr>
              <p:cNvPr id="1505" name="Google Shape;1505;p38"/>
              <p:cNvSpPr/>
              <p:nvPr/>
            </p:nvSpPr>
            <p:spPr>
              <a:xfrm>
                <a:off x="4796028" y="2423922"/>
                <a:ext cx="1115695" cy="92710"/>
              </a:xfrm>
              <a:custGeom>
                <a:rect b="b" l="l" r="r" t="t"/>
                <a:pathLst>
                  <a:path extrusionOk="0" h="92710" w="1115695">
                    <a:moveTo>
                      <a:pt x="0" y="92201"/>
                    </a:moveTo>
                    <a:lnTo>
                      <a:pt x="12918" y="89427"/>
                    </a:lnTo>
                    <a:lnTo>
                      <a:pt x="25622" y="87725"/>
                    </a:lnTo>
                    <a:lnTo>
                      <a:pt x="38469" y="86737"/>
                    </a:lnTo>
                    <a:lnTo>
                      <a:pt x="51816" y="86105"/>
                    </a:lnTo>
                    <a:lnTo>
                      <a:pt x="86558" y="83748"/>
                    </a:lnTo>
                    <a:lnTo>
                      <a:pt x="121158" y="80390"/>
                    </a:lnTo>
                    <a:lnTo>
                      <a:pt x="155757" y="76461"/>
                    </a:lnTo>
                    <a:lnTo>
                      <a:pt x="190500" y="72389"/>
                    </a:lnTo>
                    <a:lnTo>
                      <a:pt x="238512" y="66470"/>
                    </a:lnTo>
                    <a:lnTo>
                      <a:pt x="286560" y="60697"/>
                    </a:lnTo>
                    <a:lnTo>
                      <a:pt x="334682" y="55217"/>
                    </a:lnTo>
                    <a:lnTo>
                      <a:pt x="382914" y="50176"/>
                    </a:lnTo>
                    <a:lnTo>
                      <a:pt x="431292" y="45719"/>
                    </a:lnTo>
                    <a:lnTo>
                      <a:pt x="479298" y="41592"/>
                    </a:lnTo>
                    <a:lnTo>
                      <a:pt x="527304" y="37591"/>
                    </a:lnTo>
                    <a:lnTo>
                      <a:pt x="575310" y="33718"/>
                    </a:lnTo>
                    <a:lnTo>
                      <a:pt x="623316" y="29971"/>
                    </a:lnTo>
                    <a:lnTo>
                      <a:pt x="671322" y="26352"/>
                    </a:lnTo>
                    <a:lnTo>
                      <a:pt x="719328" y="22859"/>
                    </a:lnTo>
                    <a:lnTo>
                      <a:pt x="774061" y="19442"/>
                    </a:lnTo>
                    <a:lnTo>
                      <a:pt x="828579" y="16097"/>
                    </a:lnTo>
                    <a:lnTo>
                      <a:pt x="882955" y="12894"/>
                    </a:lnTo>
                    <a:lnTo>
                      <a:pt x="937260" y="9905"/>
                    </a:lnTo>
                    <a:lnTo>
                      <a:pt x="1008507" y="6476"/>
                    </a:lnTo>
                    <a:lnTo>
                      <a:pt x="1044201" y="4762"/>
                    </a:lnTo>
                    <a:lnTo>
                      <a:pt x="1088886" y="2476"/>
                    </a:lnTo>
                    <a:lnTo>
                      <a:pt x="1115568" y="761"/>
                    </a:lnTo>
                    <a:lnTo>
                      <a:pt x="1107555" y="642"/>
                    </a:lnTo>
                    <a:lnTo>
                      <a:pt x="1099470" y="380"/>
                    </a:lnTo>
                    <a:lnTo>
                      <a:pt x="1091243" y="119"/>
                    </a:lnTo>
                    <a:lnTo>
                      <a:pt x="1082802" y="0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6" name="Google Shape;1506;p38"/>
              <p:cNvSpPr/>
              <p:nvPr/>
            </p:nvSpPr>
            <p:spPr>
              <a:xfrm>
                <a:off x="4880610" y="2164842"/>
                <a:ext cx="47625" cy="206375"/>
              </a:xfrm>
              <a:custGeom>
                <a:rect b="b" l="l" r="r" t="t"/>
                <a:pathLst>
                  <a:path extrusionOk="0" h="206375" w="47625">
                    <a:moveTo>
                      <a:pt x="47243" y="0"/>
                    </a:moveTo>
                    <a:lnTo>
                      <a:pt x="32575" y="40576"/>
                    </a:lnTo>
                    <a:lnTo>
                      <a:pt x="21335" y="82296"/>
                    </a:lnTo>
                    <a:lnTo>
                      <a:pt x="12001" y="124586"/>
                    </a:lnTo>
                    <a:lnTo>
                      <a:pt x="3809" y="166878"/>
                    </a:lnTo>
                    <a:lnTo>
                      <a:pt x="0" y="204978"/>
                    </a:lnTo>
                    <a:lnTo>
                      <a:pt x="250" y="205787"/>
                    </a:lnTo>
                    <a:lnTo>
                      <a:pt x="857" y="201168"/>
                    </a:lnTo>
                    <a:lnTo>
                      <a:pt x="1607" y="194262"/>
                    </a:lnTo>
                    <a:lnTo>
                      <a:pt x="2285" y="188214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7" name="Google Shape;1507;p38"/>
              <p:cNvSpPr/>
              <p:nvPr/>
            </p:nvSpPr>
            <p:spPr>
              <a:xfrm>
                <a:off x="4904232" y="2179320"/>
                <a:ext cx="79375" cy="180975"/>
              </a:xfrm>
              <a:custGeom>
                <a:rect b="b" l="l" r="r" t="t"/>
                <a:pathLst>
                  <a:path extrusionOk="0" h="180975" w="79375">
                    <a:moveTo>
                      <a:pt x="0" y="0"/>
                    </a:moveTo>
                    <a:lnTo>
                      <a:pt x="30646" y="39433"/>
                    </a:lnTo>
                    <a:lnTo>
                      <a:pt x="55245" y="84010"/>
                    </a:lnTo>
                    <a:lnTo>
                      <a:pt x="73461" y="131409"/>
                    </a:lnTo>
                    <a:lnTo>
                      <a:pt x="78652" y="163722"/>
                    </a:lnTo>
                    <a:lnTo>
                      <a:pt x="79248" y="180594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8" name="Google Shape;1508;p38"/>
              <p:cNvSpPr/>
              <p:nvPr/>
            </p:nvSpPr>
            <p:spPr>
              <a:xfrm>
                <a:off x="4904232" y="2294382"/>
                <a:ext cx="85725" cy="15875"/>
              </a:xfrm>
              <a:custGeom>
                <a:rect b="b" l="l" r="r" t="t"/>
                <a:pathLst>
                  <a:path extrusionOk="0" h="15875" w="85725">
                    <a:moveTo>
                      <a:pt x="0" y="15239"/>
                    </a:moveTo>
                    <a:lnTo>
                      <a:pt x="13239" y="15716"/>
                    </a:lnTo>
                    <a:lnTo>
                      <a:pt x="25908" y="15620"/>
                    </a:lnTo>
                    <a:lnTo>
                      <a:pt x="38576" y="14382"/>
                    </a:lnTo>
                    <a:lnTo>
                      <a:pt x="51816" y="11429"/>
                    </a:lnTo>
                    <a:lnTo>
                      <a:pt x="60269" y="9001"/>
                    </a:lnTo>
                    <a:lnTo>
                      <a:pt x="68580" y="6286"/>
                    </a:lnTo>
                    <a:lnTo>
                      <a:pt x="76890" y="3286"/>
                    </a:lnTo>
                    <a:lnTo>
                      <a:pt x="85344" y="0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9" name="Google Shape;1509;p38"/>
              <p:cNvSpPr/>
              <p:nvPr/>
            </p:nvSpPr>
            <p:spPr>
              <a:xfrm>
                <a:off x="5021580" y="2193798"/>
                <a:ext cx="71120" cy="132714"/>
              </a:xfrm>
              <a:custGeom>
                <a:rect b="b" l="l" r="r" t="t"/>
                <a:pathLst>
                  <a:path extrusionOk="0" h="132714" w="71120">
                    <a:moveTo>
                      <a:pt x="0" y="0"/>
                    </a:moveTo>
                    <a:lnTo>
                      <a:pt x="2262" y="10287"/>
                    </a:lnTo>
                    <a:lnTo>
                      <a:pt x="4381" y="20574"/>
                    </a:lnTo>
                    <a:lnTo>
                      <a:pt x="6215" y="30861"/>
                    </a:lnTo>
                    <a:lnTo>
                      <a:pt x="7620" y="41148"/>
                    </a:lnTo>
                    <a:lnTo>
                      <a:pt x="9667" y="56007"/>
                    </a:lnTo>
                    <a:lnTo>
                      <a:pt x="11430" y="70866"/>
                    </a:lnTo>
                    <a:lnTo>
                      <a:pt x="13192" y="85725"/>
                    </a:lnTo>
                    <a:lnTo>
                      <a:pt x="15240" y="100584"/>
                    </a:lnTo>
                    <a:lnTo>
                      <a:pt x="16002" y="108204"/>
                    </a:lnTo>
                    <a:lnTo>
                      <a:pt x="16764" y="117348"/>
                    </a:lnTo>
                    <a:lnTo>
                      <a:pt x="21336" y="124205"/>
                    </a:lnTo>
                    <a:lnTo>
                      <a:pt x="24384" y="129539"/>
                    </a:lnTo>
                    <a:lnTo>
                      <a:pt x="30480" y="131826"/>
                    </a:lnTo>
                    <a:lnTo>
                      <a:pt x="36576" y="131826"/>
                    </a:lnTo>
                    <a:lnTo>
                      <a:pt x="43338" y="132349"/>
                    </a:lnTo>
                    <a:lnTo>
                      <a:pt x="68580" y="128777"/>
                    </a:lnTo>
                    <a:lnTo>
                      <a:pt x="70866" y="128015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0" name="Google Shape;1510;p38"/>
              <p:cNvSpPr/>
              <p:nvPr/>
            </p:nvSpPr>
            <p:spPr>
              <a:xfrm>
                <a:off x="5128593" y="2199894"/>
                <a:ext cx="88264" cy="114300"/>
              </a:xfrm>
              <a:custGeom>
                <a:rect b="b" l="l" r="r" t="t"/>
                <a:pathLst>
                  <a:path extrusionOk="0" h="114300" w="88264">
                    <a:moveTo>
                      <a:pt x="13382" y="0"/>
                    </a:moveTo>
                    <a:lnTo>
                      <a:pt x="428" y="49530"/>
                    </a:lnTo>
                    <a:lnTo>
                      <a:pt x="0" y="62543"/>
                    </a:lnTo>
                    <a:lnTo>
                      <a:pt x="428" y="75342"/>
                    </a:lnTo>
                    <a:lnTo>
                      <a:pt x="17859" y="111537"/>
                    </a:lnTo>
                    <a:lnTo>
                      <a:pt x="24967" y="113764"/>
                    </a:lnTo>
                    <a:lnTo>
                      <a:pt x="32432" y="112776"/>
                    </a:lnTo>
                    <a:lnTo>
                      <a:pt x="57578" y="72389"/>
                    </a:lnTo>
                    <a:lnTo>
                      <a:pt x="58340" y="63245"/>
                    </a:lnTo>
                    <a:lnTo>
                      <a:pt x="58340" y="56387"/>
                    </a:lnTo>
                    <a:lnTo>
                      <a:pt x="52244" y="49529"/>
                    </a:lnTo>
                    <a:lnTo>
                      <a:pt x="49958" y="46481"/>
                    </a:lnTo>
                    <a:lnTo>
                      <a:pt x="49196" y="46481"/>
                    </a:lnTo>
                    <a:lnTo>
                      <a:pt x="46910" y="44957"/>
                    </a:lnTo>
                    <a:lnTo>
                      <a:pt x="51482" y="44957"/>
                    </a:lnTo>
                    <a:lnTo>
                      <a:pt x="56054" y="44957"/>
                    </a:lnTo>
                    <a:lnTo>
                      <a:pt x="60626" y="44195"/>
                    </a:lnTo>
                    <a:lnTo>
                      <a:pt x="65198" y="43433"/>
                    </a:lnTo>
                    <a:lnTo>
                      <a:pt x="70532" y="43433"/>
                    </a:lnTo>
                    <a:lnTo>
                      <a:pt x="75866" y="43433"/>
                    </a:lnTo>
                    <a:lnTo>
                      <a:pt x="80438" y="43433"/>
                    </a:lnTo>
                    <a:lnTo>
                      <a:pt x="78914" y="44957"/>
                    </a:lnTo>
                    <a:lnTo>
                      <a:pt x="80438" y="49529"/>
                    </a:lnTo>
                    <a:lnTo>
                      <a:pt x="82010" y="55947"/>
                    </a:lnTo>
                    <a:lnTo>
                      <a:pt x="83296" y="62579"/>
                    </a:lnTo>
                    <a:lnTo>
                      <a:pt x="84296" y="69353"/>
                    </a:lnTo>
                    <a:lnTo>
                      <a:pt x="85010" y="76199"/>
                    </a:lnTo>
                    <a:lnTo>
                      <a:pt x="85915" y="83748"/>
                    </a:lnTo>
                    <a:lnTo>
                      <a:pt x="86534" y="91439"/>
                    </a:lnTo>
                    <a:lnTo>
                      <a:pt x="87153" y="99131"/>
                    </a:lnTo>
                    <a:lnTo>
                      <a:pt x="88058" y="106679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1" name="Google Shape;1511;p38"/>
              <p:cNvSpPr/>
              <p:nvPr/>
            </p:nvSpPr>
            <p:spPr>
              <a:xfrm>
                <a:off x="5256883" y="2212848"/>
                <a:ext cx="49529" cy="82550"/>
              </a:xfrm>
              <a:custGeom>
                <a:rect b="b" l="l" r="r" t="t"/>
                <a:pathLst>
                  <a:path extrusionOk="0" h="82550" w="49529">
                    <a:moveTo>
                      <a:pt x="3964" y="19050"/>
                    </a:moveTo>
                    <a:lnTo>
                      <a:pt x="1690" y="29694"/>
                    </a:lnTo>
                    <a:lnTo>
                      <a:pt x="59" y="40767"/>
                    </a:lnTo>
                    <a:lnTo>
                      <a:pt x="0" y="51839"/>
                    </a:lnTo>
                    <a:lnTo>
                      <a:pt x="2440" y="62484"/>
                    </a:lnTo>
                    <a:lnTo>
                      <a:pt x="5762" y="69544"/>
                    </a:lnTo>
                    <a:lnTo>
                      <a:pt x="10156" y="75533"/>
                    </a:lnTo>
                    <a:lnTo>
                      <a:pt x="15835" y="79950"/>
                    </a:lnTo>
                    <a:lnTo>
                      <a:pt x="23014" y="82296"/>
                    </a:lnTo>
                    <a:lnTo>
                      <a:pt x="30765" y="81819"/>
                    </a:lnTo>
                    <a:lnTo>
                      <a:pt x="49113" y="46862"/>
                    </a:lnTo>
                    <a:lnTo>
                      <a:pt x="48660" y="37028"/>
                    </a:lnTo>
                    <a:lnTo>
                      <a:pt x="25300" y="6095"/>
                    </a:lnTo>
                    <a:lnTo>
                      <a:pt x="20728" y="3047"/>
                    </a:lnTo>
                    <a:lnTo>
                      <a:pt x="19966" y="2285"/>
                    </a:lnTo>
                    <a:lnTo>
                      <a:pt x="16918" y="0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2" name="Google Shape;1512;p38"/>
              <p:cNvSpPr/>
              <p:nvPr/>
            </p:nvSpPr>
            <p:spPr>
              <a:xfrm>
                <a:off x="5355907" y="2199894"/>
                <a:ext cx="2539" cy="92710"/>
              </a:xfrm>
              <a:custGeom>
                <a:rect b="b" l="l" r="r" t="t"/>
                <a:pathLst>
                  <a:path extrusionOk="0" h="92710" w="2539">
                    <a:moveTo>
                      <a:pt x="1714" y="0"/>
                    </a:moveTo>
                    <a:lnTo>
                      <a:pt x="1047" y="9584"/>
                    </a:lnTo>
                    <a:lnTo>
                      <a:pt x="380" y="18954"/>
                    </a:lnTo>
                    <a:lnTo>
                      <a:pt x="0" y="28182"/>
                    </a:lnTo>
                    <a:lnTo>
                      <a:pt x="190" y="37338"/>
                    </a:lnTo>
                    <a:lnTo>
                      <a:pt x="1178" y="51053"/>
                    </a:lnTo>
                    <a:lnTo>
                      <a:pt x="1809" y="64769"/>
                    </a:lnTo>
                    <a:lnTo>
                      <a:pt x="2012" y="78486"/>
                    </a:lnTo>
                    <a:lnTo>
                      <a:pt x="1714" y="92202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3" name="Google Shape;1513;p38"/>
              <p:cNvSpPr/>
              <p:nvPr/>
            </p:nvSpPr>
            <p:spPr>
              <a:xfrm>
                <a:off x="5341620" y="2180474"/>
                <a:ext cx="91439" cy="92075"/>
              </a:xfrm>
              <a:custGeom>
                <a:rect b="b" l="l" r="r" t="t"/>
                <a:pathLst>
                  <a:path extrusionOk="0" h="92075" w="91439">
                    <a:moveTo>
                      <a:pt x="0" y="11037"/>
                    </a:moveTo>
                    <a:lnTo>
                      <a:pt x="9477" y="4976"/>
                    </a:lnTo>
                    <a:lnTo>
                      <a:pt x="17526" y="1416"/>
                    </a:lnTo>
                    <a:lnTo>
                      <a:pt x="26146" y="0"/>
                    </a:lnTo>
                    <a:lnTo>
                      <a:pt x="37338" y="369"/>
                    </a:lnTo>
                    <a:lnTo>
                      <a:pt x="45446" y="2440"/>
                    </a:lnTo>
                    <a:lnTo>
                      <a:pt x="52482" y="7227"/>
                    </a:lnTo>
                    <a:lnTo>
                      <a:pt x="56518" y="14299"/>
                    </a:lnTo>
                    <a:lnTo>
                      <a:pt x="55626" y="23229"/>
                    </a:lnTo>
                    <a:lnTo>
                      <a:pt x="51411" y="31408"/>
                    </a:lnTo>
                    <a:lnTo>
                      <a:pt x="45339" y="38945"/>
                    </a:lnTo>
                    <a:lnTo>
                      <a:pt x="38695" y="46053"/>
                    </a:lnTo>
                    <a:lnTo>
                      <a:pt x="32766" y="52947"/>
                    </a:lnTo>
                    <a:lnTo>
                      <a:pt x="28956" y="57519"/>
                    </a:lnTo>
                    <a:lnTo>
                      <a:pt x="22860" y="64377"/>
                    </a:lnTo>
                    <a:lnTo>
                      <a:pt x="25146" y="70473"/>
                    </a:lnTo>
                    <a:lnTo>
                      <a:pt x="26670" y="78093"/>
                    </a:lnTo>
                    <a:lnTo>
                      <a:pt x="38100" y="80379"/>
                    </a:lnTo>
                    <a:lnTo>
                      <a:pt x="44196" y="81903"/>
                    </a:lnTo>
                    <a:lnTo>
                      <a:pt x="51506" y="84046"/>
                    </a:lnTo>
                    <a:lnTo>
                      <a:pt x="58674" y="85903"/>
                    </a:lnTo>
                    <a:lnTo>
                      <a:pt x="65841" y="87475"/>
                    </a:lnTo>
                    <a:lnTo>
                      <a:pt x="73152" y="88761"/>
                    </a:lnTo>
                    <a:lnTo>
                      <a:pt x="79248" y="90285"/>
                    </a:lnTo>
                    <a:lnTo>
                      <a:pt x="85344" y="91809"/>
                    </a:lnTo>
                    <a:lnTo>
                      <a:pt x="91440" y="91809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4" name="Google Shape;1514;p38"/>
              <p:cNvSpPr/>
              <p:nvPr/>
            </p:nvSpPr>
            <p:spPr>
              <a:xfrm>
                <a:off x="5450586" y="2196084"/>
                <a:ext cx="16510" cy="80010"/>
              </a:xfrm>
              <a:custGeom>
                <a:rect b="b" l="l" r="r" t="t"/>
                <a:pathLst>
                  <a:path extrusionOk="0" h="80010" w="16510">
                    <a:moveTo>
                      <a:pt x="0" y="0"/>
                    </a:moveTo>
                    <a:lnTo>
                      <a:pt x="13716" y="39624"/>
                    </a:lnTo>
                    <a:lnTo>
                      <a:pt x="13858" y="49577"/>
                    </a:lnTo>
                    <a:lnTo>
                      <a:pt x="13716" y="59817"/>
                    </a:lnTo>
                    <a:lnTo>
                      <a:pt x="14144" y="70056"/>
                    </a:lnTo>
                    <a:lnTo>
                      <a:pt x="16002" y="80010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1515" name="Google Shape;1515;p38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5497804" y="2165578"/>
                <a:ext cx="78536" cy="12578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16" name="Google Shape;1516;p38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5608294" y="2136622"/>
                <a:ext cx="197599" cy="17912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517" name="Google Shape;1517;p38"/>
            <p:cNvGrpSpPr/>
            <p:nvPr/>
          </p:nvGrpSpPr>
          <p:grpSpPr>
            <a:xfrm>
              <a:off x="3573017" y="2946653"/>
              <a:ext cx="197357" cy="158114"/>
              <a:chOff x="3573017" y="2946653"/>
              <a:chExt cx="197357" cy="158114"/>
            </a:xfrm>
          </p:grpSpPr>
          <p:sp>
            <p:nvSpPr>
              <p:cNvPr id="1518" name="Google Shape;1518;p38"/>
              <p:cNvSpPr/>
              <p:nvPr/>
            </p:nvSpPr>
            <p:spPr>
              <a:xfrm>
                <a:off x="3573017" y="3008375"/>
                <a:ext cx="139700" cy="9525"/>
              </a:xfrm>
              <a:custGeom>
                <a:rect b="b" l="l" r="r" t="t"/>
                <a:pathLst>
                  <a:path extrusionOk="0" h="9525" w="139700">
                    <a:moveTo>
                      <a:pt x="0" y="3810"/>
                    </a:moveTo>
                    <a:lnTo>
                      <a:pt x="12573" y="4357"/>
                    </a:lnTo>
                    <a:lnTo>
                      <a:pt x="25146" y="4762"/>
                    </a:lnTo>
                    <a:lnTo>
                      <a:pt x="37719" y="4881"/>
                    </a:lnTo>
                    <a:lnTo>
                      <a:pt x="50292" y="4572"/>
                    </a:lnTo>
                    <a:lnTo>
                      <a:pt x="64127" y="3762"/>
                    </a:lnTo>
                    <a:lnTo>
                      <a:pt x="78105" y="2667"/>
                    </a:lnTo>
                    <a:lnTo>
                      <a:pt x="92082" y="1571"/>
                    </a:lnTo>
                    <a:lnTo>
                      <a:pt x="105918" y="762"/>
                    </a:lnTo>
                    <a:lnTo>
                      <a:pt x="113359" y="642"/>
                    </a:lnTo>
                    <a:lnTo>
                      <a:pt x="120872" y="381"/>
                    </a:lnTo>
                    <a:lnTo>
                      <a:pt x="128527" y="119"/>
                    </a:lnTo>
                    <a:lnTo>
                      <a:pt x="136398" y="0"/>
                    </a:lnTo>
                    <a:lnTo>
                      <a:pt x="137922" y="0"/>
                    </a:lnTo>
                    <a:lnTo>
                      <a:pt x="139446" y="0"/>
                    </a:lnTo>
                    <a:lnTo>
                      <a:pt x="137922" y="2286"/>
                    </a:lnTo>
                    <a:lnTo>
                      <a:pt x="136398" y="4572"/>
                    </a:lnTo>
                    <a:lnTo>
                      <a:pt x="133350" y="6096"/>
                    </a:lnTo>
                    <a:lnTo>
                      <a:pt x="130302" y="6858"/>
                    </a:lnTo>
                    <a:lnTo>
                      <a:pt x="121920" y="9144"/>
                    </a:lnTo>
                    <a:lnTo>
                      <a:pt x="118872" y="6096"/>
                    </a:lnTo>
                    <a:lnTo>
                      <a:pt x="118110" y="3810"/>
                    </a:lnTo>
                    <a:lnTo>
                      <a:pt x="117348" y="2286"/>
                    </a:lnTo>
                    <a:lnTo>
                      <a:pt x="116586" y="762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9" name="Google Shape;1519;p38"/>
              <p:cNvSpPr/>
              <p:nvPr/>
            </p:nvSpPr>
            <p:spPr>
              <a:xfrm>
                <a:off x="3644645" y="2946653"/>
                <a:ext cx="125729" cy="158114"/>
              </a:xfrm>
              <a:custGeom>
                <a:rect b="b" l="l" r="r" t="t"/>
                <a:pathLst>
                  <a:path extrusionOk="0" h="158114" w="125729">
                    <a:moveTo>
                      <a:pt x="19812" y="0"/>
                    </a:moveTo>
                    <a:lnTo>
                      <a:pt x="57150" y="16001"/>
                    </a:lnTo>
                    <a:lnTo>
                      <a:pt x="68687" y="19609"/>
                    </a:lnTo>
                    <a:lnTo>
                      <a:pt x="80295" y="23717"/>
                    </a:lnTo>
                    <a:lnTo>
                      <a:pt x="114204" y="42100"/>
                    </a:lnTo>
                    <a:lnTo>
                      <a:pt x="125730" y="65531"/>
                    </a:lnTo>
                    <a:lnTo>
                      <a:pt x="122682" y="69341"/>
                    </a:lnTo>
                    <a:lnTo>
                      <a:pt x="118872" y="75437"/>
                    </a:lnTo>
                    <a:lnTo>
                      <a:pt x="111252" y="79247"/>
                    </a:lnTo>
                    <a:lnTo>
                      <a:pt x="104394" y="83057"/>
                    </a:lnTo>
                    <a:lnTo>
                      <a:pt x="97285" y="87272"/>
                    </a:lnTo>
                    <a:lnTo>
                      <a:pt x="89820" y="91058"/>
                    </a:lnTo>
                    <a:lnTo>
                      <a:pt x="55340" y="111442"/>
                    </a:lnTo>
                    <a:lnTo>
                      <a:pt x="18288" y="141065"/>
                    </a:lnTo>
                    <a:lnTo>
                      <a:pt x="9358" y="149506"/>
                    </a:lnTo>
                    <a:lnTo>
                      <a:pt x="0" y="157734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20" name="Google Shape;1520;p38"/>
            <p:cNvGrpSpPr/>
            <p:nvPr/>
          </p:nvGrpSpPr>
          <p:grpSpPr>
            <a:xfrm>
              <a:off x="4625340" y="2930116"/>
              <a:ext cx="960247" cy="235993"/>
              <a:chOff x="4625340" y="2930116"/>
              <a:chExt cx="960247" cy="235993"/>
            </a:xfrm>
          </p:grpSpPr>
          <p:sp>
            <p:nvSpPr>
              <p:cNvPr id="1521" name="Google Shape;1521;p38"/>
              <p:cNvSpPr/>
              <p:nvPr/>
            </p:nvSpPr>
            <p:spPr>
              <a:xfrm>
                <a:off x="4666488" y="2983991"/>
                <a:ext cx="17145" cy="154939"/>
              </a:xfrm>
              <a:custGeom>
                <a:rect b="b" l="l" r="r" t="t"/>
                <a:pathLst>
                  <a:path extrusionOk="0" h="154939" w="17145">
                    <a:moveTo>
                      <a:pt x="0" y="0"/>
                    </a:moveTo>
                    <a:lnTo>
                      <a:pt x="976" y="15763"/>
                    </a:lnTo>
                    <a:lnTo>
                      <a:pt x="2667" y="31242"/>
                    </a:lnTo>
                    <a:lnTo>
                      <a:pt x="4929" y="46720"/>
                    </a:lnTo>
                    <a:lnTo>
                      <a:pt x="7620" y="62484"/>
                    </a:lnTo>
                    <a:lnTo>
                      <a:pt x="9882" y="83748"/>
                    </a:lnTo>
                    <a:lnTo>
                      <a:pt x="11430" y="105155"/>
                    </a:lnTo>
                    <a:lnTo>
                      <a:pt x="12977" y="126563"/>
                    </a:lnTo>
                    <a:lnTo>
                      <a:pt x="15240" y="147828"/>
                    </a:lnTo>
                    <a:lnTo>
                      <a:pt x="16002" y="151638"/>
                    </a:lnTo>
                    <a:lnTo>
                      <a:pt x="15240" y="152400"/>
                    </a:lnTo>
                    <a:lnTo>
                      <a:pt x="16764" y="154686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2" name="Google Shape;1522;p38"/>
              <p:cNvSpPr/>
              <p:nvPr/>
            </p:nvSpPr>
            <p:spPr>
              <a:xfrm>
                <a:off x="4625340" y="2990849"/>
                <a:ext cx="132079" cy="175260"/>
              </a:xfrm>
              <a:custGeom>
                <a:rect b="b" l="l" r="r" t="t"/>
                <a:pathLst>
                  <a:path extrusionOk="0" h="175260" w="132079">
                    <a:moveTo>
                      <a:pt x="0" y="5334"/>
                    </a:moveTo>
                    <a:lnTo>
                      <a:pt x="15490" y="1381"/>
                    </a:lnTo>
                    <a:lnTo>
                      <a:pt x="29051" y="0"/>
                    </a:lnTo>
                    <a:lnTo>
                      <a:pt x="42755" y="1476"/>
                    </a:lnTo>
                    <a:lnTo>
                      <a:pt x="88487" y="19335"/>
                    </a:lnTo>
                    <a:lnTo>
                      <a:pt x="123039" y="49137"/>
                    </a:lnTo>
                    <a:lnTo>
                      <a:pt x="131826" y="86106"/>
                    </a:lnTo>
                    <a:lnTo>
                      <a:pt x="127658" y="102191"/>
                    </a:lnTo>
                    <a:lnTo>
                      <a:pt x="98298" y="141732"/>
                    </a:lnTo>
                    <a:lnTo>
                      <a:pt x="68401" y="169806"/>
                    </a:lnTo>
                    <a:lnTo>
                      <a:pt x="56388" y="175260"/>
                    </a:lnTo>
                    <a:lnTo>
                      <a:pt x="51565" y="172914"/>
                    </a:lnTo>
                    <a:lnTo>
                      <a:pt x="52101" y="163925"/>
                    </a:lnTo>
                    <a:lnTo>
                      <a:pt x="54780" y="153935"/>
                    </a:lnTo>
                    <a:lnTo>
                      <a:pt x="56388" y="148590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3" name="Google Shape;1523;p38"/>
              <p:cNvSpPr/>
              <p:nvPr/>
            </p:nvSpPr>
            <p:spPr>
              <a:xfrm>
                <a:off x="4806696" y="3028187"/>
                <a:ext cx="13970" cy="92710"/>
              </a:xfrm>
              <a:custGeom>
                <a:rect b="b" l="l" r="r" t="t"/>
                <a:pathLst>
                  <a:path extrusionOk="0" h="92710" w="13970">
                    <a:moveTo>
                      <a:pt x="0" y="0"/>
                    </a:moveTo>
                    <a:lnTo>
                      <a:pt x="2405" y="12442"/>
                    </a:lnTo>
                    <a:lnTo>
                      <a:pt x="4953" y="24669"/>
                    </a:lnTo>
                    <a:lnTo>
                      <a:pt x="7500" y="36754"/>
                    </a:lnTo>
                    <a:lnTo>
                      <a:pt x="9906" y="48768"/>
                    </a:lnTo>
                    <a:lnTo>
                      <a:pt x="11037" y="58364"/>
                    </a:lnTo>
                    <a:lnTo>
                      <a:pt x="12096" y="67818"/>
                    </a:lnTo>
                    <a:lnTo>
                      <a:pt x="13013" y="77271"/>
                    </a:lnTo>
                    <a:lnTo>
                      <a:pt x="13716" y="86868"/>
                    </a:lnTo>
                    <a:lnTo>
                      <a:pt x="13716" y="89916"/>
                    </a:lnTo>
                    <a:lnTo>
                      <a:pt x="13716" y="92202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4" name="Google Shape;1524;p38"/>
              <p:cNvSpPr/>
              <p:nvPr/>
            </p:nvSpPr>
            <p:spPr>
              <a:xfrm>
                <a:off x="4778502" y="2964179"/>
                <a:ext cx="22860" cy="22860"/>
              </a:xfrm>
              <a:custGeom>
                <a:rect b="b" l="l" r="r" t="t"/>
                <a:pathLst>
                  <a:path extrusionOk="0" h="22860" w="22860">
                    <a:moveTo>
                      <a:pt x="0" y="5333"/>
                    </a:moveTo>
                    <a:lnTo>
                      <a:pt x="0" y="17525"/>
                    </a:lnTo>
                    <a:lnTo>
                      <a:pt x="5334" y="22859"/>
                    </a:lnTo>
                    <a:lnTo>
                      <a:pt x="17526" y="22859"/>
                    </a:lnTo>
                    <a:lnTo>
                      <a:pt x="22860" y="17525"/>
                    </a:lnTo>
                    <a:lnTo>
                      <a:pt x="22860" y="11429"/>
                    </a:lnTo>
                    <a:lnTo>
                      <a:pt x="22860" y="5333"/>
                    </a:lnTo>
                    <a:lnTo>
                      <a:pt x="17526" y="0"/>
                    </a:lnTo>
                    <a:lnTo>
                      <a:pt x="5334" y="0"/>
                    </a:lnTo>
                    <a:lnTo>
                      <a:pt x="0" y="5333"/>
                    </a:lnTo>
                    <a:close/>
                  </a:path>
                </a:pathLst>
              </a:custGeom>
              <a:solidFill>
                <a:srgbClr val="008000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5" name="Google Shape;1525;p38"/>
              <p:cNvSpPr/>
              <p:nvPr/>
            </p:nvSpPr>
            <p:spPr>
              <a:xfrm>
                <a:off x="4871466" y="2992373"/>
                <a:ext cx="68579" cy="158114"/>
              </a:xfrm>
              <a:custGeom>
                <a:rect b="b" l="l" r="r" t="t"/>
                <a:pathLst>
                  <a:path extrusionOk="0" h="158114" w="68579">
                    <a:moveTo>
                      <a:pt x="57150" y="19812"/>
                    </a:moveTo>
                    <a:lnTo>
                      <a:pt x="50232" y="14918"/>
                    </a:lnTo>
                    <a:lnTo>
                      <a:pt x="42386" y="9239"/>
                    </a:lnTo>
                    <a:lnTo>
                      <a:pt x="34111" y="4274"/>
                    </a:lnTo>
                    <a:lnTo>
                      <a:pt x="25907" y="1524"/>
                    </a:lnTo>
                    <a:lnTo>
                      <a:pt x="17525" y="0"/>
                    </a:lnTo>
                    <a:lnTo>
                      <a:pt x="15240" y="6858"/>
                    </a:lnTo>
                    <a:lnTo>
                      <a:pt x="14478" y="13716"/>
                    </a:lnTo>
                    <a:lnTo>
                      <a:pt x="13930" y="24098"/>
                    </a:lnTo>
                    <a:lnTo>
                      <a:pt x="14668" y="34480"/>
                    </a:lnTo>
                    <a:lnTo>
                      <a:pt x="36861" y="74961"/>
                    </a:lnTo>
                    <a:lnTo>
                      <a:pt x="57150" y="92964"/>
                    </a:lnTo>
                    <a:lnTo>
                      <a:pt x="61710" y="97583"/>
                    </a:lnTo>
                    <a:lnTo>
                      <a:pt x="65627" y="102489"/>
                    </a:lnTo>
                    <a:lnTo>
                      <a:pt x="67972" y="107965"/>
                    </a:lnTo>
                    <a:lnTo>
                      <a:pt x="67818" y="114300"/>
                    </a:lnTo>
                    <a:lnTo>
                      <a:pt x="63722" y="123324"/>
                    </a:lnTo>
                    <a:lnTo>
                      <a:pt x="56197" y="131064"/>
                    </a:lnTo>
                    <a:lnTo>
                      <a:pt x="47244" y="137660"/>
                    </a:lnTo>
                    <a:lnTo>
                      <a:pt x="38862" y="143256"/>
                    </a:lnTo>
                    <a:lnTo>
                      <a:pt x="31789" y="148304"/>
                    </a:lnTo>
                    <a:lnTo>
                      <a:pt x="22860" y="153924"/>
                    </a:lnTo>
                    <a:lnTo>
                      <a:pt x="13358" y="157829"/>
                    </a:lnTo>
                    <a:lnTo>
                      <a:pt x="4572" y="157734"/>
                    </a:lnTo>
                    <a:lnTo>
                      <a:pt x="762" y="153924"/>
                    </a:lnTo>
                    <a:lnTo>
                      <a:pt x="0" y="151638"/>
                    </a:lnTo>
                    <a:lnTo>
                      <a:pt x="1524" y="147066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6" name="Google Shape;1526;p38"/>
              <p:cNvSpPr/>
              <p:nvPr/>
            </p:nvSpPr>
            <p:spPr>
              <a:xfrm>
                <a:off x="4977384" y="3009899"/>
                <a:ext cx="73660" cy="104139"/>
              </a:xfrm>
              <a:custGeom>
                <a:rect b="b" l="l" r="r" t="t"/>
                <a:pathLst>
                  <a:path extrusionOk="0" h="104139" w="73660">
                    <a:moveTo>
                      <a:pt x="18287" y="0"/>
                    </a:moveTo>
                    <a:lnTo>
                      <a:pt x="4036" y="35683"/>
                    </a:lnTo>
                    <a:lnTo>
                      <a:pt x="0" y="71056"/>
                    </a:lnTo>
                    <a:lnTo>
                      <a:pt x="1309" y="82415"/>
                    </a:lnTo>
                    <a:lnTo>
                      <a:pt x="35813" y="103632"/>
                    </a:lnTo>
                    <a:lnTo>
                      <a:pt x="47005" y="102274"/>
                    </a:lnTo>
                    <a:lnTo>
                      <a:pt x="56197" y="98488"/>
                    </a:lnTo>
                    <a:lnTo>
                      <a:pt x="64531" y="92702"/>
                    </a:lnTo>
                    <a:lnTo>
                      <a:pt x="73151" y="85343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7" name="Google Shape;1527;p38"/>
              <p:cNvSpPr/>
              <p:nvPr/>
            </p:nvSpPr>
            <p:spPr>
              <a:xfrm>
                <a:off x="5044440" y="3005327"/>
                <a:ext cx="142239" cy="83185"/>
              </a:xfrm>
              <a:custGeom>
                <a:rect b="b" l="l" r="r" t="t"/>
                <a:pathLst>
                  <a:path extrusionOk="0" h="83185" w="142239">
                    <a:moveTo>
                      <a:pt x="3810" y="30479"/>
                    </a:moveTo>
                    <a:lnTo>
                      <a:pt x="2286" y="26669"/>
                    </a:lnTo>
                    <a:lnTo>
                      <a:pt x="1524" y="22859"/>
                    </a:lnTo>
                    <a:lnTo>
                      <a:pt x="0" y="19049"/>
                    </a:lnTo>
                    <a:lnTo>
                      <a:pt x="7620" y="18287"/>
                    </a:lnTo>
                    <a:lnTo>
                      <a:pt x="16002" y="17525"/>
                    </a:lnTo>
                    <a:lnTo>
                      <a:pt x="23622" y="19811"/>
                    </a:lnTo>
                    <a:lnTo>
                      <a:pt x="52601" y="48613"/>
                    </a:lnTo>
                    <a:lnTo>
                      <a:pt x="54459" y="65258"/>
                    </a:lnTo>
                    <a:lnTo>
                      <a:pt x="54102" y="73151"/>
                    </a:lnTo>
                    <a:lnTo>
                      <a:pt x="52578" y="80009"/>
                    </a:lnTo>
                    <a:lnTo>
                      <a:pt x="51816" y="76961"/>
                    </a:lnTo>
                    <a:lnTo>
                      <a:pt x="48006" y="80009"/>
                    </a:lnTo>
                    <a:lnTo>
                      <a:pt x="57912" y="34480"/>
                    </a:lnTo>
                    <a:lnTo>
                      <a:pt x="67818" y="16001"/>
                    </a:lnTo>
                    <a:lnTo>
                      <a:pt x="70104" y="10667"/>
                    </a:lnTo>
                    <a:lnTo>
                      <a:pt x="74676" y="2285"/>
                    </a:lnTo>
                    <a:lnTo>
                      <a:pt x="80772" y="0"/>
                    </a:lnTo>
                    <a:lnTo>
                      <a:pt x="81534" y="0"/>
                    </a:lnTo>
                    <a:lnTo>
                      <a:pt x="82296" y="0"/>
                    </a:lnTo>
                    <a:lnTo>
                      <a:pt x="83058" y="0"/>
                    </a:lnTo>
                    <a:lnTo>
                      <a:pt x="86868" y="3047"/>
                    </a:lnTo>
                    <a:lnTo>
                      <a:pt x="87630" y="5333"/>
                    </a:lnTo>
                    <a:lnTo>
                      <a:pt x="87630" y="12191"/>
                    </a:lnTo>
                    <a:lnTo>
                      <a:pt x="88082" y="26015"/>
                    </a:lnTo>
                    <a:lnTo>
                      <a:pt x="87820" y="39909"/>
                    </a:lnTo>
                    <a:lnTo>
                      <a:pt x="87844" y="53661"/>
                    </a:lnTo>
                    <a:lnTo>
                      <a:pt x="89154" y="67055"/>
                    </a:lnTo>
                    <a:lnTo>
                      <a:pt x="91440" y="76961"/>
                    </a:lnTo>
                    <a:lnTo>
                      <a:pt x="96012" y="82295"/>
                    </a:lnTo>
                    <a:lnTo>
                      <a:pt x="105918" y="83057"/>
                    </a:lnTo>
                    <a:lnTo>
                      <a:pt x="114740" y="82045"/>
                    </a:lnTo>
                    <a:lnTo>
                      <a:pt x="139446" y="60197"/>
                    </a:lnTo>
                    <a:lnTo>
                      <a:pt x="141732" y="57149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8" name="Google Shape;1528;p38"/>
              <p:cNvSpPr/>
              <p:nvPr/>
            </p:nvSpPr>
            <p:spPr>
              <a:xfrm>
                <a:off x="5138166" y="2990849"/>
                <a:ext cx="40004" cy="51435"/>
              </a:xfrm>
              <a:custGeom>
                <a:rect b="b" l="l" r="r" t="t"/>
                <a:pathLst>
                  <a:path extrusionOk="0" h="51435" w="40004">
                    <a:moveTo>
                      <a:pt x="3810" y="32765"/>
                    </a:moveTo>
                    <a:lnTo>
                      <a:pt x="3810" y="43433"/>
                    </a:lnTo>
                    <a:lnTo>
                      <a:pt x="1524" y="44957"/>
                    </a:lnTo>
                    <a:lnTo>
                      <a:pt x="4572" y="49529"/>
                    </a:lnTo>
                    <a:lnTo>
                      <a:pt x="14478" y="51053"/>
                    </a:lnTo>
                    <a:lnTo>
                      <a:pt x="19812" y="50291"/>
                    </a:lnTo>
                    <a:lnTo>
                      <a:pt x="27432" y="43433"/>
                    </a:lnTo>
                    <a:lnTo>
                      <a:pt x="39624" y="8381"/>
                    </a:lnTo>
                    <a:lnTo>
                      <a:pt x="28956" y="6857"/>
                    </a:lnTo>
                    <a:lnTo>
                      <a:pt x="21336" y="3809"/>
                    </a:lnTo>
                    <a:lnTo>
                      <a:pt x="14478" y="1523"/>
                    </a:lnTo>
                    <a:lnTo>
                      <a:pt x="6858" y="3047"/>
                    </a:lnTo>
                    <a:lnTo>
                      <a:pt x="762" y="761"/>
                    </a:lnTo>
                    <a:lnTo>
                      <a:pt x="0" y="0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9" name="Google Shape;1529;p38"/>
              <p:cNvSpPr/>
              <p:nvPr/>
            </p:nvSpPr>
            <p:spPr>
              <a:xfrm>
                <a:off x="5235702" y="2932175"/>
                <a:ext cx="20954" cy="125730"/>
              </a:xfrm>
              <a:custGeom>
                <a:rect b="b" l="l" r="r" t="t"/>
                <a:pathLst>
                  <a:path extrusionOk="0" h="125730" w="20954">
                    <a:moveTo>
                      <a:pt x="0" y="0"/>
                    </a:moveTo>
                    <a:lnTo>
                      <a:pt x="381" y="10632"/>
                    </a:lnTo>
                    <a:lnTo>
                      <a:pt x="1333" y="21050"/>
                    </a:lnTo>
                    <a:lnTo>
                      <a:pt x="2571" y="31611"/>
                    </a:lnTo>
                    <a:lnTo>
                      <a:pt x="3810" y="42672"/>
                    </a:lnTo>
                    <a:lnTo>
                      <a:pt x="5536" y="53661"/>
                    </a:lnTo>
                    <a:lnTo>
                      <a:pt x="7334" y="64865"/>
                    </a:lnTo>
                    <a:lnTo>
                      <a:pt x="9274" y="76211"/>
                    </a:lnTo>
                    <a:lnTo>
                      <a:pt x="11430" y="87630"/>
                    </a:lnTo>
                    <a:lnTo>
                      <a:pt x="12418" y="96797"/>
                    </a:lnTo>
                    <a:lnTo>
                      <a:pt x="13620" y="107251"/>
                    </a:lnTo>
                    <a:lnTo>
                      <a:pt x="15823" y="117419"/>
                    </a:lnTo>
                    <a:lnTo>
                      <a:pt x="19812" y="125730"/>
                    </a:lnTo>
                    <a:lnTo>
                      <a:pt x="20574" y="125730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0" name="Google Shape;1530;p38"/>
              <p:cNvSpPr/>
              <p:nvPr/>
            </p:nvSpPr>
            <p:spPr>
              <a:xfrm>
                <a:off x="5218938" y="2982467"/>
                <a:ext cx="100964" cy="78105"/>
              </a:xfrm>
              <a:custGeom>
                <a:rect b="b" l="l" r="r" t="t"/>
                <a:pathLst>
                  <a:path extrusionOk="0" h="78105" w="100964">
                    <a:moveTo>
                      <a:pt x="0" y="20574"/>
                    </a:moveTo>
                    <a:lnTo>
                      <a:pt x="43434" y="15240"/>
                    </a:lnTo>
                    <a:lnTo>
                      <a:pt x="64484" y="7239"/>
                    </a:lnTo>
                    <a:lnTo>
                      <a:pt x="75259" y="3667"/>
                    </a:lnTo>
                    <a:lnTo>
                      <a:pt x="86106" y="1524"/>
                    </a:lnTo>
                    <a:lnTo>
                      <a:pt x="92202" y="0"/>
                    </a:lnTo>
                    <a:lnTo>
                      <a:pt x="93726" y="5334"/>
                    </a:lnTo>
                    <a:lnTo>
                      <a:pt x="94488" y="10668"/>
                    </a:lnTo>
                    <a:lnTo>
                      <a:pt x="95821" y="19240"/>
                    </a:lnTo>
                    <a:lnTo>
                      <a:pt x="96583" y="27813"/>
                    </a:lnTo>
                    <a:lnTo>
                      <a:pt x="97059" y="36385"/>
                    </a:lnTo>
                    <a:lnTo>
                      <a:pt x="97536" y="44958"/>
                    </a:lnTo>
                    <a:lnTo>
                      <a:pt x="98012" y="53078"/>
                    </a:lnTo>
                    <a:lnTo>
                      <a:pt x="98488" y="61341"/>
                    </a:lnTo>
                    <a:lnTo>
                      <a:pt x="99250" y="69603"/>
                    </a:lnTo>
                    <a:lnTo>
                      <a:pt x="100584" y="77724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1" name="Google Shape;1531;p38"/>
              <p:cNvSpPr/>
              <p:nvPr/>
            </p:nvSpPr>
            <p:spPr>
              <a:xfrm>
                <a:off x="5279136" y="2940557"/>
                <a:ext cx="22860" cy="22860"/>
              </a:xfrm>
              <a:custGeom>
                <a:rect b="b" l="l" r="r" t="t"/>
                <a:pathLst>
                  <a:path extrusionOk="0" h="22860" w="22860">
                    <a:moveTo>
                      <a:pt x="0" y="5333"/>
                    </a:moveTo>
                    <a:lnTo>
                      <a:pt x="0" y="17525"/>
                    </a:lnTo>
                    <a:lnTo>
                      <a:pt x="4572" y="22859"/>
                    </a:lnTo>
                    <a:lnTo>
                      <a:pt x="17526" y="22859"/>
                    </a:lnTo>
                    <a:lnTo>
                      <a:pt x="22860" y="17525"/>
                    </a:lnTo>
                    <a:lnTo>
                      <a:pt x="22860" y="11429"/>
                    </a:lnTo>
                    <a:lnTo>
                      <a:pt x="22860" y="5333"/>
                    </a:lnTo>
                    <a:lnTo>
                      <a:pt x="17526" y="0"/>
                    </a:lnTo>
                    <a:lnTo>
                      <a:pt x="4572" y="0"/>
                    </a:lnTo>
                    <a:lnTo>
                      <a:pt x="0" y="5333"/>
                    </a:lnTo>
                    <a:close/>
                  </a:path>
                </a:pathLst>
              </a:custGeom>
              <a:solidFill>
                <a:srgbClr val="008000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2" name="Google Shape;1532;p38"/>
              <p:cNvSpPr/>
              <p:nvPr/>
            </p:nvSpPr>
            <p:spPr>
              <a:xfrm>
                <a:off x="5361432" y="2964179"/>
                <a:ext cx="114300" cy="100964"/>
              </a:xfrm>
              <a:custGeom>
                <a:rect b="b" l="l" r="r" t="t"/>
                <a:pathLst>
                  <a:path extrusionOk="0" h="100964" w="114300">
                    <a:moveTo>
                      <a:pt x="23622" y="4572"/>
                    </a:moveTo>
                    <a:lnTo>
                      <a:pt x="32254" y="5512"/>
                    </a:lnTo>
                    <a:lnTo>
                      <a:pt x="39528" y="5810"/>
                    </a:lnTo>
                    <a:lnTo>
                      <a:pt x="46660" y="5107"/>
                    </a:lnTo>
                    <a:lnTo>
                      <a:pt x="54864" y="3048"/>
                    </a:lnTo>
                    <a:lnTo>
                      <a:pt x="60960" y="1524"/>
                    </a:lnTo>
                    <a:lnTo>
                      <a:pt x="67056" y="0"/>
                    </a:lnTo>
                    <a:lnTo>
                      <a:pt x="73152" y="0"/>
                    </a:lnTo>
                    <a:lnTo>
                      <a:pt x="73914" y="0"/>
                    </a:lnTo>
                    <a:lnTo>
                      <a:pt x="74676" y="0"/>
                    </a:lnTo>
                    <a:lnTo>
                      <a:pt x="73961" y="7917"/>
                    </a:lnTo>
                    <a:lnTo>
                      <a:pt x="44005" y="49815"/>
                    </a:lnTo>
                    <a:lnTo>
                      <a:pt x="17799" y="78700"/>
                    </a:lnTo>
                    <a:lnTo>
                      <a:pt x="11906" y="85153"/>
                    </a:lnTo>
                    <a:lnTo>
                      <a:pt x="6155" y="91892"/>
                    </a:lnTo>
                    <a:lnTo>
                      <a:pt x="762" y="99060"/>
                    </a:lnTo>
                    <a:lnTo>
                      <a:pt x="762" y="99822"/>
                    </a:lnTo>
                    <a:lnTo>
                      <a:pt x="0" y="100584"/>
                    </a:lnTo>
                    <a:lnTo>
                      <a:pt x="8382" y="99060"/>
                    </a:lnTo>
                    <a:lnTo>
                      <a:pt x="15240" y="96774"/>
                    </a:lnTo>
                    <a:lnTo>
                      <a:pt x="22860" y="94488"/>
                    </a:lnTo>
                    <a:lnTo>
                      <a:pt x="33397" y="90892"/>
                    </a:lnTo>
                    <a:lnTo>
                      <a:pt x="44291" y="88011"/>
                    </a:lnTo>
                    <a:lnTo>
                      <a:pt x="55328" y="85701"/>
                    </a:lnTo>
                    <a:lnTo>
                      <a:pt x="66294" y="83820"/>
                    </a:lnTo>
                    <a:lnTo>
                      <a:pt x="75104" y="82438"/>
                    </a:lnTo>
                    <a:lnTo>
                      <a:pt x="84201" y="81343"/>
                    </a:lnTo>
                    <a:lnTo>
                      <a:pt x="93297" y="79962"/>
                    </a:lnTo>
                    <a:lnTo>
                      <a:pt x="102108" y="77724"/>
                    </a:lnTo>
                    <a:lnTo>
                      <a:pt x="108204" y="75438"/>
                    </a:lnTo>
                    <a:lnTo>
                      <a:pt x="110490" y="74676"/>
                    </a:lnTo>
                    <a:lnTo>
                      <a:pt x="114300" y="71628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3" name="Google Shape;1533;p38"/>
              <p:cNvSpPr/>
              <p:nvPr/>
            </p:nvSpPr>
            <p:spPr>
              <a:xfrm>
                <a:off x="5490912" y="2971037"/>
                <a:ext cx="66675" cy="80010"/>
              </a:xfrm>
              <a:custGeom>
                <a:rect b="b" l="l" r="r" t="t"/>
                <a:pathLst>
                  <a:path extrusionOk="0" h="80010" w="66675">
                    <a:moveTo>
                      <a:pt x="3107" y="0"/>
                    </a:moveTo>
                    <a:lnTo>
                      <a:pt x="1785" y="8941"/>
                    </a:lnTo>
                    <a:lnTo>
                      <a:pt x="535" y="18383"/>
                    </a:lnTo>
                    <a:lnTo>
                      <a:pt x="0" y="27967"/>
                    </a:lnTo>
                    <a:lnTo>
                      <a:pt x="821" y="37338"/>
                    </a:lnTo>
                    <a:lnTo>
                      <a:pt x="16823" y="73152"/>
                    </a:lnTo>
                    <a:lnTo>
                      <a:pt x="32825" y="80010"/>
                    </a:lnTo>
                    <a:lnTo>
                      <a:pt x="39683" y="77723"/>
                    </a:lnTo>
                    <a:lnTo>
                      <a:pt x="65591" y="50291"/>
                    </a:lnTo>
                    <a:lnTo>
                      <a:pt x="66353" y="48005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4" name="Google Shape;1534;p38"/>
              <p:cNvSpPr/>
              <p:nvPr/>
            </p:nvSpPr>
            <p:spPr>
              <a:xfrm>
                <a:off x="5487162" y="2930116"/>
                <a:ext cx="98425" cy="57150"/>
              </a:xfrm>
              <a:custGeom>
                <a:rect b="b" l="l" r="r" t="t"/>
                <a:pathLst>
                  <a:path extrusionOk="0" h="57150" w="98425">
                    <a:moveTo>
                      <a:pt x="37337" y="55399"/>
                    </a:moveTo>
                    <a:lnTo>
                      <a:pt x="81450" y="40540"/>
                    </a:lnTo>
                    <a:lnTo>
                      <a:pt x="98297" y="6631"/>
                    </a:lnTo>
                    <a:lnTo>
                      <a:pt x="92201" y="2821"/>
                    </a:lnTo>
                    <a:lnTo>
                      <a:pt x="83057" y="1297"/>
                    </a:lnTo>
                    <a:lnTo>
                      <a:pt x="72342" y="0"/>
                    </a:lnTo>
                    <a:lnTo>
                      <a:pt x="61912" y="631"/>
                    </a:lnTo>
                    <a:lnTo>
                      <a:pt x="22097" y="23300"/>
                    </a:lnTo>
                    <a:lnTo>
                      <a:pt x="3047" y="50065"/>
                    </a:lnTo>
                    <a:lnTo>
                      <a:pt x="1523" y="51589"/>
                    </a:lnTo>
                    <a:lnTo>
                      <a:pt x="0" y="56923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35" name="Google Shape;1535;p38"/>
            <p:cNvGrpSpPr/>
            <p:nvPr/>
          </p:nvGrpSpPr>
          <p:grpSpPr>
            <a:xfrm>
              <a:off x="6017821" y="2846044"/>
              <a:ext cx="375609" cy="193313"/>
              <a:chOff x="6017821" y="2846044"/>
              <a:chExt cx="375609" cy="193313"/>
            </a:xfrm>
          </p:grpSpPr>
          <p:pic>
            <p:nvPicPr>
              <p:cNvPr id="1536" name="Google Shape;1536;p38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6017821" y="2891002"/>
                <a:ext cx="87347" cy="14835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37" name="Google Shape;1537;p38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6132645" y="2846044"/>
                <a:ext cx="260785" cy="15092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538" name="Google Shape;1538;p38"/>
            <p:cNvGrpSpPr/>
            <p:nvPr/>
          </p:nvGrpSpPr>
          <p:grpSpPr>
            <a:xfrm>
              <a:off x="6713219" y="2792730"/>
              <a:ext cx="602106" cy="153669"/>
              <a:chOff x="6713219" y="2792730"/>
              <a:chExt cx="602106" cy="153669"/>
            </a:xfrm>
          </p:grpSpPr>
          <p:sp>
            <p:nvSpPr>
              <p:cNvPr id="1539" name="Google Shape;1539;p38"/>
              <p:cNvSpPr/>
              <p:nvPr/>
            </p:nvSpPr>
            <p:spPr>
              <a:xfrm>
                <a:off x="6717029" y="2792730"/>
                <a:ext cx="49529" cy="153669"/>
              </a:xfrm>
              <a:custGeom>
                <a:rect b="b" l="l" r="r" t="t"/>
                <a:pathLst>
                  <a:path extrusionOk="0" h="153669" w="49529">
                    <a:moveTo>
                      <a:pt x="9905" y="153162"/>
                    </a:moveTo>
                    <a:lnTo>
                      <a:pt x="5584" y="135004"/>
                    </a:lnTo>
                    <a:lnTo>
                      <a:pt x="2762" y="117633"/>
                    </a:lnTo>
                    <a:lnTo>
                      <a:pt x="1226" y="100119"/>
                    </a:lnTo>
                    <a:lnTo>
                      <a:pt x="761" y="81534"/>
                    </a:lnTo>
                    <a:lnTo>
                      <a:pt x="166" y="65412"/>
                    </a:lnTo>
                    <a:lnTo>
                      <a:pt x="0" y="49149"/>
                    </a:lnTo>
                    <a:lnTo>
                      <a:pt x="976" y="32885"/>
                    </a:lnTo>
                    <a:lnTo>
                      <a:pt x="3809" y="16764"/>
                    </a:lnTo>
                    <a:lnTo>
                      <a:pt x="5333" y="7620"/>
                    </a:lnTo>
                    <a:lnTo>
                      <a:pt x="9143" y="0"/>
                    </a:lnTo>
                    <a:lnTo>
                      <a:pt x="19811" y="2286"/>
                    </a:lnTo>
                    <a:lnTo>
                      <a:pt x="27039" y="5857"/>
                    </a:lnTo>
                    <a:lnTo>
                      <a:pt x="48005" y="34290"/>
                    </a:lnTo>
                    <a:lnTo>
                      <a:pt x="49529" y="39624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0" name="Google Shape;1540;p38"/>
              <p:cNvSpPr/>
              <p:nvPr/>
            </p:nvSpPr>
            <p:spPr>
              <a:xfrm>
                <a:off x="6713219" y="2867406"/>
                <a:ext cx="147954" cy="68580"/>
              </a:xfrm>
              <a:custGeom>
                <a:rect b="b" l="l" r="r" t="t"/>
                <a:pathLst>
                  <a:path extrusionOk="0" h="68580" w="147954">
                    <a:moveTo>
                      <a:pt x="0" y="22098"/>
                    </a:moveTo>
                    <a:lnTo>
                      <a:pt x="35361" y="7524"/>
                    </a:lnTo>
                    <a:lnTo>
                      <a:pt x="74152" y="166"/>
                    </a:lnTo>
                    <a:lnTo>
                      <a:pt x="83058" y="0"/>
                    </a:lnTo>
                    <a:lnTo>
                      <a:pt x="89916" y="1309"/>
                    </a:lnTo>
                    <a:lnTo>
                      <a:pt x="106108" y="34004"/>
                    </a:lnTo>
                    <a:lnTo>
                      <a:pt x="105560" y="43850"/>
                    </a:lnTo>
                    <a:lnTo>
                      <a:pt x="105155" y="53340"/>
                    </a:lnTo>
                    <a:lnTo>
                      <a:pt x="105155" y="58674"/>
                    </a:lnTo>
                    <a:lnTo>
                      <a:pt x="105155" y="63246"/>
                    </a:lnTo>
                    <a:lnTo>
                      <a:pt x="105155" y="68580"/>
                    </a:lnTo>
                    <a:lnTo>
                      <a:pt x="111978" y="68449"/>
                    </a:lnTo>
                    <a:lnTo>
                      <a:pt x="118014" y="66960"/>
                    </a:lnTo>
                    <a:lnTo>
                      <a:pt x="123908" y="64186"/>
                    </a:lnTo>
                    <a:lnTo>
                      <a:pt x="130302" y="60198"/>
                    </a:lnTo>
                    <a:lnTo>
                      <a:pt x="139446" y="52578"/>
                    </a:lnTo>
                    <a:lnTo>
                      <a:pt x="142494" y="50292"/>
                    </a:lnTo>
                    <a:lnTo>
                      <a:pt x="147828" y="43434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1" name="Google Shape;1541;p38"/>
              <p:cNvSpPr/>
              <p:nvPr/>
            </p:nvSpPr>
            <p:spPr>
              <a:xfrm>
                <a:off x="6814565" y="2833878"/>
                <a:ext cx="49529" cy="55880"/>
              </a:xfrm>
              <a:custGeom>
                <a:rect b="b" l="l" r="r" t="t"/>
                <a:pathLst>
                  <a:path extrusionOk="0" h="55880" w="49529">
                    <a:moveTo>
                      <a:pt x="0" y="43434"/>
                    </a:moveTo>
                    <a:lnTo>
                      <a:pt x="762" y="47244"/>
                    </a:lnTo>
                    <a:lnTo>
                      <a:pt x="1524" y="51816"/>
                    </a:lnTo>
                    <a:lnTo>
                      <a:pt x="1524" y="55626"/>
                    </a:lnTo>
                    <a:lnTo>
                      <a:pt x="9155" y="55423"/>
                    </a:lnTo>
                    <a:lnTo>
                      <a:pt x="46553" y="33670"/>
                    </a:lnTo>
                    <a:lnTo>
                      <a:pt x="49529" y="16002"/>
                    </a:lnTo>
                    <a:lnTo>
                      <a:pt x="44957" y="10668"/>
                    </a:lnTo>
                    <a:lnTo>
                      <a:pt x="36575" y="6096"/>
                    </a:lnTo>
                    <a:lnTo>
                      <a:pt x="33527" y="4572"/>
                    </a:lnTo>
                    <a:lnTo>
                      <a:pt x="20573" y="0"/>
                    </a:lnTo>
                    <a:lnTo>
                      <a:pt x="19049" y="5334"/>
                    </a:lnTo>
                    <a:lnTo>
                      <a:pt x="16763" y="12954"/>
                    </a:lnTo>
                    <a:lnTo>
                      <a:pt x="23621" y="19050"/>
                    </a:lnTo>
                    <a:lnTo>
                      <a:pt x="27431" y="24384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2" name="Google Shape;1542;p38"/>
              <p:cNvSpPr/>
              <p:nvPr/>
            </p:nvSpPr>
            <p:spPr>
              <a:xfrm>
                <a:off x="6906005" y="2845308"/>
                <a:ext cx="71120" cy="81280"/>
              </a:xfrm>
              <a:custGeom>
                <a:rect b="b" l="l" r="r" t="t"/>
                <a:pathLst>
                  <a:path extrusionOk="0" h="81280" w="71120">
                    <a:moveTo>
                      <a:pt x="38861" y="45720"/>
                    </a:moveTo>
                    <a:lnTo>
                      <a:pt x="39469" y="37397"/>
                    </a:lnTo>
                    <a:lnTo>
                      <a:pt x="39719" y="29432"/>
                    </a:lnTo>
                    <a:lnTo>
                      <a:pt x="38969" y="21609"/>
                    </a:lnTo>
                    <a:lnTo>
                      <a:pt x="36575" y="13716"/>
                    </a:lnTo>
                    <a:lnTo>
                      <a:pt x="34289" y="8382"/>
                    </a:lnTo>
                    <a:lnTo>
                      <a:pt x="28955" y="0"/>
                    </a:lnTo>
                    <a:lnTo>
                      <a:pt x="22097" y="2286"/>
                    </a:lnTo>
                    <a:lnTo>
                      <a:pt x="2893" y="35766"/>
                    </a:lnTo>
                    <a:lnTo>
                      <a:pt x="0" y="60198"/>
                    </a:lnTo>
                    <a:lnTo>
                      <a:pt x="0" y="67056"/>
                    </a:lnTo>
                    <a:lnTo>
                      <a:pt x="4571" y="69342"/>
                    </a:lnTo>
                    <a:lnTo>
                      <a:pt x="12191" y="67818"/>
                    </a:lnTo>
                    <a:lnTo>
                      <a:pt x="37337" y="33528"/>
                    </a:lnTo>
                    <a:lnTo>
                      <a:pt x="41909" y="29718"/>
                    </a:lnTo>
                    <a:lnTo>
                      <a:pt x="42671" y="29718"/>
                    </a:lnTo>
                    <a:lnTo>
                      <a:pt x="43433" y="29718"/>
                    </a:lnTo>
                    <a:lnTo>
                      <a:pt x="45934" y="41612"/>
                    </a:lnTo>
                    <a:lnTo>
                      <a:pt x="48577" y="55149"/>
                    </a:lnTo>
                    <a:lnTo>
                      <a:pt x="52649" y="67972"/>
                    </a:lnTo>
                    <a:lnTo>
                      <a:pt x="59435" y="77724"/>
                    </a:lnTo>
                    <a:lnTo>
                      <a:pt x="63245" y="80772"/>
                    </a:lnTo>
                    <a:lnTo>
                      <a:pt x="66293" y="79248"/>
                    </a:lnTo>
                    <a:lnTo>
                      <a:pt x="70865" y="78486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3" name="Google Shape;1543;p38"/>
              <p:cNvSpPr/>
              <p:nvPr/>
            </p:nvSpPr>
            <p:spPr>
              <a:xfrm>
                <a:off x="6990587" y="2813304"/>
                <a:ext cx="20320" cy="100330"/>
              </a:xfrm>
              <a:custGeom>
                <a:rect b="b" l="l" r="r" t="t"/>
                <a:pathLst>
                  <a:path extrusionOk="0" h="100330" w="20320">
                    <a:moveTo>
                      <a:pt x="0" y="0"/>
                    </a:moveTo>
                    <a:lnTo>
                      <a:pt x="4929" y="47363"/>
                    </a:lnTo>
                    <a:lnTo>
                      <a:pt x="14811" y="86820"/>
                    </a:lnTo>
                    <a:lnTo>
                      <a:pt x="19812" y="98298"/>
                    </a:lnTo>
                    <a:lnTo>
                      <a:pt x="19812" y="99822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4" name="Google Shape;1544;p38"/>
              <p:cNvSpPr/>
              <p:nvPr/>
            </p:nvSpPr>
            <p:spPr>
              <a:xfrm>
                <a:off x="6998207" y="2845308"/>
                <a:ext cx="140334" cy="67310"/>
              </a:xfrm>
              <a:custGeom>
                <a:rect b="b" l="l" r="r" t="t"/>
                <a:pathLst>
                  <a:path extrusionOk="0" h="67310" w="140334">
                    <a:moveTo>
                      <a:pt x="4572" y="40386"/>
                    </a:moveTo>
                    <a:lnTo>
                      <a:pt x="2286" y="28956"/>
                    </a:lnTo>
                    <a:lnTo>
                      <a:pt x="0" y="25908"/>
                    </a:lnTo>
                    <a:lnTo>
                      <a:pt x="9144" y="19050"/>
                    </a:lnTo>
                    <a:lnTo>
                      <a:pt x="47244" y="0"/>
                    </a:lnTo>
                    <a:lnTo>
                      <a:pt x="50292" y="2286"/>
                    </a:lnTo>
                    <a:lnTo>
                      <a:pt x="54137" y="7405"/>
                    </a:lnTo>
                    <a:lnTo>
                      <a:pt x="55911" y="14668"/>
                    </a:lnTo>
                    <a:lnTo>
                      <a:pt x="56399" y="22217"/>
                    </a:lnTo>
                    <a:lnTo>
                      <a:pt x="56388" y="28194"/>
                    </a:lnTo>
                    <a:lnTo>
                      <a:pt x="56078" y="35421"/>
                    </a:lnTo>
                    <a:lnTo>
                      <a:pt x="55626" y="43148"/>
                    </a:lnTo>
                    <a:lnTo>
                      <a:pt x="55745" y="51018"/>
                    </a:lnTo>
                    <a:lnTo>
                      <a:pt x="57150" y="58674"/>
                    </a:lnTo>
                    <a:lnTo>
                      <a:pt x="58674" y="64770"/>
                    </a:lnTo>
                    <a:lnTo>
                      <a:pt x="65532" y="67056"/>
                    </a:lnTo>
                    <a:lnTo>
                      <a:pt x="70866" y="63246"/>
                    </a:lnTo>
                    <a:lnTo>
                      <a:pt x="92678" y="28694"/>
                    </a:lnTo>
                    <a:lnTo>
                      <a:pt x="95250" y="5334"/>
                    </a:lnTo>
                    <a:lnTo>
                      <a:pt x="95250" y="2286"/>
                    </a:lnTo>
                    <a:lnTo>
                      <a:pt x="95250" y="762"/>
                    </a:lnTo>
                    <a:lnTo>
                      <a:pt x="95250" y="7620"/>
                    </a:lnTo>
                    <a:lnTo>
                      <a:pt x="95250" y="12192"/>
                    </a:lnTo>
                    <a:lnTo>
                      <a:pt x="124968" y="46482"/>
                    </a:lnTo>
                    <a:lnTo>
                      <a:pt x="131826" y="45720"/>
                    </a:lnTo>
                    <a:lnTo>
                      <a:pt x="140208" y="46482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5" name="Google Shape;1545;p38"/>
              <p:cNvSpPr/>
              <p:nvPr/>
            </p:nvSpPr>
            <p:spPr>
              <a:xfrm>
                <a:off x="7139939" y="2820924"/>
                <a:ext cx="158115" cy="75564"/>
              </a:xfrm>
              <a:custGeom>
                <a:rect b="b" l="l" r="r" t="t"/>
                <a:pathLst>
                  <a:path extrusionOk="0" h="75564" w="158115">
                    <a:moveTo>
                      <a:pt x="10668" y="48005"/>
                    </a:moveTo>
                    <a:lnTo>
                      <a:pt x="0" y="10667"/>
                    </a:lnTo>
                    <a:lnTo>
                      <a:pt x="0" y="1523"/>
                    </a:lnTo>
                    <a:lnTo>
                      <a:pt x="8382" y="761"/>
                    </a:lnTo>
                    <a:lnTo>
                      <a:pt x="16002" y="0"/>
                    </a:lnTo>
                    <a:lnTo>
                      <a:pt x="53673" y="14585"/>
                    </a:lnTo>
                    <a:lnTo>
                      <a:pt x="70104" y="54101"/>
                    </a:lnTo>
                    <a:lnTo>
                      <a:pt x="67056" y="49529"/>
                    </a:lnTo>
                    <a:lnTo>
                      <a:pt x="75438" y="10667"/>
                    </a:lnTo>
                    <a:lnTo>
                      <a:pt x="92964" y="3047"/>
                    </a:lnTo>
                    <a:lnTo>
                      <a:pt x="99060" y="2285"/>
                    </a:lnTo>
                    <a:lnTo>
                      <a:pt x="100584" y="5333"/>
                    </a:lnTo>
                    <a:lnTo>
                      <a:pt x="101346" y="11429"/>
                    </a:lnTo>
                    <a:lnTo>
                      <a:pt x="101643" y="18978"/>
                    </a:lnTo>
                    <a:lnTo>
                      <a:pt x="101441" y="26669"/>
                    </a:lnTo>
                    <a:lnTo>
                      <a:pt x="100810" y="34361"/>
                    </a:lnTo>
                    <a:lnTo>
                      <a:pt x="99822" y="41909"/>
                    </a:lnTo>
                    <a:lnTo>
                      <a:pt x="98476" y="48327"/>
                    </a:lnTo>
                    <a:lnTo>
                      <a:pt x="97059" y="54959"/>
                    </a:lnTo>
                    <a:lnTo>
                      <a:pt x="96071" y="61733"/>
                    </a:lnTo>
                    <a:lnTo>
                      <a:pt x="96012" y="68579"/>
                    </a:lnTo>
                    <a:lnTo>
                      <a:pt x="96774" y="75437"/>
                    </a:lnTo>
                    <a:lnTo>
                      <a:pt x="112776" y="73151"/>
                    </a:lnTo>
                    <a:lnTo>
                      <a:pt x="117348" y="72389"/>
                    </a:lnTo>
                    <a:lnTo>
                      <a:pt x="128908" y="70044"/>
                    </a:lnTo>
                    <a:lnTo>
                      <a:pt x="138969" y="65627"/>
                    </a:lnTo>
                    <a:lnTo>
                      <a:pt x="148316" y="59638"/>
                    </a:lnTo>
                    <a:lnTo>
                      <a:pt x="157734" y="52577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6" name="Google Shape;1546;p38"/>
              <p:cNvSpPr/>
              <p:nvPr/>
            </p:nvSpPr>
            <p:spPr>
              <a:xfrm>
                <a:off x="7243571" y="2796528"/>
                <a:ext cx="71754" cy="36194"/>
              </a:xfrm>
              <a:custGeom>
                <a:rect b="b" l="l" r="r" t="t"/>
                <a:pathLst>
                  <a:path extrusionOk="0" h="36194" w="71754">
                    <a:moveTo>
                      <a:pt x="22098" y="28205"/>
                    </a:moveTo>
                    <a:lnTo>
                      <a:pt x="33432" y="33551"/>
                    </a:lnTo>
                    <a:lnTo>
                      <a:pt x="42481" y="36111"/>
                    </a:lnTo>
                    <a:lnTo>
                      <a:pt x="51244" y="34528"/>
                    </a:lnTo>
                    <a:lnTo>
                      <a:pt x="61722" y="27443"/>
                    </a:lnTo>
                    <a:lnTo>
                      <a:pt x="65281" y="23681"/>
                    </a:lnTo>
                    <a:lnTo>
                      <a:pt x="69056" y="17918"/>
                    </a:lnTo>
                    <a:lnTo>
                      <a:pt x="71258" y="11584"/>
                    </a:lnTo>
                    <a:lnTo>
                      <a:pt x="70104" y="6107"/>
                    </a:lnTo>
                    <a:lnTo>
                      <a:pt x="62793" y="2166"/>
                    </a:lnTo>
                    <a:lnTo>
                      <a:pt x="52768" y="297"/>
                    </a:lnTo>
                    <a:lnTo>
                      <a:pt x="42457" y="0"/>
                    </a:lnTo>
                    <a:lnTo>
                      <a:pt x="34290" y="773"/>
                    </a:lnTo>
                    <a:lnTo>
                      <a:pt x="24538" y="3012"/>
                    </a:lnTo>
                    <a:lnTo>
                      <a:pt x="15144" y="7250"/>
                    </a:lnTo>
                    <a:lnTo>
                      <a:pt x="6750" y="13204"/>
                    </a:lnTo>
                    <a:lnTo>
                      <a:pt x="0" y="20585"/>
                    </a:lnTo>
                    <a:lnTo>
                      <a:pt x="0" y="21347"/>
                    </a:lnTo>
                    <a:lnTo>
                      <a:pt x="0" y="22109"/>
                    </a:lnTo>
                    <a:lnTo>
                      <a:pt x="0" y="22871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47" name="Google Shape;1547;p38"/>
            <p:cNvGrpSpPr/>
            <p:nvPr/>
          </p:nvGrpSpPr>
          <p:grpSpPr>
            <a:xfrm>
              <a:off x="7562088" y="2753867"/>
              <a:ext cx="140423" cy="119760"/>
              <a:chOff x="7562088" y="2753867"/>
              <a:chExt cx="140423" cy="119760"/>
            </a:xfrm>
          </p:grpSpPr>
          <p:sp>
            <p:nvSpPr>
              <p:cNvPr id="1548" name="Google Shape;1548;p38"/>
              <p:cNvSpPr/>
              <p:nvPr/>
            </p:nvSpPr>
            <p:spPr>
              <a:xfrm>
                <a:off x="7575042" y="2817113"/>
                <a:ext cx="6984" cy="56514"/>
              </a:xfrm>
              <a:custGeom>
                <a:rect b="b" l="l" r="r" t="t"/>
                <a:pathLst>
                  <a:path extrusionOk="0" h="56514" w="6984">
                    <a:moveTo>
                      <a:pt x="0" y="0"/>
                    </a:moveTo>
                    <a:lnTo>
                      <a:pt x="6858" y="45720"/>
                    </a:lnTo>
                    <a:lnTo>
                      <a:pt x="6858" y="51053"/>
                    </a:lnTo>
                    <a:lnTo>
                      <a:pt x="6858" y="52577"/>
                    </a:lnTo>
                    <a:lnTo>
                      <a:pt x="6858" y="56388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9" name="Google Shape;1549;p38"/>
              <p:cNvSpPr/>
              <p:nvPr/>
            </p:nvSpPr>
            <p:spPr>
              <a:xfrm>
                <a:off x="7562088" y="2753867"/>
                <a:ext cx="22859" cy="22860"/>
              </a:xfrm>
              <a:custGeom>
                <a:rect b="b" l="l" r="r" t="t"/>
                <a:pathLst>
                  <a:path extrusionOk="0" h="22860" w="22859">
                    <a:moveTo>
                      <a:pt x="0" y="5333"/>
                    </a:moveTo>
                    <a:lnTo>
                      <a:pt x="0" y="18287"/>
                    </a:lnTo>
                    <a:lnTo>
                      <a:pt x="4571" y="22859"/>
                    </a:lnTo>
                    <a:lnTo>
                      <a:pt x="17525" y="22859"/>
                    </a:lnTo>
                    <a:lnTo>
                      <a:pt x="22859" y="18287"/>
                    </a:lnTo>
                    <a:lnTo>
                      <a:pt x="22859" y="11429"/>
                    </a:lnTo>
                    <a:lnTo>
                      <a:pt x="22859" y="5333"/>
                    </a:lnTo>
                    <a:lnTo>
                      <a:pt x="17525" y="0"/>
                    </a:lnTo>
                    <a:lnTo>
                      <a:pt x="4571" y="0"/>
                    </a:lnTo>
                    <a:lnTo>
                      <a:pt x="0" y="5333"/>
                    </a:lnTo>
                    <a:close/>
                  </a:path>
                </a:pathLst>
              </a:custGeom>
              <a:solidFill>
                <a:srgbClr val="008000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1550" name="Google Shape;1550;p38"/>
              <p:cNvPicPr preferRelativeResize="0"/>
              <p:nvPr/>
            </p:nvPicPr>
            <p:blipFill rotWithShape="1">
              <a:blip r:embed="rId7">
                <a:alphaModFix/>
              </a:blip>
              <a:srcRect b="0" l="0" r="0" t="0"/>
              <a:stretch/>
            </p:blipFill>
            <p:spPr>
              <a:xfrm>
                <a:off x="7630071" y="2770606"/>
                <a:ext cx="72440" cy="9758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551" name="Google Shape;1551;p38"/>
            <p:cNvGrpSpPr/>
            <p:nvPr/>
          </p:nvGrpSpPr>
          <p:grpSpPr>
            <a:xfrm>
              <a:off x="8039742" y="2638805"/>
              <a:ext cx="432172" cy="256540"/>
              <a:chOff x="8039742" y="2638805"/>
              <a:chExt cx="432172" cy="256540"/>
            </a:xfrm>
          </p:grpSpPr>
          <p:sp>
            <p:nvSpPr>
              <p:cNvPr id="1552" name="Google Shape;1552;p38"/>
              <p:cNvSpPr/>
              <p:nvPr/>
            </p:nvSpPr>
            <p:spPr>
              <a:xfrm>
                <a:off x="8039742" y="2642615"/>
                <a:ext cx="84454" cy="252730"/>
              </a:xfrm>
              <a:custGeom>
                <a:rect b="b" l="l" r="r" t="t"/>
                <a:pathLst>
                  <a:path extrusionOk="0" h="252730" w="84454">
                    <a:moveTo>
                      <a:pt x="79367" y="8382"/>
                    </a:moveTo>
                    <a:lnTo>
                      <a:pt x="70985" y="8382"/>
                    </a:lnTo>
                    <a:lnTo>
                      <a:pt x="63365" y="6858"/>
                    </a:lnTo>
                    <a:lnTo>
                      <a:pt x="54983" y="5334"/>
                    </a:lnTo>
                    <a:lnTo>
                      <a:pt x="48125" y="3762"/>
                    </a:lnTo>
                    <a:lnTo>
                      <a:pt x="41267" y="2476"/>
                    </a:lnTo>
                    <a:lnTo>
                      <a:pt x="34409" y="1476"/>
                    </a:lnTo>
                    <a:lnTo>
                      <a:pt x="27551" y="762"/>
                    </a:lnTo>
                    <a:lnTo>
                      <a:pt x="20693" y="762"/>
                    </a:lnTo>
                    <a:lnTo>
                      <a:pt x="12311" y="0"/>
                    </a:lnTo>
                    <a:lnTo>
                      <a:pt x="6215" y="5334"/>
                    </a:lnTo>
                    <a:lnTo>
                      <a:pt x="2047" y="11584"/>
                    </a:lnTo>
                    <a:lnTo>
                      <a:pt x="309" y="19335"/>
                    </a:lnTo>
                    <a:lnTo>
                      <a:pt x="0" y="27515"/>
                    </a:lnTo>
                    <a:lnTo>
                      <a:pt x="119" y="35052"/>
                    </a:lnTo>
                    <a:lnTo>
                      <a:pt x="654" y="51256"/>
                    </a:lnTo>
                    <a:lnTo>
                      <a:pt x="2119" y="66960"/>
                    </a:lnTo>
                    <a:lnTo>
                      <a:pt x="4298" y="82522"/>
                    </a:lnTo>
                    <a:lnTo>
                      <a:pt x="6977" y="98298"/>
                    </a:lnTo>
                    <a:lnTo>
                      <a:pt x="9560" y="116252"/>
                    </a:lnTo>
                    <a:lnTo>
                      <a:pt x="11644" y="134493"/>
                    </a:lnTo>
                    <a:lnTo>
                      <a:pt x="13299" y="152733"/>
                    </a:lnTo>
                    <a:lnTo>
                      <a:pt x="14597" y="170688"/>
                    </a:lnTo>
                    <a:lnTo>
                      <a:pt x="14823" y="186570"/>
                    </a:lnTo>
                    <a:lnTo>
                      <a:pt x="14692" y="202311"/>
                    </a:lnTo>
                    <a:lnTo>
                      <a:pt x="14704" y="218051"/>
                    </a:lnTo>
                    <a:lnTo>
                      <a:pt x="15359" y="233934"/>
                    </a:lnTo>
                    <a:lnTo>
                      <a:pt x="16121" y="239268"/>
                    </a:lnTo>
                    <a:lnTo>
                      <a:pt x="16883" y="246888"/>
                    </a:lnTo>
                    <a:lnTo>
                      <a:pt x="22217" y="250698"/>
                    </a:lnTo>
                    <a:lnTo>
                      <a:pt x="27539" y="252305"/>
                    </a:lnTo>
                    <a:lnTo>
                      <a:pt x="34504" y="252698"/>
                    </a:lnTo>
                    <a:lnTo>
                      <a:pt x="41612" y="252091"/>
                    </a:lnTo>
                    <a:lnTo>
                      <a:pt x="47363" y="250698"/>
                    </a:lnTo>
                    <a:lnTo>
                      <a:pt x="57900" y="246328"/>
                    </a:lnTo>
                    <a:lnTo>
                      <a:pt x="67079" y="240315"/>
                    </a:lnTo>
                    <a:lnTo>
                      <a:pt x="75545" y="233017"/>
                    </a:lnTo>
                    <a:lnTo>
                      <a:pt x="83939" y="224790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3" name="Google Shape;1553;p38"/>
              <p:cNvSpPr/>
              <p:nvPr/>
            </p:nvSpPr>
            <p:spPr>
              <a:xfrm>
                <a:off x="8126729" y="2638805"/>
                <a:ext cx="22859" cy="22860"/>
              </a:xfrm>
              <a:custGeom>
                <a:rect b="b" l="l" r="r" t="t"/>
                <a:pathLst>
                  <a:path extrusionOk="0" h="22860" w="22859">
                    <a:moveTo>
                      <a:pt x="0" y="4571"/>
                    </a:moveTo>
                    <a:lnTo>
                      <a:pt x="0" y="17525"/>
                    </a:lnTo>
                    <a:lnTo>
                      <a:pt x="4571" y="22859"/>
                    </a:lnTo>
                    <a:lnTo>
                      <a:pt x="17525" y="22859"/>
                    </a:lnTo>
                    <a:lnTo>
                      <a:pt x="22859" y="17525"/>
                    </a:lnTo>
                    <a:lnTo>
                      <a:pt x="22859" y="11429"/>
                    </a:lnTo>
                    <a:lnTo>
                      <a:pt x="22859" y="4571"/>
                    </a:lnTo>
                    <a:lnTo>
                      <a:pt x="17525" y="0"/>
                    </a:lnTo>
                    <a:lnTo>
                      <a:pt x="4571" y="0"/>
                    </a:lnTo>
                    <a:lnTo>
                      <a:pt x="0" y="4571"/>
                    </a:lnTo>
                    <a:close/>
                  </a:path>
                </a:pathLst>
              </a:custGeom>
              <a:solidFill>
                <a:srgbClr val="008000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1554" name="Google Shape;1554;p38"/>
              <p:cNvPicPr preferRelativeResize="0"/>
              <p:nvPr/>
            </p:nvPicPr>
            <p:blipFill rotWithShape="1">
              <a:blip r:embed="rId8">
                <a:alphaModFix/>
              </a:blip>
              <a:srcRect b="0" l="0" r="0" t="0"/>
              <a:stretch/>
            </p:blipFill>
            <p:spPr>
              <a:xfrm>
                <a:off x="8132800" y="2691787"/>
                <a:ext cx="281228" cy="119256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555" name="Google Shape;1555;p38"/>
              <p:cNvSpPr/>
              <p:nvPr/>
            </p:nvSpPr>
            <p:spPr>
              <a:xfrm>
                <a:off x="8449055" y="2751581"/>
                <a:ext cx="22859" cy="43814"/>
              </a:xfrm>
              <a:custGeom>
                <a:rect b="b" l="l" r="r" t="t"/>
                <a:pathLst>
                  <a:path extrusionOk="0" h="43814" w="22859">
                    <a:moveTo>
                      <a:pt x="22859" y="0"/>
                    </a:moveTo>
                    <a:lnTo>
                      <a:pt x="6095" y="38862"/>
                    </a:lnTo>
                    <a:lnTo>
                      <a:pt x="4571" y="41148"/>
                    </a:lnTo>
                    <a:lnTo>
                      <a:pt x="0" y="43434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1556" name="Google Shape;1556;p38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8612955" y="2558770"/>
              <a:ext cx="467573" cy="23947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57" name="Google Shape;1557;p38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9169120" y="2548102"/>
              <a:ext cx="455060" cy="21464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58" name="Google Shape;1558;p38"/>
            <p:cNvSpPr/>
            <p:nvPr/>
          </p:nvSpPr>
          <p:spPr>
            <a:xfrm>
              <a:off x="9688830" y="2609850"/>
              <a:ext cx="22859" cy="22860"/>
            </a:xfrm>
            <a:custGeom>
              <a:rect b="b" l="l" r="r" t="t"/>
              <a:pathLst>
                <a:path extrusionOk="0" h="22860" w="22859">
                  <a:moveTo>
                    <a:pt x="0" y="5333"/>
                  </a:moveTo>
                  <a:lnTo>
                    <a:pt x="0" y="17525"/>
                  </a:lnTo>
                  <a:lnTo>
                    <a:pt x="5333" y="22859"/>
                  </a:lnTo>
                  <a:lnTo>
                    <a:pt x="17525" y="22859"/>
                  </a:lnTo>
                  <a:lnTo>
                    <a:pt x="22859" y="17525"/>
                  </a:lnTo>
                  <a:lnTo>
                    <a:pt x="22859" y="11429"/>
                  </a:lnTo>
                  <a:lnTo>
                    <a:pt x="22859" y="5333"/>
                  </a:lnTo>
                  <a:lnTo>
                    <a:pt x="17525" y="0"/>
                  </a:lnTo>
                  <a:lnTo>
                    <a:pt x="5333" y="0"/>
                  </a:lnTo>
                  <a:lnTo>
                    <a:pt x="0" y="5333"/>
                  </a:lnTo>
                  <a:close/>
                </a:path>
              </a:pathLst>
            </a:custGeom>
            <a:solidFill>
              <a:srgbClr val="008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559" name="Google Shape;1559;p38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3617950" y="3851122"/>
              <a:ext cx="275894" cy="16845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60" name="Google Shape;1560;p38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4781619" y="3749121"/>
              <a:ext cx="109683" cy="22930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561" name="Google Shape;1561;p38"/>
            <p:cNvGrpSpPr/>
            <p:nvPr/>
          </p:nvGrpSpPr>
          <p:grpSpPr>
            <a:xfrm>
              <a:off x="4947666" y="3773423"/>
              <a:ext cx="276630" cy="155067"/>
              <a:chOff x="4947666" y="3773423"/>
              <a:chExt cx="276630" cy="155067"/>
            </a:xfrm>
          </p:grpSpPr>
          <p:sp>
            <p:nvSpPr>
              <p:cNvPr id="1562" name="Google Shape;1562;p38"/>
              <p:cNvSpPr/>
              <p:nvPr/>
            </p:nvSpPr>
            <p:spPr>
              <a:xfrm>
                <a:off x="4951476" y="3842765"/>
                <a:ext cx="10795" cy="85725"/>
              </a:xfrm>
              <a:custGeom>
                <a:rect b="b" l="l" r="r" t="t"/>
                <a:pathLst>
                  <a:path extrusionOk="0" h="85725" w="10795">
                    <a:moveTo>
                      <a:pt x="0" y="0"/>
                    </a:moveTo>
                    <a:lnTo>
                      <a:pt x="10025" y="45648"/>
                    </a:lnTo>
                    <a:lnTo>
                      <a:pt x="10668" y="80772"/>
                    </a:lnTo>
                    <a:lnTo>
                      <a:pt x="10668" y="82296"/>
                    </a:lnTo>
                    <a:lnTo>
                      <a:pt x="10668" y="85344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3" name="Google Shape;1563;p38"/>
              <p:cNvSpPr/>
              <p:nvPr/>
            </p:nvSpPr>
            <p:spPr>
              <a:xfrm>
                <a:off x="4947666" y="3773423"/>
                <a:ext cx="16510" cy="9525"/>
              </a:xfrm>
              <a:custGeom>
                <a:rect b="b" l="l" r="r" t="t"/>
                <a:pathLst>
                  <a:path extrusionOk="0" h="9525" w="16510">
                    <a:moveTo>
                      <a:pt x="0" y="9144"/>
                    </a:moveTo>
                    <a:lnTo>
                      <a:pt x="5333" y="6096"/>
                    </a:lnTo>
                    <a:lnTo>
                      <a:pt x="10667" y="3048"/>
                    </a:lnTo>
                    <a:lnTo>
                      <a:pt x="16001" y="0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1564" name="Google Shape;1564;p38"/>
              <p:cNvPicPr preferRelativeResize="0"/>
              <p:nvPr/>
            </p:nvPicPr>
            <p:blipFill rotWithShape="1">
              <a:blip r:embed="rId13">
                <a:alphaModFix/>
              </a:blip>
              <a:srcRect b="0" l="0" r="0" t="0"/>
              <a:stretch/>
            </p:blipFill>
            <p:spPr>
              <a:xfrm>
                <a:off x="5010624" y="3777970"/>
                <a:ext cx="213672" cy="14892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565" name="Google Shape;1565;p38"/>
            <p:cNvGrpSpPr/>
            <p:nvPr/>
          </p:nvGrpSpPr>
          <p:grpSpPr>
            <a:xfrm>
              <a:off x="5580195" y="3688079"/>
              <a:ext cx="698257" cy="221767"/>
              <a:chOff x="5580195" y="3688079"/>
              <a:chExt cx="698257" cy="221767"/>
            </a:xfrm>
          </p:grpSpPr>
          <p:pic>
            <p:nvPicPr>
              <p:cNvPr id="1566" name="Google Shape;1566;p38"/>
              <p:cNvPicPr preferRelativeResize="0"/>
              <p:nvPr/>
            </p:nvPicPr>
            <p:blipFill rotWithShape="1">
              <a:blip r:embed="rId14">
                <a:alphaModFix/>
              </a:blip>
              <a:srcRect b="0" l="0" r="0" t="0"/>
              <a:stretch/>
            </p:blipFill>
            <p:spPr>
              <a:xfrm>
                <a:off x="5580195" y="3752824"/>
                <a:ext cx="310089" cy="15702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67" name="Google Shape;1567;p38"/>
              <p:cNvPicPr preferRelativeResize="0"/>
              <p:nvPr/>
            </p:nvPicPr>
            <p:blipFill rotWithShape="1">
              <a:blip r:embed="rId15">
                <a:alphaModFix/>
              </a:blip>
              <a:srcRect b="0" l="0" r="0" t="0"/>
              <a:stretch/>
            </p:blipFill>
            <p:spPr>
              <a:xfrm>
                <a:off x="5929096" y="3688079"/>
                <a:ext cx="349356" cy="185953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568" name="Google Shape;1568;p38"/>
            <p:cNvSpPr/>
            <p:nvPr/>
          </p:nvSpPr>
          <p:spPr>
            <a:xfrm>
              <a:off x="6737032" y="3595115"/>
              <a:ext cx="53975" cy="239395"/>
            </a:xfrm>
            <a:custGeom>
              <a:rect b="b" l="l" r="r" t="t"/>
              <a:pathLst>
                <a:path extrusionOk="0" h="239395" w="53975">
                  <a:moveTo>
                    <a:pt x="12001" y="0"/>
                  </a:moveTo>
                  <a:lnTo>
                    <a:pt x="3143" y="37147"/>
                  </a:lnTo>
                  <a:lnTo>
                    <a:pt x="571" y="75438"/>
                  </a:lnTo>
                  <a:lnTo>
                    <a:pt x="0" y="101381"/>
                  </a:lnTo>
                  <a:lnTo>
                    <a:pt x="0" y="127539"/>
                  </a:lnTo>
                  <a:lnTo>
                    <a:pt x="5143" y="179070"/>
                  </a:lnTo>
                  <a:lnTo>
                    <a:pt x="27003" y="226968"/>
                  </a:lnTo>
                  <a:lnTo>
                    <a:pt x="45529" y="237744"/>
                  </a:lnTo>
                  <a:lnTo>
                    <a:pt x="49339" y="238506"/>
                  </a:lnTo>
                  <a:lnTo>
                    <a:pt x="53911" y="239268"/>
                  </a:lnTo>
                </a:path>
              </a:pathLst>
            </a:custGeom>
            <a:noFill/>
            <a:ln cap="flat" cmpd="sng" w="22900">
              <a:solidFill>
                <a:srgbClr val="008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569" name="Google Shape;1569;p38"/>
            <p:cNvPicPr preferRelativeResize="0"/>
            <p:nvPr/>
          </p:nvPicPr>
          <p:blipFill rotWithShape="1">
            <a:blip r:embed="rId16">
              <a:alphaModFix/>
            </a:blip>
            <a:srcRect b="0" l="0" r="0" t="0"/>
            <a:stretch/>
          </p:blipFill>
          <p:spPr>
            <a:xfrm>
              <a:off x="6851878" y="3558705"/>
              <a:ext cx="205028" cy="219316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570" name="Google Shape;1570;p38"/>
            <p:cNvGrpSpPr/>
            <p:nvPr/>
          </p:nvGrpSpPr>
          <p:grpSpPr>
            <a:xfrm>
              <a:off x="7173990" y="3564610"/>
              <a:ext cx="98563" cy="161189"/>
              <a:chOff x="7173990" y="3564610"/>
              <a:chExt cx="98563" cy="161189"/>
            </a:xfrm>
          </p:grpSpPr>
          <p:pic>
            <p:nvPicPr>
              <p:cNvPr id="1571" name="Google Shape;1571;p38"/>
              <p:cNvPicPr preferRelativeResize="0"/>
              <p:nvPr/>
            </p:nvPicPr>
            <p:blipFill rotWithShape="1">
              <a:blip r:embed="rId17">
                <a:alphaModFix/>
              </a:blip>
              <a:srcRect b="0" l="0" r="0" t="0"/>
              <a:stretch/>
            </p:blipFill>
            <p:spPr>
              <a:xfrm>
                <a:off x="7173990" y="3564610"/>
                <a:ext cx="98563" cy="10673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572" name="Google Shape;1572;p38"/>
              <p:cNvSpPr/>
              <p:nvPr/>
            </p:nvSpPr>
            <p:spPr>
              <a:xfrm>
                <a:off x="7195565" y="3716274"/>
                <a:ext cx="67945" cy="9525"/>
              </a:xfrm>
              <a:custGeom>
                <a:rect b="b" l="l" r="r" t="t"/>
                <a:pathLst>
                  <a:path extrusionOk="0" h="9525" w="67945">
                    <a:moveTo>
                      <a:pt x="0" y="7620"/>
                    </a:moveTo>
                    <a:lnTo>
                      <a:pt x="11763" y="8691"/>
                    </a:lnTo>
                    <a:lnTo>
                      <a:pt x="23241" y="9334"/>
                    </a:lnTo>
                    <a:lnTo>
                      <a:pt x="34718" y="9120"/>
                    </a:lnTo>
                    <a:lnTo>
                      <a:pt x="46482" y="7620"/>
                    </a:lnTo>
                    <a:lnTo>
                      <a:pt x="57912" y="4572"/>
                    </a:lnTo>
                    <a:lnTo>
                      <a:pt x="60960" y="3048"/>
                    </a:lnTo>
                    <a:lnTo>
                      <a:pt x="67818" y="0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73" name="Google Shape;1573;p38"/>
            <p:cNvGrpSpPr/>
            <p:nvPr/>
          </p:nvGrpSpPr>
          <p:grpSpPr>
            <a:xfrm>
              <a:off x="7354203" y="3421379"/>
              <a:ext cx="231506" cy="318770"/>
              <a:chOff x="7354203" y="3421379"/>
              <a:chExt cx="231506" cy="318770"/>
            </a:xfrm>
          </p:grpSpPr>
          <p:pic>
            <p:nvPicPr>
              <p:cNvPr id="1574" name="Google Shape;1574;p38"/>
              <p:cNvPicPr preferRelativeResize="0"/>
              <p:nvPr/>
            </p:nvPicPr>
            <p:blipFill rotWithShape="1">
              <a:blip r:embed="rId18">
                <a:alphaModFix/>
              </a:blip>
              <a:srcRect b="0" l="0" r="0" t="0"/>
              <a:stretch/>
            </p:blipFill>
            <p:spPr>
              <a:xfrm>
                <a:off x="7354203" y="3537845"/>
                <a:ext cx="105040" cy="150902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575" name="Google Shape;1575;p38"/>
              <p:cNvSpPr/>
              <p:nvPr/>
            </p:nvSpPr>
            <p:spPr>
              <a:xfrm>
                <a:off x="7490459" y="3421379"/>
                <a:ext cx="95250" cy="318770"/>
              </a:xfrm>
              <a:custGeom>
                <a:rect b="b" l="l" r="r" t="t"/>
                <a:pathLst>
                  <a:path extrusionOk="0" h="318770" w="95250">
                    <a:moveTo>
                      <a:pt x="0" y="0"/>
                    </a:moveTo>
                    <a:lnTo>
                      <a:pt x="41148" y="25907"/>
                    </a:lnTo>
                    <a:lnTo>
                      <a:pt x="64198" y="58102"/>
                    </a:lnTo>
                    <a:lnTo>
                      <a:pt x="81534" y="93725"/>
                    </a:lnTo>
                    <a:lnTo>
                      <a:pt x="91535" y="133921"/>
                    </a:lnTo>
                    <a:lnTo>
                      <a:pt x="95250" y="175260"/>
                    </a:lnTo>
                    <a:lnTo>
                      <a:pt x="94642" y="197107"/>
                    </a:lnTo>
                    <a:lnTo>
                      <a:pt x="85713" y="237089"/>
                    </a:lnTo>
                    <a:lnTo>
                      <a:pt x="67056" y="273117"/>
                    </a:lnTo>
                    <a:lnTo>
                      <a:pt x="41814" y="303192"/>
                    </a:lnTo>
                    <a:lnTo>
                      <a:pt x="16764" y="316992"/>
                    </a:lnTo>
                    <a:lnTo>
                      <a:pt x="12192" y="318516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1576" name="Google Shape;1576;p38"/>
            <p:cNvPicPr preferRelativeResize="0"/>
            <p:nvPr/>
          </p:nvPicPr>
          <p:blipFill rotWithShape="1">
            <a:blip r:embed="rId19">
              <a:alphaModFix/>
            </a:blip>
            <a:srcRect b="0" l="0" r="0" t="0"/>
            <a:stretch/>
          </p:blipFill>
          <p:spPr>
            <a:xfrm>
              <a:off x="7899628" y="3477742"/>
              <a:ext cx="403910" cy="16083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77" name="Google Shape;1577;p38"/>
            <p:cNvPicPr preferRelativeResize="0"/>
            <p:nvPr/>
          </p:nvPicPr>
          <p:blipFill rotWithShape="1">
            <a:blip r:embed="rId20">
              <a:alphaModFix/>
            </a:blip>
            <a:srcRect b="0" l="0" r="0" t="0"/>
            <a:stretch/>
          </p:blipFill>
          <p:spPr>
            <a:xfrm>
              <a:off x="8593048" y="3415258"/>
              <a:ext cx="305612" cy="19664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78" name="Google Shape;1578;p38"/>
            <p:cNvSpPr/>
            <p:nvPr/>
          </p:nvSpPr>
          <p:spPr>
            <a:xfrm>
              <a:off x="6323076" y="4365497"/>
              <a:ext cx="20320" cy="81914"/>
            </a:xfrm>
            <a:custGeom>
              <a:rect b="b" l="l" r="r" t="t"/>
              <a:pathLst>
                <a:path extrusionOk="0" h="81914" w="20320">
                  <a:moveTo>
                    <a:pt x="0" y="0"/>
                  </a:moveTo>
                  <a:lnTo>
                    <a:pt x="15751" y="43612"/>
                  </a:lnTo>
                  <a:lnTo>
                    <a:pt x="19050" y="70866"/>
                  </a:lnTo>
                  <a:lnTo>
                    <a:pt x="19812" y="73914"/>
                  </a:lnTo>
                  <a:lnTo>
                    <a:pt x="19050" y="81534"/>
                  </a:lnTo>
                </a:path>
              </a:pathLst>
            </a:custGeom>
            <a:noFill/>
            <a:ln cap="flat" cmpd="sng" w="22900">
              <a:solidFill>
                <a:srgbClr val="008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9" name="Google Shape;1579;p38"/>
            <p:cNvSpPr/>
            <p:nvPr/>
          </p:nvSpPr>
          <p:spPr>
            <a:xfrm>
              <a:off x="6317741" y="4284726"/>
              <a:ext cx="22860" cy="22860"/>
            </a:xfrm>
            <a:custGeom>
              <a:rect b="b" l="l" r="r" t="t"/>
              <a:pathLst>
                <a:path extrusionOk="0" h="22860" w="22860">
                  <a:moveTo>
                    <a:pt x="0" y="5333"/>
                  </a:moveTo>
                  <a:lnTo>
                    <a:pt x="0" y="17525"/>
                  </a:lnTo>
                  <a:lnTo>
                    <a:pt x="5334" y="22859"/>
                  </a:lnTo>
                  <a:lnTo>
                    <a:pt x="17526" y="22859"/>
                  </a:lnTo>
                  <a:lnTo>
                    <a:pt x="22860" y="17525"/>
                  </a:lnTo>
                  <a:lnTo>
                    <a:pt x="22860" y="11429"/>
                  </a:lnTo>
                  <a:lnTo>
                    <a:pt x="22860" y="5333"/>
                  </a:lnTo>
                  <a:lnTo>
                    <a:pt x="17526" y="0"/>
                  </a:lnTo>
                  <a:lnTo>
                    <a:pt x="5334" y="0"/>
                  </a:lnTo>
                  <a:lnTo>
                    <a:pt x="0" y="5333"/>
                  </a:lnTo>
                  <a:close/>
                </a:path>
              </a:pathLst>
            </a:custGeom>
            <a:solidFill>
              <a:srgbClr val="008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580" name="Google Shape;1580;p38"/>
            <p:cNvGrpSpPr/>
            <p:nvPr/>
          </p:nvGrpSpPr>
          <p:grpSpPr>
            <a:xfrm>
              <a:off x="6386963" y="4226814"/>
              <a:ext cx="967123" cy="263676"/>
              <a:chOff x="6386963" y="4226814"/>
              <a:chExt cx="967123" cy="263676"/>
            </a:xfrm>
          </p:grpSpPr>
          <p:pic>
            <p:nvPicPr>
              <p:cNvPr id="1581" name="Google Shape;1581;p38"/>
              <p:cNvPicPr preferRelativeResize="0"/>
              <p:nvPr/>
            </p:nvPicPr>
            <p:blipFill rotWithShape="1">
              <a:blip r:embed="rId21">
                <a:alphaModFix/>
              </a:blip>
              <a:srcRect b="0" l="0" r="0" t="0"/>
              <a:stretch/>
            </p:blipFill>
            <p:spPr>
              <a:xfrm>
                <a:off x="6386963" y="4267936"/>
                <a:ext cx="341522" cy="22255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82" name="Google Shape;1582;p38"/>
              <p:cNvPicPr preferRelativeResize="0"/>
              <p:nvPr/>
            </p:nvPicPr>
            <p:blipFill rotWithShape="1">
              <a:blip r:embed="rId22">
                <a:alphaModFix/>
              </a:blip>
              <a:srcRect b="0" l="0" r="0" t="0"/>
              <a:stretch/>
            </p:blipFill>
            <p:spPr>
              <a:xfrm>
                <a:off x="6753580" y="4226814"/>
                <a:ext cx="390931" cy="22024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83" name="Google Shape;1583;p38"/>
              <p:cNvPicPr preferRelativeResize="0"/>
              <p:nvPr/>
            </p:nvPicPr>
            <p:blipFill rotWithShape="1">
              <a:blip r:embed="rId23">
                <a:alphaModFix/>
              </a:blip>
              <a:srcRect b="0" l="0" r="0" t="0"/>
              <a:stretch/>
            </p:blipFill>
            <p:spPr>
              <a:xfrm>
                <a:off x="7174204" y="4274032"/>
                <a:ext cx="69630" cy="8771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84" name="Google Shape;1584;p38"/>
              <p:cNvPicPr preferRelativeResize="0"/>
              <p:nvPr/>
            </p:nvPicPr>
            <p:blipFill rotWithShape="1">
              <a:blip r:embed="rId24">
                <a:alphaModFix/>
              </a:blip>
              <a:srcRect b="0" l="0" r="0" t="0"/>
              <a:stretch/>
            </p:blipFill>
            <p:spPr>
              <a:xfrm>
                <a:off x="7265644" y="4252541"/>
                <a:ext cx="88442" cy="1030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585" name="Google Shape;1585;p38"/>
            <p:cNvPicPr preferRelativeResize="0"/>
            <p:nvPr/>
          </p:nvPicPr>
          <p:blipFill rotWithShape="1">
            <a:blip r:embed="rId25">
              <a:alphaModFix/>
            </a:blip>
            <a:srcRect b="0" l="0" r="0" t="0"/>
            <a:stretch/>
          </p:blipFill>
          <p:spPr>
            <a:xfrm>
              <a:off x="7636738" y="4148302"/>
              <a:ext cx="401624" cy="272846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586" name="Google Shape;1586;p38"/>
            <p:cNvGrpSpPr/>
            <p:nvPr/>
          </p:nvGrpSpPr>
          <p:grpSpPr>
            <a:xfrm>
              <a:off x="5231104" y="4366234"/>
              <a:ext cx="653847" cy="281990"/>
              <a:chOff x="5231104" y="4366234"/>
              <a:chExt cx="653847" cy="281990"/>
            </a:xfrm>
          </p:grpSpPr>
          <p:pic>
            <p:nvPicPr>
              <p:cNvPr id="1587" name="Google Shape;1587;p38"/>
              <p:cNvPicPr preferRelativeResize="0"/>
              <p:nvPr/>
            </p:nvPicPr>
            <p:blipFill rotWithShape="1">
              <a:blip r:embed="rId26">
                <a:alphaModFix/>
              </a:blip>
              <a:srcRect b="0" l="0" r="0" t="0"/>
              <a:stretch/>
            </p:blipFill>
            <p:spPr>
              <a:xfrm>
                <a:off x="5231104" y="4419574"/>
                <a:ext cx="154736" cy="18674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88" name="Google Shape;1588;p38"/>
              <p:cNvPicPr preferRelativeResize="0"/>
              <p:nvPr/>
            </p:nvPicPr>
            <p:blipFill rotWithShape="1">
              <a:blip r:embed="rId27">
                <a:alphaModFix/>
              </a:blip>
              <a:srcRect b="0" l="0" r="0" t="0"/>
              <a:stretch/>
            </p:blipFill>
            <p:spPr>
              <a:xfrm>
                <a:off x="5405031" y="4366234"/>
                <a:ext cx="479920" cy="28199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589" name="Google Shape;1589;p38"/>
            <p:cNvGrpSpPr/>
            <p:nvPr/>
          </p:nvGrpSpPr>
          <p:grpSpPr>
            <a:xfrm>
              <a:off x="3850386" y="5163311"/>
              <a:ext cx="268731" cy="149860"/>
              <a:chOff x="3850386" y="5163311"/>
              <a:chExt cx="268731" cy="149860"/>
            </a:xfrm>
          </p:grpSpPr>
          <p:sp>
            <p:nvSpPr>
              <p:cNvPr id="1590" name="Google Shape;1590;p38"/>
              <p:cNvSpPr/>
              <p:nvPr/>
            </p:nvSpPr>
            <p:spPr>
              <a:xfrm>
                <a:off x="3850386" y="5225033"/>
                <a:ext cx="222885" cy="8889"/>
              </a:xfrm>
              <a:custGeom>
                <a:rect b="b" l="l" r="r" t="t"/>
                <a:pathLst>
                  <a:path extrusionOk="0" h="8889" w="222885">
                    <a:moveTo>
                      <a:pt x="0" y="0"/>
                    </a:moveTo>
                    <a:lnTo>
                      <a:pt x="17145" y="1559"/>
                    </a:lnTo>
                    <a:lnTo>
                      <a:pt x="34290" y="2762"/>
                    </a:lnTo>
                    <a:lnTo>
                      <a:pt x="51435" y="3536"/>
                    </a:lnTo>
                    <a:lnTo>
                      <a:pt x="68580" y="3810"/>
                    </a:lnTo>
                    <a:lnTo>
                      <a:pt x="101405" y="3714"/>
                    </a:lnTo>
                    <a:lnTo>
                      <a:pt x="134588" y="3048"/>
                    </a:lnTo>
                    <a:lnTo>
                      <a:pt x="167913" y="2952"/>
                    </a:lnTo>
                    <a:lnTo>
                      <a:pt x="201168" y="4572"/>
                    </a:lnTo>
                    <a:lnTo>
                      <a:pt x="205740" y="4572"/>
                    </a:lnTo>
                    <a:lnTo>
                      <a:pt x="214122" y="5334"/>
                    </a:lnTo>
                    <a:lnTo>
                      <a:pt x="217932" y="6858"/>
                    </a:lnTo>
                    <a:lnTo>
                      <a:pt x="222504" y="8382"/>
                    </a:lnTo>
                    <a:lnTo>
                      <a:pt x="209550" y="7620"/>
                    </a:lnTo>
                    <a:lnTo>
                      <a:pt x="205740" y="7620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1" name="Google Shape;1591;p38"/>
              <p:cNvSpPr/>
              <p:nvPr/>
            </p:nvSpPr>
            <p:spPr>
              <a:xfrm>
                <a:off x="4014978" y="5163311"/>
                <a:ext cx="104139" cy="149860"/>
              </a:xfrm>
              <a:custGeom>
                <a:rect b="b" l="l" r="r" t="t"/>
                <a:pathLst>
                  <a:path extrusionOk="0" h="149860" w="104139">
                    <a:moveTo>
                      <a:pt x="13715" y="0"/>
                    </a:moveTo>
                    <a:lnTo>
                      <a:pt x="52577" y="26670"/>
                    </a:lnTo>
                    <a:lnTo>
                      <a:pt x="60567" y="31253"/>
                    </a:lnTo>
                    <a:lnTo>
                      <a:pt x="68484" y="35909"/>
                    </a:lnTo>
                    <a:lnTo>
                      <a:pt x="76259" y="40707"/>
                    </a:lnTo>
                    <a:lnTo>
                      <a:pt x="83819" y="45720"/>
                    </a:lnTo>
                    <a:lnTo>
                      <a:pt x="89915" y="49530"/>
                    </a:lnTo>
                    <a:lnTo>
                      <a:pt x="95249" y="52578"/>
                    </a:lnTo>
                    <a:lnTo>
                      <a:pt x="100583" y="57150"/>
                    </a:lnTo>
                    <a:lnTo>
                      <a:pt x="101345" y="57912"/>
                    </a:lnTo>
                    <a:lnTo>
                      <a:pt x="103631" y="59436"/>
                    </a:lnTo>
                    <a:lnTo>
                      <a:pt x="102869" y="60960"/>
                    </a:lnTo>
                    <a:lnTo>
                      <a:pt x="101345" y="67818"/>
                    </a:lnTo>
                    <a:lnTo>
                      <a:pt x="90677" y="73914"/>
                    </a:lnTo>
                    <a:lnTo>
                      <a:pt x="85343" y="78486"/>
                    </a:lnTo>
                    <a:lnTo>
                      <a:pt x="73223" y="89344"/>
                    </a:lnTo>
                    <a:lnTo>
                      <a:pt x="60959" y="100203"/>
                    </a:lnTo>
                    <a:lnTo>
                      <a:pt x="48696" y="111061"/>
                    </a:lnTo>
                    <a:lnTo>
                      <a:pt x="36575" y="121920"/>
                    </a:lnTo>
                    <a:lnTo>
                      <a:pt x="27753" y="129956"/>
                    </a:lnTo>
                    <a:lnTo>
                      <a:pt x="19145" y="137064"/>
                    </a:lnTo>
                    <a:lnTo>
                      <a:pt x="10108" y="143458"/>
                    </a:lnTo>
                    <a:lnTo>
                      <a:pt x="0" y="149352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92" name="Google Shape;1592;p38"/>
            <p:cNvGrpSpPr/>
            <p:nvPr/>
          </p:nvGrpSpPr>
          <p:grpSpPr>
            <a:xfrm>
              <a:off x="5127187" y="5109946"/>
              <a:ext cx="617556" cy="238556"/>
              <a:chOff x="5127187" y="5109946"/>
              <a:chExt cx="617556" cy="238556"/>
            </a:xfrm>
          </p:grpSpPr>
          <p:pic>
            <p:nvPicPr>
              <p:cNvPr id="1593" name="Google Shape;1593;p38"/>
              <p:cNvPicPr preferRelativeResize="0"/>
              <p:nvPr/>
            </p:nvPicPr>
            <p:blipFill rotWithShape="1">
              <a:blip r:embed="rId28">
                <a:alphaModFix/>
              </a:blip>
              <a:srcRect b="0" l="0" r="0" t="0"/>
              <a:stretch/>
            </p:blipFill>
            <p:spPr>
              <a:xfrm>
                <a:off x="5127187" y="5110684"/>
                <a:ext cx="251034" cy="21343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94" name="Google Shape;1594;p38"/>
              <p:cNvPicPr preferRelativeResize="0"/>
              <p:nvPr/>
            </p:nvPicPr>
            <p:blipFill rotWithShape="1">
              <a:blip r:embed="rId29">
                <a:alphaModFix/>
              </a:blip>
              <a:srcRect b="0" l="0" r="0" t="0"/>
              <a:stretch/>
            </p:blipFill>
            <p:spPr>
              <a:xfrm>
                <a:off x="5398744" y="5111470"/>
                <a:ext cx="83870" cy="23703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95" name="Google Shape;1595;p38"/>
              <p:cNvPicPr preferRelativeResize="0"/>
              <p:nvPr/>
            </p:nvPicPr>
            <p:blipFill rotWithShape="1">
              <a:blip r:embed="rId30">
                <a:alphaModFix/>
              </a:blip>
              <a:srcRect b="0" l="0" r="0" t="0"/>
              <a:stretch/>
            </p:blipFill>
            <p:spPr>
              <a:xfrm>
                <a:off x="5521903" y="5109946"/>
                <a:ext cx="222840" cy="15397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596" name="Google Shape;1596;p38"/>
            <p:cNvPicPr preferRelativeResize="0"/>
            <p:nvPr/>
          </p:nvPicPr>
          <p:blipFill rotWithShape="1">
            <a:blip r:embed="rId31">
              <a:alphaModFix/>
            </a:blip>
            <a:srcRect b="0" l="0" r="0" t="0"/>
            <a:stretch/>
          </p:blipFill>
          <p:spPr>
            <a:xfrm>
              <a:off x="6031204" y="5046700"/>
              <a:ext cx="233579" cy="18369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97" name="Google Shape;1597;p38"/>
            <p:cNvPicPr preferRelativeResize="0"/>
            <p:nvPr/>
          </p:nvPicPr>
          <p:blipFill rotWithShape="1">
            <a:blip r:embed="rId32">
              <a:alphaModFix/>
            </a:blip>
            <a:srcRect b="0" l="0" r="0" t="0"/>
            <a:stretch/>
          </p:blipFill>
          <p:spPr>
            <a:xfrm>
              <a:off x="6666712" y="4962880"/>
              <a:ext cx="393242" cy="32085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98" name="Google Shape;1598;p38"/>
            <p:cNvPicPr preferRelativeResize="0"/>
            <p:nvPr/>
          </p:nvPicPr>
          <p:blipFill rotWithShape="1">
            <a:blip r:embed="rId33">
              <a:alphaModFix/>
            </a:blip>
            <a:srcRect b="0" l="0" r="0" t="0"/>
            <a:stretch/>
          </p:blipFill>
          <p:spPr>
            <a:xfrm>
              <a:off x="7392136" y="4952212"/>
              <a:ext cx="142544" cy="15245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599" name="Google Shape;1599;p38"/>
            <p:cNvGrpSpPr/>
            <p:nvPr/>
          </p:nvGrpSpPr>
          <p:grpSpPr>
            <a:xfrm>
              <a:off x="7809712" y="4876905"/>
              <a:ext cx="379500" cy="268929"/>
              <a:chOff x="7809712" y="4876905"/>
              <a:chExt cx="379500" cy="268929"/>
            </a:xfrm>
          </p:grpSpPr>
          <p:pic>
            <p:nvPicPr>
              <p:cNvPr id="1600" name="Google Shape;1600;p38"/>
              <p:cNvPicPr preferRelativeResize="0"/>
              <p:nvPr/>
            </p:nvPicPr>
            <p:blipFill rotWithShape="1">
              <a:blip r:embed="rId34">
                <a:alphaModFix/>
              </a:blip>
              <a:srcRect b="0" l="0" r="0" t="0"/>
              <a:stretch/>
            </p:blipFill>
            <p:spPr>
              <a:xfrm>
                <a:off x="7809712" y="4876905"/>
                <a:ext cx="320281" cy="268929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601" name="Google Shape;1601;p38"/>
              <p:cNvSpPr/>
              <p:nvPr/>
            </p:nvSpPr>
            <p:spPr>
              <a:xfrm>
                <a:off x="8166353" y="5074157"/>
                <a:ext cx="22859" cy="22860"/>
              </a:xfrm>
              <a:custGeom>
                <a:rect b="b" l="l" r="r" t="t"/>
                <a:pathLst>
                  <a:path extrusionOk="0" h="22860" w="22859">
                    <a:moveTo>
                      <a:pt x="0" y="5334"/>
                    </a:moveTo>
                    <a:lnTo>
                      <a:pt x="0" y="17526"/>
                    </a:lnTo>
                    <a:lnTo>
                      <a:pt x="4571" y="22860"/>
                    </a:lnTo>
                    <a:lnTo>
                      <a:pt x="17525" y="22860"/>
                    </a:lnTo>
                    <a:lnTo>
                      <a:pt x="22859" y="17526"/>
                    </a:lnTo>
                    <a:lnTo>
                      <a:pt x="22859" y="11430"/>
                    </a:lnTo>
                    <a:lnTo>
                      <a:pt x="22859" y="5334"/>
                    </a:lnTo>
                    <a:lnTo>
                      <a:pt x="17525" y="0"/>
                    </a:lnTo>
                    <a:lnTo>
                      <a:pt x="4571" y="0"/>
                    </a:lnTo>
                    <a:lnTo>
                      <a:pt x="0" y="5334"/>
                    </a:lnTo>
                    <a:close/>
                  </a:path>
                </a:pathLst>
              </a:custGeom>
              <a:solidFill>
                <a:srgbClr val="008000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605" name="Shape 1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6" name="Google Shape;1606;p39"/>
          <p:cNvGrpSpPr/>
          <p:nvPr/>
        </p:nvGrpSpPr>
        <p:grpSpPr>
          <a:xfrm>
            <a:off x="3048303" y="352831"/>
            <a:ext cx="2769413" cy="2350101"/>
            <a:chOff x="4437100" y="2176246"/>
            <a:chExt cx="1962175" cy="1908944"/>
          </a:xfrm>
        </p:grpSpPr>
        <p:grpSp>
          <p:nvGrpSpPr>
            <p:cNvPr id="1607" name="Google Shape;1607;p39"/>
            <p:cNvGrpSpPr/>
            <p:nvPr/>
          </p:nvGrpSpPr>
          <p:grpSpPr>
            <a:xfrm>
              <a:off x="4550638" y="2176246"/>
              <a:ext cx="1848637" cy="1751126"/>
              <a:chOff x="4550638" y="2176246"/>
              <a:chExt cx="1848637" cy="1751126"/>
            </a:xfrm>
          </p:grpSpPr>
          <p:pic>
            <p:nvPicPr>
              <p:cNvPr id="1608" name="Google Shape;1608;p39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5011648" y="2824708"/>
                <a:ext cx="86156" cy="14406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609" name="Google Shape;1609;p39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5083276" y="3007588"/>
                <a:ext cx="102158" cy="11906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610" name="Google Shape;1610;p39"/>
              <p:cNvSpPr/>
              <p:nvPr/>
            </p:nvSpPr>
            <p:spPr>
              <a:xfrm>
                <a:off x="5124283" y="2737866"/>
                <a:ext cx="192404" cy="339089"/>
              </a:xfrm>
              <a:custGeom>
                <a:rect b="b" l="l" r="r" t="t"/>
                <a:pathLst>
                  <a:path extrusionOk="0" h="339089" w="192404">
                    <a:moveTo>
                      <a:pt x="192190" y="0"/>
                    </a:moveTo>
                    <a:lnTo>
                      <a:pt x="182641" y="17907"/>
                    </a:lnTo>
                    <a:lnTo>
                      <a:pt x="172378" y="35242"/>
                    </a:lnTo>
                    <a:lnTo>
                      <a:pt x="161544" y="52292"/>
                    </a:lnTo>
                    <a:lnTo>
                      <a:pt x="150280" y="69342"/>
                    </a:lnTo>
                    <a:lnTo>
                      <a:pt x="133480" y="95964"/>
                    </a:lnTo>
                    <a:lnTo>
                      <a:pt x="99595" y="148637"/>
                    </a:lnTo>
                    <a:lnTo>
                      <a:pt x="62900" y="208585"/>
                    </a:lnTo>
                    <a:lnTo>
                      <a:pt x="43505" y="242411"/>
                    </a:lnTo>
                    <a:lnTo>
                      <a:pt x="25681" y="276951"/>
                    </a:lnTo>
                    <a:lnTo>
                      <a:pt x="10072" y="312420"/>
                    </a:lnTo>
                    <a:lnTo>
                      <a:pt x="6429" y="320659"/>
                    </a:lnTo>
                    <a:lnTo>
                      <a:pt x="2071" y="330327"/>
                    </a:lnTo>
                    <a:lnTo>
                      <a:pt x="0" y="337708"/>
                    </a:lnTo>
                    <a:lnTo>
                      <a:pt x="3214" y="339090"/>
                    </a:lnTo>
                    <a:lnTo>
                      <a:pt x="6262" y="338328"/>
                    </a:lnTo>
                    <a:lnTo>
                      <a:pt x="7024" y="336804"/>
                    </a:lnTo>
                    <a:lnTo>
                      <a:pt x="6262" y="332994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1611" name="Google Shape;1611;p39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4550638" y="2176246"/>
                <a:ext cx="1848637" cy="175112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612" name="Google Shape;1612;p39"/>
            <p:cNvGrpSpPr/>
            <p:nvPr/>
          </p:nvGrpSpPr>
          <p:grpSpPr>
            <a:xfrm>
              <a:off x="4437100" y="3707129"/>
              <a:ext cx="325398" cy="378061"/>
              <a:chOff x="4437100" y="3707129"/>
              <a:chExt cx="325398" cy="378061"/>
            </a:xfrm>
          </p:grpSpPr>
          <p:sp>
            <p:nvSpPr>
              <p:cNvPr id="1613" name="Google Shape;1613;p39"/>
              <p:cNvSpPr/>
              <p:nvPr/>
            </p:nvSpPr>
            <p:spPr>
              <a:xfrm>
                <a:off x="4575809" y="3707129"/>
                <a:ext cx="186689" cy="323850"/>
              </a:xfrm>
              <a:custGeom>
                <a:rect b="b" l="l" r="r" t="t"/>
                <a:pathLst>
                  <a:path extrusionOk="0" h="323850" w="186689">
                    <a:moveTo>
                      <a:pt x="186689" y="0"/>
                    </a:moveTo>
                    <a:lnTo>
                      <a:pt x="175259" y="21276"/>
                    </a:lnTo>
                    <a:lnTo>
                      <a:pt x="163829" y="42767"/>
                    </a:lnTo>
                    <a:lnTo>
                      <a:pt x="152399" y="64400"/>
                    </a:lnTo>
                    <a:lnTo>
                      <a:pt x="140969" y="86106"/>
                    </a:lnTo>
                    <a:lnTo>
                      <a:pt x="125515" y="114800"/>
                    </a:lnTo>
                    <a:lnTo>
                      <a:pt x="94035" y="172473"/>
                    </a:lnTo>
                    <a:lnTo>
                      <a:pt x="63734" y="225718"/>
                    </a:lnTo>
                    <a:lnTo>
                      <a:pt x="34325" y="274248"/>
                    </a:lnTo>
                    <a:lnTo>
                      <a:pt x="19049" y="297942"/>
                    </a:lnTo>
                    <a:lnTo>
                      <a:pt x="15239" y="306597"/>
                    </a:lnTo>
                    <a:lnTo>
                      <a:pt x="11429" y="316325"/>
                    </a:lnTo>
                    <a:lnTo>
                      <a:pt x="7048" y="323338"/>
                    </a:lnTo>
                    <a:lnTo>
                      <a:pt x="1523" y="323850"/>
                    </a:lnTo>
                    <a:lnTo>
                      <a:pt x="761" y="320802"/>
                    </a:lnTo>
                    <a:lnTo>
                      <a:pt x="0" y="319278"/>
                    </a:lnTo>
                    <a:lnTo>
                      <a:pt x="761" y="316230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1614" name="Google Shape;1614;p39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4493488" y="3994378"/>
                <a:ext cx="166166" cy="9081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615" name="Google Shape;1615;p39"/>
              <p:cNvPicPr preferRelativeResize="0"/>
              <p:nvPr/>
            </p:nvPicPr>
            <p:blipFill rotWithShape="1">
              <a:blip r:embed="rId7">
                <a:alphaModFix/>
              </a:blip>
              <a:srcRect b="0" l="0" r="0" t="0"/>
              <a:stretch/>
            </p:blipFill>
            <p:spPr>
              <a:xfrm>
                <a:off x="4437100" y="3769088"/>
                <a:ext cx="106730" cy="144568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616" name="Google Shape;1616;p39"/>
            <p:cNvGrpSpPr/>
            <p:nvPr/>
          </p:nvGrpSpPr>
          <p:grpSpPr>
            <a:xfrm>
              <a:off x="5055108" y="3717772"/>
              <a:ext cx="186715" cy="302564"/>
              <a:chOff x="5055108" y="3717772"/>
              <a:chExt cx="186715" cy="302564"/>
            </a:xfrm>
          </p:grpSpPr>
          <p:sp>
            <p:nvSpPr>
              <p:cNvPr id="1617" name="Google Shape;1617;p39"/>
              <p:cNvSpPr/>
              <p:nvPr/>
            </p:nvSpPr>
            <p:spPr>
              <a:xfrm>
                <a:off x="5055108" y="3743706"/>
                <a:ext cx="109220" cy="238125"/>
              </a:xfrm>
              <a:custGeom>
                <a:rect b="b" l="l" r="r" t="t"/>
                <a:pathLst>
                  <a:path extrusionOk="0" h="238125" w="109220">
                    <a:moveTo>
                      <a:pt x="0" y="0"/>
                    </a:moveTo>
                    <a:lnTo>
                      <a:pt x="12096" y="39814"/>
                    </a:lnTo>
                    <a:lnTo>
                      <a:pt x="28194" y="78486"/>
                    </a:lnTo>
                    <a:lnTo>
                      <a:pt x="52101" y="130587"/>
                    </a:lnTo>
                    <a:lnTo>
                      <a:pt x="77724" y="182117"/>
                    </a:lnTo>
                    <a:lnTo>
                      <a:pt x="99262" y="220587"/>
                    </a:lnTo>
                    <a:lnTo>
                      <a:pt x="106680" y="233172"/>
                    </a:lnTo>
                    <a:lnTo>
                      <a:pt x="107442" y="234696"/>
                    </a:lnTo>
                    <a:lnTo>
                      <a:pt x="108204" y="236220"/>
                    </a:lnTo>
                    <a:lnTo>
                      <a:pt x="108966" y="237744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1618" name="Google Shape;1618;p39"/>
              <p:cNvPicPr preferRelativeResize="0"/>
              <p:nvPr/>
            </p:nvPicPr>
            <p:blipFill rotWithShape="1">
              <a:blip r:embed="rId8">
                <a:alphaModFix/>
              </a:blip>
              <a:srcRect b="0" l="0" r="0" t="0"/>
              <a:stretch/>
            </p:blipFill>
            <p:spPr>
              <a:xfrm>
                <a:off x="5090896" y="3922750"/>
                <a:ext cx="93491" cy="9758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619" name="Google Shape;1619;p39"/>
              <p:cNvPicPr preferRelativeResize="0"/>
              <p:nvPr/>
            </p:nvPicPr>
            <p:blipFill rotWithShape="1">
              <a:blip r:embed="rId9">
                <a:alphaModFix/>
              </a:blip>
              <a:srcRect b="0" l="0" r="0" t="0"/>
              <a:stretch/>
            </p:blipFill>
            <p:spPr>
              <a:xfrm>
                <a:off x="5141760" y="3717772"/>
                <a:ext cx="100063" cy="10292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620" name="Google Shape;1620;p39"/>
          <p:cNvGrpSpPr/>
          <p:nvPr/>
        </p:nvGrpSpPr>
        <p:grpSpPr>
          <a:xfrm>
            <a:off x="1523735" y="2929396"/>
            <a:ext cx="7456727" cy="1581549"/>
            <a:chOff x="2939770" y="4426934"/>
            <a:chExt cx="6939718" cy="1735868"/>
          </a:xfrm>
        </p:grpSpPr>
        <p:grpSp>
          <p:nvGrpSpPr>
            <p:cNvPr id="1621" name="Google Shape;1621;p39"/>
            <p:cNvGrpSpPr/>
            <p:nvPr/>
          </p:nvGrpSpPr>
          <p:grpSpPr>
            <a:xfrm>
              <a:off x="4495774" y="5027650"/>
              <a:ext cx="344498" cy="230936"/>
              <a:chOff x="4495774" y="5027650"/>
              <a:chExt cx="344498" cy="230936"/>
            </a:xfrm>
          </p:grpSpPr>
          <p:pic>
            <p:nvPicPr>
              <p:cNvPr id="1622" name="Google Shape;1622;p39"/>
              <p:cNvPicPr preferRelativeResize="0"/>
              <p:nvPr/>
            </p:nvPicPr>
            <p:blipFill rotWithShape="1">
              <a:blip r:embed="rId10">
                <a:alphaModFix/>
              </a:blip>
              <a:srcRect b="0" l="0" r="0" t="0"/>
              <a:stretch/>
            </p:blipFill>
            <p:spPr>
              <a:xfrm>
                <a:off x="4495774" y="5053272"/>
                <a:ext cx="145152" cy="16492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623" name="Google Shape;1623;p39"/>
              <p:cNvPicPr preferRelativeResize="0"/>
              <p:nvPr/>
            </p:nvPicPr>
            <p:blipFill rotWithShape="1">
              <a:blip r:embed="rId11">
                <a:alphaModFix/>
              </a:blip>
              <a:srcRect b="0" l="0" r="0" t="0"/>
              <a:stretch/>
            </p:blipFill>
            <p:spPr>
              <a:xfrm>
                <a:off x="4668581" y="5027650"/>
                <a:ext cx="171691" cy="23093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624" name="Google Shape;1624;p39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2939770" y="4511014"/>
              <a:ext cx="4681778" cy="69042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25" name="Google Shape;1625;p39"/>
            <p:cNvPicPr preferRelativeResize="0"/>
            <p:nvPr/>
          </p:nvPicPr>
          <p:blipFill rotWithShape="1">
            <a:blip r:embed="rId13">
              <a:alphaModFix/>
            </a:blip>
            <a:srcRect b="0" l="0" r="0" t="0"/>
            <a:stretch/>
          </p:blipFill>
          <p:spPr>
            <a:xfrm>
              <a:off x="4863820" y="5017744"/>
              <a:ext cx="179894" cy="15321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26" name="Google Shape;1626;p39"/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>
              <a:off x="5407888" y="5023840"/>
              <a:ext cx="162356" cy="14746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27" name="Google Shape;1627;p39"/>
            <p:cNvPicPr preferRelativeResize="0"/>
            <p:nvPr/>
          </p:nvPicPr>
          <p:blipFill rotWithShape="1">
            <a:blip r:embed="rId15">
              <a:alphaModFix/>
            </a:blip>
            <a:srcRect b="0" l="0" r="0" t="0"/>
            <a:stretch/>
          </p:blipFill>
          <p:spPr>
            <a:xfrm>
              <a:off x="5678398" y="5025876"/>
              <a:ext cx="134162" cy="10088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28" name="Google Shape;1628;p39"/>
            <p:cNvSpPr/>
            <p:nvPr/>
          </p:nvSpPr>
          <p:spPr>
            <a:xfrm>
              <a:off x="7678673" y="4933950"/>
              <a:ext cx="13334" cy="1904"/>
            </a:xfrm>
            <a:custGeom>
              <a:rect b="b" l="l" r="r" t="t"/>
              <a:pathLst>
                <a:path extrusionOk="0" h="1904" w="13334">
                  <a:moveTo>
                    <a:pt x="12953" y="1524"/>
                  </a:moveTo>
                  <a:lnTo>
                    <a:pt x="8381" y="762"/>
                  </a:lnTo>
                  <a:lnTo>
                    <a:pt x="3809" y="0"/>
                  </a:lnTo>
                  <a:lnTo>
                    <a:pt x="0" y="0"/>
                  </a:lnTo>
                </a:path>
              </a:pathLst>
            </a:custGeom>
            <a:noFill/>
            <a:ln cap="flat" cmpd="sng" w="22900">
              <a:solidFill>
                <a:srgbClr val="008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9" name="Google Shape;1629;p39"/>
            <p:cNvSpPr/>
            <p:nvPr/>
          </p:nvSpPr>
          <p:spPr>
            <a:xfrm>
              <a:off x="4186773" y="5657850"/>
              <a:ext cx="31750" cy="46989"/>
            </a:xfrm>
            <a:custGeom>
              <a:rect b="b" l="l" r="r" t="t"/>
              <a:pathLst>
                <a:path extrusionOk="0" h="46989" w="31750">
                  <a:moveTo>
                    <a:pt x="1178" y="15239"/>
                  </a:moveTo>
                  <a:lnTo>
                    <a:pt x="6453" y="10108"/>
                  </a:lnTo>
                  <a:lnTo>
                    <a:pt x="11941" y="5619"/>
                  </a:lnTo>
                  <a:lnTo>
                    <a:pt x="17573" y="4417"/>
                  </a:lnTo>
                  <a:lnTo>
                    <a:pt x="23276" y="9143"/>
                  </a:lnTo>
                  <a:lnTo>
                    <a:pt x="26324" y="15239"/>
                  </a:lnTo>
                  <a:lnTo>
                    <a:pt x="27086" y="25907"/>
                  </a:lnTo>
                  <a:lnTo>
                    <a:pt x="25562" y="32003"/>
                  </a:lnTo>
                  <a:lnTo>
                    <a:pt x="23276" y="38861"/>
                  </a:lnTo>
                  <a:lnTo>
                    <a:pt x="17180" y="43433"/>
                  </a:lnTo>
                  <a:lnTo>
                    <a:pt x="10322" y="44195"/>
                  </a:lnTo>
                  <a:lnTo>
                    <a:pt x="3464" y="45719"/>
                  </a:lnTo>
                  <a:lnTo>
                    <a:pt x="1178" y="41147"/>
                  </a:lnTo>
                  <a:lnTo>
                    <a:pt x="416" y="35051"/>
                  </a:lnTo>
                  <a:lnTo>
                    <a:pt x="0" y="27896"/>
                  </a:lnTo>
                  <a:lnTo>
                    <a:pt x="1083" y="21240"/>
                  </a:lnTo>
                  <a:lnTo>
                    <a:pt x="3738" y="15013"/>
                  </a:lnTo>
                  <a:lnTo>
                    <a:pt x="8036" y="9143"/>
                  </a:lnTo>
                  <a:lnTo>
                    <a:pt x="11846" y="5333"/>
                  </a:lnTo>
                  <a:lnTo>
                    <a:pt x="20228" y="0"/>
                  </a:lnTo>
                  <a:lnTo>
                    <a:pt x="26324" y="3047"/>
                  </a:lnTo>
                  <a:lnTo>
                    <a:pt x="31658" y="5333"/>
                  </a:lnTo>
                  <a:lnTo>
                    <a:pt x="31658" y="19049"/>
                  </a:lnTo>
                  <a:lnTo>
                    <a:pt x="30134" y="23621"/>
                  </a:lnTo>
                  <a:lnTo>
                    <a:pt x="7274" y="46481"/>
                  </a:lnTo>
                  <a:lnTo>
                    <a:pt x="4988" y="42671"/>
                  </a:lnTo>
                  <a:lnTo>
                    <a:pt x="4226" y="37337"/>
                  </a:lnTo>
                  <a:lnTo>
                    <a:pt x="4226" y="36575"/>
                  </a:lnTo>
                  <a:lnTo>
                    <a:pt x="3464" y="23621"/>
                  </a:lnTo>
                  <a:lnTo>
                    <a:pt x="5750" y="25145"/>
                  </a:lnTo>
                  <a:lnTo>
                    <a:pt x="7274" y="25907"/>
                  </a:lnTo>
                  <a:lnTo>
                    <a:pt x="8036" y="28193"/>
                  </a:lnTo>
                  <a:lnTo>
                    <a:pt x="8798" y="28955"/>
                  </a:lnTo>
                </a:path>
              </a:pathLst>
            </a:custGeom>
            <a:noFill/>
            <a:ln cap="flat" cmpd="sng" w="22900">
              <a:solidFill>
                <a:srgbClr val="008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630" name="Google Shape;1630;p39"/>
            <p:cNvPicPr preferRelativeResize="0"/>
            <p:nvPr/>
          </p:nvPicPr>
          <p:blipFill rotWithShape="1">
            <a:blip r:embed="rId16">
              <a:alphaModFix/>
            </a:blip>
            <a:srcRect b="0" l="0" r="0" t="0"/>
            <a:stretch/>
          </p:blipFill>
          <p:spPr>
            <a:xfrm>
              <a:off x="4717040" y="5614164"/>
              <a:ext cx="277895" cy="20348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31" name="Google Shape;1631;p39"/>
            <p:cNvPicPr preferRelativeResize="0"/>
            <p:nvPr/>
          </p:nvPicPr>
          <p:blipFill rotWithShape="1">
            <a:blip r:embed="rId17">
              <a:alphaModFix/>
            </a:blip>
            <a:srcRect b="0" l="0" r="0" t="0"/>
            <a:stretch/>
          </p:blipFill>
          <p:spPr>
            <a:xfrm>
              <a:off x="5268442" y="5625820"/>
              <a:ext cx="291003" cy="16616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32" name="Google Shape;1632;p39"/>
            <p:cNvPicPr preferRelativeResize="0"/>
            <p:nvPr/>
          </p:nvPicPr>
          <p:blipFill rotWithShape="1">
            <a:blip r:embed="rId18">
              <a:alphaModFix/>
            </a:blip>
            <a:srcRect b="0" l="0" r="0" t="0"/>
            <a:stretch/>
          </p:blipFill>
          <p:spPr>
            <a:xfrm>
              <a:off x="5813927" y="5583148"/>
              <a:ext cx="332913" cy="225602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633" name="Google Shape;1633;p39"/>
            <p:cNvGrpSpPr/>
            <p:nvPr/>
          </p:nvGrpSpPr>
          <p:grpSpPr>
            <a:xfrm>
              <a:off x="6420586" y="5543550"/>
              <a:ext cx="601459" cy="259104"/>
              <a:chOff x="6420586" y="5543550"/>
              <a:chExt cx="601459" cy="259104"/>
            </a:xfrm>
          </p:grpSpPr>
          <p:pic>
            <p:nvPicPr>
              <p:cNvPr id="1634" name="Google Shape;1634;p39"/>
              <p:cNvPicPr preferRelativeResize="0"/>
              <p:nvPr/>
            </p:nvPicPr>
            <p:blipFill rotWithShape="1">
              <a:blip r:embed="rId19">
                <a:alphaModFix/>
              </a:blip>
              <a:srcRect b="0" l="0" r="0" t="0"/>
              <a:stretch/>
            </p:blipFill>
            <p:spPr>
              <a:xfrm>
                <a:off x="6420586" y="5543550"/>
                <a:ext cx="396290" cy="24919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635" name="Google Shape;1635;p39"/>
              <p:cNvPicPr preferRelativeResize="0"/>
              <p:nvPr/>
            </p:nvPicPr>
            <p:blipFill rotWithShape="1">
              <a:blip r:embed="rId20">
                <a:alphaModFix/>
              </a:blip>
              <a:srcRect b="0" l="0" r="0" t="0"/>
              <a:stretch/>
            </p:blipFill>
            <p:spPr>
              <a:xfrm>
                <a:off x="6855498" y="5548858"/>
                <a:ext cx="166547" cy="25379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636" name="Google Shape;1636;p39"/>
            <p:cNvGrpSpPr/>
            <p:nvPr/>
          </p:nvGrpSpPr>
          <p:grpSpPr>
            <a:xfrm>
              <a:off x="7400257" y="5461444"/>
              <a:ext cx="158020" cy="145414"/>
              <a:chOff x="7400257" y="5461444"/>
              <a:chExt cx="158020" cy="145414"/>
            </a:xfrm>
          </p:grpSpPr>
          <p:sp>
            <p:nvSpPr>
              <p:cNvPr id="1637" name="Google Shape;1637;p39"/>
              <p:cNvSpPr/>
              <p:nvPr/>
            </p:nvSpPr>
            <p:spPr>
              <a:xfrm>
                <a:off x="7422641" y="5527547"/>
                <a:ext cx="13334" cy="74929"/>
              </a:xfrm>
              <a:custGeom>
                <a:rect b="b" l="l" r="r" t="t"/>
                <a:pathLst>
                  <a:path extrusionOk="0" h="74929" w="13334">
                    <a:moveTo>
                      <a:pt x="0" y="0"/>
                    </a:moveTo>
                    <a:lnTo>
                      <a:pt x="9906" y="41910"/>
                    </a:lnTo>
                    <a:lnTo>
                      <a:pt x="12370" y="66234"/>
                    </a:lnTo>
                    <a:lnTo>
                      <a:pt x="12954" y="74676"/>
                    </a:lnTo>
                  </a:path>
                </a:pathLst>
              </a:custGeom>
              <a:noFill/>
              <a:ln cap="flat" cmpd="sng" w="2290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38" name="Google Shape;1638;p39"/>
              <p:cNvSpPr/>
              <p:nvPr/>
            </p:nvSpPr>
            <p:spPr>
              <a:xfrm>
                <a:off x="7400257" y="5468873"/>
                <a:ext cx="7620" cy="15239"/>
              </a:xfrm>
              <a:custGeom>
                <a:rect b="b" l="l" r="r" t="t"/>
                <a:pathLst>
                  <a:path extrusionOk="0" h="15239" w="7620">
                    <a:moveTo>
                      <a:pt x="4857" y="15239"/>
                    </a:moveTo>
                    <a:lnTo>
                      <a:pt x="1464" y="7072"/>
                    </a:lnTo>
                    <a:lnTo>
                      <a:pt x="0" y="3047"/>
                    </a:lnTo>
                    <a:lnTo>
                      <a:pt x="1535" y="1309"/>
                    </a:lnTo>
                    <a:lnTo>
                      <a:pt x="7143" y="0"/>
                    </a:lnTo>
                  </a:path>
                </a:pathLst>
              </a:custGeom>
              <a:noFill/>
              <a:ln cap="flat" cmpd="sng" w="2290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39" name="Google Shape;1639;p39"/>
              <p:cNvSpPr/>
              <p:nvPr/>
            </p:nvSpPr>
            <p:spPr>
              <a:xfrm>
                <a:off x="7479970" y="5461444"/>
                <a:ext cx="60959" cy="145414"/>
              </a:xfrm>
              <a:custGeom>
                <a:rect b="b" l="l" r="r" t="t"/>
                <a:pathLst>
                  <a:path extrusionOk="0" h="145414" w="60959">
                    <a:moveTo>
                      <a:pt x="42493" y="145351"/>
                    </a:moveTo>
                    <a:lnTo>
                      <a:pt x="22681" y="102679"/>
                    </a:lnTo>
                    <a:lnTo>
                      <a:pt x="7786" y="57781"/>
                    </a:lnTo>
                    <a:lnTo>
                      <a:pt x="4393" y="42481"/>
                    </a:lnTo>
                    <a:lnTo>
                      <a:pt x="2738" y="35182"/>
                    </a:lnTo>
                    <a:lnTo>
                      <a:pt x="869" y="25241"/>
                    </a:lnTo>
                    <a:lnTo>
                      <a:pt x="0" y="15156"/>
                    </a:lnTo>
                    <a:lnTo>
                      <a:pt x="1345" y="7429"/>
                    </a:lnTo>
                    <a:lnTo>
                      <a:pt x="44684" y="0"/>
                    </a:lnTo>
                    <a:lnTo>
                      <a:pt x="52768" y="142"/>
                    </a:lnTo>
                    <a:lnTo>
                      <a:pt x="60781" y="571"/>
                    </a:lnTo>
                  </a:path>
                </a:pathLst>
              </a:custGeom>
              <a:noFill/>
              <a:ln cap="flat" cmpd="sng" w="2290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40" name="Google Shape;1640;p39"/>
              <p:cNvSpPr/>
              <p:nvPr/>
            </p:nvSpPr>
            <p:spPr>
              <a:xfrm>
                <a:off x="7474457" y="5526023"/>
                <a:ext cx="83820" cy="13970"/>
              </a:xfrm>
              <a:custGeom>
                <a:rect b="b" l="l" r="r" t="t"/>
                <a:pathLst>
                  <a:path extrusionOk="0" h="13970" w="83820">
                    <a:moveTo>
                      <a:pt x="0" y="9906"/>
                    </a:moveTo>
                    <a:lnTo>
                      <a:pt x="13370" y="12596"/>
                    </a:lnTo>
                    <a:lnTo>
                      <a:pt x="26384" y="13716"/>
                    </a:lnTo>
                    <a:lnTo>
                      <a:pt x="39540" y="13120"/>
                    </a:lnTo>
                    <a:lnTo>
                      <a:pt x="53340" y="10668"/>
                    </a:lnTo>
                    <a:lnTo>
                      <a:pt x="63138" y="7715"/>
                    </a:lnTo>
                    <a:lnTo>
                      <a:pt x="70580" y="5334"/>
                    </a:lnTo>
                    <a:lnTo>
                      <a:pt x="77021" y="2952"/>
                    </a:lnTo>
                    <a:lnTo>
                      <a:pt x="83820" y="0"/>
                    </a:lnTo>
                  </a:path>
                </a:pathLst>
              </a:custGeom>
              <a:noFill/>
              <a:ln cap="flat" cmpd="sng" w="2290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1641" name="Google Shape;1641;p39"/>
            <p:cNvPicPr preferRelativeResize="0"/>
            <p:nvPr/>
          </p:nvPicPr>
          <p:blipFill rotWithShape="1">
            <a:blip r:embed="rId21">
              <a:alphaModFix/>
            </a:blip>
            <a:srcRect b="0" l="0" r="0" t="0"/>
            <a:stretch/>
          </p:blipFill>
          <p:spPr>
            <a:xfrm>
              <a:off x="7819059" y="5416270"/>
              <a:ext cx="341986" cy="18978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42" name="Google Shape;1642;p39"/>
            <p:cNvPicPr preferRelativeResize="0"/>
            <p:nvPr/>
          </p:nvPicPr>
          <p:blipFill rotWithShape="1">
            <a:blip r:embed="rId22">
              <a:alphaModFix/>
            </a:blip>
            <a:srcRect b="0" l="0" r="0" t="0"/>
            <a:stretch/>
          </p:blipFill>
          <p:spPr>
            <a:xfrm>
              <a:off x="8319516" y="5394959"/>
              <a:ext cx="131089" cy="14099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643" name="Google Shape;1643;p39"/>
            <p:cNvGrpSpPr/>
            <p:nvPr/>
          </p:nvGrpSpPr>
          <p:grpSpPr>
            <a:xfrm>
              <a:off x="8654008" y="5218150"/>
              <a:ext cx="1072946" cy="296945"/>
              <a:chOff x="8654008" y="5218150"/>
              <a:chExt cx="1072946" cy="296945"/>
            </a:xfrm>
          </p:grpSpPr>
          <p:pic>
            <p:nvPicPr>
              <p:cNvPr id="1644" name="Google Shape;1644;p39"/>
              <p:cNvPicPr preferRelativeResize="0"/>
              <p:nvPr/>
            </p:nvPicPr>
            <p:blipFill rotWithShape="1">
              <a:blip r:embed="rId23">
                <a:alphaModFix/>
              </a:blip>
              <a:srcRect b="0" l="0" r="0" t="0"/>
              <a:stretch/>
            </p:blipFill>
            <p:spPr>
              <a:xfrm>
                <a:off x="8654008" y="5349214"/>
                <a:ext cx="86918" cy="6634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645" name="Google Shape;1645;p39"/>
              <p:cNvPicPr preferRelativeResize="0"/>
              <p:nvPr/>
            </p:nvPicPr>
            <p:blipFill rotWithShape="1">
              <a:blip r:embed="rId24">
                <a:alphaModFix/>
              </a:blip>
              <a:srcRect b="0" l="0" r="0" t="0"/>
              <a:stretch/>
            </p:blipFill>
            <p:spPr>
              <a:xfrm>
                <a:off x="8765260" y="5305780"/>
                <a:ext cx="278942" cy="20931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646" name="Google Shape;1646;p39"/>
              <p:cNvPicPr preferRelativeResize="0"/>
              <p:nvPr/>
            </p:nvPicPr>
            <p:blipFill rotWithShape="1">
              <a:blip r:embed="rId25">
                <a:alphaModFix/>
              </a:blip>
              <a:srcRect b="0" l="0" r="0" t="0"/>
              <a:stretch/>
            </p:blipFill>
            <p:spPr>
              <a:xfrm>
                <a:off x="9063964" y="5289778"/>
                <a:ext cx="111302" cy="16311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647" name="Google Shape;1647;p39"/>
              <p:cNvPicPr preferRelativeResize="0"/>
              <p:nvPr/>
            </p:nvPicPr>
            <p:blipFill rotWithShape="1">
              <a:blip r:embed="rId26">
                <a:alphaModFix/>
              </a:blip>
              <a:srcRect b="0" l="0" r="0" t="0"/>
              <a:stretch/>
            </p:blipFill>
            <p:spPr>
              <a:xfrm>
                <a:off x="9200839" y="5245582"/>
                <a:ext cx="435438" cy="21798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648" name="Google Shape;1648;p39"/>
              <p:cNvPicPr preferRelativeResize="0"/>
              <p:nvPr/>
            </p:nvPicPr>
            <p:blipFill rotWithShape="1">
              <a:blip r:embed="rId27">
                <a:alphaModFix/>
              </a:blip>
              <a:srcRect b="0" l="0" r="0" t="0"/>
              <a:stretch/>
            </p:blipFill>
            <p:spPr>
              <a:xfrm>
                <a:off x="9659848" y="5218150"/>
                <a:ext cx="67106" cy="9377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649" name="Google Shape;1649;p39"/>
            <p:cNvGrpSpPr/>
            <p:nvPr/>
          </p:nvGrpSpPr>
          <p:grpSpPr>
            <a:xfrm>
              <a:off x="5369813" y="6003036"/>
              <a:ext cx="574293" cy="159766"/>
              <a:chOff x="5369813" y="6003036"/>
              <a:chExt cx="574293" cy="159766"/>
            </a:xfrm>
          </p:grpSpPr>
          <p:sp>
            <p:nvSpPr>
              <p:cNvPr id="1650" name="Google Shape;1650;p39"/>
              <p:cNvSpPr/>
              <p:nvPr/>
            </p:nvSpPr>
            <p:spPr>
              <a:xfrm>
                <a:off x="5369813" y="6009132"/>
                <a:ext cx="72389" cy="153670"/>
              </a:xfrm>
              <a:custGeom>
                <a:rect b="b" l="l" r="r" t="t"/>
                <a:pathLst>
                  <a:path extrusionOk="0" h="153670" w="72389">
                    <a:moveTo>
                      <a:pt x="67817" y="10668"/>
                    </a:moveTo>
                    <a:lnTo>
                      <a:pt x="59352" y="6215"/>
                    </a:lnTo>
                    <a:lnTo>
                      <a:pt x="51530" y="2476"/>
                    </a:lnTo>
                    <a:lnTo>
                      <a:pt x="43279" y="166"/>
                    </a:lnTo>
                    <a:lnTo>
                      <a:pt x="33527" y="0"/>
                    </a:lnTo>
                    <a:lnTo>
                      <a:pt x="23764" y="2893"/>
                    </a:lnTo>
                    <a:lnTo>
                      <a:pt x="1595" y="39469"/>
                    </a:lnTo>
                    <a:lnTo>
                      <a:pt x="0" y="52863"/>
                    </a:lnTo>
                    <a:lnTo>
                      <a:pt x="1262" y="66115"/>
                    </a:lnTo>
                    <a:lnTo>
                      <a:pt x="29432" y="93916"/>
                    </a:lnTo>
                    <a:lnTo>
                      <a:pt x="57911" y="102108"/>
                    </a:lnTo>
                    <a:lnTo>
                      <a:pt x="63484" y="104417"/>
                    </a:lnTo>
                    <a:lnTo>
                      <a:pt x="68770" y="108013"/>
                    </a:lnTo>
                    <a:lnTo>
                      <a:pt x="72056" y="113037"/>
                    </a:lnTo>
                    <a:lnTo>
                      <a:pt x="71627" y="119634"/>
                    </a:lnTo>
                    <a:lnTo>
                      <a:pt x="38861" y="147828"/>
                    </a:lnTo>
                    <a:lnTo>
                      <a:pt x="25145" y="153162"/>
                    </a:lnTo>
                    <a:lnTo>
                      <a:pt x="20002" y="152114"/>
                    </a:lnTo>
                    <a:lnTo>
                      <a:pt x="16001" y="147066"/>
                    </a:lnTo>
                  </a:path>
                </a:pathLst>
              </a:custGeom>
              <a:noFill/>
              <a:ln cap="flat" cmpd="sng" w="2290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1" name="Google Shape;1651;p39"/>
              <p:cNvSpPr/>
              <p:nvPr/>
            </p:nvSpPr>
            <p:spPr>
              <a:xfrm>
                <a:off x="5462015" y="6066282"/>
                <a:ext cx="117475" cy="87629"/>
              </a:xfrm>
              <a:custGeom>
                <a:rect b="b" l="l" r="r" t="t"/>
                <a:pathLst>
                  <a:path extrusionOk="0" h="87629" w="117475">
                    <a:moveTo>
                      <a:pt x="0" y="4572"/>
                    </a:moveTo>
                    <a:lnTo>
                      <a:pt x="3833" y="16228"/>
                    </a:lnTo>
                    <a:lnTo>
                      <a:pt x="7239" y="27527"/>
                    </a:lnTo>
                    <a:lnTo>
                      <a:pt x="10072" y="38969"/>
                    </a:lnTo>
                    <a:lnTo>
                      <a:pt x="12192" y="51054"/>
                    </a:lnTo>
                    <a:lnTo>
                      <a:pt x="13656" y="58935"/>
                    </a:lnTo>
                    <a:lnTo>
                      <a:pt x="14763" y="66675"/>
                    </a:lnTo>
                    <a:lnTo>
                      <a:pt x="15728" y="74414"/>
                    </a:lnTo>
                    <a:lnTo>
                      <a:pt x="16764" y="82296"/>
                    </a:lnTo>
                    <a:lnTo>
                      <a:pt x="17526" y="83820"/>
                    </a:lnTo>
                    <a:lnTo>
                      <a:pt x="17526" y="84582"/>
                    </a:lnTo>
                    <a:lnTo>
                      <a:pt x="17526" y="85344"/>
                    </a:lnTo>
                    <a:lnTo>
                      <a:pt x="18288" y="80772"/>
                    </a:lnTo>
                    <a:lnTo>
                      <a:pt x="16002" y="79248"/>
                    </a:lnTo>
                    <a:lnTo>
                      <a:pt x="14478" y="74676"/>
                    </a:lnTo>
                    <a:lnTo>
                      <a:pt x="12513" y="64805"/>
                    </a:lnTo>
                    <a:lnTo>
                      <a:pt x="11334" y="54006"/>
                    </a:lnTo>
                    <a:lnTo>
                      <a:pt x="11156" y="43064"/>
                    </a:lnTo>
                    <a:lnTo>
                      <a:pt x="12192" y="32766"/>
                    </a:lnTo>
                    <a:lnTo>
                      <a:pt x="14882" y="24765"/>
                    </a:lnTo>
                    <a:lnTo>
                      <a:pt x="19431" y="19050"/>
                    </a:lnTo>
                    <a:lnTo>
                      <a:pt x="25693" y="15621"/>
                    </a:lnTo>
                    <a:lnTo>
                      <a:pt x="33528" y="14478"/>
                    </a:lnTo>
                    <a:lnTo>
                      <a:pt x="42314" y="15978"/>
                    </a:lnTo>
                    <a:lnTo>
                      <a:pt x="67818" y="50482"/>
                    </a:lnTo>
                    <a:lnTo>
                      <a:pt x="70104" y="67056"/>
                    </a:lnTo>
                    <a:lnTo>
                      <a:pt x="70866" y="72390"/>
                    </a:lnTo>
                    <a:lnTo>
                      <a:pt x="70104" y="73914"/>
                    </a:lnTo>
                    <a:lnTo>
                      <a:pt x="68580" y="77724"/>
                    </a:lnTo>
                    <a:lnTo>
                      <a:pt x="62484" y="73914"/>
                    </a:lnTo>
                    <a:lnTo>
                      <a:pt x="62484" y="73152"/>
                    </a:lnTo>
                    <a:lnTo>
                      <a:pt x="61722" y="64008"/>
                    </a:lnTo>
                    <a:lnTo>
                      <a:pt x="61376" y="53173"/>
                    </a:lnTo>
                    <a:lnTo>
                      <a:pt x="71175" y="15347"/>
                    </a:lnTo>
                    <a:lnTo>
                      <a:pt x="97536" y="0"/>
                    </a:lnTo>
                    <a:lnTo>
                      <a:pt x="105918" y="1524"/>
                    </a:lnTo>
                    <a:lnTo>
                      <a:pt x="117348" y="37338"/>
                    </a:lnTo>
                    <a:lnTo>
                      <a:pt x="116955" y="47267"/>
                    </a:lnTo>
                    <a:lnTo>
                      <a:pt x="115919" y="56769"/>
                    </a:lnTo>
                    <a:lnTo>
                      <a:pt x="114454" y="66270"/>
                    </a:lnTo>
                    <a:lnTo>
                      <a:pt x="112776" y="76200"/>
                    </a:lnTo>
                    <a:lnTo>
                      <a:pt x="111252" y="83058"/>
                    </a:lnTo>
                    <a:lnTo>
                      <a:pt x="112776" y="86868"/>
                    </a:lnTo>
                    <a:lnTo>
                      <a:pt x="113538" y="87630"/>
                    </a:lnTo>
                  </a:path>
                </a:pathLst>
              </a:custGeom>
              <a:noFill/>
              <a:ln cap="flat" cmpd="sng" w="2290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2" name="Google Shape;1652;p39"/>
              <p:cNvSpPr/>
              <p:nvPr/>
            </p:nvSpPr>
            <p:spPr>
              <a:xfrm>
                <a:off x="5615130" y="6060948"/>
                <a:ext cx="57785" cy="93979"/>
              </a:xfrm>
              <a:custGeom>
                <a:rect b="b" l="l" r="r" t="t"/>
                <a:pathLst>
                  <a:path extrusionOk="0" h="93979" w="57785">
                    <a:moveTo>
                      <a:pt x="3857" y="0"/>
                    </a:moveTo>
                    <a:lnTo>
                      <a:pt x="2762" y="19311"/>
                    </a:lnTo>
                    <a:lnTo>
                      <a:pt x="809" y="39052"/>
                    </a:lnTo>
                    <a:lnTo>
                      <a:pt x="0" y="58507"/>
                    </a:lnTo>
                    <a:lnTo>
                      <a:pt x="17228" y="93356"/>
                    </a:lnTo>
                    <a:lnTo>
                      <a:pt x="25193" y="93726"/>
                    </a:lnTo>
                    <a:lnTo>
                      <a:pt x="34623" y="89725"/>
                    </a:lnTo>
                    <a:lnTo>
                      <a:pt x="55637" y="53923"/>
                    </a:lnTo>
                    <a:lnTo>
                      <a:pt x="57292" y="42767"/>
                    </a:lnTo>
                    <a:lnTo>
                      <a:pt x="56804" y="31753"/>
                    </a:lnTo>
                    <a:lnTo>
                      <a:pt x="25955" y="2286"/>
                    </a:lnTo>
                    <a:lnTo>
                      <a:pt x="18335" y="762"/>
                    </a:lnTo>
                    <a:lnTo>
                      <a:pt x="17573" y="2286"/>
                    </a:lnTo>
                    <a:lnTo>
                      <a:pt x="15287" y="6858"/>
                    </a:lnTo>
                  </a:path>
                </a:pathLst>
              </a:custGeom>
              <a:noFill/>
              <a:ln cap="flat" cmpd="sng" w="2290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3" name="Google Shape;1653;p39"/>
              <p:cNvSpPr/>
              <p:nvPr/>
            </p:nvSpPr>
            <p:spPr>
              <a:xfrm>
                <a:off x="5709665" y="6062472"/>
                <a:ext cx="40004" cy="81914"/>
              </a:xfrm>
              <a:custGeom>
                <a:rect b="b" l="l" r="r" t="t"/>
                <a:pathLst>
                  <a:path extrusionOk="0" h="81914" w="40004">
                    <a:moveTo>
                      <a:pt x="3810" y="12192"/>
                    </a:moveTo>
                    <a:lnTo>
                      <a:pt x="2797" y="24193"/>
                    </a:lnTo>
                    <a:lnTo>
                      <a:pt x="2000" y="36195"/>
                    </a:lnTo>
                    <a:lnTo>
                      <a:pt x="1345" y="48196"/>
                    </a:lnTo>
                    <a:lnTo>
                      <a:pt x="762" y="60198"/>
                    </a:lnTo>
                    <a:lnTo>
                      <a:pt x="762" y="70104"/>
                    </a:lnTo>
                    <a:lnTo>
                      <a:pt x="0" y="79248"/>
                    </a:lnTo>
                    <a:lnTo>
                      <a:pt x="12192" y="81534"/>
                    </a:lnTo>
                    <a:lnTo>
                      <a:pt x="19847" y="80736"/>
                    </a:lnTo>
                    <a:lnTo>
                      <a:pt x="26574" y="76866"/>
                    </a:lnTo>
                    <a:lnTo>
                      <a:pt x="32015" y="71139"/>
                    </a:lnTo>
                    <a:lnTo>
                      <a:pt x="35814" y="64770"/>
                    </a:lnTo>
                    <a:lnTo>
                      <a:pt x="38814" y="56304"/>
                    </a:lnTo>
                    <a:lnTo>
                      <a:pt x="39814" y="47339"/>
                    </a:lnTo>
                    <a:lnTo>
                      <a:pt x="38814" y="38516"/>
                    </a:lnTo>
                    <a:lnTo>
                      <a:pt x="11430" y="7620"/>
                    </a:lnTo>
                    <a:lnTo>
                      <a:pt x="6858" y="3810"/>
                    </a:lnTo>
                    <a:lnTo>
                      <a:pt x="6096" y="3048"/>
                    </a:lnTo>
                    <a:lnTo>
                      <a:pt x="3810" y="0"/>
                    </a:lnTo>
                  </a:path>
                </a:pathLst>
              </a:custGeom>
              <a:noFill/>
              <a:ln cap="flat" cmpd="sng" w="2290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4" name="Google Shape;1654;p39"/>
              <p:cNvSpPr/>
              <p:nvPr/>
            </p:nvSpPr>
            <p:spPr>
              <a:xfrm>
                <a:off x="5783579" y="6003036"/>
                <a:ext cx="9525" cy="107950"/>
              </a:xfrm>
              <a:custGeom>
                <a:rect b="b" l="l" r="r" t="t"/>
                <a:pathLst>
                  <a:path extrusionOk="0" h="107950" w="9525">
                    <a:moveTo>
                      <a:pt x="0" y="0"/>
                    </a:moveTo>
                    <a:lnTo>
                      <a:pt x="4000" y="11430"/>
                    </a:lnTo>
                    <a:lnTo>
                      <a:pt x="6858" y="22288"/>
                    </a:lnTo>
                    <a:lnTo>
                      <a:pt x="8572" y="33432"/>
                    </a:lnTo>
                    <a:lnTo>
                      <a:pt x="9144" y="45720"/>
                    </a:lnTo>
                    <a:lnTo>
                      <a:pt x="8882" y="59436"/>
                    </a:lnTo>
                    <a:lnTo>
                      <a:pt x="8191" y="73152"/>
                    </a:lnTo>
                    <a:lnTo>
                      <a:pt x="7215" y="86868"/>
                    </a:lnTo>
                    <a:lnTo>
                      <a:pt x="6096" y="100584"/>
                    </a:lnTo>
                    <a:lnTo>
                      <a:pt x="6096" y="102870"/>
                    </a:lnTo>
                    <a:lnTo>
                      <a:pt x="6096" y="105155"/>
                    </a:lnTo>
                    <a:lnTo>
                      <a:pt x="6096" y="107442"/>
                    </a:lnTo>
                  </a:path>
                </a:pathLst>
              </a:custGeom>
              <a:noFill/>
              <a:ln cap="flat" cmpd="sng" w="2290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5" name="Google Shape;1655;p39"/>
              <p:cNvSpPr/>
              <p:nvPr/>
            </p:nvSpPr>
            <p:spPr>
              <a:xfrm>
                <a:off x="5766054" y="6006084"/>
                <a:ext cx="119379" cy="93345"/>
              </a:xfrm>
              <a:custGeom>
                <a:rect b="b" l="l" r="r" t="t"/>
                <a:pathLst>
                  <a:path extrusionOk="0" h="93345" w="119379">
                    <a:moveTo>
                      <a:pt x="0" y="57150"/>
                    </a:moveTo>
                    <a:lnTo>
                      <a:pt x="23491" y="18490"/>
                    </a:lnTo>
                    <a:lnTo>
                      <a:pt x="51815" y="0"/>
                    </a:lnTo>
                    <a:lnTo>
                      <a:pt x="54863" y="5333"/>
                    </a:lnTo>
                    <a:lnTo>
                      <a:pt x="58042" y="13454"/>
                    </a:lnTo>
                    <a:lnTo>
                      <a:pt x="60864" y="21716"/>
                    </a:lnTo>
                    <a:lnTo>
                      <a:pt x="63543" y="29979"/>
                    </a:lnTo>
                    <a:lnTo>
                      <a:pt x="66294" y="38099"/>
                    </a:lnTo>
                    <a:lnTo>
                      <a:pt x="69603" y="47815"/>
                    </a:lnTo>
                    <a:lnTo>
                      <a:pt x="72771" y="57530"/>
                    </a:lnTo>
                    <a:lnTo>
                      <a:pt x="75938" y="67246"/>
                    </a:lnTo>
                    <a:lnTo>
                      <a:pt x="79248" y="76961"/>
                    </a:lnTo>
                    <a:lnTo>
                      <a:pt x="80772" y="82295"/>
                    </a:lnTo>
                    <a:lnTo>
                      <a:pt x="81534" y="86867"/>
                    </a:lnTo>
                    <a:lnTo>
                      <a:pt x="82296" y="92201"/>
                    </a:lnTo>
                    <a:lnTo>
                      <a:pt x="77724" y="86105"/>
                    </a:lnTo>
                    <a:lnTo>
                      <a:pt x="75438" y="79247"/>
                    </a:lnTo>
                    <a:lnTo>
                      <a:pt x="74676" y="70865"/>
                    </a:lnTo>
                    <a:lnTo>
                      <a:pt x="74223" y="63353"/>
                    </a:lnTo>
                    <a:lnTo>
                      <a:pt x="74485" y="55911"/>
                    </a:lnTo>
                    <a:lnTo>
                      <a:pt x="76176" y="48898"/>
                    </a:lnTo>
                    <a:lnTo>
                      <a:pt x="80010" y="42671"/>
                    </a:lnTo>
                    <a:lnTo>
                      <a:pt x="84582" y="38099"/>
                    </a:lnTo>
                    <a:lnTo>
                      <a:pt x="94488" y="35813"/>
                    </a:lnTo>
                    <a:lnTo>
                      <a:pt x="101346" y="38099"/>
                    </a:lnTo>
                    <a:lnTo>
                      <a:pt x="110489" y="40385"/>
                    </a:lnTo>
                    <a:lnTo>
                      <a:pt x="115062" y="48005"/>
                    </a:lnTo>
                    <a:lnTo>
                      <a:pt x="117348" y="56387"/>
                    </a:lnTo>
                    <a:lnTo>
                      <a:pt x="118550" y="64388"/>
                    </a:lnTo>
                    <a:lnTo>
                      <a:pt x="118967" y="72389"/>
                    </a:lnTo>
                    <a:lnTo>
                      <a:pt x="118955" y="80390"/>
                    </a:lnTo>
                    <a:lnTo>
                      <a:pt x="118872" y="88391"/>
                    </a:lnTo>
                    <a:lnTo>
                      <a:pt x="118872" y="89915"/>
                    </a:lnTo>
                    <a:lnTo>
                      <a:pt x="118872" y="91439"/>
                    </a:lnTo>
                    <a:lnTo>
                      <a:pt x="118872" y="92963"/>
                    </a:lnTo>
                  </a:path>
                </a:pathLst>
              </a:custGeom>
              <a:noFill/>
              <a:ln cap="flat" cmpd="sng" w="2290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6" name="Google Shape;1656;p39"/>
              <p:cNvSpPr/>
              <p:nvPr/>
            </p:nvSpPr>
            <p:spPr>
              <a:xfrm>
                <a:off x="5919977" y="6076950"/>
                <a:ext cx="24129" cy="22860"/>
              </a:xfrm>
              <a:custGeom>
                <a:rect b="b" l="l" r="r" t="t"/>
                <a:pathLst>
                  <a:path extrusionOk="0" h="22860" w="24129">
                    <a:moveTo>
                      <a:pt x="0" y="4572"/>
                    </a:moveTo>
                    <a:lnTo>
                      <a:pt x="0" y="17526"/>
                    </a:lnTo>
                    <a:lnTo>
                      <a:pt x="5334" y="22860"/>
                    </a:lnTo>
                    <a:lnTo>
                      <a:pt x="18288" y="22860"/>
                    </a:lnTo>
                    <a:lnTo>
                      <a:pt x="23622" y="17526"/>
                    </a:lnTo>
                    <a:lnTo>
                      <a:pt x="23622" y="11430"/>
                    </a:lnTo>
                    <a:lnTo>
                      <a:pt x="23622" y="4572"/>
                    </a:lnTo>
                    <a:lnTo>
                      <a:pt x="18288" y="0"/>
                    </a:lnTo>
                    <a:lnTo>
                      <a:pt x="5334" y="0"/>
                    </a:lnTo>
                    <a:lnTo>
                      <a:pt x="0" y="4572"/>
                    </a:lnTo>
                    <a:close/>
                  </a:path>
                </a:pathLst>
              </a:custGeom>
              <a:solidFill>
                <a:srgbClr val="800080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657" name="Google Shape;1657;p39"/>
            <p:cNvSpPr/>
            <p:nvPr/>
          </p:nvSpPr>
          <p:spPr>
            <a:xfrm>
              <a:off x="9865518" y="4426934"/>
              <a:ext cx="13970" cy="4445"/>
            </a:xfrm>
            <a:custGeom>
              <a:rect b="b" l="l" r="r" t="t"/>
              <a:pathLst>
                <a:path extrusionOk="0" h="4445" w="13970">
                  <a:moveTo>
                    <a:pt x="13811" y="285"/>
                  </a:moveTo>
                  <a:lnTo>
                    <a:pt x="1726" y="535"/>
                  </a:lnTo>
                  <a:lnTo>
                    <a:pt x="0" y="0"/>
                  </a:lnTo>
                  <a:lnTo>
                    <a:pt x="2131" y="178"/>
                  </a:lnTo>
                  <a:lnTo>
                    <a:pt x="1619" y="2571"/>
                  </a:lnTo>
                  <a:lnTo>
                    <a:pt x="1619" y="3333"/>
                  </a:lnTo>
                  <a:lnTo>
                    <a:pt x="1619" y="4095"/>
                  </a:lnTo>
                </a:path>
              </a:pathLst>
            </a:custGeom>
            <a:noFill/>
            <a:ln cap="flat" cmpd="sng" w="22900">
              <a:solidFill>
                <a:srgbClr val="3366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661" name="Shape 1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62" name="Google Shape;1662;p40"/>
          <p:cNvGrpSpPr/>
          <p:nvPr/>
        </p:nvGrpSpPr>
        <p:grpSpPr>
          <a:xfrm>
            <a:off x="5757619" y="1620876"/>
            <a:ext cx="3111145" cy="2733966"/>
            <a:chOff x="8238778" y="2264949"/>
            <a:chExt cx="1820128" cy="2967831"/>
          </a:xfrm>
        </p:grpSpPr>
        <p:sp>
          <p:nvSpPr>
            <p:cNvPr id="1663" name="Google Shape;1663;p40"/>
            <p:cNvSpPr/>
            <p:nvPr/>
          </p:nvSpPr>
          <p:spPr>
            <a:xfrm>
              <a:off x="8801861" y="2312670"/>
              <a:ext cx="22225" cy="357505"/>
            </a:xfrm>
            <a:custGeom>
              <a:rect b="b" l="l" r="r" t="t"/>
              <a:pathLst>
                <a:path extrusionOk="0" h="357505" w="22225">
                  <a:moveTo>
                    <a:pt x="0" y="0"/>
                  </a:moveTo>
                  <a:lnTo>
                    <a:pt x="8572" y="48101"/>
                  </a:lnTo>
                  <a:lnTo>
                    <a:pt x="13716" y="96774"/>
                  </a:lnTo>
                  <a:lnTo>
                    <a:pt x="18288" y="165735"/>
                  </a:lnTo>
                  <a:lnTo>
                    <a:pt x="20574" y="234696"/>
                  </a:lnTo>
                  <a:lnTo>
                    <a:pt x="20585" y="262247"/>
                  </a:lnTo>
                  <a:lnTo>
                    <a:pt x="20669" y="289941"/>
                  </a:lnTo>
                  <a:lnTo>
                    <a:pt x="20895" y="317634"/>
                  </a:lnTo>
                  <a:lnTo>
                    <a:pt x="21336" y="345186"/>
                  </a:lnTo>
                  <a:lnTo>
                    <a:pt x="21336" y="352044"/>
                  </a:lnTo>
                  <a:lnTo>
                    <a:pt x="21336" y="353568"/>
                  </a:lnTo>
                  <a:lnTo>
                    <a:pt x="22098" y="357378"/>
                  </a:lnTo>
                  <a:lnTo>
                    <a:pt x="22098" y="348996"/>
                  </a:lnTo>
                  <a:lnTo>
                    <a:pt x="21336" y="344424"/>
                  </a:lnTo>
                  <a:lnTo>
                    <a:pt x="20574" y="336042"/>
                  </a:lnTo>
                </a:path>
              </a:pathLst>
            </a:custGeom>
            <a:noFill/>
            <a:ln cap="flat" cmpd="sng" w="22900">
              <a:solidFill>
                <a:srgbClr val="3366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664" name="Google Shape;1664;p4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989288" y="2363698"/>
              <a:ext cx="120446" cy="189026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665" name="Google Shape;1665;p40"/>
            <p:cNvGrpSpPr/>
            <p:nvPr/>
          </p:nvGrpSpPr>
          <p:grpSpPr>
            <a:xfrm>
              <a:off x="8800338" y="2264949"/>
              <a:ext cx="807720" cy="401955"/>
              <a:chOff x="8800338" y="2264949"/>
              <a:chExt cx="807720" cy="401955"/>
            </a:xfrm>
          </p:grpSpPr>
          <p:pic>
            <p:nvPicPr>
              <p:cNvPr id="1666" name="Google Shape;1666;p40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9157595" y="2392654"/>
                <a:ext cx="92348" cy="15683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667" name="Google Shape;1667;p40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9269454" y="2391130"/>
                <a:ext cx="115362" cy="150926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668" name="Google Shape;1668;p40"/>
              <p:cNvSpPr/>
              <p:nvPr/>
            </p:nvSpPr>
            <p:spPr>
              <a:xfrm>
                <a:off x="8800338" y="2264949"/>
                <a:ext cx="807720" cy="401955"/>
              </a:xfrm>
              <a:custGeom>
                <a:rect b="b" l="l" r="r" t="t"/>
                <a:pathLst>
                  <a:path extrusionOk="0" h="401955" w="807720">
                    <a:moveTo>
                      <a:pt x="0" y="32480"/>
                    </a:moveTo>
                    <a:lnTo>
                      <a:pt x="13727" y="33480"/>
                    </a:lnTo>
                    <a:lnTo>
                      <a:pt x="27527" y="34194"/>
                    </a:lnTo>
                    <a:lnTo>
                      <a:pt x="41469" y="34623"/>
                    </a:lnTo>
                    <a:lnTo>
                      <a:pt x="55626" y="34766"/>
                    </a:lnTo>
                    <a:lnTo>
                      <a:pt x="84081" y="34742"/>
                    </a:lnTo>
                    <a:lnTo>
                      <a:pt x="140708" y="34123"/>
                    </a:lnTo>
                    <a:lnTo>
                      <a:pt x="212598" y="31122"/>
                    </a:lnTo>
                    <a:lnTo>
                      <a:pt x="256032" y="28289"/>
                    </a:lnTo>
                    <a:lnTo>
                      <a:pt x="299466" y="24884"/>
                    </a:lnTo>
                    <a:lnTo>
                      <a:pt x="342900" y="21050"/>
                    </a:lnTo>
                    <a:lnTo>
                      <a:pt x="393192" y="16847"/>
                    </a:lnTo>
                    <a:lnTo>
                      <a:pt x="443484" y="12572"/>
                    </a:lnTo>
                    <a:lnTo>
                      <a:pt x="493776" y="8727"/>
                    </a:lnTo>
                    <a:lnTo>
                      <a:pt x="544068" y="5810"/>
                    </a:lnTo>
                    <a:lnTo>
                      <a:pt x="594812" y="3369"/>
                    </a:lnTo>
                    <a:lnTo>
                      <a:pt x="645414" y="1714"/>
                    </a:lnTo>
                    <a:lnTo>
                      <a:pt x="696015" y="773"/>
                    </a:lnTo>
                    <a:lnTo>
                      <a:pt x="746760" y="476"/>
                    </a:lnTo>
                    <a:lnTo>
                      <a:pt x="754439" y="273"/>
                    </a:lnTo>
                    <a:lnTo>
                      <a:pt x="762476" y="0"/>
                    </a:lnTo>
                    <a:lnTo>
                      <a:pt x="770655" y="154"/>
                    </a:lnTo>
                    <a:lnTo>
                      <a:pt x="778764" y="1238"/>
                    </a:lnTo>
                    <a:lnTo>
                      <a:pt x="778764" y="2000"/>
                    </a:lnTo>
                    <a:lnTo>
                      <a:pt x="779526" y="2000"/>
                    </a:lnTo>
                    <a:lnTo>
                      <a:pt x="779633" y="9548"/>
                    </a:lnTo>
                    <a:lnTo>
                      <a:pt x="779811" y="17240"/>
                    </a:lnTo>
                    <a:lnTo>
                      <a:pt x="779847" y="24931"/>
                    </a:lnTo>
                    <a:lnTo>
                      <a:pt x="779526" y="32480"/>
                    </a:lnTo>
                    <a:lnTo>
                      <a:pt x="778775" y="51339"/>
                    </a:lnTo>
                    <a:lnTo>
                      <a:pt x="779526" y="107918"/>
                    </a:lnTo>
                    <a:lnTo>
                      <a:pt x="783526" y="177164"/>
                    </a:lnTo>
                    <a:lnTo>
                      <a:pt x="790956" y="245840"/>
                    </a:lnTo>
                    <a:lnTo>
                      <a:pt x="797433" y="289274"/>
                    </a:lnTo>
                    <a:lnTo>
                      <a:pt x="800814" y="310991"/>
                    </a:lnTo>
                    <a:lnTo>
                      <a:pt x="803910" y="332708"/>
                    </a:lnTo>
                    <a:lnTo>
                      <a:pt x="805636" y="344435"/>
                    </a:lnTo>
                    <a:lnTo>
                      <a:pt x="807434" y="358520"/>
                    </a:lnTo>
                    <a:lnTo>
                      <a:pt x="790860" y="394144"/>
                    </a:lnTo>
                    <a:lnTo>
                      <a:pt x="737235" y="401192"/>
                    </a:lnTo>
                    <a:lnTo>
                      <a:pt x="718685" y="401347"/>
                    </a:lnTo>
                    <a:lnTo>
                      <a:pt x="700278" y="401288"/>
                    </a:lnTo>
                    <a:lnTo>
                      <a:pt x="671583" y="401264"/>
                    </a:lnTo>
                    <a:lnTo>
                      <a:pt x="642747" y="401097"/>
                    </a:lnTo>
                    <a:lnTo>
                      <a:pt x="613910" y="400645"/>
                    </a:lnTo>
                    <a:lnTo>
                      <a:pt x="585216" y="399764"/>
                    </a:lnTo>
                    <a:lnTo>
                      <a:pt x="538233" y="398085"/>
                    </a:lnTo>
                    <a:lnTo>
                      <a:pt x="491109" y="396620"/>
                    </a:lnTo>
                    <a:lnTo>
                      <a:pt x="443984" y="395585"/>
                    </a:lnTo>
                    <a:lnTo>
                      <a:pt x="397002" y="395192"/>
                    </a:lnTo>
                    <a:lnTo>
                      <a:pt x="355854" y="394858"/>
                    </a:lnTo>
                    <a:lnTo>
                      <a:pt x="314706" y="394811"/>
                    </a:lnTo>
                    <a:lnTo>
                      <a:pt x="273558" y="394763"/>
                    </a:lnTo>
                    <a:lnTo>
                      <a:pt x="232410" y="394430"/>
                    </a:lnTo>
                    <a:lnTo>
                      <a:pt x="190583" y="394418"/>
                    </a:lnTo>
                    <a:lnTo>
                      <a:pt x="148685" y="394906"/>
                    </a:lnTo>
                    <a:lnTo>
                      <a:pt x="106930" y="394966"/>
                    </a:lnTo>
                    <a:lnTo>
                      <a:pt x="65532" y="393668"/>
                    </a:lnTo>
                    <a:lnTo>
                      <a:pt x="54102" y="392906"/>
                    </a:lnTo>
                    <a:lnTo>
                      <a:pt x="63246" y="392144"/>
                    </a:lnTo>
                    <a:lnTo>
                      <a:pt x="67056" y="390620"/>
                    </a:lnTo>
                  </a:path>
                </a:pathLst>
              </a:custGeom>
              <a:noFill/>
              <a:ln cap="flat" cmpd="sng" w="2290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69" name="Google Shape;1669;p40"/>
            <p:cNvGrpSpPr/>
            <p:nvPr/>
          </p:nvGrpSpPr>
          <p:grpSpPr>
            <a:xfrm>
              <a:off x="8686012" y="2734056"/>
              <a:ext cx="319302" cy="318769"/>
              <a:chOff x="8686012" y="2734056"/>
              <a:chExt cx="319302" cy="318769"/>
            </a:xfrm>
          </p:grpSpPr>
          <p:sp>
            <p:nvSpPr>
              <p:cNvPr id="1670" name="Google Shape;1670;p40"/>
              <p:cNvSpPr/>
              <p:nvPr/>
            </p:nvSpPr>
            <p:spPr>
              <a:xfrm>
                <a:off x="8822435" y="2734056"/>
                <a:ext cx="182879" cy="318769"/>
              </a:xfrm>
              <a:custGeom>
                <a:rect b="b" l="l" r="r" t="t"/>
                <a:pathLst>
                  <a:path extrusionOk="0" h="318769" w="182879">
                    <a:moveTo>
                      <a:pt x="182879" y="0"/>
                    </a:moveTo>
                    <a:lnTo>
                      <a:pt x="162020" y="43719"/>
                    </a:lnTo>
                    <a:lnTo>
                      <a:pt x="139445" y="86868"/>
                    </a:lnTo>
                    <a:lnTo>
                      <a:pt x="104298" y="148590"/>
                    </a:lnTo>
                    <a:lnTo>
                      <a:pt x="86403" y="179451"/>
                    </a:lnTo>
                    <a:lnTo>
                      <a:pt x="68579" y="210311"/>
                    </a:lnTo>
                    <a:lnTo>
                      <a:pt x="56018" y="231338"/>
                    </a:lnTo>
                    <a:lnTo>
                      <a:pt x="43529" y="252222"/>
                    </a:lnTo>
                    <a:lnTo>
                      <a:pt x="31182" y="273105"/>
                    </a:lnTo>
                    <a:lnTo>
                      <a:pt x="19049" y="294132"/>
                    </a:lnTo>
                    <a:lnTo>
                      <a:pt x="16001" y="300228"/>
                    </a:lnTo>
                    <a:lnTo>
                      <a:pt x="11429" y="311658"/>
                    </a:lnTo>
                    <a:lnTo>
                      <a:pt x="6857" y="316230"/>
                    </a:lnTo>
                    <a:lnTo>
                      <a:pt x="4571" y="318516"/>
                    </a:lnTo>
                    <a:lnTo>
                      <a:pt x="4571" y="315468"/>
                    </a:lnTo>
                    <a:lnTo>
                      <a:pt x="3809" y="314706"/>
                    </a:lnTo>
                    <a:lnTo>
                      <a:pt x="1523" y="311658"/>
                    </a:lnTo>
                    <a:lnTo>
                      <a:pt x="761" y="310896"/>
                    </a:lnTo>
                    <a:lnTo>
                      <a:pt x="0" y="308610"/>
                    </a:lnTo>
                  </a:path>
                </a:pathLst>
              </a:custGeom>
              <a:noFill/>
              <a:ln cap="flat" cmpd="sng" w="2290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1671" name="Google Shape;1671;p40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8686012" y="2798038"/>
                <a:ext cx="87680" cy="140258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672" name="Google Shape;1672;p40"/>
            <p:cNvGrpSpPr/>
            <p:nvPr/>
          </p:nvGrpSpPr>
          <p:grpSpPr>
            <a:xfrm>
              <a:off x="9323831" y="2776728"/>
              <a:ext cx="262153" cy="236219"/>
              <a:chOff x="9323831" y="2776728"/>
              <a:chExt cx="262153" cy="236219"/>
            </a:xfrm>
          </p:grpSpPr>
          <p:sp>
            <p:nvSpPr>
              <p:cNvPr id="1673" name="Google Shape;1673;p40"/>
              <p:cNvSpPr/>
              <p:nvPr/>
            </p:nvSpPr>
            <p:spPr>
              <a:xfrm>
                <a:off x="9323831" y="2776728"/>
                <a:ext cx="150495" cy="236219"/>
              </a:xfrm>
              <a:custGeom>
                <a:rect b="b" l="l" r="r" t="t"/>
                <a:pathLst>
                  <a:path extrusionOk="0" h="236219" w="150495">
                    <a:moveTo>
                      <a:pt x="0" y="0"/>
                    </a:moveTo>
                    <a:lnTo>
                      <a:pt x="7881" y="16716"/>
                    </a:lnTo>
                    <a:lnTo>
                      <a:pt x="16764" y="32004"/>
                    </a:lnTo>
                    <a:lnTo>
                      <a:pt x="26789" y="46720"/>
                    </a:lnTo>
                    <a:lnTo>
                      <a:pt x="38100" y="61721"/>
                    </a:lnTo>
                    <a:lnTo>
                      <a:pt x="51696" y="80569"/>
                    </a:lnTo>
                    <a:lnTo>
                      <a:pt x="65151" y="99345"/>
                    </a:lnTo>
                    <a:lnTo>
                      <a:pt x="78605" y="117979"/>
                    </a:lnTo>
                    <a:lnTo>
                      <a:pt x="92202" y="136397"/>
                    </a:lnTo>
                    <a:lnTo>
                      <a:pt x="104155" y="151876"/>
                    </a:lnTo>
                    <a:lnTo>
                      <a:pt x="115824" y="167640"/>
                    </a:lnTo>
                    <a:lnTo>
                      <a:pt x="137160" y="201167"/>
                    </a:lnTo>
                    <a:lnTo>
                      <a:pt x="147554" y="227099"/>
                    </a:lnTo>
                    <a:lnTo>
                      <a:pt x="150114" y="236219"/>
                    </a:lnTo>
                  </a:path>
                </a:pathLst>
              </a:custGeom>
              <a:noFill/>
              <a:ln cap="flat" cmpd="sng" w="2290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1674" name="Google Shape;1674;p40"/>
              <p:cNvPicPr preferRelativeResize="0"/>
              <p:nvPr/>
            </p:nvPicPr>
            <p:blipFill rotWithShape="1">
              <a:blip r:embed="rId7">
                <a:alphaModFix/>
              </a:blip>
              <a:srcRect b="0" l="0" r="0" t="0"/>
              <a:stretch/>
            </p:blipFill>
            <p:spPr>
              <a:xfrm>
                <a:off x="9467824" y="2779750"/>
                <a:ext cx="118160" cy="11892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675" name="Google Shape;1675;p40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9423628" y="3519652"/>
              <a:ext cx="177596" cy="22026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76" name="Google Shape;1676;p40"/>
            <p:cNvSpPr/>
            <p:nvPr/>
          </p:nvSpPr>
          <p:spPr>
            <a:xfrm>
              <a:off x="9397745" y="3299459"/>
              <a:ext cx="1270" cy="43179"/>
            </a:xfrm>
            <a:custGeom>
              <a:rect b="b" l="l" r="r" t="t"/>
              <a:pathLst>
                <a:path extrusionOk="0" h="43179" w="1270">
                  <a:moveTo>
                    <a:pt x="0" y="0"/>
                  </a:moveTo>
                  <a:lnTo>
                    <a:pt x="11" y="9144"/>
                  </a:lnTo>
                  <a:lnTo>
                    <a:pt x="95" y="18288"/>
                  </a:lnTo>
                  <a:lnTo>
                    <a:pt x="321" y="27432"/>
                  </a:lnTo>
                  <a:lnTo>
                    <a:pt x="762" y="36576"/>
                  </a:lnTo>
                  <a:lnTo>
                    <a:pt x="762" y="39624"/>
                  </a:lnTo>
                  <a:lnTo>
                    <a:pt x="762" y="41148"/>
                  </a:lnTo>
                  <a:lnTo>
                    <a:pt x="762" y="42672"/>
                  </a:lnTo>
                </a:path>
              </a:pathLst>
            </a:custGeom>
            <a:noFill/>
            <a:ln cap="flat" cmpd="sng" w="22900">
              <a:solidFill>
                <a:srgbClr val="3366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7" name="Google Shape;1677;p40"/>
            <p:cNvSpPr/>
            <p:nvPr/>
          </p:nvSpPr>
          <p:spPr>
            <a:xfrm>
              <a:off x="9436607" y="3423665"/>
              <a:ext cx="56515" cy="5079"/>
            </a:xfrm>
            <a:custGeom>
              <a:rect b="b" l="l" r="r" t="t"/>
              <a:pathLst>
                <a:path extrusionOk="0" h="5079" w="56515">
                  <a:moveTo>
                    <a:pt x="0" y="4572"/>
                  </a:moveTo>
                  <a:lnTo>
                    <a:pt x="14168" y="3857"/>
                  </a:lnTo>
                  <a:lnTo>
                    <a:pt x="28194" y="2857"/>
                  </a:lnTo>
                  <a:lnTo>
                    <a:pt x="42219" y="1571"/>
                  </a:lnTo>
                  <a:lnTo>
                    <a:pt x="56388" y="0"/>
                  </a:lnTo>
                </a:path>
              </a:pathLst>
            </a:custGeom>
            <a:noFill/>
            <a:ln cap="flat" cmpd="sng" w="22900">
              <a:solidFill>
                <a:srgbClr val="3366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8" name="Google Shape;1678;p40"/>
            <p:cNvSpPr/>
            <p:nvPr/>
          </p:nvSpPr>
          <p:spPr>
            <a:xfrm>
              <a:off x="9450323" y="3081527"/>
              <a:ext cx="26034" cy="1269"/>
            </a:xfrm>
            <a:custGeom>
              <a:rect b="b" l="l" r="r" t="t"/>
              <a:pathLst>
                <a:path extrusionOk="0" h="1269" w="26034">
                  <a:moveTo>
                    <a:pt x="0" y="0"/>
                  </a:moveTo>
                  <a:lnTo>
                    <a:pt x="6619" y="547"/>
                  </a:lnTo>
                  <a:lnTo>
                    <a:pt x="12954" y="952"/>
                  </a:lnTo>
                  <a:lnTo>
                    <a:pt x="19288" y="1071"/>
                  </a:lnTo>
                  <a:lnTo>
                    <a:pt x="25908" y="761"/>
                  </a:lnTo>
                </a:path>
              </a:pathLst>
            </a:custGeom>
            <a:noFill/>
            <a:ln cap="flat" cmpd="sng" w="22900">
              <a:solidFill>
                <a:srgbClr val="3366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679" name="Google Shape;1679;p40"/>
            <p:cNvGrpSpPr/>
            <p:nvPr/>
          </p:nvGrpSpPr>
          <p:grpSpPr>
            <a:xfrm>
              <a:off x="9517379" y="3169158"/>
              <a:ext cx="130683" cy="153162"/>
              <a:chOff x="9517379" y="3169158"/>
              <a:chExt cx="130683" cy="153162"/>
            </a:xfrm>
          </p:grpSpPr>
          <p:sp>
            <p:nvSpPr>
              <p:cNvPr id="1680" name="Google Shape;1680;p40"/>
              <p:cNvSpPr/>
              <p:nvPr/>
            </p:nvSpPr>
            <p:spPr>
              <a:xfrm>
                <a:off x="9517379" y="3221736"/>
                <a:ext cx="64770" cy="11430"/>
              </a:xfrm>
              <a:custGeom>
                <a:rect b="b" l="l" r="r" t="t"/>
                <a:pathLst>
                  <a:path extrusionOk="0" h="11430" w="64770">
                    <a:moveTo>
                      <a:pt x="0" y="11429"/>
                    </a:moveTo>
                    <a:lnTo>
                      <a:pt x="45720" y="761"/>
                    </a:lnTo>
                    <a:lnTo>
                      <a:pt x="58674" y="0"/>
                    </a:lnTo>
                    <a:lnTo>
                      <a:pt x="64769" y="0"/>
                    </a:lnTo>
                  </a:path>
                </a:pathLst>
              </a:custGeom>
              <a:noFill/>
              <a:ln cap="flat" cmpd="sng" w="2290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1" name="Google Shape;1681;p40"/>
              <p:cNvSpPr/>
              <p:nvPr/>
            </p:nvSpPr>
            <p:spPr>
              <a:xfrm>
                <a:off x="9529714" y="3169158"/>
                <a:ext cx="22225" cy="98425"/>
              </a:xfrm>
              <a:custGeom>
                <a:rect b="b" l="l" r="r" t="t"/>
                <a:pathLst>
                  <a:path extrusionOk="0" h="98425" w="22225">
                    <a:moveTo>
                      <a:pt x="18145" y="98298"/>
                    </a:moveTo>
                    <a:lnTo>
                      <a:pt x="2143" y="61722"/>
                    </a:lnTo>
                    <a:lnTo>
                      <a:pt x="0" y="31075"/>
                    </a:lnTo>
                    <a:lnTo>
                      <a:pt x="619" y="21336"/>
                    </a:lnTo>
                    <a:lnTo>
                      <a:pt x="1381" y="15240"/>
                    </a:lnTo>
                    <a:lnTo>
                      <a:pt x="5953" y="3810"/>
                    </a:lnTo>
                    <a:lnTo>
                      <a:pt x="12049" y="1524"/>
                    </a:lnTo>
                    <a:lnTo>
                      <a:pt x="15097" y="0"/>
                    </a:lnTo>
                    <a:lnTo>
                      <a:pt x="18907" y="762"/>
                    </a:lnTo>
                    <a:lnTo>
                      <a:pt x="21955" y="1524"/>
                    </a:lnTo>
                  </a:path>
                </a:pathLst>
              </a:custGeom>
              <a:noFill/>
              <a:ln cap="flat" cmpd="sng" w="2290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2" name="Google Shape;1682;p40"/>
              <p:cNvSpPr/>
              <p:nvPr/>
            </p:nvSpPr>
            <p:spPr>
              <a:xfrm>
                <a:off x="9592817" y="3246120"/>
                <a:ext cx="55245" cy="76200"/>
              </a:xfrm>
              <a:custGeom>
                <a:rect b="b" l="l" r="r" t="t"/>
                <a:pathLst>
                  <a:path extrusionOk="0" h="76200" w="55245">
                    <a:moveTo>
                      <a:pt x="8381" y="0"/>
                    </a:moveTo>
                    <a:lnTo>
                      <a:pt x="29479" y="23217"/>
                    </a:lnTo>
                    <a:lnTo>
                      <a:pt x="28003" y="31051"/>
                    </a:lnTo>
                    <a:lnTo>
                      <a:pt x="7405" y="66722"/>
                    </a:lnTo>
                    <a:lnTo>
                      <a:pt x="2285" y="73152"/>
                    </a:lnTo>
                    <a:lnTo>
                      <a:pt x="761" y="75438"/>
                    </a:lnTo>
                    <a:lnTo>
                      <a:pt x="0" y="75438"/>
                    </a:lnTo>
                    <a:lnTo>
                      <a:pt x="0" y="76200"/>
                    </a:lnTo>
                    <a:lnTo>
                      <a:pt x="9143" y="76200"/>
                    </a:lnTo>
                    <a:lnTo>
                      <a:pt x="15239" y="72390"/>
                    </a:lnTo>
                    <a:lnTo>
                      <a:pt x="22859" y="68580"/>
                    </a:lnTo>
                    <a:lnTo>
                      <a:pt x="31289" y="64127"/>
                    </a:lnTo>
                    <a:lnTo>
                      <a:pt x="39433" y="59816"/>
                    </a:lnTo>
                    <a:lnTo>
                      <a:pt x="47291" y="55506"/>
                    </a:lnTo>
                    <a:lnTo>
                      <a:pt x="54863" y="51053"/>
                    </a:lnTo>
                  </a:path>
                </a:pathLst>
              </a:custGeom>
              <a:noFill/>
              <a:ln cap="flat" cmpd="sng" w="2290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683" name="Google Shape;1683;p40"/>
            <p:cNvSpPr/>
            <p:nvPr/>
          </p:nvSpPr>
          <p:spPr>
            <a:xfrm>
              <a:off x="9617964" y="3064764"/>
              <a:ext cx="32384" cy="3810"/>
            </a:xfrm>
            <a:custGeom>
              <a:rect b="b" l="l" r="r" t="t"/>
              <a:pathLst>
                <a:path extrusionOk="0" h="3810" w="32384">
                  <a:moveTo>
                    <a:pt x="0" y="3810"/>
                  </a:moveTo>
                  <a:lnTo>
                    <a:pt x="8001" y="3107"/>
                  </a:lnTo>
                  <a:lnTo>
                    <a:pt x="16002" y="2190"/>
                  </a:lnTo>
                  <a:lnTo>
                    <a:pt x="24003" y="1131"/>
                  </a:lnTo>
                  <a:lnTo>
                    <a:pt x="32004" y="0"/>
                  </a:lnTo>
                </a:path>
              </a:pathLst>
            </a:custGeom>
            <a:noFill/>
            <a:ln cap="flat" cmpd="sng" w="22900">
              <a:solidFill>
                <a:srgbClr val="3366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684" name="Google Shape;1684;p40"/>
            <p:cNvGrpSpPr/>
            <p:nvPr/>
          </p:nvGrpSpPr>
          <p:grpSpPr>
            <a:xfrm>
              <a:off x="9677400" y="3182874"/>
              <a:ext cx="57277" cy="105918"/>
              <a:chOff x="9677400" y="3182874"/>
              <a:chExt cx="57277" cy="105918"/>
            </a:xfrm>
          </p:grpSpPr>
          <p:sp>
            <p:nvSpPr>
              <p:cNvPr id="1685" name="Google Shape;1685;p40"/>
              <p:cNvSpPr/>
              <p:nvPr/>
            </p:nvSpPr>
            <p:spPr>
              <a:xfrm>
                <a:off x="9677400" y="3182874"/>
                <a:ext cx="47625" cy="68579"/>
              </a:xfrm>
              <a:custGeom>
                <a:rect b="b" l="l" r="r" t="t"/>
                <a:pathLst>
                  <a:path extrusionOk="0" h="68579" w="47625">
                    <a:moveTo>
                      <a:pt x="44196" y="0"/>
                    </a:moveTo>
                    <a:lnTo>
                      <a:pt x="16002" y="27432"/>
                    </a:lnTo>
                    <a:lnTo>
                      <a:pt x="0" y="53340"/>
                    </a:lnTo>
                    <a:lnTo>
                      <a:pt x="0" y="58674"/>
                    </a:lnTo>
                    <a:lnTo>
                      <a:pt x="31313" y="64722"/>
                    </a:lnTo>
                    <a:lnTo>
                      <a:pt x="38862" y="65532"/>
                    </a:lnTo>
                    <a:lnTo>
                      <a:pt x="44958" y="66294"/>
                    </a:lnTo>
                    <a:lnTo>
                      <a:pt x="43434" y="66294"/>
                    </a:lnTo>
                    <a:lnTo>
                      <a:pt x="47244" y="68580"/>
                    </a:lnTo>
                  </a:path>
                </a:pathLst>
              </a:custGeom>
              <a:noFill/>
              <a:ln cap="flat" cmpd="sng" w="2290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6" name="Google Shape;1686;p40"/>
              <p:cNvSpPr/>
              <p:nvPr/>
            </p:nvSpPr>
            <p:spPr>
              <a:xfrm>
                <a:off x="9693402" y="3281172"/>
                <a:ext cx="41275" cy="7620"/>
              </a:xfrm>
              <a:custGeom>
                <a:rect b="b" l="l" r="r" t="t"/>
                <a:pathLst>
                  <a:path extrusionOk="0" h="7620" w="41275">
                    <a:moveTo>
                      <a:pt x="0" y="0"/>
                    </a:moveTo>
                    <a:lnTo>
                      <a:pt x="9655" y="4405"/>
                    </a:lnTo>
                    <a:lnTo>
                      <a:pt x="17240" y="6667"/>
                    </a:lnTo>
                    <a:lnTo>
                      <a:pt x="24967" y="7500"/>
                    </a:lnTo>
                    <a:lnTo>
                      <a:pt x="35052" y="7619"/>
                    </a:lnTo>
                    <a:lnTo>
                      <a:pt x="37338" y="7619"/>
                    </a:lnTo>
                    <a:lnTo>
                      <a:pt x="38862" y="7619"/>
                    </a:lnTo>
                    <a:lnTo>
                      <a:pt x="41148" y="7619"/>
                    </a:lnTo>
                  </a:path>
                </a:pathLst>
              </a:custGeom>
              <a:noFill/>
              <a:ln cap="flat" cmpd="sng" w="2290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687" name="Google Shape;1687;p40"/>
            <p:cNvSpPr/>
            <p:nvPr/>
          </p:nvSpPr>
          <p:spPr>
            <a:xfrm>
              <a:off x="9705593" y="3410711"/>
              <a:ext cx="68579" cy="9525"/>
            </a:xfrm>
            <a:custGeom>
              <a:rect b="b" l="l" r="r" t="t"/>
              <a:pathLst>
                <a:path extrusionOk="0" h="9525" w="68579">
                  <a:moveTo>
                    <a:pt x="0" y="9144"/>
                  </a:moveTo>
                  <a:lnTo>
                    <a:pt x="41910" y="5334"/>
                  </a:lnTo>
                  <a:lnTo>
                    <a:pt x="50256" y="3429"/>
                  </a:lnTo>
                  <a:lnTo>
                    <a:pt x="56673" y="2095"/>
                  </a:lnTo>
                  <a:lnTo>
                    <a:pt x="62376" y="1047"/>
                  </a:lnTo>
                  <a:lnTo>
                    <a:pt x="68580" y="0"/>
                  </a:lnTo>
                </a:path>
              </a:pathLst>
            </a:custGeom>
            <a:noFill/>
            <a:ln cap="flat" cmpd="sng" w="22900">
              <a:solidFill>
                <a:srgbClr val="3366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8" name="Google Shape;1688;p40"/>
            <p:cNvSpPr/>
            <p:nvPr/>
          </p:nvSpPr>
          <p:spPr>
            <a:xfrm>
              <a:off x="9775697" y="3188207"/>
              <a:ext cx="60325" cy="104775"/>
            </a:xfrm>
            <a:custGeom>
              <a:rect b="b" l="l" r="r" t="t"/>
              <a:pathLst>
                <a:path extrusionOk="0" h="104775" w="60325">
                  <a:moveTo>
                    <a:pt x="0" y="11429"/>
                  </a:moveTo>
                  <a:lnTo>
                    <a:pt x="37338" y="1523"/>
                  </a:lnTo>
                  <a:lnTo>
                    <a:pt x="44958" y="761"/>
                  </a:lnTo>
                  <a:lnTo>
                    <a:pt x="52577" y="0"/>
                  </a:lnTo>
                  <a:lnTo>
                    <a:pt x="59436" y="0"/>
                  </a:lnTo>
                  <a:lnTo>
                    <a:pt x="60198" y="0"/>
                  </a:lnTo>
                  <a:lnTo>
                    <a:pt x="60198" y="6857"/>
                  </a:lnTo>
                  <a:lnTo>
                    <a:pt x="59436" y="12953"/>
                  </a:lnTo>
                  <a:lnTo>
                    <a:pt x="57912" y="19049"/>
                  </a:lnTo>
                  <a:lnTo>
                    <a:pt x="54780" y="30360"/>
                  </a:lnTo>
                  <a:lnTo>
                    <a:pt x="52292" y="41528"/>
                  </a:lnTo>
                  <a:lnTo>
                    <a:pt x="50518" y="52697"/>
                  </a:lnTo>
                  <a:lnTo>
                    <a:pt x="49530" y="64007"/>
                  </a:lnTo>
                  <a:lnTo>
                    <a:pt x="50030" y="72354"/>
                  </a:lnTo>
                  <a:lnTo>
                    <a:pt x="50673" y="85629"/>
                  </a:lnTo>
                  <a:lnTo>
                    <a:pt x="50172" y="98190"/>
                  </a:lnTo>
                  <a:lnTo>
                    <a:pt x="47244" y="104393"/>
                  </a:lnTo>
                  <a:lnTo>
                    <a:pt x="44958" y="104393"/>
                  </a:lnTo>
                  <a:lnTo>
                    <a:pt x="42672" y="104393"/>
                  </a:lnTo>
                  <a:lnTo>
                    <a:pt x="40386" y="104393"/>
                  </a:lnTo>
                </a:path>
              </a:pathLst>
            </a:custGeom>
            <a:noFill/>
            <a:ln cap="flat" cmpd="sng" w="22900">
              <a:solidFill>
                <a:srgbClr val="3366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9" name="Google Shape;1689;p40"/>
            <p:cNvSpPr/>
            <p:nvPr/>
          </p:nvSpPr>
          <p:spPr>
            <a:xfrm>
              <a:off x="9797795" y="3048000"/>
              <a:ext cx="57150" cy="7619"/>
            </a:xfrm>
            <a:custGeom>
              <a:rect b="b" l="l" r="r" t="t"/>
              <a:pathLst>
                <a:path extrusionOk="0" h="7619" w="57150">
                  <a:moveTo>
                    <a:pt x="0" y="7620"/>
                  </a:moveTo>
                  <a:lnTo>
                    <a:pt x="7310" y="7143"/>
                  </a:lnTo>
                  <a:lnTo>
                    <a:pt x="14477" y="6667"/>
                  </a:lnTo>
                  <a:lnTo>
                    <a:pt x="21645" y="5905"/>
                  </a:lnTo>
                  <a:lnTo>
                    <a:pt x="28956" y="4572"/>
                  </a:lnTo>
                  <a:lnTo>
                    <a:pt x="35825" y="3429"/>
                  </a:lnTo>
                  <a:lnTo>
                    <a:pt x="42767" y="2286"/>
                  </a:lnTo>
                  <a:lnTo>
                    <a:pt x="49851" y="1143"/>
                  </a:lnTo>
                  <a:lnTo>
                    <a:pt x="57150" y="0"/>
                  </a:lnTo>
                </a:path>
              </a:pathLst>
            </a:custGeom>
            <a:noFill/>
            <a:ln cap="flat" cmpd="sng" w="22900">
              <a:solidFill>
                <a:srgbClr val="3366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0" name="Google Shape;1690;p40"/>
            <p:cNvSpPr/>
            <p:nvPr/>
          </p:nvSpPr>
          <p:spPr>
            <a:xfrm>
              <a:off x="9888473" y="3394709"/>
              <a:ext cx="60959" cy="12700"/>
            </a:xfrm>
            <a:custGeom>
              <a:rect b="b" l="l" r="r" t="t"/>
              <a:pathLst>
                <a:path extrusionOk="0" h="12700" w="60959">
                  <a:moveTo>
                    <a:pt x="0" y="12191"/>
                  </a:moveTo>
                  <a:lnTo>
                    <a:pt x="9013" y="9929"/>
                  </a:lnTo>
                  <a:lnTo>
                    <a:pt x="17811" y="7810"/>
                  </a:lnTo>
                  <a:lnTo>
                    <a:pt x="26467" y="5976"/>
                  </a:lnTo>
                  <a:lnTo>
                    <a:pt x="35052" y="4571"/>
                  </a:lnTo>
                  <a:lnTo>
                    <a:pt x="41779" y="3428"/>
                  </a:lnTo>
                  <a:lnTo>
                    <a:pt x="48291" y="2285"/>
                  </a:lnTo>
                  <a:lnTo>
                    <a:pt x="54661" y="1142"/>
                  </a:lnTo>
                  <a:lnTo>
                    <a:pt x="60960" y="0"/>
                  </a:lnTo>
                </a:path>
              </a:pathLst>
            </a:custGeom>
            <a:noFill/>
            <a:ln cap="flat" cmpd="sng" w="22900">
              <a:solidFill>
                <a:srgbClr val="3366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1" name="Google Shape;1691;p40"/>
            <p:cNvSpPr/>
            <p:nvPr/>
          </p:nvSpPr>
          <p:spPr>
            <a:xfrm>
              <a:off x="9947147" y="3059429"/>
              <a:ext cx="1270" cy="6350"/>
            </a:xfrm>
            <a:custGeom>
              <a:rect b="b" l="l" r="r" t="t"/>
              <a:pathLst>
                <a:path extrusionOk="0" h="6350" w="1270">
                  <a:moveTo>
                    <a:pt x="0" y="0"/>
                  </a:moveTo>
                  <a:lnTo>
                    <a:pt x="0" y="3810"/>
                  </a:lnTo>
                  <a:lnTo>
                    <a:pt x="762" y="6096"/>
                  </a:lnTo>
                </a:path>
              </a:pathLst>
            </a:custGeom>
            <a:noFill/>
            <a:ln cap="flat" cmpd="sng" w="22900">
              <a:solidFill>
                <a:srgbClr val="3366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2" name="Google Shape;1692;p40"/>
            <p:cNvSpPr/>
            <p:nvPr/>
          </p:nvSpPr>
          <p:spPr>
            <a:xfrm>
              <a:off x="9983723" y="3333750"/>
              <a:ext cx="22859" cy="24129"/>
            </a:xfrm>
            <a:custGeom>
              <a:rect b="b" l="l" r="r" t="t"/>
              <a:pathLst>
                <a:path extrusionOk="0" h="24129" w="22859">
                  <a:moveTo>
                    <a:pt x="0" y="5333"/>
                  </a:moveTo>
                  <a:lnTo>
                    <a:pt x="0" y="18287"/>
                  </a:lnTo>
                  <a:lnTo>
                    <a:pt x="5333" y="23621"/>
                  </a:lnTo>
                  <a:lnTo>
                    <a:pt x="17525" y="23621"/>
                  </a:lnTo>
                  <a:lnTo>
                    <a:pt x="22859" y="18287"/>
                  </a:lnTo>
                  <a:lnTo>
                    <a:pt x="22859" y="12191"/>
                  </a:lnTo>
                  <a:lnTo>
                    <a:pt x="22859" y="5333"/>
                  </a:lnTo>
                  <a:lnTo>
                    <a:pt x="17525" y="0"/>
                  </a:lnTo>
                  <a:lnTo>
                    <a:pt x="5333" y="0"/>
                  </a:lnTo>
                  <a:lnTo>
                    <a:pt x="0" y="5333"/>
                  </a:lnTo>
                  <a:close/>
                </a:path>
              </a:pathLst>
            </a:custGeom>
            <a:solidFill>
              <a:srgbClr val="3366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693" name="Google Shape;1693;p40"/>
            <p:cNvGrpSpPr/>
            <p:nvPr/>
          </p:nvGrpSpPr>
          <p:grpSpPr>
            <a:xfrm>
              <a:off x="9994391" y="3175253"/>
              <a:ext cx="13208" cy="145796"/>
              <a:chOff x="9994391" y="3175253"/>
              <a:chExt cx="13208" cy="145796"/>
            </a:xfrm>
          </p:grpSpPr>
          <p:sp>
            <p:nvSpPr>
              <p:cNvPr id="1694" name="Google Shape;1694;p40"/>
              <p:cNvSpPr/>
              <p:nvPr/>
            </p:nvSpPr>
            <p:spPr>
              <a:xfrm>
                <a:off x="9994391" y="3175253"/>
                <a:ext cx="9525" cy="75564"/>
              </a:xfrm>
              <a:custGeom>
                <a:rect b="b" l="l" r="r" t="t"/>
                <a:pathLst>
                  <a:path extrusionOk="0" h="75564" w="9525">
                    <a:moveTo>
                      <a:pt x="9144" y="0"/>
                    </a:moveTo>
                    <a:lnTo>
                      <a:pt x="6215" y="11310"/>
                    </a:lnTo>
                    <a:lnTo>
                      <a:pt x="3429" y="22478"/>
                    </a:lnTo>
                    <a:lnTo>
                      <a:pt x="1214" y="33647"/>
                    </a:lnTo>
                    <a:lnTo>
                      <a:pt x="0" y="44958"/>
                    </a:lnTo>
                    <a:lnTo>
                      <a:pt x="119" y="52399"/>
                    </a:lnTo>
                    <a:lnTo>
                      <a:pt x="381" y="59912"/>
                    </a:lnTo>
                    <a:lnTo>
                      <a:pt x="642" y="67567"/>
                    </a:lnTo>
                    <a:lnTo>
                      <a:pt x="762" y="75438"/>
                    </a:lnTo>
                  </a:path>
                </a:pathLst>
              </a:custGeom>
              <a:noFill/>
              <a:ln cap="flat" cmpd="sng" w="2290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95" name="Google Shape;1695;p40"/>
              <p:cNvSpPr/>
              <p:nvPr/>
            </p:nvSpPr>
            <p:spPr>
              <a:xfrm>
                <a:off x="10001249" y="3307079"/>
                <a:ext cx="6350" cy="13970"/>
              </a:xfrm>
              <a:custGeom>
                <a:rect b="b" l="l" r="r" t="t"/>
                <a:pathLst>
                  <a:path extrusionOk="0" h="13970" w="6350">
                    <a:moveTo>
                      <a:pt x="6096" y="0"/>
                    </a:moveTo>
                    <a:lnTo>
                      <a:pt x="1524" y="8382"/>
                    </a:lnTo>
                    <a:lnTo>
                      <a:pt x="0" y="8382"/>
                    </a:lnTo>
                    <a:lnTo>
                      <a:pt x="0" y="13716"/>
                    </a:lnTo>
                  </a:path>
                </a:pathLst>
              </a:custGeom>
              <a:noFill/>
              <a:ln cap="flat" cmpd="sng" w="2290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696" name="Google Shape;1696;p40"/>
            <p:cNvSpPr/>
            <p:nvPr/>
          </p:nvSpPr>
          <p:spPr>
            <a:xfrm>
              <a:off x="9387840" y="3090672"/>
              <a:ext cx="1904" cy="41910"/>
            </a:xfrm>
            <a:custGeom>
              <a:rect b="b" l="l" r="r" t="t"/>
              <a:pathLst>
                <a:path extrusionOk="0" h="41910" w="1904">
                  <a:moveTo>
                    <a:pt x="1524" y="0"/>
                  </a:moveTo>
                  <a:lnTo>
                    <a:pt x="1083" y="8572"/>
                  </a:lnTo>
                  <a:lnTo>
                    <a:pt x="857" y="17145"/>
                  </a:lnTo>
                  <a:lnTo>
                    <a:pt x="773" y="25717"/>
                  </a:lnTo>
                  <a:lnTo>
                    <a:pt x="762" y="34290"/>
                  </a:lnTo>
                  <a:lnTo>
                    <a:pt x="0" y="36576"/>
                  </a:lnTo>
                  <a:lnTo>
                    <a:pt x="0" y="39624"/>
                  </a:lnTo>
                  <a:lnTo>
                    <a:pt x="0" y="41910"/>
                  </a:lnTo>
                </a:path>
              </a:pathLst>
            </a:custGeom>
            <a:noFill/>
            <a:ln cap="flat" cmpd="sng" w="22900">
              <a:solidFill>
                <a:srgbClr val="3366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7" name="Google Shape;1697;p40"/>
            <p:cNvSpPr/>
            <p:nvPr/>
          </p:nvSpPr>
          <p:spPr>
            <a:xfrm>
              <a:off x="9375647" y="3195827"/>
              <a:ext cx="22859" cy="24130"/>
            </a:xfrm>
            <a:custGeom>
              <a:rect b="b" l="l" r="r" t="t"/>
              <a:pathLst>
                <a:path extrusionOk="0" h="24130" w="22859">
                  <a:moveTo>
                    <a:pt x="0" y="5333"/>
                  </a:moveTo>
                  <a:lnTo>
                    <a:pt x="0" y="18287"/>
                  </a:lnTo>
                  <a:lnTo>
                    <a:pt x="5333" y="23621"/>
                  </a:lnTo>
                  <a:lnTo>
                    <a:pt x="18287" y="23621"/>
                  </a:lnTo>
                  <a:lnTo>
                    <a:pt x="22859" y="18287"/>
                  </a:lnTo>
                  <a:lnTo>
                    <a:pt x="22859" y="12191"/>
                  </a:lnTo>
                  <a:lnTo>
                    <a:pt x="22859" y="5333"/>
                  </a:lnTo>
                  <a:lnTo>
                    <a:pt x="18287" y="0"/>
                  </a:lnTo>
                  <a:lnTo>
                    <a:pt x="5333" y="0"/>
                  </a:lnTo>
                  <a:lnTo>
                    <a:pt x="0" y="5333"/>
                  </a:lnTo>
                  <a:close/>
                </a:path>
              </a:pathLst>
            </a:custGeom>
            <a:solidFill>
              <a:srgbClr val="3366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698" name="Google Shape;1698;p40"/>
            <p:cNvGrpSpPr/>
            <p:nvPr/>
          </p:nvGrpSpPr>
          <p:grpSpPr>
            <a:xfrm>
              <a:off x="9425428" y="3751456"/>
              <a:ext cx="199390" cy="237489"/>
              <a:chOff x="9425428" y="3751456"/>
              <a:chExt cx="199390" cy="237489"/>
            </a:xfrm>
          </p:grpSpPr>
          <p:sp>
            <p:nvSpPr>
              <p:cNvPr id="1699" name="Google Shape;1699;p40"/>
              <p:cNvSpPr/>
              <p:nvPr/>
            </p:nvSpPr>
            <p:spPr>
              <a:xfrm>
                <a:off x="9425428" y="3751456"/>
                <a:ext cx="199390" cy="237489"/>
              </a:xfrm>
              <a:custGeom>
                <a:rect b="b" l="l" r="r" t="t"/>
                <a:pathLst>
                  <a:path extrusionOk="0" h="237489" w="199390">
                    <a:moveTo>
                      <a:pt x="52327" y="29587"/>
                    </a:moveTo>
                    <a:lnTo>
                      <a:pt x="22609" y="56257"/>
                    </a:lnTo>
                    <a:lnTo>
                      <a:pt x="4286" y="106084"/>
                    </a:lnTo>
                    <a:lnTo>
                      <a:pt x="0" y="141017"/>
                    </a:lnTo>
                    <a:lnTo>
                      <a:pt x="226" y="159222"/>
                    </a:lnTo>
                    <a:lnTo>
                      <a:pt x="16633" y="205680"/>
                    </a:lnTo>
                    <a:lnTo>
                      <a:pt x="51565" y="230755"/>
                    </a:lnTo>
                    <a:lnTo>
                      <a:pt x="89284" y="237327"/>
                    </a:lnTo>
                    <a:lnTo>
                      <a:pt x="108787" y="235577"/>
                    </a:lnTo>
                    <a:lnTo>
                      <a:pt x="156245" y="215038"/>
                    </a:lnTo>
                    <a:lnTo>
                      <a:pt x="188892" y="177188"/>
                    </a:lnTo>
                    <a:lnTo>
                      <a:pt x="199393" y="128647"/>
                    </a:lnTo>
                    <a:lnTo>
                      <a:pt x="199310" y="109394"/>
                    </a:lnTo>
                    <a:lnTo>
                      <a:pt x="187201" y="55495"/>
                    </a:lnTo>
                    <a:lnTo>
                      <a:pt x="159662" y="17347"/>
                    </a:lnTo>
                    <a:lnTo>
                      <a:pt x="118336" y="726"/>
                    </a:lnTo>
                    <a:lnTo>
                      <a:pt x="103512" y="0"/>
                    </a:lnTo>
                    <a:lnTo>
                      <a:pt x="88903" y="631"/>
                    </a:lnTo>
                    <a:lnTo>
                      <a:pt x="44707" y="15871"/>
                    </a:lnTo>
                    <a:lnTo>
                      <a:pt x="38611" y="23491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1700" name="Google Shape;1700;p40"/>
              <p:cNvPicPr preferRelativeResize="0"/>
              <p:nvPr/>
            </p:nvPicPr>
            <p:blipFill rotWithShape="1">
              <a:blip r:embed="rId9">
                <a:alphaModFix/>
              </a:blip>
              <a:srcRect b="0" l="0" r="0" t="0"/>
              <a:stretch/>
            </p:blipFill>
            <p:spPr>
              <a:xfrm>
                <a:off x="9474682" y="3836644"/>
                <a:ext cx="71678" cy="8158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701" name="Google Shape;1701;p40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9745192" y="3493744"/>
              <a:ext cx="221257" cy="18216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02" name="Google Shape;1702;p40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8238778" y="3136366"/>
              <a:ext cx="1053837" cy="146918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03" name="Google Shape;1703;p40"/>
            <p:cNvSpPr/>
            <p:nvPr/>
          </p:nvSpPr>
          <p:spPr>
            <a:xfrm>
              <a:off x="9820656" y="3800855"/>
              <a:ext cx="5079" cy="54610"/>
            </a:xfrm>
            <a:custGeom>
              <a:rect b="b" l="l" r="r" t="t"/>
              <a:pathLst>
                <a:path extrusionOk="0" h="54610" w="5079">
                  <a:moveTo>
                    <a:pt x="0" y="0"/>
                  </a:moveTo>
                  <a:lnTo>
                    <a:pt x="821" y="10156"/>
                  </a:lnTo>
                  <a:lnTo>
                    <a:pt x="2000" y="20097"/>
                  </a:lnTo>
                  <a:lnTo>
                    <a:pt x="3321" y="29896"/>
                  </a:lnTo>
                  <a:lnTo>
                    <a:pt x="4572" y="39624"/>
                  </a:lnTo>
                  <a:lnTo>
                    <a:pt x="4572" y="44196"/>
                  </a:lnTo>
                  <a:lnTo>
                    <a:pt x="4572" y="49530"/>
                  </a:lnTo>
                  <a:lnTo>
                    <a:pt x="4572" y="54102"/>
                  </a:lnTo>
                </a:path>
              </a:pathLst>
            </a:custGeom>
            <a:noFill/>
            <a:ln cap="flat" cmpd="sng" w="22900">
              <a:solidFill>
                <a:srgbClr val="3366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704" name="Google Shape;1704;p40"/>
            <p:cNvGrpSpPr/>
            <p:nvPr/>
          </p:nvGrpSpPr>
          <p:grpSpPr>
            <a:xfrm>
              <a:off x="9829038" y="3925823"/>
              <a:ext cx="5715" cy="67309"/>
              <a:chOff x="9829038" y="3925823"/>
              <a:chExt cx="5715" cy="67309"/>
            </a:xfrm>
          </p:grpSpPr>
          <p:sp>
            <p:nvSpPr>
              <p:cNvPr id="1705" name="Google Shape;1705;p40"/>
              <p:cNvSpPr/>
              <p:nvPr/>
            </p:nvSpPr>
            <p:spPr>
              <a:xfrm>
                <a:off x="9829038" y="3925823"/>
                <a:ext cx="5715" cy="25400"/>
              </a:xfrm>
              <a:custGeom>
                <a:rect b="b" l="l" r="r" t="t"/>
                <a:pathLst>
                  <a:path extrusionOk="0" h="25400" w="5715">
                    <a:moveTo>
                      <a:pt x="0" y="0"/>
                    </a:moveTo>
                    <a:lnTo>
                      <a:pt x="762" y="12192"/>
                    </a:lnTo>
                    <a:lnTo>
                      <a:pt x="1524" y="12954"/>
                    </a:lnTo>
                    <a:lnTo>
                      <a:pt x="4572" y="22098"/>
                    </a:lnTo>
                    <a:lnTo>
                      <a:pt x="4572" y="23622"/>
                    </a:lnTo>
                    <a:lnTo>
                      <a:pt x="4572" y="24384"/>
                    </a:lnTo>
                    <a:lnTo>
                      <a:pt x="5334" y="25146"/>
                    </a:lnTo>
                  </a:path>
                </a:pathLst>
              </a:custGeom>
              <a:noFill/>
              <a:ln cap="flat" cmpd="sng" w="2290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06" name="Google Shape;1706;p40"/>
              <p:cNvSpPr/>
              <p:nvPr/>
            </p:nvSpPr>
            <p:spPr>
              <a:xfrm>
                <a:off x="9831324" y="3990593"/>
                <a:ext cx="2540" cy="2539"/>
              </a:xfrm>
              <a:custGeom>
                <a:rect b="b" l="l" r="r" t="t"/>
                <a:pathLst>
                  <a:path extrusionOk="0" h="2539" w="2540">
                    <a:moveTo>
                      <a:pt x="0" y="2286"/>
                    </a:moveTo>
                    <a:lnTo>
                      <a:pt x="761" y="1524"/>
                    </a:lnTo>
                    <a:lnTo>
                      <a:pt x="1523" y="762"/>
                    </a:lnTo>
                    <a:lnTo>
                      <a:pt x="2285" y="0"/>
                    </a:lnTo>
                  </a:path>
                </a:pathLst>
              </a:custGeom>
              <a:noFill/>
              <a:ln cap="flat" cmpd="sng" w="2290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707" name="Google Shape;1707;p40"/>
            <p:cNvSpPr/>
            <p:nvPr/>
          </p:nvSpPr>
          <p:spPr>
            <a:xfrm>
              <a:off x="9850373" y="3783329"/>
              <a:ext cx="49529" cy="1270"/>
            </a:xfrm>
            <a:custGeom>
              <a:rect b="b" l="l" r="r" t="t"/>
              <a:pathLst>
                <a:path extrusionOk="0" h="1270" w="49529">
                  <a:moveTo>
                    <a:pt x="0" y="0"/>
                  </a:moveTo>
                  <a:lnTo>
                    <a:pt x="12132" y="119"/>
                  </a:lnTo>
                  <a:lnTo>
                    <a:pt x="24479" y="380"/>
                  </a:lnTo>
                  <a:lnTo>
                    <a:pt x="36968" y="642"/>
                  </a:lnTo>
                  <a:lnTo>
                    <a:pt x="49530" y="761"/>
                  </a:lnTo>
                </a:path>
              </a:pathLst>
            </a:custGeom>
            <a:noFill/>
            <a:ln cap="flat" cmpd="sng" w="22900">
              <a:solidFill>
                <a:srgbClr val="3366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708" name="Google Shape;1708;p40"/>
            <p:cNvGrpSpPr/>
            <p:nvPr/>
          </p:nvGrpSpPr>
          <p:grpSpPr>
            <a:xfrm>
              <a:off x="10005821" y="3802379"/>
              <a:ext cx="53085" cy="57530"/>
              <a:chOff x="10005821" y="3802379"/>
              <a:chExt cx="53085" cy="57530"/>
            </a:xfrm>
          </p:grpSpPr>
          <p:sp>
            <p:nvSpPr>
              <p:cNvPr id="1709" name="Google Shape;1709;p40"/>
              <p:cNvSpPr/>
              <p:nvPr/>
            </p:nvSpPr>
            <p:spPr>
              <a:xfrm>
                <a:off x="10005821" y="3802379"/>
                <a:ext cx="26670" cy="0"/>
              </a:xfrm>
              <a:custGeom>
                <a:rect b="b" l="l" r="r" t="t"/>
                <a:pathLst>
                  <a:path extrusionOk="0" h="120000" w="26670">
                    <a:moveTo>
                      <a:pt x="0" y="0"/>
                    </a:moveTo>
                    <a:lnTo>
                      <a:pt x="6738" y="0"/>
                    </a:lnTo>
                    <a:lnTo>
                      <a:pt x="13335" y="0"/>
                    </a:lnTo>
                    <a:lnTo>
                      <a:pt x="19931" y="0"/>
                    </a:lnTo>
                    <a:lnTo>
                      <a:pt x="26670" y="0"/>
                    </a:lnTo>
                  </a:path>
                </a:pathLst>
              </a:custGeom>
              <a:noFill/>
              <a:ln cap="flat" cmpd="sng" w="2290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10" name="Google Shape;1710;p40"/>
              <p:cNvSpPr/>
              <p:nvPr/>
            </p:nvSpPr>
            <p:spPr>
              <a:xfrm>
                <a:off x="10053827" y="3835145"/>
                <a:ext cx="5079" cy="24764"/>
              </a:xfrm>
              <a:custGeom>
                <a:rect b="b" l="l" r="r" t="t"/>
                <a:pathLst>
                  <a:path extrusionOk="0" h="24764" w="5079">
                    <a:moveTo>
                      <a:pt x="0" y="0"/>
                    </a:moveTo>
                    <a:lnTo>
                      <a:pt x="762" y="9144"/>
                    </a:lnTo>
                    <a:lnTo>
                      <a:pt x="3047" y="16002"/>
                    </a:lnTo>
                    <a:lnTo>
                      <a:pt x="4572" y="24384"/>
                    </a:lnTo>
                  </a:path>
                </a:pathLst>
              </a:custGeom>
              <a:noFill/>
              <a:ln cap="flat" cmpd="sng" w="2290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711" name="Google Shape;1711;p40"/>
            <p:cNvGrpSpPr/>
            <p:nvPr/>
          </p:nvGrpSpPr>
          <p:grpSpPr>
            <a:xfrm>
              <a:off x="8273770" y="4671034"/>
              <a:ext cx="144551" cy="134392"/>
              <a:chOff x="8273770" y="4671034"/>
              <a:chExt cx="144551" cy="134392"/>
            </a:xfrm>
          </p:grpSpPr>
          <p:pic>
            <p:nvPicPr>
              <p:cNvPr id="1712" name="Google Shape;1712;p40"/>
              <p:cNvPicPr preferRelativeResize="0"/>
              <p:nvPr/>
            </p:nvPicPr>
            <p:blipFill rotWithShape="1">
              <a:blip r:embed="rId12">
                <a:alphaModFix/>
              </a:blip>
              <a:srcRect b="0" l="0" r="0" t="0"/>
              <a:stretch/>
            </p:blipFill>
            <p:spPr>
              <a:xfrm>
                <a:off x="8273770" y="4671034"/>
                <a:ext cx="102158" cy="10825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713" name="Google Shape;1713;p40"/>
              <p:cNvSpPr/>
              <p:nvPr/>
            </p:nvSpPr>
            <p:spPr>
              <a:xfrm>
                <a:off x="8413242" y="4719066"/>
                <a:ext cx="5079" cy="86360"/>
              </a:xfrm>
              <a:custGeom>
                <a:rect b="b" l="l" r="r" t="t"/>
                <a:pathLst>
                  <a:path extrusionOk="0" h="86360" w="5079">
                    <a:moveTo>
                      <a:pt x="0" y="0"/>
                    </a:moveTo>
                    <a:lnTo>
                      <a:pt x="3810" y="45720"/>
                    </a:lnTo>
                    <a:lnTo>
                      <a:pt x="4560" y="76259"/>
                    </a:lnTo>
                    <a:lnTo>
                      <a:pt x="4572" y="86106"/>
                    </a:lnTo>
                  </a:path>
                </a:pathLst>
              </a:custGeom>
              <a:noFill/>
              <a:ln cap="flat" cmpd="sng" w="2290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714" name="Google Shape;1714;p40"/>
            <p:cNvGrpSpPr/>
            <p:nvPr/>
          </p:nvGrpSpPr>
          <p:grpSpPr>
            <a:xfrm>
              <a:off x="9873234" y="4056887"/>
              <a:ext cx="103631" cy="22860"/>
              <a:chOff x="9873234" y="4056887"/>
              <a:chExt cx="103631" cy="22860"/>
            </a:xfrm>
          </p:grpSpPr>
          <p:sp>
            <p:nvSpPr>
              <p:cNvPr id="1715" name="Google Shape;1715;p40"/>
              <p:cNvSpPr/>
              <p:nvPr/>
            </p:nvSpPr>
            <p:spPr>
              <a:xfrm>
                <a:off x="9873234" y="4058411"/>
                <a:ext cx="64770" cy="1904"/>
              </a:xfrm>
              <a:custGeom>
                <a:rect b="b" l="l" r="r" t="t"/>
                <a:pathLst>
                  <a:path extrusionOk="0" h="1904" w="64770">
                    <a:moveTo>
                      <a:pt x="0" y="1524"/>
                    </a:moveTo>
                    <a:lnTo>
                      <a:pt x="48768" y="0"/>
                    </a:lnTo>
                    <a:lnTo>
                      <a:pt x="59436" y="0"/>
                    </a:lnTo>
                    <a:lnTo>
                      <a:pt x="64769" y="0"/>
                    </a:lnTo>
                  </a:path>
                </a:pathLst>
              </a:custGeom>
              <a:noFill/>
              <a:ln cap="flat" cmpd="sng" w="2290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16" name="Google Shape;1716;p40"/>
              <p:cNvSpPr/>
              <p:nvPr/>
            </p:nvSpPr>
            <p:spPr>
              <a:xfrm>
                <a:off x="9954006" y="4056887"/>
                <a:ext cx="22859" cy="22860"/>
              </a:xfrm>
              <a:custGeom>
                <a:rect b="b" l="l" r="r" t="t"/>
                <a:pathLst>
                  <a:path extrusionOk="0" h="22860" w="22859">
                    <a:moveTo>
                      <a:pt x="0" y="4571"/>
                    </a:moveTo>
                    <a:lnTo>
                      <a:pt x="0" y="17525"/>
                    </a:lnTo>
                    <a:lnTo>
                      <a:pt x="5333" y="22859"/>
                    </a:lnTo>
                    <a:lnTo>
                      <a:pt x="18287" y="22859"/>
                    </a:lnTo>
                    <a:lnTo>
                      <a:pt x="22859" y="17525"/>
                    </a:lnTo>
                    <a:lnTo>
                      <a:pt x="22859" y="11429"/>
                    </a:lnTo>
                    <a:lnTo>
                      <a:pt x="22859" y="4571"/>
                    </a:lnTo>
                    <a:lnTo>
                      <a:pt x="18287" y="0"/>
                    </a:lnTo>
                    <a:lnTo>
                      <a:pt x="5333" y="0"/>
                    </a:lnTo>
                    <a:lnTo>
                      <a:pt x="0" y="4571"/>
                    </a:lnTo>
                    <a:close/>
                  </a:path>
                </a:pathLst>
              </a:custGeom>
              <a:solidFill>
                <a:srgbClr val="3366FF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717" name="Google Shape;1717;p40"/>
            <p:cNvSpPr/>
            <p:nvPr/>
          </p:nvSpPr>
          <p:spPr>
            <a:xfrm>
              <a:off x="9658350" y="4795265"/>
              <a:ext cx="40004" cy="29845"/>
            </a:xfrm>
            <a:custGeom>
              <a:rect b="b" l="l" r="r" t="t"/>
              <a:pathLst>
                <a:path extrusionOk="0" h="29845" w="40004">
                  <a:moveTo>
                    <a:pt x="0" y="0"/>
                  </a:moveTo>
                  <a:lnTo>
                    <a:pt x="9144" y="761"/>
                  </a:lnTo>
                  <a:lnTo>
                    <a:pt x="10668" y="0"/>
                  </a:lnTo>
                  <a:lnTo>
                    <a:pt x="16764" y="5333"/>
                  </a:lnTo>
                  <a:lnTo>
                    <a:pt x="22860" y="11429"/>
                  </a:lnTo>
                  <a:lnTo>
                    <a:pt x="28194" y="17525"/>
                  </a:lnTo>
                  <a:lnTo>
                    <a:pt x="33528" y="23621"/>
                  </a:lnTo>
                  <a:lnTo>
                    <a:pt x="36576" y="26669"/>
                  </a:lnTo>
                  <a:lnTo>
                    <a:pt x="37338" y="27431"/>
                  </a:lnTo>
                  <a:lnTo>
                    <a:pt x="39624" y="29717"/>
                  </a:lnTo>
                </a:path>
              </a:pathLst>
            </a:custGeom>
            <a:noFill/>
            <a:ln cap="flat" cmpd="sng" w="22900">
              <a:solidFill>
                <a:srgbClr val="3366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8" name="Google Shape;1718;p40"/>
            <p:cNvSpPr/>
            <p:nvPr/>
          </p:nvSpPr>
          <p:spPr>
            <a:xfrm>
              <a:off x="9738359" y="4895850"/>
              <a:ext cx="11429" cy="26670"/>
            </a:xfrm>
            <a:custGeom>
              <a:rect b="b" l="l" r="r" t="t"/>
              <a:pathLst>
                <a:path extrusionOk="0" h="26670" w="11429">
                  <a:moveTo>
                    <a:pt x="0" y="0"/>
                  </a:moveTo>
                  <a:lnTo>
                    <a:pt x="9144" y="23621"/>
                  </a:lnTo>
                  <a:lnTo>
                    <a:pt x="10668" y="25145"/>
                  </a:lnTo>
                  <a:lnTo>
                    <a:pt x="11430" y="26669"/>
                  </a:lnTo>
                </a:path>
              </a:pathLst>
            </a:custGeom>
            <a:noFill/>
            <a:ln cap="flat" cmpd="sng" w="22900">
              <a:solidFill>
                <a:srgbClr val="3366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719" name="Google Shape;1719;p40"/>
            <p:cNvGrpSpPr/>
            <p:nvPr/>
          </p:nvGrpSpPr>
          <p:grpSpPr>
            <a:xfrm>
              <a:off x="9812274" y="4975098"/>
              <a:ext cx="82677" cy="140589"/>
              <a:chOff x="9812274" y="4975098"/>
              <a:chExt cx="82677" cy="140589"/>
            </a:xfrm>
          </p:grpSpPr>
          <p:sp>
            <p:nvSpPr>
              <p:cNvPr id="1720" name="Google Shape;1720;p40"/>
              <p:cNvSpPr/>
              <p:nvPr/>
            </p:nvSpPr>
            <p:spPr>
              <a:xfrm>
                <a:off x="9885426" y="5064252"/>
                <a:ext cx="9525" cy="51435"/>
              </a:xfrm>
              <a:custGeom>
                <a:rect b="b" l="l" r="r" t="t"/>
                <a:pathLst>
                  <a:path extrusionOk="0" h="51435" w="9525">
                    <a:moveTo>
                      <a:pt x="9144" y="0"/>
                    </a:moveTo>
                    <a:lnTo>
                      <a:pt x="6881" y="7310"/>
                    </a:lnTo>
                    <a:lnTo>
                      <a:pt x="4762" y="14477"/>
                    </a:lnTo>
                    <a:lnTo>
                      <a:pt x="2928" y="21645"/>
                    </a:lnTo>
                    <a:lnTo>
                      <a:pt x="1524" y="28955"/>
                    </a:lnTo>
                    <a:lnTo>
                      <a:pt x="0" y="34289"/>
                    </a:lnTo>
                    <a:lnTo>
                      <a:pt x="762" y="39623"/>
                    </a:lnTo>
                    <a:lnTo>
                      <a:pt x="762" y="44957"/>
                    </a:lnTo>
                    <a:lnTo>
                      <a:pt x="762" y="48005"/>
                    </a:lnTo>
                    <a:lnTo>
                      <a:pt x="762" y="48767"/>
                    </a:lnTo>
                    <a:lnTo>
                      <a:pt x="1524" y="51053"/>
                    </a:lnTo>
                  </a:path>
                </a:pathLst>
              </a:custGeom>
              <a:noFill/>
              <a:ln cap="flat" cmpd="sng" w="2290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21" name="Google Shape;1721;p40"/>
              <p:cNvSpPr/>
              <p:nvPr/>
            </p:nvSpPr>
            <p:spPr>
              <a:xfrm>
                <a:off x="9812274" y="4975098"/>
                <a:ext cx="68579" cy="49529"/>
              </a:xfrm>
              <a:custGeom>
                <a:rect b="b" l="l" r="r" t="t"/>
                <a:pathLst>
                  <a:path extrusionOk="0" h="49529" w="68579">
                    <a:moveTo>
                      <a:pt x="0" y="0"/>
                    </a:moveTo>
                    <a:lnTo>
                      <a:pt x="9013" y="1607"/>
                    </a:lnTo>
                    <a:lnTo>
                      <a:pt x="17811" y="3143"/>
                    </a:lnTo>
                    <a:lnTo>
                      <a:pt x="26467" y="4822"/>
                    </a:lnTo>
                    <a:lnTo>
                      <a:pt x="35052" y="6857"/>
                    </a:lnTo>
                    <a:lnTo>
                      <a:pt x="41910" y="8381"/>
                    </a:lnTo>
                    <a:lnTo>
                      <a:pt x="49530" y="10667"/>
                    </a:lnTo>
                    <a:lnTo>
                      <a:pt x="54864" y="14477"/>
                    </a:lnTo>
                    <a:lnTo>
                      <a:pt x="57150" y="16001"/>
                    </a:lnTo>
                    <a:lnTo>
                      <a:pt x="57912" y="16763"/>
                    </a:lnTo>
                    <a:lnTo>
                      <a:pt x="58674" y="19049"/>
                    </a:lnTo>
                    <a:lnTo>
                      <a:pt x="60198" y="22859"/>
                    </a:lnTo>
                    <a:lnTo>
                      <a:pt x="60198" y="27431"/>
                    </a:lnTo>
                    <a:lnTo>
                      <a:pt x="60960" y="32003"/>
                    </a:lnTo>
                    <a:lnTo>
                      <a:pt x="63246" y="38099"/>
                    </a:lnTo>
                    <a:lnTo>
                      <a:pt x="66294" y="43433"/>
                    </a:lnTo>
                    <a:lnTo>
                      <a:pt x="68580" y="49529"/>
                    </a:lnTo>
                  </a:path>
                </a:pathLst>
              </a:custGeom>
              <a:noFill/>
              <a:ln cap="flat" cmpd="sng" w="2290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722" name="Google Shape;1722;p40"/>
            <p:cNvSpPr/>
            <p:nvPr/>
          </p:nvSpPr>
          <p:spPr>
            <a:xfrm>
              <a:off x="9704831" y="5068061"/>
              <a:ext cx="13970" cy="67310"/>
            </a:xfrm>
            <a:custGeom>
              <a:rect b="b" l="l" r="r" t="t"/>
              <a:pathLst>
                <a:path extrusionOk="0" h="67310" w="13970">
                  <a:moveTo>
                    <a:pt x="0" y="0"/>
                  </a:moveTo>
                  <a:lnTo>
                    <a:pt x="3048" y="38100"/>
                  </a:lnTo>
                  <a:lnTo>
                    <a:pt x="10441" y="60067"/>
                  </a:lnTo>
                  <a:lnTo>
                    <a:pt x="13716" y="67056"/>
                  </a:lnTo>
                </a:path>
              </a:pathLst>
            </a:custGeom>
            <a:noFill/>
            <a:ln cap="flat" cmpd="sng" w="22900">
              <a:solidFill>
                <a:srgbClr val="3366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3" name="Google Shape;1723;p40"/>
            <p:cNvSpPr/>
            <p:nvPr/>
          </p:nvSpPr>
          <p:spPr>
            <a:xfrm>
              <a:off x="9844278" y="5148071"/>
              <a:ext cx="35559" cy="15239"/>
            </a:xfrm>
            <a:custGeom>
              <a:rect b="b" l="l" r="r" t="t"/>
              <a:pathLst>
                <a:path extrusionOk="0" h="15239" w="35559">
                  <a:moveTo>
                    <a:pt x="35051" y="0"/>
                  </a:moveTo>
                  <a:lnTo>
                    <a:pt x="27431" y="2286"/>
                  </a:lnTo>
                  <a:lnTo>
                    <a:pt x="22097" y="3810"/>
                  </a:lnTo>
                  <a:lnTo>
                    <a:pt x="16001" y="8382"/>
                  </a:lnTo>
                  <a:lnTo>
                    <a:pt x="10667" y="11430"/>
                  </a:lnTo>
                  <a:lnTo>
                    <a:pt x="6095" y="12954"/>
                  </a:lnTo>
                  <a:lnTo>
                    <a:pt x="0" y="15240"/>
                  </a:lnTo>
                </a:path>
              </a:pathLst>
            </a:custGeom>
            <a:noFill/>
            <a:ln cap="flat" cmpd="sng" w="22900">
              <a:solidFill>
                <a:srgbClr val="3366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4" name="Google Shape;1724;p40"/>
            <p:cNvSpPr/>
            <p:nvPr/>
          </p:nvSpPr>
          <p:spPr>
            <a:xfrm>
              <a:off x="9710166" y="4996434"/>
              <a:ext cx="25400" cy="24764"/>
            </a:xfrm>
            <a:custGeom>
              <a:rect b="b" l="l" r="r" t="t"/>
              <a:pathLst>
                <a:path extrusionOk="0" h="24764" w="25400">
                  <a:moveTo>
                    <a:pt x="6096" y="24383"/>
                  </a:moveTo>
                  <a:lnTo>
                    <a:pt x="4572" y="16763"/>
                  </a:lnTo>
                  <a:lnTo>
                    <a:pt x="0" y="7619"/>
                  </a:lnTo>
                  <a:lnTo>
                    <a:pt x="8382" y="3809"/>
                  </a:lnTo>
                  <a:lnTo>
                    <a:pt x="13716" y="1523"/>
                  </a:lnTo>
                  <a:lnTo>
                    <a:pt x="19812" y="761"/>
                  </a:lnTo>
                  <a:lnTo>
                    <a:pt x="25146" y="0"/>
                  </a:lnTo>
                </a:path>
              </a:pathLst>
            </a:custGeom>
            <a:noFill/>
            <a:ln cap="flat" cmpd="sng" w="22900">
              <a:solidFill>
                <a:srgbClr val="3366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5" name="Google Shape;1725;p40"/>
            <p:cNvSpPr/>
            <p:nvPr/>
          </p:nvSpPr>
          <p:spPr>
            <a:xfrm>
              <a:off x="9750552" y="4225290"/>
              <a:ext cx="21590" cy="21589"/>
            </a:xfrm>
            <a:custGeom>
              <a:rect b="b" l="l" r="r" t="t"/>
              <a:pathLst>
                <a:path extrusionOk="0" h="21589" w="21590">
                  <a:moveTo>
                    <a:pt x="21335" y="0"/>
                  </a:moveTo>
                  <a:lnTo>
                    <a:pt x="14466" y="5369"/>
                  </a:lnTo>
                  <a:lnTo>
                    <a:pt x="9239" y="9810"/>
                  </a:lnTo>
                  <a:lnTo>
                    <a:pt x="4726" y="14680"/>
                  </a:lnTo>
                  <a:lnTo>
                    <a:pt x="0" y="21336"/>
                  </a:lnTo>
                </a:path>
              </a:pathLst>
            </a:custGeom>
            <a:noFill/>
            <a:ln cap="flat" cmpd="sng" w="22900">
              <a:solidFill>
                <a:srgbClr val="3366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6" name="Google Shape;1726;p40"/>
            <p:cNvSpPr/>
            <p:nvPr/>
          </p:nvSpPr>
          <p:spPr>
            <a:xfrm>
              <a:off x="9670542" y="4323588"/>
              <a:ext cx="28575" cy="24764"/>
            </a:xfrm>
            <a:custGeom>
              <a:rect b="b" l="l" r="r" t="t"/>
              <a:pathLst>
                <a:path extrusionOk="0" h="24764" w="28575">
                  <a:moveTo>
                    <a:pt x="28194" y="0"/>
                  </a:moveTo>
                  <a:lnTo>
                    <a:pt x="3048" y="22860"/>
                  </a:lnTo>
                  <a:lnTo>
                    <a:pt x="2286" y="23622"/>
                  </a:lnTo>
                  <a:lnTo>
                    <a:pt x="0" y="24384"/>
                  </a:lnTo>
                </a:path>
              </a:pathLst>
            </a:custGeom>
            <a:noFill/>
            <a:ln cap="flat" cmpd="sng" w="22900">
              <a:solidFill>
                <a:srgbClr val="3366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727" name="Google Shape;1727;p40"/>
            <p:cNvGrpSpPr/>
            <p:nvPr/>
          </p:nvGrpSpPr>
          <p:grpSpPr>
            <a:xfrm>
              <a:off x="9525000" y="4396740"/>
              <a:ext cx="245364" cy="315468"/>
              <a:chOff x="9525000" y="4396740"/>
              <a:chExt cx="245364" cy="315468"/>
            </a:xfrm>
          </p:grpSpPr>
          <p:sp>
            <p:nvSpPr>
              <p:cNvPr id="1728" name="Google Shape;1728;p40"/>
              <p:cNvSpPr/>
              <p:nvPr/>
            </p:nvSpPr>
            <p:spPr>
              <a:xfrm>
                <a:off x="9530500" y="4485132"/>
                <a:ext cx="13334" cy="114300"/>
              </a:xfrm>
              <a:custGeom>
                <a:rect b="b" l="l" r="r" t="t"/>
                <a:pathLst>
                  <a:path extrusionOk="0" h="114300" w="13334">
                    <a:moveTo>
                      <a:pt x="3643" y="0"/>
                    </a:moveTo>
                    <a:lnTo>
                      <a:pt x="1666" y="14978"/>
                    </a:lnTo>
                    <a:lnTo>
                      <a:pt x="404" y="30098"/>
                    </a:lnTo>
                    <a:lnTo>
                      <a:pt x="0" y="45219"/>
                    </a:lnTo>
                    <a:lnTo>
                      <a:pt x="595" y="60198"/>
                    </a:lnTo>
                    <a:lnTo>
                      <a:pt x="9739" y="107442"/>
                    </a:lnTo>
                    <a:lnTo>
                      <a:pt x="11263" y="112014"/>
                    </a:lnTo>
                    <a:lnTo>
                      <a:pt x="11263" y="112776"/>
                    </a:lnTo>
                    <a:lnTo>
                      <a:pt x="12787" y="114300"/>
                    </a:lnTo>
                  </a:path>
                </a:pathLst>
              </a:custGeom>
              <a:noFill/>
              <a:ln cap="flat" cmpd="sng" w="2290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29" name="Google Shape;1729;p40"/>
              <p:cNvSpPr/>
              <p:nvPr/>
            </p:nvSpPr>
            <p:spPr>
              <a:xfrm>
                <a:off x="9525000" y="4396740"/>
                <a:ext cx="233679" cy="48260"/>
              </a:xfrm>
              <a:custGeom>
                <a:rect b="b" l="l" r="r" t="t"/>
                <a:pathLst>
                  <a:path extrusionOk="0" h="48260" w="233679">
                    <a:moveTo>
                      <a:pt x="0" y="48006"/>
                    </a:moveTo>
                    <a:lnTo>
                      <a:pt x="36754" y="26789"/>
                    </a:lnTo>
                    <a:lnTo>
                      <a:pt x="79617" y="19871"/>
                    </a:lnTo>
                    <a:lnTo>
                      <a:pt x="131885" y="13227"/>
                    </a:lnTo>
                    <a:lnTo>
                      <a:pt x="157734" y="9906"/>
                    </a:lnTo>
                    <a:lnTo>
                      <a:pt x="173736" y="8060"/>
                    </a:lnTo>
                    <a:lnTo>
                      <a:pt x="189738" y="6000"/>
                    </a:lnTo>
                    <a:lnTo>
                      <a:pt x="205740" y="3798"/>
                    </a:lnTo>
                    <a:lnTo>
                      <a:pt x="221742" y="1524"/>
                    </a:lnTo>
                    <a:lnTo>
                      <a:pt x="228600" y="762"/>
                    </a:lnTo>
                    <a:lnTo>
                      <a:pt x="229361" y="0"/>
                    </a:lnTo>
                    <a:lnTo>
                      <a:pt x="233172" y="762"/>
                    </a:lnTo>
                    <a:lnTo>
                      <a:pt x="228040" y="5357"/>
                    </a:lnTo>
                    <a:lnTo>
                      <a:pt x="222980" y="10096"/>
                    </a:lnTo>
                    <a:lnTo>
                      <a:pt x="218062" y="15120"/>
                    </a:lnTo>
                    <a:lnTo>
                      <a:pt x="213360" y="20574"/>
                    </a:lnTo>
                    <a:lnTo>
                      <a:pt x="209550" y="25146"/>
                    </a:lnTo>
                    <a:lnTo>
                      <a:pt x="209550" y="28194"/>
                    </a:lnTo>
                    <a:lnTo>
                      <a:pt x="208788" y="34290"/>
                    </a:lnTo>
                    <a:lnTo>
                      <a:pt x="208788" y="38100"/>
                    </a:lnTo>
                    <a:lnTo>
                      <a:pt x="209550" y="38862"/>
                    </a:lnTo>
                    <a:lnTo>
                      <a:pt x="213360" y="41148"/>
                    </a:lnTo>
                    <a:lnTo>
                      <a:pt x="215646" y="42672"/>
                    </a:lnTo>
                    <a:lnTo>
                      <a:pt x="216408" y="42672"/>
                    </a:lnTo>
                    <a:lnTo>
                      <a:pt x="217170" y="41910"/>
                    </a:lnTo>
                    <a:lnTo>
                      <a:pt x="215646" y="38100"/>
                    </a:lnTo>
                    <a:lnTo>
                      <a:pt x="216408" y="37338"/>
                    </a:lnTo>
                  </a:path>
                </a:pathLst>
              </a:custGeom>
              <a:noFill/>
              <a:ln cap="flat" cmpd="sng" w="2290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30" name="Google Shape;1730;p40"/>
              <p:cNvSpPr/>
              <p:nvPr/>
            </p:nvSpPr>
            <p:spPr>
              <a:xfrm>
                <a:off x="9763506" y="4511802"/>
                <a:ext cx="1904" cy="18414"/>
              </a:xfrm>
              <a:custGeom>
                <a:rect b="b" l="l" r="r" t="t"/>
                <a:pathLst>
                  <a:path extrusionOk="0" h="18414" w="1904">
                    <a:moveTo>
                      <a:pt x="0" y="0"/>
                    </a:moveTo>
                    <a:lnTo>
                      <a:pt x="1524" y="10668"/>
                    </a:lnTo>
                    <a:lnTo>
                      <a:pt x="1524" y="12192"/>
                    </a:lnTo>
                    <a:lnTo>
                      <a:pt x="1524" y="18288"/>
                    </a:lnTo>
                  </a:path>
                </a:pathLst>
              </a:custGeom>
              <a:noFill/>
              <a:ln cap="flat" cmpd="sng" w="2290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31" name="Google Shape;1731;p40"/>
              <p:cNvSpPr/>
              <p:nvPr/>
            </p:nvSpPr>
            <p:spPr>
              <a:xfrm>
                <a:off x="9755124" y="4621530"/>
                <a:ext cx="15240" cy="19050"/>
              </a:xfrm>
              <a:custGeom>
                <a:rect b="b" l="l" r="r" t="t"/>
                <a:pathLst>
                  <a:path extrusionOk="0" h="19050" w="15240">
                    <a:moveTo>
                      <a:pt x="15240" y="0"/>
                    </a:moveTo>
                    <a:lnTo>
                      <a:pt x="11430" y="6858"/>
                    </a:lnTo>
                    <a:lnTo>
                      <a:pt x="9906" y="11430"/>
                    </a:lnTo>
                    <a:lnTo>
                      <a:pt x="6096" y="16002"/>
                    </a:lnTo>
                    <a:lnTo>
                      <a:pt x="3048" y="17526"/>
                    </a:lnTo>
                    <a:lnTo>
                      <a:pt x="2286" y="18288"/>
                    </a:lnTo>
                    <a:lnTo>
                      <a:pt x="0" y="19050"/>
                    </a:lnTo>
                  </a:path>
                </a:pathLst>
              </a:custGeom>
              <a:noFill/>
              <a:ln cap="flat" cmpd="sng" w="2290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32" name="Google Shape;1732;p40"/>
              <p:cNvSpPr/>
              <p:nvPr/>
            </p:nvSpPr>
            <p:spPr>
              <a:xfrm>
                <a:off x="9582150" y="4687062"/>
                <a:ext cx="40640" cy="9525"/>
              </a:xfrm>
              <a:custGeom>
                <a:rect b="b" l="l" r="r" t="t"/>
                <a:pathLst>
                  <a:path extrusionOk="0" h="9525" w="40640">
                    <a:moveTo>
                      <a:pt x="40385" y="8381"/>
                    </a:moveTo>
                    <a:lnTo>
                      <a:pt x="32896" y="8798"/>
                    </a:lnTo>
                    <a:lnTo>
                      <a:pt x="23907" y="9429"/>
                    </a:lnTo>
                    <a:lnTo>
                      <a:pt x="14775" y="9346"/>
                    </a:lnTo>
                    <a:lnTo>
                      <a:pt x="6857" y="7619"/>
                    </a:lnTo>
                    <a:lnTo>
                      <a:pt x="3809" y="6095"/>
                    </a:lnTo>
                    <a:lnTo>
                      <a:pt x="1523" y="3047"/>
                    </a:lnTo>
                    <a:lnTo>
                      <a:pt x="0" y="0"/>
                    </a:lnTo>
                  </a:path>
                </a:pathLst>
              </a:custGeom>
              <a:noFill/>
              <a:ln cap="flat" cmpd="sng" w="2290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33" name="Google Shape;1733;p40"/>
              <p:cNvSpPr/>
              <p:nvPr/>
            </p:nvSpPr>
            <p:spPr>
              <a:xfrm>
                <a:off x="9557004" y="4704588"/>
                <a:ext cx="29209" cy="7620"/>
              </a:xfrm>
              <a:custGeom>
                <a:rect b="b" l="l" r="r" t="t"/>
                <a:pathLst>
                  <a:path extrusionOk="0" h="7620" w="29209">
                    <a:moveTo>
                      <a:pt x="0" y="7619"/>
                    </a:moveTo>
                    <a:lnTo>
                      <a:pt x="7310" y="5786"/>
                    </a:lnTo>
                    <a:lnTo>
                      <a:pt x="14477" y="3809"/>
                    </a:lnTo>
                    <a:lnTo>
                      <a:pt x="21645" y="1833"/>
                    </a:lnTo>
                    <a:lnTo>
                      <a:pt x="28956" y="0"/>
                    </a:lnTo>
                  </a:path>
                </a:pathLst>
              </a:custGeom>
              <a:noFill/>
              <a:ln cap="flat" cmpd="sng" w="2290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734" name="Google Shape;1734;p40"/>
            <p:cNvSpPr/>
            <p:nvPr/>
          </p:nvSpPr>
          <p:spPr>
            <a:xfrm>
              <a:off x="9494519" y="4834128"/>
              <a:ext cx="24765" cy="43814"/>
            </a:xfrm>
            <a:custGeom>
              <a:rect b="b" l="l" r="r" t="t"/>
              <a:pathLst>
                <a:path extrusionOk="0" h="43814" w="24765">
                  <a:moveTo>
                    <a:pt x="24383" y="0"/>
                  </a:moveTo>
                  <a:lnTo>
                    <a:pt x="20085" y="6512"/>
                  </a:lnTo>
                  <a:lnTo>
                    <a:pt x="16287" y="12668"/>
                  </a:lnTo>
                  <a:lnTo>
                    <a:pt x="12918" y="18966"/>
                  </a:lnTo>
                  <a:lnTo>
                    <a:pt x="9905" y="25908"/>
                  </a:lnTo>
                  <a:lnTo>
                    <a:pt x="6857" y="32766"/>
                  </a:lnTo>
                  <a:lnTo>
                    <a:pt x="3809" y="37338"/>
                  </a:lnTo>
                  <a:lnTo>
                    <a:pt x="0" y="43434"/>
                  </a:lnTo>
                </a:path>
              </a:pathLst>
            </a:custGeom>
            <a:noFill/>
            <a:ln cap="flat" cmpd="sng" w="22900">
              <a:solidFill>
                <a:srgbClr val="3366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5" name="Google Shape;1735;p40"/>
            <p:cNvSpPr/>
            <p:nvPr/>
          </p:nvSpPr>
          <p:spPr>
            <a:xfrm>
              <a:off x="9431273" y="4953761"/>
              <a:ext cx="6350" cy="11429"/>
            </a:xfrm>
            <a:custGeom>
              <a:rect b="b" l="l" r="r" t="t"/>
              <a:pathLst>
                <a:path extrusionOk="0" h="11429" w="6350">
                  <a:moveTo>
                    <a:pt x="6096" y="0"/>
                  </a:moveTo>
                  <a:lnTo>
                    <a:pt x="3810" y="3810"/>
                  </a:lnTo>
                  <a:lnTo>
                    <a:pt x="1524" y="7620"/>
                  </a:lnTo>
                  <a:lnTo>
                    <a:pt x="0" y="11430"/>
                  </a:lnTo>
                </a:path>
              </a:pathLst>
            </a:custGeom>
            <a:noFill/>
            <a:ln cap="flat" cmpd="sng" w="22900">
              <a:solidFill>
                <a:srgbClr val="3366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736" name="Google Shape;1736;p40"/>
            <p:cNvGrpSpPr/>
            <p:nvPr/>
          </p:nvGrpSpPr>
          <p:grpSpPr>
            <a:xfrm>
              <a:off x="9396984" y="5023104"/>
              <a:ext cx="13334" cy="116585"/>
              <a:chOff x="9396984" y="5023104"/>
              <a:chExt cx="13334" cy="116585"/>
            </a:xfrm>
          </p:grpSpPr>
          <p:sp>
            <p:nvSpPr>
              <p:cNvPr id="1737" name="Google Shape;1737;p40"/>
              <p:cNvSpPr/>
              <p:nvPr/>
            </p:nvSpPr>
            <p:spPr>
              <a:xfrm>
                <a:off x="9399186" y="5067300"/>
                <a:ext cx="8890" cy="72389"/>
              </a:xfrm>
              <a:custGeom>
                <a:rect b="b" l="l" r="r" t="t"/>
                <a:pathLst>
                  <a:path extrusionOk="0" h="72389" w="8890">
                    <a:moveTo>
                      <a:pt x="8465" y="0"/>
                    </a:moveTo>
                    <a:lnTo>
                      <a:pt x="3833" y="12311"/>
                    </a:lnTo>
                    <a:lnTo>
                      <a:pt x="1131" y="23050"/>
                    </a:lnTo>
                    <a:lnTo>
                      <a:pt x="0" y="34075"/>
                    </a:lnTo>
                    <a:lnTo>
                      <a:pt x="83" y="47244"/>
                    </a:lnTo>
                    <a:lnTo>
                      <a:pt x="797" y="53530"/>
                    </a:lnTo>
                    <a:lnTo>
                      <a:pt x="1797" y="59817"/>
                    </a:lnTo>
                    <a:lnTo>
                      <a:pt x="3083" y="66103"/>
                    </a:lnTo>
                    <a:lnTo>
                      <a:pt x="4655" y="72390"/>
                    </a:lnTo>
                  </a:path>
                </a:pathLst>
              </a:custGeom>
              <a:noFill/>
              <a:ln cap="flat" cmpd="sng" w="2290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38" name="Google Shape;1738;p40"/>
              <p:cNvSpPr/>
              <p:nvPr/>
            </p:nvSpPr>
            <p:spPr>
              <a:xfrm>
                <a:off x="9396984" y="5023104"/>
                <a:ext cx="13334" cy="12700"/>
              </a:xfrm>
              <a:custGeom>
                <a:rect b="b" l="l" r="r" t="t"/>
                <a:pathLst>
                  <a:path extrusionOk="0" h="12700" w="13334">
                    <a:moveTo>
                      <a:pt x="0" y="12192"/>
                    </a:moveTo>
                    <a:lnTo>
                      <a:pt x="4571" y="7620"/>
                    </a:lnTo>
                    <a:lnTo>
                      <a:pt x="9143" y="3810"/>
                    </a:lnTo>
                    <a:lnTo>
                      <a:pt x="12953" y="0"/>
                    </a:lnTo>
                  </a:path>
                </a:pathLst>
              </a:custGeom>
              <a:noFill/>
              <a:ln cap="flat" cmpd="sng" w="2290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739" name="Google Shape;1739;p40"/>
            <p:cNvSpPr/>
            <p:nvPr/>
          </p:nvSpPr>
          <p:spPr>
            <a:xfrm>
              <a:off x="9505188" y="5024628"/>
              <a:ext cx="40004" cy="55879"/>
            </a:xfrm>
            <a:custGeom>
              <a:rect b="b" l="l" r="r" t="t"/>
              <a:pathLst>
                <a:path extrusionOk="0" h="55879" w="40004">
                  <a:moveTo>
                    <a:pt x="0" y="0"/>
                  </a:moveTo>
                  <a:lnTo>
                    <a:pt x="25908" y="28955"/>
                  </a:lnTo>
                  <a:lnTo>
                    <a:pt x="36837" y="48458"/>
                  </a:lnTo>
                  <a:lnTo>
                    <a:pt x="39624" y="55625"/>
                  </a:lnTo>
                </a:path>
              </a:pathLst>
            </a:custGeom>
            <a:noFill/>
            <a:ln cap="flat" cmpd="sng" w="22900">
              <a:solidFill>
                <a:srgbClr val="3366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0" name="Google Shape;1740;p40"/>
            <p:cNvSpPr/>
            <p:nvPr/>
          </p:nvSpPr>
          <p:spPr>
            <a:xfrm>
              <a:off x="9531095" y="5194553"/>
              <a:ext cx="30479" cy="13970"/>
            </a:xfrm>
            <a:custGeom>
              <a:rect b="b" l="l" r="r" t="t"/>
              <a:pathLst>
                <a:path extrusionOk="0" h="13970" w="30479">
                  <a:moveTo>
                    <a:pt x="22098" y="0"/>
                  </a:moveTo>
                  <a:lnTo>
                    <a:pt x="23622" y="2285"/>
                  </a:lnTo>
                  <a:lnTo>
                    <a:pt x="28194" y="9143"/>
                  </a:lnTo>
                  <a:lnTo>
                    <a:pt x="30480" y="13715"/>
                  </a:lnTo>
                  <a:lnTo>
                    <a:pt x="22931" y="13716"/>
                  </a:lnTo>
                  <a:lnTo>
                    <a:pt x="15240" y="13716"/>
                  </a:lnTo>
                  <a:lnTo>
                    <a:pt x="7548" y="13716"/>
                  </a:lnTo>
                  <a:lnTo>
                    <a:pt x="0" y="13716"/>
                  </a:lnTo>
                </a:path>
              </a:pathLst>
            </a:custGeom>
            <a:noFill/>
            <a:ln cap="flat" cmpd="sng" w="22900">
              <a:solidFill>
                <a:srgbClr val="3366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1" name="Google Shape;1741;p40"/>
            <p:cNvSpPr/>
            <p:nvPr/>
          </p:nvSpPr>
          <p:spPr>
            <a:xfrm>
              <a:off x="9427464" y="5218176"/>
              <a:ext cx="10159" cy="14604"/>
            </a:xfrm>
            <a:custGeom>
              <a:rect b="b" l="l" r="r" t="t"/>
              <a:pathLst>
                <a:path extrusionOk="0" h="14604" w="10159">
                  <a:moveTo>
                    <a:pt x="0" y="14477"/>
                  </a:moveTo>
                  <a:lnTo>
                    <a:pt x="3047" y="9905"/>
                  </a:lnTo>
                  <a:lnTo>
                    <a:pt x="6857" y="4571"/>
                  </a:lnTo>
                  <a:lnTo>
                    <a:pt x="9905" y="0"/>
                  </a:lnTo>
                </a:path>
              </a:pathLst>
            </a:custGeom>
            <a:noFill/>
            <a:ln cap="flat" cmpd="sng" w="22900">
              <a:solidFill>
                <a:srgbClr val="3366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42" name="Google Shape;1742;p40"/>
          <p:cNvGrpSpPr/>
          <p:nvPr/>
        </p:nvGrpSpPr>
        <p:grpSpPr>
          <a:xfrm>
            <a:off x="-38042" y="1576290"/>
            <a:ext cx="5496771" cy="2851703"/>
            <a:chOff x="3203422" y="1925548"/>
            <a:chExt cx="4961432" cy="2940203"/>
          </a:xfrm>
        </p:grpSpPr>
        <p:pic>
          <p:nvPicPr>
            <p:cNvPr id="1743" name="Google Shape;1743;p40"/>
            <p:cNvPicPr preferRelativeResize="0"/>
            <p:nvPr/>
          </p:nvPicPr>
          <p:blipFill rotWithShape="1">
            <a:blip r:embed="rId13">
              <a:alphaModFix/>
            </a:blip>
            <a:srcRect b="0" l="0" r="0" t="0"/>
            <a:stretch/>
          </p:blipFill>
          <p:spPr>
            <a:xfrm>
              <a:off x="3223996" y="2261590"/>
              <a:ext cx="394004" cy="361238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744" name="Google Shape;1744;p40"/>
            <p:cNvGrpSpPr/>
            <p:nvPr/>
          </p:nvGrpSpPr>
          <p:grpSpPr>
            <a:xfrm>
              <a:off x="7667218" y="4664176"/>
              <a:ext cx="497636" cy="201575"/>
              <a:chOff x="7667218" y="4664176"/>
              <a:chExt cx="497636" cy="201575"/>
            </a:xfrm>
          </p:grpSpPr>
          <p:pic>
            <p:nvPicPr>
              <p:cNvPr id="1745" name="Google Shape;1745;p40"/>
              <p:cNvPicPr preferRelativeResize="0"/>
              <p:nvPr/>
            </p:nvPicPr>
            <p:blipFill rotWithShape="1">
              <a:blip r:embed="rId14">
                <a:alphaModFix/>
              </a:blip>
              <a:srcRect b="0" l="0" r="0" t="0"/>
              <a:stretch/>
            </p:blipFill>
            <p:spPr>
              <a:xfrm>
                <a:off x="7667218" y="4664176"/>
                <a:ext cx="107207" cy="18140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746" name="Google Shape;1746;p40"/>
              <p:cNvPicPr preferRelativeResize="0"/>
              <p:nvPr/>
            </p:nvPicPr>
            <p:blipFill rotWithShape="1">
              <a:blip r:embed="rId15">
                <a:alphaModFix/>
              </a:blip>
              <a:srcRect b="0" l="0" r="0" t="0"/>
              <a:stretch/>
            </p:blipFill>
            <p:spPr>
              <a:xfrm>
                <a:off x="7800568" y="4680940"/>
                <a:ext cx="364286" cy="18481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747" name="Google Shape;1747;p40"/>
            <p:cNvSpPr/>
            <p:nvPr/>
          </p:nvSpPr>
          <p:spPr>
            <a:xfrm>
              <a:off x="4390644" y="3522726"/>
              <a:ext cx="22860" cy="0"/>
            </a:xfrm>
            <a:custGeom>
              <a:rect b="b" l="l" r="r" t="t"/>
              <a:pathLst>
                <a:path extrusionOk="0" h="120000" w="22860">
                  <a:moveTo>
                    <a:pt x="0" y="0"/>
                  </a:moveTo>
                  <a:lnTo>
                    <a:pt x="7620" y="0"/>
                  </a:lnTo>
                  <a:lnTo>
                    <a:pt x="15240" y="0"/>
                  </a:lnTo>
                  <a:lnTo>
                    <a:pt x="22860" y="0"/>
                  </a:lnTo>
                </a:path>
              </a:pathLst>
            </a:custGeom>
            <a:noFill/>
            <a:ln cap="flat" cmpd="sng" w="22900">
              <a:solidFill>
                <a:srgbClr val="008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8" name="Google Shape;1748;p40"/>
            <p:cNvSpPr/>
            <p:nvPr/>
          </p:nvSpPr>
          <p:spPr>
            <a:xfrm>
              <a:off x="4666488" y="3519678"/>
              <a:ext cx="21589" cy="5079"/>
            </a:xfrm>
            <a:custGeom>
              <a:rect b="b" l="l" r="r" t="t"/>
              <a:pathLst>
                <a:path extrusionOk="0" h="5079" w="21589">
                  <a:moveTo>
                    <a:pt x="0" y="3810"/>
                  </a:moveTo>
                  <a:lnTo>
                    <a:pt x="12954" y="3810"/>
                  </a:lnTo>
                  <a:lnTo>
                    <a:pt x="15240" y="4572"/>
                  </a:lnTo>
                  <a:lnTo>
                    <a:pt x="21336" y="0"/>
                  </a:lnTo>
                </a:path>
              </a:pathLst>
            </a:custGeom>
            <a:noFill/>
            <a:ln cap="flat" cmpd="sng" w="22900">
              <a:solidFill>
                <a:srgbClr val="008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9" name="Google Shape;1749;p40"/>
            <p:cNvSpPr/>
            <p:nvPr/>
          </p:nvSpPr>
          <p:spPr>
            <a:xfrm>
              <a:off x="4847082" y="3499103"/>
              <a:ext cx="3810" cy="3175"/>
            </a:xfrm>
            <a:custGeom>
              <a:rect b="b" l="l" r="r" t="t"/>
              <a:pathLst>
                <a:path extrusionOk="0" h="3175" w="3810">
                  <a:moveTo>
                    <a:pt x="2286" y="0"/>
                  </a:moveTo>
                  <a:lnTo>
                    <a:pt x="3048" y="2286"/>
                  </a:lnTo>
                  <a:lnTo>
                    <a:pt x="3810" y="3047"/>
                  </a:lnTo>
                  <a:lnTo>
                    <a:pt x="0" y="2286"/>
                  </a:lnTo>
                </a:path>
              </a:pathLst>
            </a:custGeom>
            <a:noFill/>
            <a:ln cap="flat" cmpd="sng" w="22900">
              <a:solidFill>
                <a:srgbClr val="008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750" name="Google Shape;1750;p40"/>
            <p:cNvPicPr preferRelativeResize="0"/>
            <p:nvPr/>
          </p:nvPicPr>
          <p:blipFill rotWithShape="1">
            <a:blip r:embed="rId16">
              <a:alphaModFix/>
            </a:blip>
            <a:srcRect b="0" l="0" r="0" t="0"/>
            <a:stretch/>
          </p:blipFill>
          <p:spPr>
            <a:xfrm>
              <a:off x="6293332" y="4669510"/>
              <a:ext cx="102158" cy="15066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51" name="Google Shape;1751;p40"/>
            <p:cNvSpPr/>
            <p:nvPr/>
          </p:nvSpPr>
          <p:spPr>
            <a:xfrm>
              <a:off x="4895850" y="2519172"/>
              <a:ext cx="9525" cy="6985"/>
            </a:xfrm>
            <a:custGeom>
              <a:rect b="b" l="l" r="r" t="t"/>
              <a:pathLst>
                <a:path extrusionOk="0" h="6985" w="9525">
                  <a:moveTo>
                    <a:pt x="0" y="0"/>
                  </a:moveTo>
                  <a:lnTo>
                    <a:pt x="3048" y="2285"/>
                  </a:lnTo>
                  <a:lnTo>
                    <a:pt x="6096" y="4571"/>
                  </a:lnTo>
                  <a:lnTo>
                    <a:pt x="9144" y="6857"/>
                  </a:lnTo>
                </a:path>
              </a:pathLst>
            </a:custGeom>
            <a:noFill/>
            <a:ln cap="flat" cmpd="sng" w="229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2" name="Google Shape;1752;p40"/>
            <p:cNvSpPr/>
            <p:nvPr/>
          </p:nvSpPr>
          <p:spPr>
            <a:xfrm>
              <a:off x="5139690" y="2507742"/>
              <a:ext cx="22860" cy="22860"/>
            </a:xfrm>
            <a:custGeom>
              <a:rect b="b" l="l" r="r" t="t"/>
              <a:pathLst>
                <a:path extrusionOk="0" h="22860" w="22860">
                  <a:moveTo>
                    <a:pt x="0" y="4571"/>
                  </a:moveTo>
                  <a:lnTo>
                    <a:pt x="0" y="17525"/>
                  </a:lnTo>
                  <a:lnTo>
                    <a:pt x="4572" y="22859"/>
                  </a:lnTo>
                  <a:lnTo>
                    <a:pt x="17526" y="22859"/>
                  </a:lnTo>
                  <a:lnTo>
                    <a:pt x="22860" y="17525"/>
                  </a:lnTo>
                  <a:lnTo>
                    <a:pt x="22860" y="11429"/>
                  </a:lnTo>
                  <a:lnTo>
                    <a:pt x="22860" y="4571"/>
                  </a:lnTo>
                  <a:lnTo>
                    <a:pt x="17526" y="0"/>
                  </a:lnTo>
                  <a:lnTo>
                    <a:pt x="4572" y="0"/>
                  </a:lnTo>
                  <a:lnTo>
                    <a:pt x="0" y="4571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3" name="Google Shape;1753;p40"/>
            <p:cNvSpPr/>
            <p:nvPr/>
          </p:nvSpPr>
          <p:spPr>
            <a:xfrm>
              <a:off x="5321046" y="2497835"/>
              <a:ext cx="22860" cy="22860"/>
            </a:xfrm>
            <a:custGeom>
              <a:rect b="b" l="l" r="r" t="t"/>
              <a:pathLst>
                <a:path extrusionOk="0" h="22860" w="22860">
                  <a:moveTo>
                    <a:pt x="0" y="4571"/>
                  </a:moveTo>
                  <a:lnTo>
                    <a:pt x="0" y="17525"/>
                  </a:lnTo>
                  <a:lnTo>
                    <a:pt x="5334" y="22859"/>
                  </a:lnTo>
                  <a:lnTo>
                    <a:pt x="17526" y="22859"/>
                  </a:lnTo>
                  <a:lnTo>
                    <a:pt x="22860" y="17525"/>
                  </a:lnTo>
                  <a:lnTo>
                    <a:pt x="22860" y="11429"/>
                  </a:lnTo>
                  <a:lnTo>
                    <a:pt x="22860" y="4571"/>
                  </a:lnTo>
                  <a:lnTo>
                    <a:pt x="17526" y="0"/>
                  </a:lnTo>
                  <a:lnTo>
                    <a:pt x="5334" y="0"/>
                  </a:lnTo>
                  <a:lnTo>
                    <a:pt x="0" y="4571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754" name="Google Shape;1754;p40"/>
            <p:cNvPicPr preferRelativeResize="0"/>
            <p:nvPr/>
          </p:nvPicPr>
          <p:blipFill rotWithShape="1">
            <a:blip r:embed="rId17">
              <a:alphaModFix/>
            </a:blip>
            <a:srcRect b="0" l="0" r="0" t="0"/>
            <a:stretch/>
          </p:blipFill>
          <p:spPr>
            <a:xfrm>
              <a:off x="3203422" y="1925548"/>
              <a:ext cx="4463847" cy="289955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755" name="Google Shape;1755;p40"/>
          <p:cNvSpPr txBox="1"/>
          <p:nvPr/>
        </p:nvSpPr>
        <p:spPr>
          <a:xfrm>
            <a:off x="3237278" y="634620"/>
            <a:ext cx="2520000" cy="3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37775" lIns="75575" spcFirstLastPara="1" rIns="75575" wrap="square" tIns="377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Decision Boundary</a:t>
            </a:r>
            <a:endParaRPr b="0" i="0" sz="2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9" name="Shape 175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763" name="Shape 1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4" name="Google Shape;1764;p42"/>
          <p:cNvSpPr txBox="1"/>
          <p:nvPr/>
        </p:nvSpPr>
        <p:spPr>
          <a:xfrm>
            <a:off x="2582883" y="464644"/>
            <a:ext cx="44115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37775" lIns="75575" spcFirstLastPara="1" rIns="75575" wrap="square" tIns="377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Formal Treatment of the Learning Problem</a:t>
            </a:r>
            <a:endParaRPr b="1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65" name="Google Shape;1765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50115" y="1210235"/>
            <a:ext cx="4714875" cy="1672478"/>
          </a:xfrm>
          <a:prstGeom prst="rect">
            <a:avLst/>
          </a:prstGeom>
          <a:noFill/>
          <a:ln>
            <a:noFill/>
          </a:ln>
        </p:spPr>
      </p:pic>
      <p:sp>
        <p:nvSpPr>
          <p:cNvPr id="1766" name="Google Shape;1766;p42"/>
          <p:cNvSpPr txBox="1"/>
          <p:nvPr/>
        </p:nvSpPr>
        <p:spPr>
          <a:xfrm>
            <a:off x="2304276" y="2760508"/>
            <a:ext cx="55773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37775" lIns="75575" spcFirstLastPara="1" rIns="75575" wrap="square" tIns="377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one is given access to D, what is the best classifier?</a:t>
            </a:r>
            <a:endParaRPr b="1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67" name="Google Shape;1767;p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31925" y="3176868"/>
            <a:ext cx="4185397" cy="890868"/>
          </a:xfrm>
          <a:prstGeom prst="rect">
            <a:avLst/>
          </a:prstGeom>
          <a:noFill/>
          <a:ln>
            <a:noFill/>
          </a:ln>
        </p:spPr>
      </p:pic>
      <p:sp>
        <p:nvSpPr>
          <p:cNvPr id="1768" name="Google Shape;1768;p42"/>
          <p:cNvSpPr txBox="1"/>
          <p:nvPr/>
        </p:nvSpPr>
        <p:spPr>
          <a:xfrm>
            <a:off x="1920816" y="3872550"/>
            <a:ext cx="61719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37775" lIns="75575" spcFirstLastPara="1" rIns="75575" wrap="square" tIns="377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words, h* is the classifier that minimizes the average </a:t>
            </a:r>
            <a:r>
              <a:rPr b="1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test</a:t>
            </a: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error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9" name="Google Shape;1769;p42"/>
          <p:cNvSpPr txBox="1"/>
          <p:nvPr/>
        </p:nvSpPr>
        <p:spPr>
          <a:xfrm>
            <a:off x="6500425" y="1491900"/>
            <a:ext cx="2138400" cy="103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alibri"/>
                <a:ea typeface="Calibri"/>
                <a:cs typeface="Calibri"/>
                <a:sym typeface="Calibri"/>
              </a:rPr>
              <a:t>Both training and test data are drawn from the same distribution!</a:t>
            </a:r>
            <a:endParaRPr b="1" sz="11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773" name="Shape 1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4" name="Google Shape;1774;p43"/>
          <p:cNvSpPr txBox="1"/>
          <p:nvPr/>
        </p:nvSpPr>
        <p:spPr>
          <a:xfrm>
            <a:off x="2582883" y="464644"/>
            <a:ext cx="44115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37775" lIns="75575" spcFirstLastPara="1" rIns="75575" wrap="square" tIns="377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Formal Treatment of the Learning Problem</a:t>
            </a:r>
            <a:endParaRPr b="1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75" name="Google Shape;1775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99423" y="1928378"/>
            <a:ext cx="4185397" cy="8908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6" name="Google Shape;1776;p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72605" y="3269999"/>
            <a:ext cx="3933265" cy="823632"/>
          </a:xfrm>
          <a:prstGeom prst="rect">
            <a:avLst/>
          </a:prstGeom>
          <a:noFill/>
          <a:ln>
            <a:noFill/>
          </a:ln>
        </p:spPr>
      </p:pic>
      <p:sp>
        <p:nvSpPr>
          <p:cNvPr id="1777" name="Google Shape;1777;p43"/>
          <p:cNvSpPr txBox="1"/>
          <p:nvPr/>
        </p:nvSpPr>
        <p:spPr>
          <a:xfrm>
            <a:off x="2582883" y="3025588"/>
            <a:ext cx="49827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37775" lIns="75575" spcFirstLastPara="1" rIns="75575" wrap="square" tIns="377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Expectation of a indicator function is probability. So,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6" name="Google Shape;286;p26"/>
          <p:cNvGrpSpPr/>
          <p:nvPr/>
        </p:nvGrpSpPr>
        <p:grpSpPr>
          <a:xfrm>
            <a:off x="1674610" y="1159770"/>
            <a:ext cx="6507475" cy="3025512"/>
            <a:chOff x="3951731" y="1975840"/>
            <a:chExt cx="6093712" cy="3904894"/>
          </a:xfrm>
        </p:grpSpPr>
        <p:grpSp>
          <p:nvGrpSpPr>
            <p:cNvPr id="287" name="Google Shape;287;p26"/>
            <p:cNvGrpSpPr/>
            <p:nvPr/>
          </p:nvGrpSpPr>
          <p:grpSpPr>
            <a:xfrm>
              <a:off x="4726660" y="2367534"/>
              <a:ext cx="234912" cy="264794"/>
              <a:chOff x="4726660" y="2367534"/>
              <a:chExt cx="234912" cy="264794"/>
            </a:xfrm>
          </p:grpSpPr>
          <p:pic>
            <p:nvPicPr>
              <p:cNvPr id="288" name="Google Shape;288;p26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4726660" y="2386558"/>
                <a:ext cx="99110" cy="7396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89" name="Google Shape;289;p26"/>
              <p:cNvSpPr/>
              <p:nvPr/>
            </p:nvSpPr>
            <p:spPr>
              <a:xfrm>
                <a:off x="4732019" y="2367534"/>
                <a:ext cx="114300" cy="264794"/>
              </a:xfrm>
              <a:custGeom>
                <a:rect b="b" l="l" r="r" t="t"/>
                <a:pathLst>
                  <a:path extrusionOk="0" h="264794" w="114300">
                    <a:moveTo>
                      <a:pt x="0" y="76200"/>
                    </a:moveTo>
                    <a:lnTo>
                      <a:pt x="36861" y="58947"/>
                    </a:lnTo>
                    <a:lnTo>
                      <a:pt x="74390" y="35909"/>
                    </a:lnTo>
                    <a:lnTo>
                      <a:pt x="98297" y="18287"/>
                    </a:lnTo>
                    <a:lnTo>
                      <a:pt x="105155" y="12953"/>
                    </a:lnTo>
                    <a:lnTo>
                      <a:pt x="110489" y="8381"/>
                    </a:lnTo>
                    <a:lnTo>
                      <a:pt x="114299" y="1523"/>
                    </a:lnTo>
                    <a:lnTo>
                      <a:pt x="114299" y="761"/>
                    </a:lnTo>
                    <a:lnTo>
                      <a:pt x="114299" y="0"/>
                    </a:lnTo>
                    <a:lnTo>
                      <a:pt x="105917" y="2285"/>
                    </a:lnTo>
                    <a:lnTo>
                      <a:pt x="102869" y="9905"/>
                    </a:lnTo>
                    <a:lnTo>
                      <a:pt x="98297" y="18287"/>
                    </a:lnTo>
                    <a:lnTo>
                      <a:pt x="83510" y="63615"/>
                    </a:lnTo>
                    <a:lnTo>
                      <a:pt x="75438" y="100964"/>
                    </a:lnTo>
                    <a:lnTo>
                      <a:pt x="70866" y="122682"/>
                    </a:lnTo>
                    <a:lnTo>
                      <a:pt x="66294" y="144399"/>
                    </a:lnTo>
                    <a:lnTo>
                      <a:pt x="61722" y="166115"/>
                    </a:lnTo>
                    <a:lnTo>
                      <a:pt x="58245" y="183951"/>
                    </a:lnTo>
                    <a:lnTo>
                      <a:pt x="54483" y="201930"/>
                    </a:lnTo>
                    <a:lnTo>
                      <a:pt x="43088" y="243720"/>
                    </a:lnTo>
                    <a:lnTo>
                      <a:pt x="34290" y="264414"/>
                    </a:lnTo>
                    <a:lnTo>
                      <a:pt x="33528" y="264414"/>
                    </a:lnTo>
                    <a:lnTo>
                      <a:pt x="33528" y="259842"/>
                    </a:lnTo>
                    <a:lnTo>
                      <a:pt x="33528" y="255270"/>
                    </a:lnTo>
                    <a:lnTo>
                      <a:pt x="33528" y="251460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0" name="Google Shape;290;p26"/>
              <p:cNvSpPr/>
              <p:nvPr/>
            </p:nvSpPr>
            <p:spPr>
              <a:xfrm>
                <a:off x="4891087" y="2391918"/>
                <a:ext cx="70485" cy="232410"/>
              </a:xfrm>
              <a:custGeom>
                <a:rect b="b" l="l" r="r" t="t"/>
                <a:pathLst>
                  <a:path extrusionOk="0" h="232410" w="70485">
                    <a:moveTo>
                      <a:pt x="28384" y="0"/>
                    </a:moveTo>
                    <a:lnTo>
                      <a:pt x="12203" y="37397"/>
                    </a:lnTo>
                    <a:lnTo>
                      <a:pt x="4667" y="90773"/>
                    </a:lnTo>
                    <a:lnTo>
                      <a:pt x="1714" y="130302"/>
                    </a:lnTo>
                    <a:lnTo>
                      <a:pt x="0" y="164592"/>
                    </a:lnTo>
                    <a:lnTo>
                      <a:pt x="0" y="182165"/>
                    </a:lnTo>
                    <a:lnTo>
                      <a:pt x="13608" y="223206"/>
                    </a:lnTo>
                    <a:lnTo>
                      <a:pt x="32956" y="232029"/>
                    </a:lnTo>
                    <a:lnTo>
                      <a:pt x="40147" y="232029"/>
                    </a:lnTo>
                    <a:lnTo>
                      <a:pt x="68770" y="206502"/>
                    </a:lnTo>
                    <a:lnTo>
                      <a:pt x="69532" y="203454"/>
                    </a:lnTo>
                    <a:lnTo>
                      <a:pt x="70294" y="201168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1" name="Google Shape;291;p26"/>
              <p:cNvSpPr/>
              <p:nvPr/>
            </p:nvSpPr>
            <p:spPr>
              <a:xfrm>
                <a:off x="4824221" y="2537460"/>
                <a:ext cx="63500" cy="7619"/>
              </a:xfrm>
              <a:custGeom>
                <a:rect b="b" l="l" r="r" t="t"/>
                <a:pathLst>
                  <a:path extrusionOk="0" h="7619" w="63500">
                    <a:moveTo>
                      <a:pt x="0" y="0"/>
                    </a:moveTo>
                    <a:lnTo>
                      <a:pt x="12692" y="5524"/>
                    </a:lnTo>
                    <a:lnTo>
                      <a:pt x="24384" y="7619"/>
                    </a:lnTo>
                    <a:lnTo>
                      <a:pt x="36647" y="6857"/>
                    </a:lnTo>
                    <a:lnTo>
                      <a:pt x="51053" y="3809"/>
                    </a:lnTo>
                    <a:lnTo>
                      <a:pt x="54864" y="2285"/>
                    </a:lnTo>
                    <a:lnTo>
                      <a:pt x="59436" y="1523"/>
                    </a:lnTo>
                    <a:lnTo>
                      <a:pt x="63246" y="0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92" name="Google Shape;292;p26"/>
            <p:cNvGrpSpPr/>
            <p:nvPr/>
          </p:nvGrpSpPr>
          <p:grpSpPr>
            <a:xfrm>
              <a:off x="5036032" y="2627350"/>
              <a:ext cx="388670" cy="150926"/>
              <a:chOff x="5036032" y="2627350"/>
              <a:chExt cx="388670" cy="150926"/>
            </a:xfrm>
          </p:grpSpPr>
          <p:pic>
            <p:nvPicPr>
              <p:cNvPr id="293" name="Google Shape;293;p26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5036032" y="2627350"/>
                <a:ext cx="67868" cy="15092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94" name="Google Shape;294;p26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5131115" y="2641066"/>
                <a:ext cx="293587" cy="12730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95" name="Google Shape;295;p26"/>
            <p:cNvGrpSpPr/>
            <p:nvPr/>
          </p:nvGrpSpPr>
          <p:grpSpPr>
            <a:xfrm>
              <a:off x="5634228" y="2423159"/>
              <a:ext cx="86995" cy="82423"/>
              <a:chOff x="5634228" y="2423159"/>
              <a:chExt cx="86995" cy="82423"/>
            </a:xfrm>
          </p:grpSpPr>
          <p:sp>
            <p:nvSpPr>
              <p:cNvPr id="296" name="Google Shape;296;p26"/>
              <p:cNvSpPr/>
              <p:nvPr/>
            </p:nvSpPr>
            <p:spPr>
              <a:xfrm>
                <a:off x="5644896" y="2423159"/>
                <a:ext cx="44450" cy="1269"/>
              </a:xfrm>
              <a:custGeom>
                <a:rect b="b" l="l" r="r" t="t"/>
                <a:pathLst>
                  <a:path extrusionOk="0" h="1269" w="44450">
                    <a:moveTo>
                      <a:pt x="0" y="762"/>
                    </a:moveTo>
                    <a:lnTo>
                      <a:pt x="11191" y="1178"/>
                    </a:lnTo>
                    <a:lnTo>
                      <a:pt x="22098" y="1238"/>
                    </a:lnTo>
                    <a:lnTo>
                      <a:pt x="33004" y="869"/>
                    </a:lnTo>
                    <a:lnTo>
                      <a:pt x="44196" y="0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7" name="Google Shape;297;p26"/>
              <p:cNvSpPr/>
              <p:nvPr/>
            </p:nvSpPr>
            <p:spPr>
              <a:xfrm>
                <a:off x="5634228" y="2479547"/>
                <a:ext cx="86995" cy="26035"/>
              </a:xfrm>
              <a:custGeom>
                <a:rect b="b" l="l" r="r" t="t"/>
                <a:pathLst>
                  <a:path extrusionOk="0" h="26035" w="86995">
                    <a:moveTo>
                      <a:pt x="0" y="25908"/>
                    </a:moveTo>
                    <a:lnTo>
                      <a:pt x="38683" y="20014"/>
                    </a:lnTo>
                    <a:lnTo>
                      <a:pt x="62757" y="10287"/>
                    </a:lnTo>
                    <a:lnTo>
                      <a:pt x="71342" y="6477"/>
                    </a:lnTo>
                    <a:lnTo>
                      <a:pt x="78926" y="3238"/>
                    </a:lnTo>
                    <a:lnTo>
                      <a:pt x="86868" y="0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98" name="Google Shape;298;p26"/>
            <p:cNvSpPr/>
            <p:nvPr/>
          </p:nvSpPr>
          <p:spPr>
            <a:xfrm>
              <a:off x="5875020" y="2138172"/>
              <a:ext cx="94614" cy="746125"/>
            </a:xfrm>
            <a:custGeom>
              <a:rect b="b" l="l" r="r" t="t"/>
              <a:pathLst>
                <a:path extrusionOk="0" h="746125" w="94614">
                  <a:moveTo>
                    <a:pt x="84581" y="14477"/>
                  </a:moveTo>
                  <a:lnTo>
                    <a:pt x="73949" y="10298"/>
                  </a:lnTo>
                  <a:lnTo>
                    <a:pt x="63531" y="6191"/>
                  </a:lnTo>
                  <a:lnTo>
                    <a:pt x="52970" y="2797"/>
                  </a:lnTo>
                  <a:lnTo>
                    <a:pt x="41909" y="761"/>
                  </a:lnTo>
                  <a:lnTo>
                    <a:pt x="31241" y="0"/>
                  </a:lnTo>
                  <a:lnTo>
                    <a:pt x="25907" y="761"/>
                  </a:lnTo>
                  <a:lnTo>
                    <a:pt x="20573" y="9905"/>
                  </a:lnTo>
                  <a:lnTo>
                    <a:pt x="16513" y="19097"/>
                  </a:lnTo>
                  <a:lnTo>
                    <a:pt x="14382" y="29146"/>
                  </a:lnTo>
                  <a:lnTo>
                    <a:pt x="13823" y="39481"/>
                  </a:lnTo>
                  <a:lnTo>
                    <a:pt x="14477" y="49529"/>
                  </a:lnTo>
                  <a:lnTo>
                    <a:pt x="31087" y="100107"/>
                  </a:lnTo>
                  <a:lnTo>
                    <a:pt x="57626" y="152114"/>
                  </a:lnTo>
                  <a:lnTo>
                    <a:pt x="66615" y="170366"/>
                  </a:lnTo>
                  <a:lnTo>
                    <a:pt x="83153" y="218789"/>
                  </a:lnTo>
                  <a:lnTo>
                    <a:pt x="85343" y="249173"/>
                  </a:lnTo>
                  <a:lnTo>
                    <a:pt x="82367" y="262985"/>
                  </a:lnTo>
                  <a:lnTo>
                    <a:pt x="59435" y="296417"/>
                  </a:lnTo>
                  <a:lnTo>
                    <a:pt x="26967" y="328136"/>
                  </a:lnTo>
                  <a:lnTo>
                    <a:pt x="16001" y="338327"/>
                  </a:lnTo>
                  <a:lnTo>
                    <a:pt x="12001" y="341733"/>
                  </a:lnTo>
                  <a:lnTo>
                    <a:pt x="6286" y="346709"/>
                  </a:lnTo>
                  <a:lnTo>
                    <a:pt x="1428" y="352258"/>
                  </a:lnTo>
                  <a:lnTo>
                    <a:pt x="0" y="357377"/>
                  </a:lnTo>
                  <a:lnTo>
                    <a:pt x="1523" y="364235"/>
                  </a:lnTo>
                  <a:lnTo>
                    <a:pt x="9143" y="365759"/>
                  </a:lnTo>
                  <a:lnTo>
                    <a:pt x="14477" y="369569"/>
                  </a:lnTo>
                  <a:lnTo>
                    <a:pt x="47243" y="396239"/>
                  </a:lnTo>
                  <a:lnTo>
                    <a:pt x="64769" y="442721"/>
                  </a:lnTo>
                  <a:lnTo>
                    <a:pt x="64698" y="460057"/>
                  </a:lnTo>
                  <a:lnTo>
                    <a:pt x="53339" y="509777"/>
                  </a:lnTo>
                  <a:lnTo>
                    <a:pt x="38480" y="547973"/>
                  </a:lnTo>
                  <a:lnTo>
                    <a:pt x="30837" y="567106"/>
                  </a:lnTo>
                  <a:lnTo>
                    <a:pt x="14382" y="618267"/>
                  </a:lnTo>
                  <a:lnTo>
                    <a:pt x="8679" y="664309"/>
                  </a:lnTo>
                  <a:lnTo>
                    <a:pt x="8858" y="677322"/>
                  </a:lnTo>
                  <a:lnTo>
                    <a:pt x="20550" y="715601"/>
                  </a:lnTo>
                  <a:lnTo>
                    <a:pt x="53339" y="741425"/>
                  </a:lnTo>
                  <a:lnTo>
                    <a:pt x="83986" y="746033"/>
                  </a:lnTo>
                  <a:lnTo>
                    <a:pt x="94487" y="745997"/>
                  </a:lnTo>
                </a:path>
              </a:pathLst>
            </a:custGeom>
            <a:noFill/>
            <a:ln cap="flat" cmpd="sng" w="22900">
              <a:solidFill>
                <a:srgbClr val="008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99" name="Google Shape;299;p26"/>
            <p:cNvGrpSpPr/>
            <p:nvPr/>
          </p:nvGrpSpPr>
          <p:grpSpPr>
            <a:xfrm>
              <a:off x="6201892" y="2318669"/>
              <a:ext cx="231984" cy="306445"/>
              <a:chOff x="6201892" y="2318669"/>
              <a:chExt cx="231984" cy="306445"/>
            </a:xfrm>
          </p:grpSpPr>
          <p:pic>
            <p:nvPicPr>
              <p:cNvPr id="300" name="Google Shape;300;p26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6347363" y="2497048"/>
                <a:ext cx="86513" cy="12806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01" name="Google Shape;301;p26"/>
              <p:cNvPicPr preferRelativeResize="0"/>
              <p:nvPr/>
            </p:nvPicPr>
            <p:blipFill rotWithShape="1">
              <a:blip r:embed="rId7">
                <a:alphaModFix/>
              </a:blip>
              <a:srcRect b="0" l="0" r="0" t="0"/>
              <a:stretch/>
            </p:blipFill>
            <p:spPr>
              <a:xfrm>
                <a:off x="6201892" y="2318669"/>
                <a:ext cx="115112" cy="204338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302" name="Google Shape;302;p26"/>
            <p:cNvSpPr/>
            <p:nvPr/>
          </p:nvSpPr>
          <p:spPr>
            <a:xfrm>
              <a:off x="6674357" y="2287523"/>
              <a:ext cx="5079" cy="15239"/>
            </a:xfrm>
            <a:custGeom>
              <a:rect b="b" l="l" r="r" t="t"/>
              <a:pathLst>
                <a:path extrusionOk="0" h="15239" w="5079">
                  <a:moveTo>
                    <a:pt x="4572" y="0"/>
                  </a:moveTo>
                  <a:lnTo>
                    <a:pt x="3048" y="5334"/>
                  </a:lnTo>
                  <a:lnTo>
                    <a:pt x="1524" y="10668"/>
                  </a:lnTo>
                  <a:lnTo>
                    <a:pt x="0" y="15240"/>
                  </a:lnTo>
                </a:path>
              </a:pathLst>
            </a:custGeom>
            <a:noFill/>
            <a:ln cap="flat" cmpd="sng" w="22900">
              <a:solidFill>
                <a:srgbClr val="008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26"/>
            <p:cNvSpPr/>
            <p:nvPr/>
          </p:nvSpPr>
          <p:spPr>
            <a:xfrm>
              <a:off x="6678930" y="2413254"/>
              <a:ext cx="22859" cy="24130"/>
            </a:xfrm>
            <a:custGeom>
              <a:rect b="b" l="l" r="r" t="t"/>
              <a:pathLst>
                <a:path extrusionOk="0" h="24130" w="22859">
                  <a:moveTo>
                    <a:pt x="0" y="5333"/>
                  </a:moveTo>
                  <a:lnTo>
                    <a:pt x="0" y="18287"/>
                  </a:lnTo>
                  <a:lnTo>
                    <a:pt x="5333" y="23621"/>
                  </a:lnTo>
                  <a:lnTo>
                    <a:pt x="18287" y="23621"/>
                  </a:lnTo>
                  <a:lnTo>
                    <a:pt x="22859" y="18287"/>
                  </a:lnTo>
                  <a:lnTo>
                    <a:pt x="22859" y="12191"/>
                  </a:lnTo>
                  <a:lnTo>
                    <a:pt x="22859" y="5333"/>
                  </a:lnTo>
                  <a:lnTo>
                    <a:pt x="18287" y="0"/>
                  </a:lnTo>
                  <a:lnTo>
                    <a:pt x="5333" y="0"/>
                  </a:lnTo>
                  <a:lnTo>
                    <a:pt x="0" y="5333"/>
                  </a:lnTo>
                  <a:close/>
                </a:path>
              </a:pathLst>
            </a:custGeom>
            <a:solidFill>
              <a:srgbClr val="008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04" name="Google Shape;304;p26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7104862" y="2220406"/>
              <a:ext cx="208076" cy="2416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5" name="Google Shape;305;p26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7379182" y="2151862"/>
              <a:ext cx="252272" cy="25608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6" name="Google Shape;306;p26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7692364" y="2237968"/>
              <a:ext cx="83870" cy="7406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7" name="Google Shape;307;p26"/>
            <p:cNvSpPr/>
            <p:nvPr/>
          </p:nvSpPr>
          <p:spPr>
            <a:xfrm>
              <a:off x="7949183" y="2100345"/>
              <a:ext cx="78740" cy="567689"/>
            </a:xfrm>
            <a:custGeom>
              <a:rect b="b" l="l" r="r" t="t"/>
              <a:pathLst>
                <a:path extrusionOk="0" h="567689" w="78740">
                  <a:moveTo>
                    <a:pt x="70103" y="10394"/>
                  </a:moveTo>
                  <a:lnTo>
                    <a:pt x="61317" y="5310"/>
                  </a:lnTo>
                  <a:lnTo>
                    <a:pt x="53530" y="1726"/>
                  </a:lnTo>
                  <a:lnTo>
                    <a:pt x="45458" y="0"/>
                  </a:lnTo>
                  <a:lnTo>
                    <a:pt x="35813" y="488"/>
                  </a:lnTo>
                  <a:lnTo>
                    <a:pt x="15501" y="34742"/>
                  </a:lnTo>
                  <a:lnTo>
                    <a:pt x="15049" y="47827"/>
                  </a:lnTo>
                  <a:lnTo>
                    <a:pt x="16025" y="61055"/>
                  </a:lnTo>
                  <a:lnTo>
                    <a:pt x="26765" y="101357"/>
                  </a:lnTo>
                  <a:lnTo>
                    <a:pt x="44326" y="141672"/>
                  </a:lnTo>
                  <a:lnTo>
                    <a:pt x="50196" y="154983"/>
                  </a:lnTo>
                  <a:lnTo>
                    <a:pt x="55352" y="168580"/>
                  </a:lnTo>
                  <a:lnTo>
                    <a:pt x="59435" y="182606"/>
                  </a:lnTo>
                  <a:lnTo>
                    <a:pt x="61531" y="191488"/>
                  </a:lnTo>
                  <a:lnTo>
                    <a:pt x="61912" y="199941"/>
                  </a:lnTo>
                  <a:lnTo>
                    <a:pt x="60293" y="208109"/>
                  </a:lnTo>
                  <a:lnTo>
                    <a:pt x="56387" y="216134"/>
                  </a:lnTo>
                  <a:lnTo>
                    <a:pt x="47517" y="229790"/>
                  </a:lnTo>
                  <a:lnTo>
                    <a:pt x="37433" y="242518"/>
                  </a:lnTo>
                  <a:lnTo>
                    <a:pt x="26920" y="254817"/>
                  </a:lnTo>
                  <a:lnTo>
                    <a:pt x="16763" y="267188"/>
                  </a:lnTo>
                  <a:lnTo>
                    <a:pt x="0" y="302240"/>
                  </a:lnTo>
                  <a:lnTo>
                    <a:pt x="3047" y="303002"/>
                  </a:lnTo>
                  <a:lnTo>
                    <a:pt x="9143" y="307574"/>
                  </a:lnTo>
                  <a:lnTo>
                    <a:pt x="35123" y="341887"/>
                  </a:lnTo>
                  <a:lnTo>
                    <a:pt x="39623" y="391394"/>
                  </a:lnTo>
                  <a:lnTo>
                    <a:pt x="38838" y="406467"/>
                  </a:lnTo>
                  <a:lnTo>
                    <a:pt x="36766" y="421112"/>
                  </a:lnTo>
                  <a:lnTo>
                    <a:pt x="33837" y="435756"/>
                  </a:lnTo>
                  <a:lnTo>
                    <a:pt x="30479" y="450830"/>
                  </a:lnTo>
                  <a:lnTo>
                    <a:pt x="26979" y="463081"/>
                  </a:lnTo>
                  <a:lnTo>
                    <a:pt x="23621" y="475690"/>
                  </a:lnTo>
                  <a:lnTo>
                    <a:pt x="20835" y="488442"/>
                  </a:lnTo>
                  <a:lnTo>
                    <a:pt x="19049" y="501122"/>
                  </a:lnTo>
                  <a:lnTo>
                    <a:pt x="18657" y="508908"/>
                  </a:lnTo>
                  <a:lnTo>
                    <a:pt x="18764" y="517124"/>
                  </a:lnTo>
                  <a:lnTo>
                    <a:pt x="35813" y="556748"/>
                  </a:lnTo>
                  <a:lnTo>
                    <a:pt x="67817" y="567416"/>
                  </a:lnTo>
                  <a:lnTo>
                    <a:pt x="71627" y="567416"/>
                  </a:lnTo>
                  <a:lnTo>
                    <a:pt x="74675" y="567416"/>
                  </a:lnTo>
                  <a:lnTo>
                    <a:pt x="78485" y="567416"/>
                  </a:lnTo>
                </a:path>
              </a:pathLst>
            </a:custGeom>
            <a:noFill/>
            <a:ln cap="flat" cmpd="sng" w="22900">
              <a:solidFill>
                <a:srgbClr val="008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p26"/>
            <p:cNvSpPr/>
            <p:nvPr/>
          </p:nvSpPr>
          <p:spPr>
            <a:xfrm>
              <a:off x="8188452" y="2180082"/>
              <a:ext cx="3175" cy="83185"/>
            </a:xfrm>
            <a:custGeom>
              <a:rect b="b" l="l" r="r" t="t"/>
              <a:pathLst>
                <a:path extrusionOk="0" h="83185" w="3175">
                  <a:moveTo>
                    <a:pt x="3048" y="0"/>
                  </a:moveTo>
                  <a:lnTo>
                    <a:pt x="3048" y="10858"/>
                  </a:lnTo>
                  <a:lnTo>
                    <a:pt x="3048" y="21717"/>
                  </a:lnTo>
                  <a:lnTo>
                    <a:pt x="3048" y="32575"/>
                  </a:lnTo>
                  <a:lnTo>
                    <a:pt x="3048" y="43434"/>
                  </a:lnTo>
                  <a:lnTo>
                    <a:pt x="3000" y="53482"/>
                  </a:lnTo>
                  <a:lnTo>
                    <a:pt x="2667" y="63245"/>
                  </a:lnTo>
                  <a:lnTo>
                    <a:pt x="1762" y="73009"/>
                  </a:lnTo>
                  <a:lnTo>
                    <a:pt x="0" y="83058"/>
                  </a:lnTo>
                </a:path>
              </a:pathLst>
            </a:custGeom>
            <a:noFill/>
            <a:ln cap="flat" cmpd="sng" w="22900">
              <a:solidFill>
                <a:srgbClr val="008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09" name="Google Shape;309;p26"/>
            <p:cNvGrpSpPr/>
            <p:nvPr/>
          </p:nvGrpSpPr>
          <p:grpSpPr>
            <a:xfrm>
              <a:off x="8495538" y="2107691"/>
              <a:ext cx="124649" cy="133350"/>
              <a:chOff x="8495538" y="2107691"/>
              <a:chExt cx="124649" cy="133350"/>
            </a:xfrm>
          </p:grpSpPr>
          <p:sp>
            <p:nvSpPr>
              <p:cNvPr id="310" name="Google Shape;310;p26"/>
              <p:cNvSpPr/>
              <p:nvPr/>
            </p:nvSpPr>
            <p:spPr>
              <a:xfrm>
                <a:off x="8514588" y="2180081"/>
                <a:ext cx="5079" cy="60960"/>
              </a:xfrm>
              <a:custGeom>
                <a:rect b="b" l="l" r="r" t="t"/>
                <a:pathLst>
                  <a:path extrusionOk="0" h="60960" w="5079">
                    <a:moveTo>
                      <a:pt x="4572" y="0"/>
                    </a:moveTo>
                    <a:lnTo>
                      <a:pt x="4548" y="10858"/>
                    </a:lnTo>
                    <a:lnTo>
                      <a:pt x="4381" y="21717"/>
                    </a:lnTo>
                    <a:lnTo>
                      <a:pt x="3929" y="32575"/>
                    </a:lnTo>
                    <a:lnTo>
                      <a:pt x="3048" y="43434"/>
                    </a:lnTo>
                    <a:lnTo>
                      <a:pt x="3048" y="49530"/>
                    </a:lnTo>
                    <a:lnTo>
                      <a:pt x="1524" y="54864"/>
                    </a:lnTo>
                    <a:lnTo>
                      <a:pt x="0" y="60960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1" name="Google Shape;311;p26"/>
              <p:cNvSpPr/>
              <p:nvPr/>
            </p:nvSpPr>
            <p:spPr>
              <a:xfrm>
                <a:off x="8495538" y="2111501"/>
                <a:ext cx="22859" cy="22860"/>
              </a:xfrm>
              <a:custGeom>
                <a:rect b="b" l="l" r="r" t="t"/>
                <a:pathLst>
                  <a:path extrusionOk="0" h="22860" w="22859">
                    <a:moveTo>
                      <a:pt x="0" y="4571"/>
                    </a:moveTo>
                    <a:lnTo>
                      <a:pt x="0" y="17525"/>
                    </a:lnTo>
                    <a:lnTo>
                      <a:pt x="5333" y="22859"/>
                    </a:lnTo>
                    <a:lnTo>
                      <a:pt x="17525" y="22859"/>
                    </a:lnTo>
                    <a:lnTo>
                      <a:pt x="22859" y="17525"/>
                    </a:lnTo>
                    <a:lnTo>
                      <a:pt x="22859" y="11429"/>
                    </a:lnTo>
                    <a:lnTo>
                      <a:pt x="22859" y="4571"/>
                    </a:lnTo>
                    <a:lnTo>
                      <a:pt x="17525" y="0"/>
                    </a:lnTo>
                    <a:lnTo>
                      <a:pt x="5333" y="0"/>
                    </a:lnTo>
                    <a:lnTo>
                      <a:pt x="0" y="4571"/>
                    </a:lnTo>
                    <a:close/>
                  </a:path>
                </a:pathLst>
              </a:custGeom>
              <a:solidFill>
                <a:srgbClr val="008000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2" name="Google Shape;312;p26"/>
              <p:cNvSpPr/>
              <p:nvPr/>
            </p:nvSpPr>
            <p:spPr>
              <a:xfrm>
                <a:off x="8573833" y="2107691"/>
                <a:ext cx="46354" cy="120650"/>
              </a:xfrm>
              <a:custGeom>
                <a:rect b="b" l="l" r="r" t="t"/>
                <a:pathLst>
                  <a:path extrusionOk="0" h="120650" w="46354">
                    <a:moveTo>
                      <a:pt x="5524" y="120396"/>
                    </a:moveTo>
                    <a:lnTo>
                      <a:pt x="952" y="78486"/>
                    </a:lnTo>
                    <a:lnTo>
                      <a:pt x="190" y="35052"/>
                    </a:lnTo>
                    <a:lnTo>
                      <a:pt x="23" y="28658"/>
                    </a:lnTo>
                    <a:lnTo>
                      <a:pt x="20764" y="1524"/>
                    </a:lnTo>
                    <a:lnTo>
                      <a:pt x="28384" y="0"/>
                    </a:lnTo>
                    <a:lnTo>
                      <a:pt x="37528" y="762"/>
                    </a:lnTo>
                    <a:lnTo>
                      <a:pt x="45910" y="762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3" name="Google Shape;313;p26"/>
              <p:cNvSpPr/>
              <p:nvPr/>
            </p:nvSpPr>
            <p:spPr>
              <a:xfrm>
                <a:off x="8571738" y="2180843"/>
                <a:ext cx="45720" cy="6985"/>
              </a:xfrm>
              <a:custGeom>
                <a:rect b="b" l="l" r="r" t="t"/>
                <a:pathLst>
                  <a:path extrusionOk="0" h="6985" w="45720">
                    <a:moveTo>
                      <a:pt x="0" y="6858"/>
                    </a:moveTo>
                    <a:lnTo>
                      <a:pt x="12715" y="6643"/>
                    </a:lnTo>
                    <a:lnTo>
                      <a:pt x="23431" y="5715"/>
                    </a:lnTo>
                    <a:lnTo>
                      <a:pt x="33861" y="3643"/>
                    </a:lnTo>
                    <a:lnTo>
                      <a:pt x="45720" y="0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314" name="Google Shape;314;p26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8915183" y="1975840"/>
              <a:ext cx="230365" cy="22636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15" name="Google Shape;315;p26"/>
            <p:cNvGrpSpPr/>
            <p:nvPr/>
          </p:nvGrpSpPr>
          <p:grpSpPr>
            <a:xfrm>
              <a:off x="9291065" y="2059660"/>
              <a:ext cx="221100" cy="152805"/>
              <a:chOff x="9291065" y="2059660"/>
              <a:chExt cx="221100" cy="152805"/>
            </a:xfrm>
          </p:grpSpPr>
          <p:sp>
            <p:nvSpPr>
              <p:cNvPr id="316" name="Google Shape;316;p26"/>
              <p:cNvSpPr/>
              <p:nvPr/>
            </p:nvSpPr>
            <p:spPr>
              <a:xfrm>
                <a:off x="9291065" y="2074925"/>
                <a:ext cx="78740" cy="85089"/>
              </a:xfrm>
              <a:custGeom>
                <a:rect b="b" l="l" r="r" t="t"/>
                <a:pathLst>
                  <a:path extrusionOk="0" h="85089" w="78740">
                    <a:moveTo>
                      <a:pt x="0" y="0"/>
                    </a:moveTo>
                    <a:lnTo>
                      <a:pt x="37290" y="13823"/>
                    </a:lnTo>
                    <a:lnTo>
                      <a:pt x="57471" y="17180"/>
                    </a:lnTo>
                    <a:lnTo>
                      <a:pt x="65246" y="17811"/>
                    </a:lnTo>
                    <a:lnTo>
                      <a:pt x="72592" y="19442"/>
                    </a:lnTo>
                    <a:lnTo>
                      <a:pt x="77724" y="22859"/>
                    </a:lnTo>
                    <a:lnTo>
                      <a:pt x="78390" y="27491"/>
                    </a:lnTo>
                    <a:lnTo>
                      <a:pt x="74485" y="31908"/>
                    </a:lnTo>
                    <a:lnTo>
                      <a:pt x="33706" y="57709"/>
                    </a:lnTo>
                    <a:lnTo>
                      <a:pt x="22860" y="64008"/>
                    </a:lnTo>
                    <a:lnTo>
                      <a:pt x="18776" y="66651"/>
                    </a:lnTo>
                    <a:lnTo>
                      <a:pt x="10763" y="72009"/>
                    </a:lnTo>
                    <a:lnTo>
                      <a:pt x="3464" y="77938"/>
                    </a:lnTo>
                    <a:lnTo>
                      <a:pt x="1524" y="82296"/>
                    </a:lnTo>
                    <a:lnTo>
                      <a:pt x="1524" y="84582"/>
                    </a:lnTo>
                    <a:lnTo>
                      <a:pt x="3048" y="84582"/>
                    </a:lnTo>
                    <a:lnTo>
                      <a:pt x="6096" y="83058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317" name="Google Shape;317;p26"/>
              <p:cNvPicPr preferRelativeResize="0"/>
              <p:nvPr/>
            </p:nvPicPr>
            <p:blipFill rotWithShape="1">
              <a:blip r:embed="rId12">
                <a:alphaModFix/>
              </a:blip>
              <a:srcRect b="0" l="0" r="0" t="0"/>
              <a:stretch/>
            </p:blipFill>
            <p:spPr>
              <a:xfrm>
                <a:off x="9425009" y="2059660"/>
                <a:ext cx="87156" cy="93371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18" name="Google Shape;318;p26"/>
              <p:cNvSpPr/>
              <p:nvPr/>
            </p:nvSpPr>
            <p:spPr>
              <a:xfrm>
                <a:off x="9302495" y="2168651"/>
                <a:ext cx="82550" cy="43814"/>
              </a:xfrm>
              <a:custGeom>
                <a:rect b="b" l="l" r="r" t="t"/>
                <a:pathLst>
                  <a:path extrusionOk="0" h="43814" w="82550">
                    <a:moveTo>
                      <a:pt x="82296" y="0"/>
                    </a:moveTo>
                    <a:lnTo>
                      <a:pt x="39647" y="20359"/>
                    </a:lnTo>
                    <a:lnTo>
                      <a:pt x="17573" y="33468"/>
                    </a:lnTo>
                    <a:lnTo>
                      <a:pt x="11239" y="37242"/>
                    </a:lnTo>
                    <a:lnTo>
                      <a:pt x="5762" y="40302"/>
                    </a:lnTo>
                    <a:lnTo>
                      <a:pt x="0" y="43434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19" name="Google Shape;319;p26"/>
            <p:cNvGrpSpPr/>
            <p:nvPr/>
          </p:nvGrpSpPr>
          <p:grpSpPr>
            <a:xfrm>
              <a:off x="8700395" y="2462021"/>
              <a:ext cx="114420" cy="231775"/>
              <a:chOff x="8700395" y="2462021"/>
              <a:chExt cx="114420" cy="231775"/>
            </a:xfrm>
          </p:grpSpPr>
          <p:pic>
            <p:nvPicPr>
              <p:cNvPr id="320" name="Google Shape;320;p26"/>
              <p:cNvPicPr preferRelativeResize="0"/>
              <p:nvPr/>
            </p:nvPicPr>
            <p:blipFill rotWithShape="1">
              <a:blip r:embed="rId13">
                <a:alphaModFix/>
              </a:blip>
              <a:srcRect b="0" l="0" r="0" t="0"/>
              <a:stretch/>
            </p:blipFill>
            <p:spPr>
              <a:xfrm>
                <a:off x="8700395" y="2520670"/>
                <a:ext cx="71535" cy="111112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21" name="Google Shape;321;p26"/>
              <p:cNvSpPr/>
              <p:nvPr/>
            </p:nvSpPr>
            <p:spPr>
              <a:xfrm>
                <a:off x="8807195" y="2462021"/>
                <a:ext cx="7620" cy="231775"/>
              </a:xfrm>
              <a:custGeom>
                <a:rect b="b" l="l" r="r" t="t"/>
                <a:pathLst>
                  <a:path extrusionOk="0" h="231775" w="7620">
                    <a:moveTo>
                      <a:pt x="3048" y="0"/>
                    </a:moveTo>
                    <a:lnTo>
                      <a:pt x="6155" y="50041"/>
                    </a:lnTo>
                    <a:lnTo>
                      <a:pt x="7036" y="98155"/>
                    </a:lnTo>
                    <a:lnTo>
                      <a:pt x="7143" y="129540"/>
                    </a:lnTo>
                    <a:lnTo>
                      <a:pt x="6536" y="160924"/>
                    </a:lnTo>
                    <a:lnTo>
                      <a:pt x="4572" y="192024"/>
                    </a:lnTo>
                    <a:lnTo>
                      <a:pt x="3429" y="201858"/>
                    </a:lnTo>
                    <a:lnTo>
                      <a:pt x="2286" y="211836"/>
                    </a:lnTo>
                    <a:lnTo>
                      <a:pt x="1143" y="221813"/>
                    </a:lnTo>
                    <a:lnTo>
                      <a:pt x="0" y="231647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322" name="Google Shape;322;p26"/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>
              <a:off x="8871178" y="2498572"/>
              <a:ext cx="107492" cy="1295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3" name="Google Shape;323;p26"/>
            <p:cNvPicPr preferRelativeResize="0"/>
            <p:nvPr/>
          </p:nvPicPr>
          <p:blipFill rotWithShape="1">
            <a:blip r:embed="rId15">
              <a:alphaModFix/>
            </a:blip>
            <a:srcRect b="0" l="0" r="0" t="0"/>
            <a:stretch/>
          </p:blipFill>
          <p:spPr>
            <a:xfrm>
              <a:off x="8211096" y="2539720"/>
              <a:ext cx="85680" cy="10789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4" name="Google Shape;324;p26"/>
            <p:cNvPicPr preferRelativeResize="0"/>
            <p:nvPr/>
          </p:nvPicPr>
          <p:blipFill rotWithShape="1">
            <a:blip r:embed="rId16">
              <a:alphaModFix/>
            </a:blip>
            <a:srcRect b="0" l="0" r="0" t="0"/>
            <a:stretch/>
          </p:blipFill>
          <p:spPr>
            <a:xfrm>
              <a:off x="5449596" y="3570706"/>
              <a:ext cx="87121" cy="8387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5" name="Google Shape;325;p26"/>
            <p:cNvPicPr preferRelativeResize="0"/>
            <p:nvPr/>
          </p:nvPicPr>
          <p:blipFill rotWithShape="1">
            <a:blip r:embed="rId17">
              <a:alphaModFix/>
            </a:blip>
            <a:srcRect b="0" l="0" r="0" t="0"/>
            <a:stretch/>
          </p:blipFill>
          <p:spPr>
            <a:xfrm>
              <a:off x="4254220" y="4108106"/>
              <a:ext cx="141020" cy="19188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26" name="Google Shape;326;p26"/>
            <p:cNvGrpSpPr/>
            <p:nvPr/>
          </p:nvGrpSpPr>
          <p:grpSpPr>
            <a:xfrm>
              <a:off x="4459127" y="4124705"/>
              <a:ext cx="631159" cy="227964"/>
              <a:chOff x="4459127" y="4124705"/>
              <a:chExt cx="631159" cy="227964"/>
            </a:xfrm>
          </p:grpSpPr>
          <p:pic>
            <p:nvPicPr>
              <p:cNvPr id="327" name="Google Shape;327;p26"/>
              <p:cNvPicPr preferRelativeResize="0"/>
              <p:nvPr/>
            </p:nvPicPr>
            <p:blipFill rotWithShape="1">
              <a:blip r:embed="rId18">
                <a:alphaModFix/>
              </a:blip>
              <a:srcRect b="0" l="0" r="0" t="0"/>
              <a:stretch/>
            </p:blipFill>
            <p:spPr>
              <a:xfrm>
                <a:off x="4459127" y="4136360"/>
                <a:ext cx="87752" cy="14077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28" name="Google Shape;328;p26"/>
              <p:cNvSpPr/>
              <p:nvPr/>
            </p:nvSpPr>
            <p:spPr>
              <a:xfrm>
                <a:off x="4594097" y="4124705"/>
                <a:ext cx="44450" cy="158750"/>
              </a:xfrm>
              <a:custGeom>
                <a:rect b="b" l="l" r="r" t="t"/>
                <a:pathLst>
                  <a:path extrusionOk="0" h="158750" w="44450">
                    <a:moveTo>
                      <a:pt x="0" y="26670"/>
                    </a:moveTo>
                    <a:lnTo>
                      <a:pt x="8572" y="21074"/>
                    </a:lnTo>
                    <a:lnTo>
                      <a:pt x="17145" y="15621"/>
                    </a:lnTo>
                    <a:lnTo>
                      <a:pt x="25717" y="10167"/>
                    </a:lnTo>
                    <a:lnTo>
                      <a:pt x="34290" y="4572"/>
                    </a:lnTo>
                    <a:lnTo>
                      <a:pt x="38099" y="2286"/>
                    </a:lnTo>
                    <a:lnTo>
                      <a:pt x="40386" y="762"/>
                    </a:lnTo>
                    <a:lnTo>
                      <a:pt x="44195" y="0"/>
                    </a:lnTo>
                    <a:lnTo>
                      <a:pt x="43779" y="7179"/>
                    </a:lnTo>
                    <a:lnTo>
                      <a:pt x="42576" y="14001"/>
                    </a:lnTo>
                    <a:lnTo>
                      <a:pt x="40659" y="20681"/>
                    </a:lnTo>
                    <a:lnTo>
                      <a:pt x="38100" y="27432"/>
                    </a:lnTo>
                    <a:lnTo>
                      <a:pt x="33397" y="41707"/>
                    </a:lnTo>
                    <a:lnTo>
                      <a:pt x="28479" y="55911"/>
                    </a:lnTo>
                    <a:lnTo>
                      <a:pt x="23419" y="69973"/>
                    </a:lnTo>
                    <a:lnTo>
                      <a:pt x="18288" y="83820"/>
                    </a:lnTo>
                    <a:lnTo>
                      <a:pt x="13870" y="96976"/>
                    </a:lnTo>
                    <a:lnTo>
                      <a:pt x="9810" y="110204"/>
                    </a:lnTo>
                    <a:lnTo>
                      <a:pt x="6179" y="123574"/>
                    </a:lnTo>
                    <a:lnTo>
                      <a:pt x="3048" y="137160"/>
                    </a:lnTo>
                    <a:lnTo>
                      <a:pt x="1524" y="144780"/>
                    </a:lnTo>
                    <a:lnTo>
                      <a:pt x="1524" y="150876"/>
                    </a:lnTo>
                    <a:lnTo>
                      <a:pt x="1524" y="158496"/>
                    </a:lnTo>
                    <a:lnTo>
                      <a:pt x="9144" y="156972"/>
                    </a:lnTo>
                    <a:lnTo>
                      <a:pt x="9906" y="154686"/>
                    </a:lnTo>
                    <a:lnTo>
                      <a:pt x="14478" y="147828"/>
                    </a:lnTo>
                  </a:path>
                </a:pathLst>
              </a:custGeom>
              <a:noFill/>
              <a:ln cap="flat" cmpd="sng" w="2290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9" name="Google Shape;329;p26"/>
              <p:cNvSpPr/>
              <p:nvPr/>
            </p:nvSpPr>
            <p:spPr>
              <a:xfrm>
                <a:off x="4627625" y="4217669"/>
                <a:ext cx="44450" cy="13335"/>
              </a:xfrm>
              <a:custGeom>
                <a:rect b="b" l="l" r="r" t="t"/>
                <a:pathLst>
                  <a:path extrusionOk="0" h="13335" w="44450">
                    <a:moveTo>
                      <a:pt x="0" y="12953"/>
                    </a:moveTo>
                    <a:lnTo>
                      <a:pt x="12156" y="12858"/>
                    </a:lnTo>
                    <a:lnTo>
                      <a:pt x="22383" y="10477"/>
                    </a:lnTo>
                    <a:lnTo>
                      <a:pt x="32468" y="6095"/>
                    </a:lnTo>
                    <a:lnTo>
                      <a:pt x="44196" y="0"/>
                    </a:lnTo>
                  </a:path>
                </a:pathLst>
              </a:custGeom>
              <a:noFill/>
              <a:ln cap="flat" cmpd="sng" w="2290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0" name="Google Shape;330;p26"/>
              <p:cNvSpPr/>
              <p:nvPr/>
            </p:nvSpPr>
            <p:spPr>
              <a:xfrm>
                <a:off x="4665725" y="4126229"/>
                <a:ext cx="55879" cy="156210"/>
              </a:xfrm>
              <a:custGeom>
                <a:rect b="b" l="l" r="r" t="t"/>
                <a:pathLst>
                  <a:path extrusionOk="0" h="156210" w="55879">
                    <a:moveTo>
                      <a:pt x="6858" y="0"/>
                    </a:moveTo>
                    <a:lnTo>
                      <a:pt x="3536" y="11965"/>
                    </a:lnTo>
                    <a:lnTo>
                      <a:pt x="1428" y="22574"/>
                    </a:lnTo>
                    <a:lnTo>
                      <a:pt x="321" y="33325"/>
                    </a:lnTo>
                    <a:lnTo>
                      <a:pt x="0" y="45720"/>
                    </a:lnTo>
                    <a:lnTo>
                      <a:pt x="11" y="59316"/>
                    </a:lnTo>
                    <a:lnTo>
                      <a:pt x="762" y="99822"/>
                    </a:lnTo>
                    <a:lnTo>
                      <a:pt x="6858" y="144018"/>
                    </a:lnTo>
                    <a:lnTo>
                      <a:pt x="10668" y="156210"/>
                    </a:lnTo>
                    <a:lnTo>
                      <a:pt x="19812" y="156210"/>
                    </a:lnTo>
                    <a:lnTo>
                      <a:pt x="51054" y="136398"/>
                    </a:lnTo>
                    <a:lnTo>
                      <a:pt x="53340" y="134112"/>
                    </a:lnTo>
                    <a:lnTo>
                      <a:pt x="55626" y="128778"/>
                    </a:lnTo>
                  </a:path>
                </a:pathLst>
              </a:custGeom>
              <a:noFill/>
              <a:ln cap="flat" cmpd="sng" w="2290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1" name="Google Shape;331;p26"/>
              <p:cNvSpPr/>
              <p:nvPr/>
            </p:nvSpPr>
            <p:spPr>
              <a:xfrm>
                <a:off x="4741640" y="4261865"/>
                <a:ext cx="7620" cy="90804"/>
              </a:xfrm>
              <a:custGeom>
                <a:rect b="b" l="l" r="r" t="t"/>
                <a:pathLst>
                  <a:path extrusionOk="0" h="90804" w="7620">
                    <a:moveTo>
                      <a:pt x="1047" y="0"/>
                    </a:moveTo>
                    <a:lnTo>
                      <a:pt x="202" y="9120"/>
                    </a:lnTo>
                    <a:lnTo>
                      <a:pt x="0" y="17526"/>
                    </a:lnTo>
                    <a:lnTo>
                      <a:pt x="511" y="25931"/>
                    </a:lnTo>
                    <a:lnTo>
                      <a:pt x="1809" y="35052"/>
                    </a:lnTo>
                    <a:lnTo>
                      <a:pt x="3369" y="44207"/>
                    </a:lnTo>
                    <a:lnTo>
                      <a:pt x="4571" y="53435"/>
                    </a:lnTo>
                    <a:lnTo>
                      <a:pt x="5345" y="62805"/>
                    </a:lnTo>
                    <a:lnTo>
                      <a:pt x="5619" y="72390"/>
                    </a:lnTo>
                    <a:lnTo>
                      <a:pt x="6381" y="78486"/>
                    </a:lnTo>
                    <a:lnTo>
                      <a:pt x="6381" y="84582"/>
                    </a:lnTo>
                    <a:lnTo>
                      <a:pt x="7143" y="90678"/>
                    </a:lnTo>
                  </a:path>
                </a:pathLst>
              </a:custGeom>
              <a:noFill/>
              <a:ln cap="flat" cmpd="sng" w="2290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2" name="Google Shape;332;p26"/>
              <p:cNvSpPr/>
              <p:nvPr/>
            </p:nvSpPr>
            <p:spPr>
              <a:xfrm>
                <a:off x="4764785" y="4241291"/>
                <a:ext cx="24129" cy="22860"/>
              </a:xfrm>
              <a:custGeom>
                <a:rect b="b" l="l" r="r" t="t"/>
                <a:pathLst>
                  <a:path extrusionOk="0" h="22860" w="24129">
                    <a:moveTo>
                      <a:pt x="0" y="5333"/>
                    </a:moveTo>
                    <a:lnTo>
                      <a:pt x="0" y="17525"/>
                    </a:lnTo>
                    <a:lnTo>
                      <a:pt x="5334" y="22859"/>
                    </a:lnTo>
                    <a:lnTo>
                      <a:pt x="18288" y="22859"/>
                    </a:lnTo>
                    <a:lnTo>
                      <a:pt x="23622" y="17525"/>
                    </a:lnTo>
                    <a:lnTo>
                      <a:pt x="23622" y="11429"/>
                    </a:lnTo>
                    <a:lnTo>
                      <a:pt x="23622" y="5333"/>
                    </a:lnTo>
                    <a:lnTo>
                      <a:pt x="18288" y="0"/>
                    </a:lnTo>
                    <a:lnTo>
                      <a:pt x="5334" y="0"/>
                    </a:lnTo>
                    <a:lnTo>
                      <a:pt x="0" y="5333"/>
                    </a:lnTo>
                    <a:close/>
                  </a:path>
                </a:pathLst>
              </a:custGeom>
              <a:solidFill>
                <a:srgbClr val="3366FF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3" name="Google Shape;333;p26"/>
              <p:cNvSpPr/>
              <p:nvPr/>
            </p:nvSpPr>
            <p:spPr>
              <a:xfrm>
                <a:off x="4781549" y="4305299"/>
                <a:ext cx="5714" cy="40004"/>
              </a:xfrm>
              <a:custGeom>
                <a:rect b="b" l="l" r="r" t="t"/>
                <a:pathLst>
                  <a:path extrusionOk="0" h="40004" w="5714">
                    <a:moveTo>
                      <a:pt x="0" y="0"/>
                    </a:moveTo>
                    <a:lnTo>
                      <a:pt x="1690" y="6988"/>
                    </a:lnTo>
                    <a:lnTo>
                      <a:pt x="3238" y="14192"/>
                    </a:lnTo>
                    <a:lnTo>
                      <a:pt x="4500" y="21538"/>
                    </a:lnTo>
                    <a:lnTo>
                      <a:pt x="5334" y="28956"/>
                    </a:lnTo>
                    <a:lnTo>
                      <a:pt x="5334" y="32004"/>
                    </a:lnTo>
                    <a:lnTo>
                      <a:pt x="5334" y="35814"/>
                    </a:lnTo>
                    <a:lnTo>
                      <a:pt x="5334" y="39624"/>
                    </a:lnTo>
                  </a:path>
                </a:pathLst>
              </a:custGeom>
              <a:noFill/>
              <a:ln cap="flat" cmpd="sng" w="2290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4" name="Google Shape;334;p26"/>
              <p:cNvSpPr/>
              <p:nvPr/>
            </p:nvSpPr>
            <p:spPr>
              <a:xfrm>
                <a:off x="4824983" y="4277105"/>
                <a:ext cx="38100" cy="57150"/>
              </a:xfrm>
              <a:custGeom>
                <a:rect b="b" l="l" r="r" t="t"/>
                <a:pathLst>
                  <a:path extrusionOk="0" h="57150" w="38100">
                    <a:moveTo>
                      <a:pt x="0" y="11429"/>
                    </a:moveTo>
                    <a:lnTo>
                      <a:pt x="2286" y="49529"/>
                    </a:lnTo>
                    <a:lnTo>
                      <a:pt x="2286" y="51053"/>
                    </a:lnTo>
                    <a:lnTo>
                      <a:pt x="2286" y="53339"/>
                    </a:lnTo>
                    <a:lnTo>
                      <a:pt x="2166" y="56780"/>
                    </a:lnTo>
                    <a:lnTo>
                      <a:pt x="1905" y="54578"/>
                    </a:lnTo>
                    <a:lnTo>
                      <a:pt x="1643" y="50232"/>
                    </a:lnTo>
                    <a:lnTo>
                      <a:pt x="1524" y="47243"/>
                    </a:lnTo>
                    <a:lnTo>
                      <a:pt x="762" y="39933"/>
                    </a:lnTo>
                    <a:lnTo>
                      <a:pt x="571" y="32765"/>
                    </a:lnTo>
                    <a:lnTo>
                      <a:pt x="666" y="25598"/>
                    </a:lnTo>
                    <a:lnTo>
                      <a:pt x="762" y="18287"/>
                    </a:lnTo>
                    <a:lnTo>
                      <a:pt x="27432" y="0"/>
                    </a:lnTo>
                    <a:lnTo>
                      <a:pt x="31242" y="5333"/>
                    </a:lnTo>
                    <a:lnTo>
                      <a:pt x="34290" y="12191"/>
                    </a:lnTo>
                    <a:lnTo>
                      <a:pt x="36802" y="19180"/>
                    </a:lnTo>
                    <a:lnTo>
                      <a:pt x="37814" y="26384"/>
                    </a:lnTo>
                    <a:lnTo>
                      <a:pt x="37826" y="33730"/>
                    </a:lnTo>
                    <a:lnTo>
                      <a:pt x="37338" y="41147"/>
                    </a:lnTo>
                    <a:lnTo>
                      <a:pt x="37338" y="43433"/>
                    </a:lnTo>
                    <a:lnTo>
                      <a:pt x="37338" y="44957"/>
                    </a:lnTo>
                    <a:lnTo>
                      <a:pt x="37338" y="46481"/>
                    </a:lnTo>
                  </a:path>
                </a:pathLst>
              </a:custGeom>
              <a:noFill/>
              <a:ln cap="flat" cmpd="sng" w="2290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5" name="Google Shape;335;p26"/>
              <p:cNvSpPr/>
              <p:nvPr/>
            </p:nvSpPr>
            <p:spPr>
              <a:xfrm>
                <a:off x="4894897" y="4264151"/>
                <a:ext cx="17779" cy="72389"/>
              </a:xfrm>
              <a:custGeom>
                <a:rect b="b" l="l" r="r" t="t"/>
                <a:pathLst>
                  <a:path extrusionOk="0" h="72389" w="17779">
                    <a:moveTo>
                      <a:pt x="952" y="0"/>
                    </a:moveTo>
                    <a:lnTo>
                      <a:pt x="119" y="10417"/>
                    </a:lnTo>
                    <a:lnTo>
                      <a:pt x="0" y="21050"/>
                    </a:lnTo>
                    <a:lnTo>
                      <a:pt x="738" y="31825"/>
                    </a:lnTo>
                    <a:lnTo>
                      <a:pt x="12382" y="72390"/>
                    </a:lnTo>
                    <a:lnTo>
                      <a:pt x="13906" y="71628"/>
                    </a:lnTo>
                    <a:lnTo>
                      <a:pt x="17716" y="71628"/>
                    </a:lnTo>
                  </a:path>
                </a:pathLst>
              </a:custGeom>
              <a:noFill/>
              <a:ln cap="flat" cmpd="sng" w="2290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6" name="Google Shape;336;p26"/>
              <p:cNvSpPr/>
              <p:nvPr/>
            </p:nvSpPr>
            <p:spPr>
              <a:xfrm>
                <a:off x="4900421" y="4262627"/>
                <a:ext cx="26670" cy="26670"/>
              </a:xfrm>
              <a:custGeom>
                <a:rect b="b" l="l" r="r" t="t"/>
                <a:pathLst>
                  <a:path extrusionOk="0" h="26670" w="26670">
                    <a:moveTo>
                      <a:pt x="0" y="25146"/>
                    </a:moveTo>
                    <a:lnTo>
                      <a:pt x="7893" y="26312"/>
                    </a:lnTo>
                    <a:lnTo>
                      <a:pt x="14573" y="26479"/>
                    </a:lnTo>
                    <a:lnTo>
                      <a:pt x="20252" y="24074"/>
                    </a:lnTo>
                    <a:lnTo>
                      <a:pt x="25146" y="17526"/>
                    </a:lnTo>
                    <a:lnTo>
                      <a:pt x="26670" y="14478"/>
                    </a:lnTo>
                    <a:lnTo>
                      <a:pt x="25907" y="7620"/>
                    </a:lnTo>
                    <a:lnTo>
                      <a:pt x="23621" y="5334"/>
                    </a:lnTo>
                    <a:lnTo>
                      <a:pt x="19811" y="2286"/>
                    </a:lnTo>
                    <a:lnTo>
                      <a:pt x="13715" y="762"/>
                    </a:lnTo>
                    <a:lnTo>
                      <a:pt x="9143" y="0"/>
                    </a:lnTo>
                  </a:path>
                </a:pathLst>
              </a:custGeom>
              <a:noFill/>
              <a:ln cap="flat" cmpd="sng" w="2290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7" name="Google Shape;337;p26"/>
              <p:cNvSpPr/>
              <p:nvPr/>
            </p:nvSpPr>
            <p:spPr>
              <a:xfrm>
                <a:off x="4959095" y="4244339"/>
                <a:ext cx="70485" cy="70485"/>
              </a:xfrm>
              <a:custGeom>
                <a:rect b="b" l="l" r="r" t="t"/>
                <a:pathLst>
                  <a:path extrusionOk="0" h="70485" w="70485">
                    <a:moveTo>
                      <a:pt x="45720" y="32003"/>
                    </a:moveTo>
                    <a:lnTo>
                      <a:pt x="42529" y="25396"/>
                    </a:lnTo>
                    <a:lnTo>
                      <a:pt x="39624" y="19145"/>
                    </a:lnTo>
                    <a:lnTo>
                      <a:pt x="36718" y="13037"/>
                    </a:lnTo>
                    <a:lnTo>
                      <a:pt x="33528" y="6857"/>
                    </a:lnTo>
                    <a:lnTo>
                      <a:pt x="32004" y="3809"/>
                    </a:lnTo>
                    <a:lnTo>
                      <a:pt x="30480" y="2285"/>
                    </a:lnTo>
                    <a:lnTo>
                      <a:pt x="28956" y="0"/>
                    </a:lnTo>
                    <a:lnTo>
                      <a:pt x="22860" y="1523"/>
                    </a:lnTo>
                    <a:lnTo>
                      <a:pt x="22098" y="2285"/>
                    </a:lnTo>
                    <a:lnTo>
                      <a:pt x="18288" y="9143"/>
                    </a:lnTo>
                    <a:lnTo>
                      <a:pt x="14001" y="16847"/>
                    </a:lnTo>
                    <a:lnTo>
                      <a:pt x="10287" y="25050"/>
                    </a:lnTo>
                    <a:lnTo>
                      <a:pt x="7143" y="33682"/>
                    </a:lnTo>
                    <a:lnTo>
                      <a:pt x="4572" y="42671"/>
                    </a:lnTo>
                    <a:lnTo>
                      <a:pt x="3810" y="47243"/>
                    </a:lnTo>
                    <a:lnTo>
                      <a:pt x="0" y="62483"/>
                    </a:lnTo>
                    <a:lnTo>
                      <a:pt x="4572" y="66293"/>
                    </a:lnTo>
                    <a:lnTo>
                      <a:pt x="9144" y="70103"/>
                    </a:lnTo>
                    <a:lnTo>
                      <a:pt x="16764" y="67817"/>
                    </a:lnTo>
                    <a:lnTo>
                      <a:pt x="20574" y="64769"/>
                    </a:lnTo>
                    <a:lnTo>
                      <a:pt x="27432" y="59435"/>
                    </a:lnTo>
                    <a:lnTo>
                      <a:pt x="31242" y="51053"/>
                    </a:lnTo>
                    <a:lnTo>
                      <a:pt x="34290" y="43433"/>
                    </a:lnTo>
                    <a:lnTo>
                      <a:pt x="35814" y="40385"/>
                    </a:lnTo>
                    <a:lnTo>
                      <a:pt x="35814" y="35051"/>
                    </a:lnTo>
                    <a:lnTo>
                      <a:pt x="38100" y="32003"/>
                    </a:lnTo>
                    <a:lnTo>
                      <a:pt x="38862" y="32003"/>
                    </a:lnTo>
                    <a:lnTo>
                      <a:pt x="41910" y="36575"/>
                    </a:lnTo>
                    <a:lnTo>
                      <a:pt x="44196" y="41909"/>
                    </a:lnTo>
                    <a:lnTo>
                      <a:pt x="47244" y="45719"/>
                    </a:lnTo>
                    <a:lnTo>
                      <a:pt x="51054" y="51815"/>
                    </a:lnTo>
                    <a:lnTo>
                      <a:pt x="56388" y="58673"/>
                    </a:lnTo>
                    <a:lnTo>
                      <a:pt x="62484" y="60959"/>
                    </a:lnTo>
                    <a:lnTo>
                      <a:pt x="67056" y="60959"/>
                    </a:lnTo>
                    <a:lnTo>
                      <a:pt x="67818" y="61721"/>
                    </a:lnTo>
                    <a:lnTo>
                      <a:pt x="70104" y="60959"/>
                    </a:lnTo>
                  </a:path>
                </a:pathLst>
              </a:custGeom>
              <a:noFill/>
              <a:ln cap="flat" cmpd="sng" w="2290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8" name="Google Shape;338;p26"/>
              <p:cNvSpPr/>
              <p:nvPr/>
            </p:nvSpPr>
            <p:spPr>
              <a:xfrm>
                <a:off x="5041391" y="4216907"/>
                <a:ext cx="48895" cy="94614"/>
              </a:xfrm>
              <a:custGeom>
                <a:rect b="b" l="l" r="r" t="t"/>
                <a:pathLst>
                  <a:path extrusionOk="0" h="94614" w="48895">
                    <a:moveTo>
                      <a:pt x="0" y="32003"/>
                    </a:moveTo>
                    <a:lnTo>
                      <a:pt x="9405" y="30087"/>
                    </a:lnTo>
                    <a:lnTo>
                      <a:pt x="16954" y="30384"/>
                    </a:lnTo>
                    <a:lnTo>
                      <a:pt x="24217" y="33397"/>
                    </a:lnTo>
                    <a:lnTo>
                      <a:pt x="48006" y="67055"/>
                    </a:lnTo>
                    <a:lnTo>
                      <a:pt x="48768" y="85343"/>
                    </a:lnTo>
                    <a:lnTo>
                      <a:pt x="44958" y="91439"/>
                    </a:lnTo>
                    <a:lnTo>
                      <a:pt x="42672" y="93725"/>
                    </a:lnTo>
                    <a:lnTo>
                      <a:pt x="41910" y="94487"/>
                    </a:lnTo>
                    <a:lnTo>
                      <a:pt x="39624" y="93725"/>
                    </a:lnTo>
                    <a:lnTo>
                      <a:pt x="35814" y="86105"/>
                    </a:lnTo>
                    <a:lnTo>
                      <a:pt x="32766" y="80009"/>
                    </a:lnTo>
                    <a:lnTo>
                      <a:pt x="32004" y="70865"/>
                    </a:lnTo>
                    <a:lnTo>
                      <a:pt x="31158" y="61936"/>
                    </a:lnTo>
                    <a:lnTo>
                      <a:pt x="30956" y="52577"/>
                    </a:lnTo>
                    <a:lnTo>
                      <a:pt x="38445" y="8572"/>
                    </a:lnTo>
                    <a:lnTo>
                      <a:pt x="40386" y="0"/>
                    </a:lnTo>
                  </a:path>
                </a:pathLst>
              </a:custGeom>
              <a:noFill/>
              <a:ln cap="flat" cmpd="sng" w="2290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39" name="Google Shape;339;p26"/>
            <p:cNvGrpSpPr/>
            <p:nvPr/>
          </p:nvGrpSpPr>
          <p:grpSpPr>
            <a:xfrm>
              <a:off x="5403316" y="4075912"/>
              <a:ext cx="241604" cy="145592"/>
              <a:chOff x="5403316" y="4075912"/>
              <a:chExt cx="241604" cy="145592"/>
            </a:xfrm>
          </p:grpSpPr>
          <p:pic>
            <p:nvPicPr>
              <p:cNvPr id="340" name="Google Shape;340;p26"/>
              <p:cNvPicPr preferRelativeResize="0"/>
              <p:nvPr/>
            </p:nvPicPr>
            <p:blipFill rotWithShape="1">
              <a:blip r:embed="rId19">
                <a:alphaModFix/>
              </a:blip>
              <a:srcRect b="0" l="0" r="0" t="0"/>
              <a:stretch/>
            </p:blipFill>
            <p:spPr>
              <a:xfrm>
                <a:off x="5403316" y="4075912"/>
                <a:ext cx="71678" cy="14559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41" name="Google Shape;341;p26"/>
              <p:cNvPicPr preferRelativeResize="0"/>
              <p:nvPr/>
            </p:nvPicPr>
            <p:blipFill rotWithShape="1">
              <a:blip r:embed="rId20">
                <a:alphaModFix/>
              </a:blip>
              <a:srcRect b="0" l="0" r="0" t="0"/>
              <a:stretch/>
            </p:blipFill>
            <p:spPr>
              <a:xfrm>
                <a:off x="5502376" y="4088866"/>
                <a:ext cx="142544" cy="10139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342" name="Google Shape;342;p26"/>
            <p:cNvGrpSpPr/>
            <p:nvPr/>
          </p:nvGrpSpPr>
          <p:grpSpPr>
            <a:xfrm>
              <a:off x="3951731" y="4814316"/>
              <a:ext cx="82550" cy="151384"/>
              <a:chOff x="3951731" y="4814316"/>
              <a:chExt cx="82550" cy="151384"/>
            </a:xfrm>
          </p:grpSpPr>
          <p:sp>
            <p:nvSpPr>
              <p:cNvPr id="343" name="Google Shape;343;p26"/>
              <p:cNvSpPr/>
              <p:nvPr/>
            </p:nvSpPr>
            <p:spPr>
              <a:xfrm>
                <a:off x="3951731" y="4814316"/>
                <a:ext cx="51435" cy="8254"/>
              </a:xfrm>
              <a:custGeom>
                <a:rect b="b" l="l" r="r" t="t"/>
                <a:pathLst>
                  <a:path extrusionOk="0" h="8254" w="51435">
                    <a:moveTo>
                      <a:pt x="0" y="7619"/>
                    </a:moveTo>
                    <a:lnTo>
                      <a:pt x="8536" y="7774"/>
                    </a:lnTo>
                    <a:lnTo>
                      <a:pt x="16287" y="7143"/>
                    </a:lnTo>
                    <a:lnTo>
                      <a:pt x="23895" y="5798"/>
                    </a:lnTo>
                    <a:lnTo>
                      <a:pt x="32004" y="3809"/>
                    </a:lnTo>
                    <a:lnTo>
                      <a:pt x="38862" y="2285"/>
                    </a:lnTo>
                    <a:lnTo>
                      <a:pt x="44958" y="761"/>
                    </a:lnTo>
                    <a:lnTo>
                      <a:pt x="51053" y="0"/>
                    </a:lnTo>
                  </a:path>
                </a:pathLst>
              </a:custGeom>
              <a:noFill/>
              <a:ln cap="flat" cmpd="sng" w="2290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4" name="Google Shape;344;p26"/>
              <p:cNvSpPr/>
              <p:nvPr/>
            </p:nvSpPr>
            <p:spPr>
              <a:xfrm>
                <a:off x="3971543" y="4884420"/>
                <a:ext cx="40639" cy="2539"/>
              </a:xfrm>
              <a:custGeom>
                <a:rect b="b" l="l" r="r" t="t"/>
                <a:pathLst>
                  <a:path extrusionOk="0" h="2539" w="40639">
                    <a:moveTo>
                      <a:pt x="0" y="0"/>
                    </a:moveTo>
                    <a:lnTo>
                      <a:pt x="8215" y="1404"/>
                    </a:lnTo>
                    <a:lnTo>
                      <a:pt x="16002" y="2095"/>
                    </a:lnTo>
                    <a:lnTo>
                      <a:pt x="23788" y="1928"/>
                    </a:lnTo>
                    <a:lnTo>
                      <a:pt x="32004" y="761"/>
                    </a:lnTo>
                    <a:lnTo>
                      <a:pt x="36576" y="0"/>
                    </a:lnTo>
                    <a:lnTo>
                      <a:pt x="37338" y="0"/>
                    </a:lnTo>
                    <a:lnTo>
                      <a:pt x="40386" y="0"/>
                    </a:lnTo>
                  </a:path>
                </a:pathLst>
              </a:custGeom>
              <a:noFill/>
              <a:ln cap="flat" cmpd="sng" w="2290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5" name="Google Shape;345;p26"/>
              <p:cNvSpPr/>
              <p:nvPr/>
            </p:nvSpPr>
            <p:spPr>
              <a:xfrm>
                <a:off x="3966971" y="4949190"/>
                <a:ext cx="67310" cy="16510"/>
              </a:xfrm>
              <a:custGeom>
                <a:rect b="b" l="l" r="r" t="t"/>
                <a:pathLst>
                  <a:path extrusionOk="0" h="16510" w="67310">
                    <a:moveTo>
                      <a:pt x="0" y="15239"/>
                    </a:moveTo>
                    <a:lnTo>
                      <a:pt x="13180" y="15978"/>
                    </a:lnTo>
                    <a:lnTo>
                      <a:pt x="24288" y="14858"/>
                    </a:lnTo>
                    <a:lnTo>
                      <a:pt x="35254" y="12025"/>
                    </a:lnTo>
                    <a:lnTo>
                      <a:pt x="48006" y="7619"/>
                    </a:lnTo>
                    <a:lnTo>
                      <a:pt x="58674" y="4571"/>
                    </a:lnTo>
                    <a:lnTo>
                      <a:pt x="61722" y="3809"/>
                    </a:lnTo>
                    <a:lnTo>
                      <a:pt x="67056" y="0"/>
                    </a:lnTo>
                  </a:path>
                </a:pathLst>
              </a:custGeom>
              <a:noFill/>
              <a:ln cap="flat" cmpd="sng" w="2290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46" name="Google Shape;346;p26"/>
            <p:cNvGrpSpPr/>
            <p:nvPr/>
          </p:nvGrpSpPr>
          <p:grpSpPr>
            <a:xfrm>
              <a:off x="4636769" y="4812029"/>
              <a:ext cx="305230" cy="141807"/>
              <a:chOff x="4636769" y="4812029"/>
              <a:chExt cx="305230" cy="141807"/>
            </a:xfrm>
          </p:grpSpPr>
          <p:sp>
            <p:nvSpPr>
              <p:cNvPr id="347" name="Google Shape;347;p26"/>
              <p:cNvSpPr/>
              <p:nvPr/>
            </p:nvSpPr>
            <p:spPr>
              <a:xfrm>
                <a:off x="4636769" y="4878907"/>
                <a:ext cx="130810" cy="74929"/>
              </a:xfrm>
              <a:custGeom>
                <a:rect b="b" l="l" r="r" t="t"/>
                <a:pathLst>
                  <a:path extrusionOk="0" h="74929" w="130810">
                    <a:moveTo>
                      <a:pt x="0" y="3226"/>
                    </a:moveTo>
                    <a:lnTo>
                      <a:pt x="2178" y="13513"/>
                    </a:lnTo>
                    <a:lnTo>
                      <a:pt x="4286" y="23800"/>
                    </a:lnTo>
                    <a:lnTo>
                      <a:pt x="6536" y="34087"/>
                    </a:lnTo>
                    <a:lnTo>
                      <a:pt x="9144" y="44374"/>
                    </a:lnTo>
                    <a:lnTo>
                      <a:pt x="10858" y="51232"/>
                    </a:lnTo>
                    <a:lnTo>
                      <a:pt x="12573" y="58090"/>
                    </a:lnTo>
                    <a:lnTo>
                      <a:pt x="14287" y="64948"/>
                    </a:lnTo>
                    <a:lnTo>
                      <a:pt x="16002" y="71806"/>
                    </a:lnTo>
                    <a:lnTo>
                      <a:pt x="16002" y="73330"/>
                    </a:lnTo>
                    <a:lnTo>
                      <a:pt x="16764" y="74092"/>
                    </a:lnTo>
                    <a:lnTo>
                      <a:pt x="16764" y="74854"/>
                    </a:lnTo>
                    <a:lnTo>
                      <a:pt x="15240" y="69520"/>
                    </a:lnTo>
                    <a:lnTo>
                      <a:pt x="13716" y="67234"/>
                    </a:lnTo>
                    <a:lnTo>
                      <a:pt x="12192" y="61138"/>
                    </a:lnTo>
                    <a:lnTo>
                      <a:pt x="10048" y="51720"/>
                    </a:lnTo>
                    <a:lnTo>
                      <a:pt x="8763" y="40659"/>
                    </a:lnTo>
                    <a:lnTo>
                      <a:pt x="9191" y="29741"/>
                    </a:lnTo>
                    <a:lnTo>
                      <a:pt x="12192" y="20752"/>
                    </a:lnTo>
                    <a:lnTo>
                      <a:pt x="16525" y="16704"/>
                    </a:lnTo>
                    <a:lnTo>
                      <a:pt x="22860" y="14656"/>
                    </a:lnTo>
                    <a:lnTo>
                      <a:pt x="29765" y="14323"/>
                    </a:lnTo>
                    <a:lnTo>
                      <a:pt x="35814" y="15418"/>
                    </a:lnTo>
                    <a:lnTo>
                      <a:pt x="70866" y="47422"/>
                    </a:lnTo>
                    <a:lnTo>
                      <a:pt x="74676" y="60376"/>
                    </a:lnTo>
                    <a:lnTo>
                      <a:pt x="70866" y="63424"/>
                    </a:lnTo>
                    <a:lnTo>
                      <a:pt x="65532" y="67234"/>
                    </a:lnTo>
                    <a:lnTo>
                      <a:pt x="61722" y="61138"/>
                    </a:lnTo>
                    <a:lnTo>
                      <a:pt x="61722" y="57328"/>
                    </a:lnTo>
                    <a:lnTo>
                      <a:pt x="60602" y="48077"/>
                    </a:lnTo>
                    <a:lnTo>
                      <a:pt x="75914" y="6750"/>
                    </a:lnTo>
                    <a:lnTo>
                      <a:pt x="99036" y="0"/>
                    </a:lnTo>
                    <a:lnTo>
                      <a:pt x="105918" y="1607"/>
                    </a:lnTo>
                    <a:lnTo>
                      <a:pt x="129897" y="38147"/>
                    </a:lnTo>
                    <a:lnTo>
                      <a:pt x="130302" y="48946"/>
                    </a:lnTo>
                    <a:lnTo>
                      <a:pt x="130302" y="53518"/>
                    </a:lnTo>
                    <a:lnTo>
                      <a:pt x="130302" y="55042"/>
                    </a:lnTo>
                    <a:lnTo>
                      <a:pt x="130302" y="58090"/>
                    </a:lnTo>
                  </a:path>
                </a:pathLst>
              </a:custGeom>
              <a:noFill/>
              <a:ln cap="flat" cmpd="sng" w="2290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8" name="Google Shape;348;p26"/>
              <p:cNvSpPr/>
              <p:nvPr/>
            </p:nvSpPr>
            <p:spPr>
              <a:xfrm>
                <a:off x="4759451" y="4812029"/>
                <a:ext cx="22860" cy="22860"/>
              </a:xfrm>
              <a:custGeom>
                <a:rect b="b" l="l" r="r" t="t"/>
                <a:pathLst>
                  <a:path extrusionOk="0" h="22860" w="22860">
                    <a:moveTo>
                      <a:pt x="0" y="5333"/>
                    </a:moveTo>
                    <a:lnTo>
                      <a:pt x="0" y="18287"/>
                    </a:lnTo>
                    <a:lnTo>
                      <a:pt x="4572" y="22859"/>
                    </a:lnTo>
                    <a:lnTo>
                      <a:pt x="17526" y="22859"/>
                    </a:lnTo>
                    <a:lnTo>
                      <a:pt x="22860" y="18287"/>
                    </a:lnTo>
                    <a:lnTo>
                      <a:pt x="22860" y="11429"/>
                    </a:lnTo>
                    <a:lnTo>
                      <a:pt x="22860" y="5333"/>
                    </a:lnTo>
                    <a:lnTo>
                      <a:pt x="17526" y="0"/>
                    </a:lnTo>
                    <a:lnTo>
                      <a:pt x="4572" y="0"/>
                    </a:lnTo>
                    <a:lnTo>
                      <a:pt x="0" y="5333"/>
                    </a:lnTo>
                    <a:close/>
                  </a:path>
                </a:pathLst>
              </a:custGeom>
              <a:solidFill>
                <a:srgbClr val="3366FF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9" name="Google Shape;349;p26"/>
              <p:cNvSpPr/>
              <p:nvPr/>
            </p:nvSpPr>
            <p:spPr>
              <a:xfrm>
                <a:off x="4799837" y="4869941"/>
                <a:ext cx="10795" cy="43179"/>
              </a:xfrm>
              <a:custGeom>
                <a:rect b="b" l="l" r="r" t="t"/>
                <a:pathLst>
                  <a:path extrusionOk="0" h="43179" w="10795">
                    <a:moveTo>
                      <a:pt x="0" y="0"/>
                    </a:moveTo>
                    <a:lnTo>
                      <a:pt x="2286" y="8691"/>
                    </a:lnTo>
                    <a:lnTo>
                      <a:pt x="4572" y="17526"/>
                    </a:lnTo>
                    <a:lnTo>
                      <a:pt x="6858" y="26360"/>
                    </a:lnTo>
                    <a:lnTo>
                      <a:pt x="9144" y="35052"/>
                    </a:lnTo>
                    <a:lnTo>
                      <a:pt x="9906" y="37338"/>
                    </a:lnTo>
                    <a:lnTo>
                      <a:pt x="10668" y="39624"/>
                    </a:lnTo>
                    <a:lnTo>
                      <a:pt x="10668" y="42672"/>
                    </a:lnTo>
                  </a:path>
                </a:pathLst>
              </a:custGeom>
              <a:noFill/>
              <a:ln cap="flat" cmpd="sng" w="2290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350" name="Google Shape;350;p26"/>
              <p:cNvPicPr preferRelativeResize="0"/>
              <p:nvPr/>
            </p:nvPicPr>
            <p:blipFill rotWithShape="1">
              <a:blip r:embed="rId21">
                <a:alphaModFix/>
              </a:blip>
              <a:srcRect b="0" l="0" r="0" t="0"/>
              <a:stretch/>
            </p:blipFill>
            <p:spPr>
              <a:xfrm>
                <a:off x="4849723" y="4824398"/>
                <a:ext cx="92276" cy="9662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351" name="Google Shape;351;p26"/>
            <p:cNvGrpSpPr/>
            <p:nvPr/>
          </p:nvGrpSpPr>
          <p:grpSpPr>
            <a:xfrm>
              <a:off x="4550638" y="5129282"/>
              <a:ext cx="243890" cy="146068"/>
              <a:chOff x="4550638" y="5129282"/>
              <a:chExt cx="243890" cy="146068"/>
            </a:xfrm>
          </p:grpSpPr>
          <p:pic>
            <p:nvPicPr>
              <p:cNvPr id="352" name="Google Shape;352;p26"/>
              <p:cNvPicPr preferRelativeResize="0"/>
              <p:nvPr/>
            </p:nvPicPr>
            <p:blipFill rotWithShape="1">
              <a:blip r:embed="rId22">
                <a:alphaModFix/>
              </a:blip>
              <a:srcRect b="0" l="0" r="0" t="0"/>
              <a:stretch/>
            </p:blipFill>
            <p:spPr>
              <a:xfrm>
                <a:off x="4550638" y="5146522"/>
                <a:ext cx="109016" cy="12882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53" name="Google Shape;353;p26"/>
              <p:cNvPicPr preferRelativeResize="0"/>
              <p:nvPr/>
            </p:nvPicPr>
            <p:blipFill rotWithShape="1">
              <a:blip r:embed="rId23">
                <a:alphaModFix/>
              </a:blip>
              <a:srcRect b="0" l="0" r="0" t="0"/>
              <a:stretch/>
            </p:blipFill>
            <p:spPr>
              <a:xfrm>
                <a:off x="4700847" y="5129282"/>
                <a:ext cx="93681" cy="13161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354" name="Google Shape;354;p26"/>
            <p:cNvPicPr preferRelativeResize="0"/>
            <p:nvPr/>
          </p:nvPicPr>
          <p:blipFill rotWithShape="1">
            <a:blip r:embed="rId24">
              <a:alphaModFix/>
            </a:blip>
            <a:srcRect b="0" l="0" r="0" t="0"/>
            <a:stretch/>
          </p:blipFill>
          <p:spPr>
            <a:xfrm>
              <a:off x="4859248" y="4980406"/>
              <a:ext cx="215696" cy="27056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5" name="Google Shape;355;p26"/>
            <p:cNvSpPr/>
            <p:nvPr/>
          </p:nvSpPr>
          <p:spPr>
            <a:xfrm>
              <a:off x="9614154" y="3941826"/>
              <a:ext cx="9525" cy="98425"/>
            </a:xfrm>
            <a:custGeom>
              <a:rect b="b" l="l" r="r" t="t"/>
              <a:pathLst>
                <a:path extrusionOk="0" h="98425" w="9525">
                  <a:moveTo>
                    <a:pt x="0" y="0"/>
                  </a:moveTo>
                  <a:lnTo>
                    <a:pt x="142" y="11441"/>
                  </a:lnTo>
                  <a:lnTo>
                    <a:pt x="571" y="22955"/>
                  </a:lnTo>
                  <a:lnTo>
                    <a:pt x="1285" y="34611"/>
                  </a:lnTo>
                  <a:lnTo>
                    <a:pt x="2286" y="46482"/>
                  </a:lnTo>
                  <a:lnTo>
                    <a:pt x="3214" y="57590"/>
                  </a:lnTo>
                  <a:lnTo>
                    <a:pt x="4000" y="69056"/>
                  </a:lnTo>
                  <a:lnTo>
                    <a:pt x="5072" y="80664"/>
                  </a:lnTo>
                  <a:lnTo>
                    <a:pt x="6858" y="92202"/>
                  </a:lnTo>
                  <a:lnTo>
                    <a:pt x="7620" y="93726"/>
                  </a:lnTo>
                  <a:lnTo>
                    <a:pt x="8382" y="96012"/>
                  </a:lnTo>
                  <a:lnTo>
                    <a:pt x="9144" y="98298"/>
                  </a:lnTo>
                </a:path>
              </a:pathLst>
            </a:custGeom>
            <a:noFill/>
            <a:ln cap="flat" cmpd="sng" w="22900">
              <a:solidFill>
                <a:srgbClr val="3366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56" name="Google Shape;356;p26"/>
            <p:cNvGrpSpPr/>
            <p:nvPr/>
          </p:nvGrpSpPr>
          <p:grpSpPr>
            <a:xfrm>
              <a:off x="9759696" y="3888460"/>
              <a:ext cx="123469" cy="133630"/>
              <a:chOff x="9759696" y="3888460"/>
              <a:chExt cx="123469" cy="133630"/>
            </a:xfrm>
          </p:grpSpPr>
          <p:sp>
            <p:nvSpPr>
              <p:cNvPr id="357" name="Google Shape;357;p26"/>
              <p:cNvSpPr/>
              <p:nvPr/>
            </p:nvSpPr>
            <p:spPr>
              <a:xfrm>
                <a:off x="9771126" y="3973830"/>
                <a:ext cx="3175" cy="48260"/>
              </a:xfrm>
              <a:custGeom>
                <a:rect b="b" l="l" r="r" t="t"/>
                <a:pathLst>
                  <a:path extrusionOk="0" h="48260" w="3175">
                    <a:moveTo>
                      <a:pt x="0" y="0"/>
                    </a:moveTo>
                    <a:lnTo>
                      <a:pt x="3048" y="37338"/>
                    </a:lnTo>
                    <a:lnTo>
                      <a:pt x="3048" y="41910"/>
                    </a:lnTo>
                    <a:lnTo>
                      <a:pt x="2286" y="48006"/>
                    </a:lnTo>
                  </a:path>
                </a:pathLst>
              </a:custGeom>
              <a:noFill/>
              <a:ln cap="flat" cmpd="sng" w="2290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8" name="Google Shape;358;p26"/>
              <p:cNvSpPr/>
              <p:nvPr/>
            </p:nvSpPr>
            <p:spPr>
              <a:xfrm>
                <a:off x="9759696" y="3908964"/>
                <a:ext cx="10159" cy="14604"/>
              </a:xfrm>
              <a:custGeom>
                <a:rect b="b" l="l" r="r" t="t"/>
                <a:pathLst>
                  <a:path extrusionOk="0" h="14604" w="10159">
                    <a:moveTo>
                      <a:pt x="6096" y="14573"/>
                    </a:moveTo>
                    <a:lnTo>
                      <a:pt x="1762" y="5810"/>
                    </a:lnTo>
                    <a:lnTo>
                      <a:pt x="0" y="1047"/>
                    </a:lnTo>
                    <a:lnTo>
                      <a:pt x="2238" y="0"/>
                    </a:lnTo>
                    <a:lnTo>
                      <a:pt x="9906" y="2381"/>
                    </a:lnTo>
                  </a:path>
                </a:pathLst>
              </a:custGeom>
              <a:noFill/>
              <a:ln cap="flat" cmpd="sng" w="2290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359" name="Google Shape;359;p26"/>
              <p:cNvPicPr preferRelativeResize="0"/>
              <p:nvPr/>
            </p:nvPicPr>
            <p:blipFill rotWithShape="1">
              <a:blip r:embed="rId25">
                <a:alphaModFix/>
              </a:blip>
              <a:srcRect b="0" l="0" r="0" t="0"/>
              <a:stretch/>
            </p:blipFill>
            <p:spPr>
              <a:xfrm>
                <a:off x="9810117" y="3888460"/>
                <a:ext cx="73048" cy="11130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360" name="Google Shape;360;p26"/>
            <p:cNvGrpSpPr/>
            <p:nvPr/>
          </p:nvGrpSpPr>
          <p:grpSpPr>
            <a:xfrm>
              <a:off x="8692227" y="3872458"/>
              <a:ext cx="573813" cy="272084"/>
              <a:chOff x="8692227" y="3872458"/>
              <a:chExt cx="573813" cy="272084"/>
            </a:xfrm>
          </p:grpSpPr>
          <p:pic>
            <p:nvPicPr>
              <p:cNvPr id="361" name="Google Shape;361;p26"/>
              <p:cNvPicPr preferRelativeResize="0"/>
              <p:nvPr/>
            </p:nvPicPr>
            <p:blipFill rotWithShape="1">
              <a:blip r:embed="rId26">
                <a:alphaModFix/>
              </a:blip>
              <a:srcRect b="0" l="0" r="0" t="0"/>
              <a:stretch/>
            </p:blipFill>
            <p:spPr>
              <a:xfrm>
                <a:off x="8692227" y="3955541"/>
                <a:ext cx="210434" cy="18900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62" name="Google Shape;362;p26"/>
              <p:cNvPicPr preferRelativeResize="0"/>
              <p:nvPr/>
            </p:nvPicPr>
            <p:blipFill rotWithShape="1">
              <a:blip r:embed="rId27">
                <a:alphaModFix/>
              </a:blip>
              <a:srcRect b="0" l="0" r="0" t="0"/>
              <a:stretch/>
            </p:blipFill>
            <p:spPr>
              <a:xfrm>
                <a:off x="8923280" y="3872458"/>
                <a:ext cx="342760" cy="22331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363" name="Google Shape;363;p26"/>
            <p:cNvGrpSpPr/>
            <p:nvPr/>
          </p:nvGrpSpPr>
          <p:grpSpPr>
            <a:xfrm>
              <a:off x="9330689" y="3796915"/>
              <a:ext cx="215646" cy="673735"/>
              <a:chOff x="9330689" y="3796915"/>
              <a:chExt cx="215646" cy="673735"/>
            </a:xfrm>
          </p:grpSpPr>
          <p:sp>
            <p:nvSpPr>
              <p:cNvPr id="364" name="Google Shape;364;p26"/>
              <p:cNvSpPr/>
              <p:nvPr/>
            </p:nvSpPr>
            <p:spPr>
              <a:xfrm>
                <a:off x="9330689" y="3960114"/>
                <a:ext cx="56515" cy="1904"/>
              </a:xfrm>
              <a:custGeom>
                <a:rect b="b" l="l" r="r" t="t"/>
                <a:pathLst>
                  <a:path extrusionOk="0" h="1904" w="56515">
                    <a:moveTo>
                      <a:pt x="0" y="1524"/>
                    </a:moveTo>
                    <a:lnTo>
                      <a:pt x="10608" y="1607"/>
                    </a:lnTo>
                    <a:lnTo>
                      <a:pt x="20859" y="1047"/>
                    </a:lnTo>
                    <a:lnTo>
                      <a:pt x="30968" y="345"/>
                    </a:lnTo>
                    <a:lnTo>
                      <a:pt x="41148" y="0"/>
                    </a:lnTo>
                    <a:lnTo>
                      <a:pt x="45720" y="0"/>
                    </a:lnTo>
                    <a:lnTo>
                      <a:pt x="52577" y="0"/>
                    </a:lnTo>
                    <a:lnTo>
                      <a:pt x="56388" y="0"/>
                    </a:lnTo>
                  </a:path>
                </a:pathLst>
              </a:custGeom>
              <a:noFill/>
              <a:ln cap="flat" cmpd="sng" w="2290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5" name="Google Shape;365;p26"/>
              <p:cNvSpPr/>
              <p:nvPr/>
            </p:nvSpPr>
            <p:spPr>
              <a:xfrm>
                <a:off x="9345929" y="4024884"/>
                <a:ext cx="33020" cy="8889"/>
              </a:xfrm>
              <a:custGeom>
                <a:rect b="b" l="l" r="r" t="t"/>
                <a:pathLst>
                  <a:path extrusionOk="0" h="8889" w="33020">
                    <a:moveTo>
                      <a:pt x="0" y="7620"/>
                    </a:moveTo>
                    <a:lnTo>
                      <a:pt x="7524" y="8310"/>
                    </a:lnTo>
                    <a:lnTo>
                      <a:pt x="15049" y="8572"/>
                    </a:lnTo>
                    <a:lnTo>
                      <a:pt x="22288" y="7405"/>
                    </a:lnTo>
                    <a:lnTo>
                      <a:pt x="28956" y="3810"/>
                    </a:lnTo>
                    <a:lnTo>
                      <a:pt x="30480" y="2286"/>
                    </a:lnTo>
                    <a:lnTo>
                      <a:pt x="31242" y="762"/>
                    </a:lnTo>
                    <a:lnTo>
                      <a:pt x="32766" y="0"/>
                    </a:lnTo>
                  </a:path>
                </a:pathLst>
              </a:custGeom>
              <a:noFill/>
              <a:ln cap="flat" cmpd="sng" w="2290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6" name="Google Shape;366;p26"/>
              <p:cNvSpPr/>
              <p:nvPr/>
            </p:nvSpPr>
            <p:spPr>
              <a:xfrm>
                <a:off x="9451085" y="3796915"/>
                <a:ext cx="95250" cy="673735"/>
              </a:xfrm>
              <a:custGeom>
                <a:rect b="b" l="l" r="r" t="t"/>
                <a:pathLst>
                  <a:path extrusionOk="0" h="673735" w="95250">
                    <a:moveTo>
                      <a:pt x="92964" y="45088"/>
                    </a:moveTo>
                    <a:lnTo>
                      <a:pt x="73509" y="7310"/>
                    </a:lnTo>
                    <a:lnTo>
                      <a:pt x="40135" y="0"/>
                    </a:lnTo>
                    <a:lnTo>
                      <a:pt x="33623" y="1369"/>
                    </a:lnTo>
                    <a:lnTo>
                      <a:pt x="28396" y="5167"/>
                    </a:lnTo>
                    <a:lnTo>
                      <a:pt x="24384" y="12322"/>
                    </a:lnTo>
                    <a:lnTo>
                      <a:pt x="20669" y="25979"/>
                    </a:lnTo>
                    <a:lnTo>
                      <a:pt x="19240" y="40993"/>
                    </a:lnTo>
                    <a:lnTo>
                      <a:pt x="19240" y="56149"/>
                    </a:lnTo>
                    <a:lnTo>
                      <a:pt x="26955" y="111954"/>
                    </a:lnTo>
                    <a:lnTo>
                      <a:pt x="40386" y="152530"/>
                    </a:lnTo>
                    <a:lnTo>
                      <a:pt x="62865" y="197107"/>
                    </a:lnTo>
                    <a:lnTo>
                      <a:pt x="72961" y="220039"/>
                    </a:lnTo>
                    <a:lnTo>
                      <a:pt x="78486" y="243970"/>
                    </a:lnTo>
                    <a:lnTo>
                      <a:pt x="77759" y="257472"/>
                    </a:lnTo>
                    <a:lnTo>
                      <a:pt x="73818" y="269688"/>
                    </a:lnTo>
                    <a:lnTo>
                      <a:pt x="49672" y="304049"/>
                    </a:lnTo>
                    <a:lnTo>
                      <a:pt x="28146" y="326481"/>
                    </a:lnTo>
                    <a:lnTo>
                      <a:pt x="17526" y="337696"/>
                    </a:lnTo>
                    <a:lnTo>
                      <a:pt x="0" y="368938"/>
                    </a:lnTo>
                    <a:lnTo>
                      <a:pt x="6858" y="371986"/>
                    </a:lnTo>
                    <a:lnTo>
                      <a:pt x="11430" y="375796"/>
                    </a:lnTo>
                    <a:lnTo>
                      <a:pt x="16692" y="380845"/>
                    </a:lnTo>
                    <a:lnTo>
                      <a:pt x="22098" y="385893"/>
                    </a:lnTo>
                    <a:lnTo>
                      <a:pt x="27503" y="391227"/>
                    </a:lnTo>
                    <a:lnTo>
                      <a:pt x="47244" y="432946"/>
                    </a:lnTo>
                    <a:lnTo>
                      <a:pt x="47886" y="446543"/>
                    </a:lnTo>
                    <a:lnTo>
                      <a:pt x="46672" y="459997"/>
                    </a:lnTo>
                    <a:lnTo>
                      <a:pt x="35337" y="503384"/>
                    </a:lnTo>
                    <a:lnTo>
                      <a:pt x="24098" y="535483"/>
                    </a:lnTo>
                    <a:lnTo>
                      <a:pt x="19050" y="551818"/>
                    </a:lnTo>
                    <a:lnTo>
                      <a:pt x="15013" y="565213"/>
                    </a:lnTo>
                    <a:lnTo>
                      <a:pt x="11334" y="578965"/>
                    </a:lnTo>
                    <a:lnTo>
                      <a:pt x="8655" y="592859"/>
                    </a:lnTo>
                    <a:lnTo>
                      <a:pt x="7620" y="606682"/>
                    </a:lnTo>
                    <a:lnTo>
                      <a:pt x="7727" y="617184"/>
                    </a:lnTo>
                    <a:lnTo>
                      <a:pt x="20443" y="656439"/>
                    </a:lnTo>
                    <a:lnTo>
                      <a:pt x="57328" y="672881"/>
                    </a:lnTo>
                    <a:lnTo>
                      <a:pt x="68675" y="673357"/>
                    </a:lnTo>
                    <a:lnTo>
                      <a:pt x="79593" y="671548"/>
                    </a:lnTo>
                    <a:lnTo>
                      <a:pt x="89154" y="666880"/>
                    </a:lnTo>
                    <a:lnTo>
                      <a:pt x="91440" y="664594"/>
                    </a:lnTo>
                    <a:lnTo>
                      <a:pt x="93726" y="662308"/>
                    </a:lnTo>
                    <a:lnTo>
                      <a:pt x="95250" y="660022"/>
                    </a:lnTo>
                  </a:path>
                </a:pathLst>
              </a:custGeom>
              <a:noFill/>
              <a:ln cap="flat" cmpd="sng" w="2290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67" name="Google Shape;367;p26"/>
            <p:cNvGrpSpPr/>
            <p:nvPr/>
          </p:nvGrpSpPr>
          <p:grpSpPr>
            <a:xfrm>
              <a:off x="9698710" y="4085818"/>
              <a:ext cx="290944" cy="180644"/>
              <a:chOff x="9698710" y="4085818"/>
              <a:chExt cx="290944" cy="180644"/>
            </a:xfrm>
          </p:grpSpPr>
          <p:pic>
            <p:nvPicPr>
              <p:cNvPr id="368" name="Google Shape;368;p26"/>
              <p:cNvPicPr preferRelativeResize="0"/>
              <p:nvPr/>
            </p:nvPicPr>
            <p:blipFill rotWithShape="1">
              <a:blip r:embed="rId28">
                <a:alphaModFix/>
              </a:blip>
              <a:srcRect b="0" l="0" r="0" t="0"/>
              <a:stretch/>
            </p:blipFill>
            <p:spPr>
              <a:xfrm>
                <a:off x="9698710" y="4133062"/>
                <a:ext cx="90728" cy="9834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69" name="Google Shape;369;p26"/>
              <p:cNvPicPr preferRelativeResize="0"/>
              <p:nvPr/>
            </p:nvPicPr>
            <p:blipFill rotWithShape="1">
              <a:blip r:embed="rId29">
                <a:alphaModFix/>
              </a:blip>
              <a:srcRect b="0" l="0" r="0" t="0"/>
              <a:stretch/>
            </p:blipFill>
            <p:spPr>
              <a:xfrm>
                <a:off x="9825202" y="4085818"/>
                <a:ext cx="164452" cy="18064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370" name="Google Shape;370;p26"/>
            <p:cNvPicPr preferRelativeResize="0"/>
            <p:nvPr/>
          </p:nvPicPr>
          <p:blipFill rotWithShape="1">
            <a:blip r:embed="rId30">
              <a:alphaModFix/>
            </a:blip>
            <a:srcRect b="0" l="0" r="0" t="0"/>
            <a:stretch/>
          </p:blipFill>
          <p:spPr>
            <a:xfrm>
              <a:off x="9615652" y="4386808"/>
              <a:ext cx="64927" cy="10215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1" name="Google Shape;371;p26"/>
            <p:cNvPicPr preferRelativeResize="0"/>
            <p:nvPr/>
          </p:nvPicPr>
          <p:blipFill rotWithShape="1">
            <a:blip r:embed="rId31">
              <a:alphaModFix/>
            </a:blip>
            <a:srcRect b="0" l="0" r="0" t="0"/>
            <a:stretch/>
          </p:blipFill>
          <p:spPr>
            <a:xfrm>
              <a:off x="9778303" y="4361662"/>
              <a:ext cx="267140" cy="1730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72" name="Google Shape;372;p26"/>
            <p:cNvSpPr/>
            <p:nvPr/>
          </p:nvSpPr>
          <p:spPr>
            <a:xfrm>
              <a:off x="8019288" y="5756909"/>
              <a:ext cx="1567815" cy="123825"/>
            </a:xfrm>
            <a:custGeom>
              <a:rect b="b" l="l" r="r" t="t"/>
              <a:pathLst>
                <a:path extrusionOk="0" h="123825" w="1567815">
                  <a:moveTo>
                    <a:pt x="0" y="118872"/>
                  </a:moveTo>
                  <a:lnTo>
                    <a:pt x="46256" y="120444"/>
                  </a:lnTo>
                  <a:lnTo>
                    <a:pt x="92622" y="121578"/>
                  </a:lnTo>
                  <a:lnTo>
                    <a:pt x="139025" y="122383"/>
                  </a:lnTo>
                  <a:lnTo>
                    <a:pt x="185391" y="122968"/>
                  </a:lnTo>
                  <a:lnTo>
                    <a:pt x="231647" y="123444"/>
                  </a:lnTo>
                  <a:lnTo>
                    <a:pt x="279609" y="122990"/>
                  </a:lnTo>
                  <a:lnTo>
                    <a:pt x="327491" y="121684"/>
                  </a:lnTo>
                  <a:lnTo>
                    <a:pt x="375306" y="119605"/>
                  </a:lnTo>
                  <a:lnTo>
                    <a:pt x="423067" y="116832"/>
                  </a:lnTo>
                  <a:lnTo>
                    <a:pt x="470789" y="113446"/>
                  </a:lnTo>
                  <a:lnTo>
                    <a:pt x="518484" y="109528"/>
                  </a:lnTo>
                  <a:lnTo>
                    <a:pt x="566166" y="105156"/>
                  </a:lnTo>
                  <a:lnTo>
                    <a:pt x="620334" y="99564"/>
                  </a:lnTo>
                  <a:lnTo>
                    <a:pt x="674436" y="93919"/>
                  </a:lnTo>
                  <a:lnTo>
                    <a:pt x="728498" y="88260"/>
                  </a:lnTo>
                  <a:lnTo>
                    <a:pt x="782547" y="82629"/>
                  </a:lnTo>
                  <a:lnTo>
                    <a:pt x="836609" y="77064"/>
                  </a:lnTo>
                  <a:lnTo>
                    <a:pt x="890711" y="71605"/>
                  </a:lnTo>
                  <a:lnTo>
                    <a:pt x="944880" y="66294"/>
                  </a:lnTo>
                  <a:lnTo>
                    <a:pt x="991950" y="61728"/>
                  </a:lnTo>
                  <a:lnTo>
                    <a:pt x="1039101" y="57203"/>
                  </a:lnTo>
                  <a:lnTo>
                    <a:pt x="1086318" y="52757"/>
                  </a:lnTo>
                  <a:lnTo>
                    <a:pt x="1133589" y="48432"/>
                  </a:lnTo>
                  <a:lnTo>
                    <a:pt x="1180900" y="44267"/>
                  </a:lnTo>
                  <a:lnTo>
                    <a:pt x="1228237" y="40301"/>
                  </a:lnTo>
                  <a:lnTo>
                    <a:pt x="1275588" y="36576"/>
                  </a:lnTo>
                  <a:lnTo>
                    <a:pt x="1327708" y="32631"/>
                  </a:lnTo>
                  <a:lnTo>
                    <a:pt x="1379829" y="28980"/>
                  </a:lnTo>
                  <a:lnTo>
                    <a:pt x="1431950" y="25548"/>
                  </a:lnTo>
                  <a:lnTo>
                    <a:pt x="1484071" y="22262"/>
                  </a:lnTo>
                  <a:lnTo>
                    <a:pt x="1536192" y="19050"/>
                  </a:lnTo>
                  <a:lnTo>
                    <a:pt x="1553551" y="18216"/>
                  </a:lnTo>
                  <a:lnTo>
                    <a:pt x="1565338" y="16383"/>
                  </a:lnTo>
                  <a:lnTo>
                    <a:pt x="1567695" y="11120"/>
                  </a:lnTo>
                  <a:lnTo>
                    <a:pt x="1556766" y="0"/>
                  </a:lnTo>
                </a:path>
              </a:pathLst>
            </a:custGeom>
            <a:noFill/>
            <a:ln cap="flat" cmpd="sng" w="229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73" name="Google Shape;373;p26"/>
            <p:cNvPicPr preferRelativeResize="0"/>
            <p:nvPr/>
          </p:nvPicPr>
          <p:blipFill rotWithShape="1">
            <a:blip r:embed="rId32">
              <a:alphaModFix/>
            </a:blip>
            <a:srcRect b="0" l="0" r="0" t="0"/>
            <a:stretch/>
          </p:blipFill>
          <p:spPr>
            <a:xfrm>
              <a:off x="5965672" y="4776190"/>
              <a:ext cx="141020" cy="1791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74" name="Google Shape;374;p26"/>
            <p:cNvSpPr/>
            <p:nvPr/>
          </p:nvSpPr>
          <p:spPr>
            <a:xfrm>
              <a:off x="6173723" y="4609719"/>
              <a:ext cx="189864" cy="520700"/>
            </a:xfrm>
            <a:custGeom>
              <a:rect b="b" l="l" r="r" t="t"/>
              <a:pathLst>
                <a:path extrusionOk="0" h="520700" w="189864">
                  <a:moveTo>
                    <a:pt x="90677" y="1143"/>
                  </a:moveTo>
                  <a:lnTo>
                    <a:pt x="50291" y="44898"/>
                  </a:lnTo>
                  <a:lnTo>
                    <a:pt x="30670" y="103834"/>
                  </a:lnTo>
                  <a:lnTo>
                    <a:pt x="14037" y="170449"/>
                  </a:lnTo>
                  <a:lnTo>
                    <a:pt x="2393" y="244744"/>
                  </a:lnTo>
                  <a:lnTo>
                    <a:pt x="0" y="282321"/>
                  </a:lnTo>
                  <a:lnTo>
                    <a:pt x="821" y="315956"/>
                  </a:lnTo>
                  <a:lnTo>
                    <a:pt x="12751" y="380368"/>
                  </a:lnTo>
                  <a:lnTo>
                    <a:pt x="41921" y="441709"/>
                  </a:lnTo>
                  <a:lnTo>
                    <a:pt x="88903" y="493406"/>
                  </a:lnTo>
                  <a:lnTo>
                    <a:pt x="136159" y="518076"/>
                  </a:lnTo>
                  <a:lnTo>
                    <a:pt x="153923" y="520541"/>
                  </a:lnTo>
                  <a:lnTo>
                    <a:pt x="171688" y="519719"/>
                  </a:lnTo>
                  <a:lnTo>
                    <a:pt x="189737" y="516255"/>
                  </a:lnTo>
                </a:path>
              </a:pathLst>
            </a:custGeom>
            <a:noFill/>
            <a:ln cap="flat" cmpd="sng" w="22900">
              <a:solidFill>
                <a:srgbClr val="3366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75" name="Google Shape;375;p26"/>
            <p:cNvGrpSpPr/>
            <p:nvPr/>
          </p:nvGrpSpPr>
          <p:grpSpPr>
            <a:xfrm>
              <a:off x="6421408" y="4677130"/>
              <a:ext cx="462525" cy="275133"/>
              <a:chOff x="6421408" y="4677130"/>
              <a:chExt cx="462525" cy="275133"/>
            </a:xfrm>
          </p:grpSpPr>
          <p:pic>
            <p:nvPicPr>
              <p:cNvPr id="376" name="Google Shape;376;p26"/>
              <p:cNvPicPr preferRelativeResize="0"/>
              <p:nvPr/>
            </p:nvPicPr>
            <p:blipFill rotWithShape="1">
              <a:blip r:embed="rId33">
                <a:alphaModFix/>
              </a:blip>
              <a:srcRect b="0" l="0" r="0" t="0"/>
              <a:stretch/>
            </p:blipFill>
            <p:spPr>
              <a:xfrm>
                <a:off x="6421408" y="4753356"/>
                <a:ext cx="224781" cy="19890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77" name="Google Shape;377;p26"/>
              <p:cNvPicPr preferRelativeResize="0"/>
              <p:nvPr/>
            </p:nvPicPr>
            <p:blipFill rotWithShape="1">
              <a:blip r:embed="rId34">
                <a:alphaModFix/>
              </a:blip>
              <a:srcRect b="0" l="0" r="0" t="0"/>
              <a:stretch/>
            </p:blipFill>
            <p:spPr>
              <a:xfrm>
                <a:off x="6666712" y="4770094"/>
                <a:ext cx="89204" cy="10673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78" name="Google Shape;378;p26"/>
              <p:cNvPicPr preferRelativeResize="0"/>
              <p:nvPr/>
            </p:nvPicPr>
            <p:blipFill rotWithShape="1">
              <a:blip r:embed="rId35">
                <a:alphaModFix/>
              </a:blip>
              <a:srcRect b="0" l="0" r="0" t="0"/>
              <a:stretch/>
            </p:blipFill>
            <p:spPr>
              <a:xfrm>
                <a:off x="6798824" y="4677130"/>
                <a:ext cx="85109" cy="246653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379" name="Google Shape;379;p26"/>
            <p:cNvGrpSpPr/>
            <p:nvPr/>
          </p:nvGrpSpPr>
          <p:grpSpPr>
            <a:xfrm>
              <a:off x="6932841" y="4566666"/>
              <a:ext cx="380707" cy="272058"/>
              <a:chOff x="6932841" y="4566666"/>
              <a:chExt cx="380707" cy="272058"/>
            </a:xfrm>
          </p:grpSpPr>
          <p:pic>
            <p:nvPicPr>
              <p:cNvPr id="380" name="Google Shape;380;p26"/>
              <p:cNvPicPr preferRelativeResize="0"/>
              <p:nvPr/>
            </p:nvPicPr>
            <p:blipFill rotWithShape="1">
              <a:blip r:embed="rId36">
                <a:alphaModFix/>
              </a:blip>
              <a:srcRect b="0" l="0" r="0" t="0"/>
              <a:stretch/>
            </p:blipFill>
            <p:spPr>
              <a:xfrm>
                <a:off x="6932841" y="4591024"/>
                <a:ext cx="294754" cy="2477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81" name="Google Shape;381;p26"/>
              <p:cNvSpPr/>
              <p:nvPr/>
            </p:nvSpPr>
            <p:spPr>
              <a:xfrm>
                <a:off x="7229094" y="4566666"/>
                <a:ext cx="84454" cy="246379"/>
              </a:xfrm>
              <a:custGeom>
                <a:rect b="b" l="l" r="r" t="t"/>
                <a:pathLst>
                  <a:path extrusionOk="0" h="246379" w="84454">
                    <a:moveTo>
                      <a:pt x="0" y="0"/>
                    </a:moveTo>
                    <a:lnTo>
                      <a:pt x="34825" y="25288"/>
                    </a:lnTo>
                    <a:lnTo>
                      <a:pt x="69342" y="73818"/>
                    </a:lnTo>
                    <a:lnTo>
                      <a:pt x="82296" y="115824"/>
                    </a:lnTo>
                    <a:lnTo>
                      <a:pt x="83879" y="134183"/>
                    </a:lnTo>
                    <a:lnTo>
                      <a:pt x="82962" y="151828"/>
                    </a:lnTo>
                    <a:lnTo>
                      <a:pt x="68175" y="201846"/>
                    </a:lnTo>
                    <a:lnTo>
                      <a:pt x="42672" y="244602"/>
                    </a:lnTo>
                    <a:lnTo>
                      <a:pt x="41910" y="244602"/>
                    </a:lnTo>
                    <a:lnTo>
                      <a:pt x="41148" y="245364"/>
                    </a:lnTo>
                    <a:lnTo>
                      <a:pt x="40386" y="246126"/>
                    </a:lnTo>
                  </a:path>
                </a:pathLst>
              </a:custGeom>
              <a:noFill/>
              <a:ln cap="flat" cmpd="sng" w="2290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82" name="Google Shape;382;p26"/>
            <p:cNvGrpSpPr/>
            <p:nvPr/>
          </p:nvGrpSpPr>
          <p:grpSpPr>
            <a:xfrm>
              <a:off x="7460716" y="4596358"/>
              <a:ext cx="263131" cy="251510"/>
              <a:chOff x="7460716" y="4596358"/>
              <a:chExt cx="263131" cy="251510"/>
            </a:xfrm>
          </p:grpSpPr>
          <p:pic>
            <p:nvPicPr>
              <p:cNvPr id="383" name="Google Shape;383;p26"/>
              <p:cNvPicPr preferRelativeResize="0"/>
              <p:nvPr/>
            </p:nvPicPr>
            <p:blipFill rotWithShape="1">
              <a:blip r:embed="rId37">
                <a:alphaModFix/>
              </a:blip>
              <a:srcRect b="0" l="0" r="0" t="0"/>
              <a:stretch/>
            </p:blipFill>
            <p:spPr>
              <a:xfrm>
                <a:off x="7460716" y="4623790"/>
                <a:ext cx="127304" cy="22407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84" name="Google Shape;384;p26"/>
              <p:cNvPicPr preferRelativeResize="0"/>
              <p:nvPr/>
            </p:nvPicPr>
            <p:blipFill rotWithShape="1">
              <a:blip r:embed="rId38">
                <a:alphaModFix/>
              </a:blip>
              <a:srcRect b="0" l="0" r="0" t="0"/>
              <a:stretch/>
            </p:blipFill>
            <p:spPr>
              <a:xfrm>
                <a:off x="7629118" y="4596358"/>
                <a:ext cx="94729" cy="16188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385" name="Google Shape;385;p26"/>
            <p:cNvSpPr/>
            <p:nvPr/>
          </p:nvSpPr>
          <p:spPr>
            <a:xfrm>
              <a:off x="7793735" y="4700778"/>
              <a:ext cx="6350" cy="64770"/>
            </a:xfrm>
            <a:custGeom>
              <a:rect b="b" l="l" r="r" t="t"/>
              <a:pathLst>
                <a:path extrusionOk="0" h="64770" w="6350">
                  <a:moveTo>
                    <a:pt x="2285" y="0"/>
                  </a:moveTo>
                  <a:lnTo>
                    <a:pt x="2274" y="10406"/>
                  </a:lnTo>
                  <a:lnTo>
                    <a:pt x="2190" y="20954"/>
                  </a:lnTo>
                  <a:lnTo>
                    <a:pt x="1964" y="31503"/>
                  </a:lnTo>
                  <a:lnTo>
                    <a:pt x="1523" y="41909"/>
                  </a:lnTo>
                  <a:lnTo>
                    <a:pt x="1523" y="45719"/>
                  </a:lnTo>
                  <a:lnTo>
                    <a:pt x="0" y="58673"/>
                  </a:lnTo>
                  <a:lnTo>
                    <a:pt x="3047" y="61721"/>
                  </a:lnTo>
                  <a:lnTo>
                    <a:pt x="6095" y="64769"/>
                  </a:lnTo>
                  <a:lnTo>
                    <a:pt x="6095" y="59435"/>
                  </a:lnTo>
                  <a:lnTo>
                    <a:pt x="6095" y="58673"/>
                  </a:lnTo>
                </a:path>
              </a:pathLst>
            </a:custGeom>
            <a:noFill/>
            <a:ln cap="flat" cmpd="sng" w="22900">
              <a:solidFill>
                <a:srgbClr val="3366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86" name="Google Shape;386;p26"/>
            <p:cNvGrpSpPr/>
            <p:nvPr/>
          </p:nvGrpSpPr>
          <p:grpSpPr>
            <a:xfrm>
              <a:off x="7785354" y="4348888"/>
              <a:ext cx="193420" cy="586739"/>
              <a:chOff x="7785354" y="4348888"/>
              <a:chExt cx="193420" cy="586739"/>
            </a:xfrm>
          </p:grpSpPr>
          <p:sp>
            <p:nvSpPr>
              <p:cNvPr id="387" name="Google Shape;387;p26"/>
              <p:cNvSpPr/>
              <p:nvPr/>
            </p:nvSpPr>
            <p:spPr>
              <a:xfrm>
                <a:off x="7785354" y="4620767"/>
                <a:ext cx="22859" cy="22860"/>
              </a:xfrm>
              <a:custGeom>
                <a:rect b="b" l="l" r="r" t="t"/>
                <a:pathLst>
                  <a:path extrusionOk="0" h="22860" w="22859">
                    <a:moveTo>
                      <a:pt x="0" y="5333"/>
                    </a:moveTo>
                    <a:lnTo>
                      <a:pt x="0" y="17525"/>
                    </a:lnTo>
                    <a:lnTo>
                      <a:pt x="4571" y="22859"/>
                    </a:lnTo>
                    <a:lnTo>
                      <a:pt x="17525" y="22859"/>
                    </a:lnTo>
                    <a:lnTo>
                      <a:pt x="22859" y="17525"/>
                    </a:lnTo>
                    <a:lnTo>
                      <a:pt x="22859" y="11429"/>
                    </a:lnTo>
                    <a:lnTo>
                      <a:pt x="22859" y="5333"/>
                    </a:lnTo>
                    <a:lnTo>
                      <a:pt x="17525" y="0"/>
                    </a:lnTo>
                    <a:lnTo>
                      <a:pt x="4571" y="0"/>
                    </a:lnTo>
                    <a:lnTo>
                      <a:pt x="0" y="5333"/>
                    </a:lnTo>
                    <a:close/>
                  </a:path>
                </a:pathLst>
              </a:custGeom>
              <a:solidFill>
                <a:srgbClr val="3366FF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8" name="Google Shape;388;p26"/>
              <p:cNvSpPr/>
              <p:nvPr/>
            </p:nvSpPr>
            <p:spPr>
              <a:xfrm>
                <a:off x="7818120" y="4348888"/>
                <a:ext cx="160654" cy="586739"/>
              </a:xfrm>
              <a:custGeom>
                <a:rect b="b" l="l" r="r" t="t"/>
                <a:pathLst>
                  <a:path extrusionOk="0" h="586739" w="160654">
                    <a:moveTo>
                      <a:pt x="0" y="1369"/>
                    </a:moveTo>
                    <a:lnTo>
                      <a:pt x="18026" y="0"/>
                    </a:lnTo>
                    <a:lnTo>
                      <a:pt x="33337" y="1273"/>
                    </a:lnTo>
                    <a:lnTo>
                      <a:pt x="47791" y="6405"/>
                    </a:lnTo>
                    <a:lnTo>
                      <a:pt x="97000" y="51280"/>
                    </a:lnTo>
                    <a:lnTo>
                      <a:pt x="122396" y="92809"/>
                    </a:lnTo>
                    <a:lnTo>
                      <a:pt x="140505" y="138338"/>
                    </a:lnTo>
                    <a:lnTo>
                      <a:pt x="152400" y="185011"/>
                    </a:lnTo>
                    <a:lnTo>
                      <a:pt x="160115" y="257020"/>
                    </a:lnTo>
                    <a:lnTo>
                      <a:pt x="160651" y="293453"/>
                    </a:lnTo>
                    <a:lnTo>
                      <a:pt x="159258" y="329029"/>
                    </a:lnTo>
                    <a:lnTo>
                      <a:pt x="154721" y="371034"/>
                    </a:lnTo>
                    <a:lnTo>
                      <a:pt x="146970" y="413039"/>
                    </a:lnTo>
                    <a:lnTo>
                      <a:pt x="136219" y="454187"/>
                    </a:lnTo>
                    <a:lnTo>
                      <a:pt x="122682" y="493621"/>
                    </a:lnTo>
                    <a:lnTo>
                      <a:pt x="100869" y="539055"/>
                    </a:lnTo>
                    <a:lnTo>
                      <a:pt x="69342" y="578203"/>
                    </a:lnTo>
                    <a:lnTo>
                      <a:pt x="64770" y="581251"/>
                    </a:lnTo>
                    <a:lnTo>
                      <a:pt x="60198" y="584299"/>
                    </a:lnTo>
                    <a:lnTo>
                      <a:pt x="55626" y="586585"/>
                    </a:lnTo>
                  </a:path>
                </a:pathLst>
              </a:custGeom>
              <a:noFill/>
              <a:ln cap="flat" cmpd="sng" w="2290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89" name="Google Shape;389;p26"/>
            <p:cNvGrpSpPr/>
            <p:nvPr/>
          </p:nvGrpSpPr>
          <p:grpSpPr>
            <a:xfrm>
              <a:off x="7064692" y="5352287"/>
              <a:ext cx="375286" cy="302539"/>
              <a:chOff x="7064692" y="5352287"/>
              <a:chExt cx="375286" cy="302539"/>
            </a:xfrm>
          </p:grpSpPr>
          <p:sp>
            <p:nvSpPr>
              <p:cNvPr id="390" name="Google Shape;390;p26"/>
              <p:cNvSpPr/>
              <p:nvPr/>
            </p:nvSpPr>
            <p:spPr>
              <a:xfrm>
                <a:off x="7064692" y="5352287"/>
                <a:ext cx="278765" cy="227964"/>
              </a:xfrm>
              <a:custGeom>
                <a:rect b="b" l="l" r="r" t="t"/>
                <a:pathLst>
                  <a:path extrusionOk="0" h="227964" w="278765">
                    <a:moveTo>
                      <a:pt x="571" y="0"/>
                    </a:moveTo>
                    <a:lnTo>
                      <a:pt x="285" y="25134"/>
                    </a:lnTo>
                    <a:lnTo>
                      <a:pt x="0" y="50196"/>
                    </a:lnTo>
                    <a:lnTo>
                      <a:pt x="571" y="75116"/>
                    </a:lnTo>
                    <a:lnTo>
                      <a:pt x="5203" y="117193"/>
                    </a:lnTo>
                    <a:lnTo>
                      <a:pt x="15811" y="169163"/>
                    </a:lnTo>
                    <a:lnTo>
                      <a:pt x="40195" y="208787"/>
                    </a:lnTo>
                    <a:lnTo>
                      <a:pt x="86677" y="225551"/>
                    </a:lnTo>
                    <a:lnTo>
                      <a:pt x="125539" y="227742"/>
                    </a:lnTo>
                    <a:lnTo>
                      <a:pt x="145184" y="227587"/>
                    </a:lnTo>
                    <a:lnTo>
                      <a:pt x="185666" y="226087"/>
                    </a:lnTo>
                    <a:lnTo>
                      <a:pt x="228480" y="221825"/>
                    </a:lnTo>
                    <a:lnTo>
                      <a:pt x="266509" y="215264"/>
                    </a:lnTo>
                    <a:lnTo>
                      <a:pt x="272462" y="213764"/>
                    </a:lnTo>
                    <a:lnTo>
                      <a:pt x="278701" y="211835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391" name="Google Shape;391;p26"/>
              <p:cNvPicPr preferRelativeResize="0"/>
              <p:nvPr/>
            </p:nvPicPr>
            <p:blipFill rotWithShape="1">
              <a:blip r:embed="rId39">
                <a:alphaModFix/>
              </a:blip>
              <a:srcRect b="0" l="0" r="0" t="0"/>
              <a:stretch/>
            </p:blipFill>
            <p:spPr>
              <a:xfrm>
                <a:off x="7330414" y="5488660"/>
                <a:ext cx="109564" cy="16616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392" name="Google Shape;392;p26"/>
            <p:cNvGrpSpPr/>
            <p:nvPr/>
          </p:nvGrpSpPr>
          <p:grpSpPr>
            <a:xfrm>
              <a:off x="7797520" y="5505424"/>
              <a:ext cx="269251" cy="176072"/>
              <a:chOff x="7797520" y="5505424"/>
              <a:chExt cx="269251" cy="176072"/>
            </a:xfrm>
          </p:grpSpPr>
          <p:pic>
            <p:nvPicPr>
              <p:cNvPr id="393" name="Google Shape;393;p26"/>
              <p:cNvPicPr preferRelativeResize="0"/>
              <p:nvPr/>
            </p:nvPicPr>
            <p:blipFill rotWithShape="1">
              <a:blip r:embed="rId40">
                <a:alphaModFix/>
              </a:blip>
              <a:srcRect b="0" l="0" r="0" t="0"/>
              <a:stretch/>
            </p:blipFill>
            <p:spPr>
              <a:xfrm>
                <a:off x="7797520" y="5527522"/>
                <a:ext cx="140258" cy="15321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94" name="Google Shape;394;p26"/>
              <p:cNvPicPr preferRelativeResize="0"/>
              <p:nvPr/>
            </p:nvPicPr>
            <p:blipFill rotWithShape="1">
              <a:blip r:embed="rId41">
                <a:alphaModFix/>
              </a:blip>
              <a:srcRect b="0" l="0" r="0" t="0"/>
              <a:stretch/>
            </p:blipFill>
            <p:spPr>
              <a:xfrm>
                <a:off x="7964398" y="5505424"/>
                <a:ext cx="102373" cy="17607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395" name="Google Shape;395;p26"/>
            <p:cNvGrpSpPr/>
            <p:nvPr/>
          </p:nvGrpSpPr>
          <p:grpSpPr>
            <a:xfrm>
              <a:off x="8157946" y="5477421"/>
              <a:ext cx="541642" cy="182739"/>
              <a:chOff x="8157946" y="5477421"/>
              <a:chExt cx="541642" cy="182739"/>
            </a:xfrm>
          </p:grpSpPr>
          <p:pic>
            <p:nvPicPr>
              <p:cNvPr id="396" name="Google Shape;396;p26"/>
              <p:cNvPicPr preferRelativeResize="0"/>
              <p:nvPr/>
            </p:nvPicPr>
            <p:blipFill rotWithShape="1">
              <a:blip r:embed="rId42">
                <a:alphaModFix/>
              </a:blip>
              <a:srcRect b="0" l="0" r="0" t="0"/>
              <a:stretch/>
            </p:blipFill>
            <p:spPr>
              <a:xfrm>
                <a:off x="8157946" y="5484850"/>
                <a:ext cx="175310" cy="17531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97" name="Google Shape;397;p26"/>
              <p:cNvPicPr preferRelativeResize="0"/>
              <p:nvPr/>
            </p:nvPicPr>
            <p:blipFill rotWithShape="1">
              <a:blip r:embed="rId43">
                <a:alphaModFix/>
              </a:blip>
              <a:srcRect b="0" l="0" r="0" t="0"/>
              <a:stretch/>
            </p:blipFill>
            <p:spPr>
              <a:xfrm>
                <a:off x="8375116" y="5477421"/>
                <a:ext cx="324472" cy="16216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398" name="Google Shape;398;p26"/>
            <p:cNvGrpSpPr/>
            <p:nvPr/>
          </p:nvGrpSpPr>
          <p:grpSpPr>
            <a:xfrm>
              <a:off x="8929852" y="5391886"/>
              <a:ext cx="636058" cy="217220"/>
              <a:chOff x="8929852" y="5391886"/>
              <a:chExt cx="636058" cy="217220"/>
            </a:xfrm>
          </p:grpSpPr>
          <p:pic>
            <p:nvPicPr>
              <p:cNvPr id="399" name="Google Shape;399;p26"/>
              <p:cNvPicPr preferRelativeResize="0"/>
              <p:nvPr/>
            </p:nvPicPr>
            <p:blipFill rotWithShape="1">
              <a:blip r:embed="rId44">
                <a:alphaModFix/>
              </a:blip>
              <a:srcRect b="0" l="0" r="0" t="0"/>
              <a:stretch/>
            </p:blipFill>
            <p:spPr>
              <a:xfrm>
                <a:off x="8929852" y="5406852"/>
                <a:ext cx="185978" cy="20225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00" name="Google Shape;400;p26"/>
              <p:cNvPicPr preferRelativeResize="0"/>
              <p:nvPr/>
            </p:nvPicPr>
            <p:blipFill rotWithShape="1">
              <a:blip r:embed="rId45">
                <a:alphaModFix/>
              </a:blip>
              <a:srcRect b="0" l="0" r="0" t="0"/>
              <a:stretch/>
            </p:blipFill>
            <p:spPr>
              <a:xfrm>
                <a:off x="9147903" y="5391886"/>
                <a:ext cx="418007" cy="18708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401" name="Google Shape;401;p26"/>
            <p:cNvSpPr/>
            <p:nvPr/>
          </p:nvSpPr>
          <p:spPr>
            <a:xfrm>
              <a:off x="6022085" y="5062728"/>
              <a:ext cx="81279" cy="19050"/>
            </a:xfrm>
            <a:custGeom>
              <a:rect b="b" l="l" r="r" t="t"/>
              <a:pathLst>
                <a:path extrusionOk="0" h="19050" w="81279">
                  <a:moveTo>
                    <a:pt x="0" y="0"/>
                  </a:moveTo>
                  <a:lnTo>
                    <a:pt x="11191" y="1762"/>
                  </a:lnTo>
                  <a:lnTo>
                    <a:pt x="22098" y="2667"/>
                  </a:lnTo>
                  <a:lnTo>
                    <a:pt x="33004" y="3000"/>
                  </a:lnTo>
                  <a:lnTo>
                    <a:pt x="44196" y="3048"/>
                  </a:lnTo>
                  <a:lnTo>
                    <a:pt x="52316" y="3048"/>
                  </a:lnTo>
                  <a:lnTo>
                    <a:pt x="60578" y="3048"/>
                  </a:lnTo>
                  <a:lnTo>
                    <a:pt x="68841" y="3048"/>
                  </a:lnTo>
                  <a:lnTo>
                    <a:pt x="76962" y="3048"/>
                  </a:lnTo>
                  <a:lnTo>
                    <a:pt x="79248" y="3048"/>
                  </a:lnTo>
                  <a:lnTo>
                    <a:pt x="80010" y="3048"/>
                  </a:lnTo>
                  <a:lnTo>
                    <a:pt x="38862" y="8382"/>
                  </a:lnTo>
                  <a:lnTo>
                    <a:pt x="21336" y="12096"/>
                  </a:lnTo>
                  <a:lnTo>
                    <a:pt x="12501" y="13846"/>
                  </a:lnTo>
                  <a:lnTo>
                    <a:pt x="3810" y="15240"/>
                  </a:lnTo>
                  <a:lnTo>
                    <a:pt x="1524" y="15240"/>
                  </a:lnTo>
                  <a:lnTo>
                    <a:pt x="762" y="15240"/>
                  </a:lnTo>
                  <a:lnTo>
                    <a:pt x="7631" y="15240"/>
                  </a:lnTo>
                  <a:lnTo>
                    <a:pt x="14573" y="15240"/>
                  </a:lnTo>
                  <a:lnTo>
                    <a:pt x="21657" y="15240"/>
                  </a:lnTo>
                  <a:lnTo>
                    <a:pt x="28956" y="15240"/>
                  </a:lnTo>
                  <a:lnTo>
                    <a:pt x="39481" y="15359"/>
                  </a:lnTo>
                  <a:lnTo>
                    <a:pt x="50292" y="15049"/>
                  </a:lnTo>
                  <a:lnTo>
                    <a:pt x="61102" y="15025"/>
                  </a:lnTo>
                  <a:lnTo>
                    <a:pt x="71628" y="16002"/>
                  </a:lnTo>
                  <a:lnTo>
                    <a:pt x="76200" y="17526"/>
                  </a:lnTo>
                  <a:lnTo>
                    <a:pt x="77724" y="18288"/>
                  </a:lnTo>
                  <a:lnTo>
                    <a:pt x="80772" y="19050"/>
                  </a:lnTo>
                </a:path>
              </a:pathLst>
            </a:custGeom>
            <a:noFill/>
            <a:ln cap="flat" cmpd="sng" w="22900">
              <a:solidFill>
                <a:srgbClr val="008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02" name="Google Shape;402;p26"/>
            <p:cNvGrpSpPr/>
            <p:nvPr/>
          </p:nvGrpSpPr>
          <p:grpSpPr>
            <a:xfrm>
              <a:off x="4376166" y="3754373"/>
              <a:ext cx="372357" cy="166243"/>
              <a:chOff x="4376166" y="3754373"/>
              <a:chExt cx="372357" cy="166243"/>
            </a:xfrm>
          </p:grpSpPr>
          <p:sp>
            <p:nvSpPr>
              <p:cNvPr id="403" name="Google Shape;403;p26"/>
              <p:cNvSpPr/>
              <p:nvPr/>
            </p:nvSpPr>
            <p:spPr>
              <a:xfrm>
                <a:off x="4376166" y="3818381"/>
                <a:ext cx="177164" cy="102235"/>
              </a:xfrm>
              <a:custGeom>
                <a:rect b="b" l="l" r="r" t="t"/>
                <a:pathLst>
                  <a:path extrusionOk="0" h="102235" w="177164">
                    <a:moveTo>
                      <a:pt x="0" y="9906"/>
                    </a:moveTo>
                    <a:lnTo>
                      <a:pt x="9906" y="59436"/>
                    </a:lnTo>
                    <a:lnTo>
                      <a:pt x="12751" y="67889"/>
                    </a:lnTo>
                    <a:lnTo>
                      <a:pt x="15525" y="76200"/>
                    </a:lnTo>
                    <a:lnTo>
                      <a:pt x="18157" y="84510"/>
                    </a:lnTo>
                    <a:lnTo>
                      <a:pt x="20574" y="92964"/>
                    </a:lnTo>
                    <a:lnTo>
                      <a:pt x="21336" y="96012"/>
                    </a:lnTo>
                    <a:lnTo>
                      <a:pt x="22098" y="99060"/>
                    </a:lnTo>
                    <a:lnTo>
                      <a:pt x="22860" y="102108"/>
                    </a:lnTo>
                    <a:lnTo>
                      <a:pt x="22098" y="94488"/>
                    </a:lnTo>
                    <a:lnTo>
                      <a:pt x="19050" y="87630"/>
                    </a:lnTo>
                    <a:lnTo>
                      <a:pt x="17526" y="79248"/>
                    </a:lnTo>
                    <a:lnTo>
                      <a:pt x="16347" y="69627"/>
                    </a:lnTo>
                    <a:lnTo>
                      <a:pt x="15525" y="59436"/>
                    </a:lnTo>
                    <a:lnTo>
                      <a:pt x="15704" y="49244"/>
                    </a:lnTo>
                    <a:lnTo>
                      <a:pt x="41910" y="17526"/>
                    </a:lnTo>
                    <a:lnTo>
                      <a:pt x="51220" y="16252"/>
                    </a:lnTo>
                    <a:lnTo>
                      <a:pt x="59817" y="17049"/>
                    </a:lnTo>
                    <a:lnTo>
                      <a:pt x="94511" y="48506"/>
                    </a:lnTo>
                    <a:lnTo>
                      <a:pt x="104394" y="83058"/>
                    </a:lnTo>
                    <a:lnTo>
                      <a:pt x="104394" y="85344"/>
                    </a:lnTo>
                    <a:lnTo>
                      <a:pt x="104394" y="86868"/>
                    </a:lnTo>
                    <a:lnTo>
                      <a:pt x="90011" y="43434"/>
                    </a:lnTo>
                    <a:lnTo>
                      <a:pt x="89785" y="27408"/>
                    </a:lnTo>
                    <a:lnTo>
                      <a:pt x="92202" y="12954"/>
                    </a:lnTo>
                    <a:lnTo>
                      <a:pt x="95250" y="3048"/>
                    </a:lnTo>
                    <a:lnTo>
                      <a:pt x="102870" y="762"/>
                    </a:lnTo>
                    <a:lnTo>
                      <a:pt x="112014" y="0"/>
                    </a:lnTo>
                    <a:lnTo>
                      <a:pt x="121288" y="166"/>
                    </a:lnTo>
                    <a:lnTo>
                      <a:pt x="159258" y="28765"/>
                    </a:lnTo>
                    <a:lnTo>
                      <a:pt x="175402" y="69151"/>
                    </a:lnTo>
                    <a:lnTo>
                      <a:pt x="176022" y="76200"/>
                    </a:lnTo>
                    <a:lnTo>
                      <a:pt x="176784" y="83820"/>
                    </a:lnTo>
                    <a:lnTo>
                      <a:pt x="175260" y="84582"/>
                    </a:lnTo>
                    <a:lnTo>
                      <a:pt x="170688" y="89916"/>
                    </a:lnTo>
                  </a:path>
                </a:pathLst>
              </a:custGeom>
              <a:noFill/>
              <a:ln cap="flat" cmpd="sng" w="2290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4" name="Google Shape;404;p26"/>
              <p:cNvSpPr/>
              <p:nvPr/>
            </p:nvSpPr>
            <p:spPr>
              <a:xfrm>
                <a:off x="4552950" y="3754373"/>
                <a:ext cx="22860" cy="24129"/>
              </a:xfrm>
              <a:custGeom>
                <a:rect b="b" l="l" r="r" t="t"/>
                <a:pathLst>
                  <a:path extrusionOk="0" h="24129" w="22860">
                    <a:moveTo>
                      <a:pt x="0" y="5333"/>
                    </a:moveTo>
                    <a:lnTo>
                      <a:pt x="0" y="18287"/>
                    </a:lnTo>
                    <a:lnTo>
                      <a:pt x="5334" y="23621"/>
                    </a:lnTo>
                    <a:lnTo>
                      <a:pt x="17526" y="23621"/>
                    </a:lnTo>
                    <a:lnTo>
                      <a:pt x="22860" y="18287"/>
                    </a:lnTo>
                    <a:lnTo>
                      <a:pt x="22860" y="11429"/>
                    </a:lnTo>
                    <a:lnTo>
                      <a:pt x="22860" y="5333"/>
                    </a:lnTo>
                    <a:lnTo>
                      <a:pt x="17526" y="0"/>
                    </a:lnTo>
                    <a:lnTo>
                      <a:pt x="5334" y="0"/>
                    </a:lnTo>
                    <a:lnTo>
                      <a:pt x="0" y="5333"/>
                    </a:lnTo>
                    <a:close/>
                  </a:path>
                </a:pathLst>
              </a:custGeom>
              <a:solidFill>
                <a:srgbClr val="3366FF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5" name="Google Shape;405;p26"/>
              <p:cNvSpPr/>
              <p:nvPr/>
            </p:nvSpPr>
            <p:spPr>
              <a:xfrm>
                <a:off x="4594098" y="3831335"/>
                <a:ext cx="13970" cy="50800"/>
              </a:xfrm>
              <a:custGeom>
                <a:rect b="b" l="l" r="r" t="t"/>
                <a:pathLst>
                  <a:path extrusionOk="0" h="50800" w="13970">
                    <a:moveTo>
                      <a:pt x="0" y="0"/>
                    </a:moveTo>
                    <a:lnTo>
                      <a:pt x="1404" y="7405"/>
                    </a:lnTo>
                    <a:lnTo>
                      <a:pt x="3238" y="14096"/>
                    </a:lnTo>
                    <a:lnTo>
                      <a:pt x="5357" y="20788"/>
                    </a:lnTo>
                    <a:lnTo>
                      <a:pt x="7620" y="28194"/>
                    </a:lnTo>
                    <a:lnTo>
                      <a:pt x="9906" y="35052"/>
                    </a:lnTo>
                    <a:lnTo>
                      <a:pt x="11430" y="42672"/>
                    </a:lnTo>
                    <a:lnTo>
                      <a:pt x="13716" y="50292"/>
                    </a:lnTo>
                  </a:path>
                </a:pathLst>
              </a:custGeom>
              <a:noFill/>
              <a:ln cap="flat" cmpd="sng" w="2290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406" name="Google Shape;406;p26"/>
              <p:cNvPicPr preferRelativeResize="0"/>
              <p:nvPr/>
            </p:nvPicPr>
            <p:blipFill rotWithShape="1">
              <a:blip r:embed="rId46">
                <a:alphaModFix/>
              </a:blip>
              <a:srcRect b="0" l="0" r="0" t="0"/>
              <a:stretch/>
            </p:blipFill>
            <p:spPr>
              <a:xfrm>
                <a:off x="4643602" y="3774732"/>
                <a:ext cx="104921" cy="119113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407" name="Google Shape;407;p26"/>
            <p:cNvSpPr/>
            <p:nvPr/>
          </p:nvSpPr>
          <p:spPr>
            <a:xfrm>
              <a:off x="5387340" y="3717035"/>
              <a:ext cx="283845" cy="274954"/>
            </a:xfrm>
            <a:custGeom>
              <a:rect b="b" l="l" r="r" t="t"/>
              <a:pathLst>
                <a:path extrusionOk="0" h="274954" w="283845">
                  <a:moveTo>
                    <a:pt x="249936" y="0"/>
                  </a:moveTo>
                  <a:lnTo>
                    <a:pt x="203430" y="14894"/>
                  </a:lnTo>
                  <a:lnTo>
                    <a:pt x="165937" y="31063"/>
                  </a:lnTo>
                  <a:lnTo>
                    <a:pt x="121669" y="50803"/>
                  </a:lnTo>
                  <a:lnTo>
                    <a:pt x="99822" y="60960"/>
                  </a:lnTo>
                  <a:lnTo>
                    <a:pt x="93428" y="63424"/>
                  </a:lnTo>
                  <a:lnTo>
                    <a:pt x="85820" y="66389"/>
                  </a:lnTo>
                  <a:lnTo>
                    <a:pt x="78926" y="70068"/>
                  </a:lnTo>
                  <a:lnTo>
                    <a:pt x="74676" y="74676"/>
                  </a:lnTo>
                  <a:lnTo>
                    <a:pt x="74676" y="75438"/>
                  </a:lnTo>
                  <a:lnTo>
                    <a:pt x="74676" y="76200"/>
                  </a:lnTo>
                  <a:lnTo>
                    <a:pt x="85653" y="77200"/>
                  </a:lnTo>
                  <a:lnTo>
                    <a:pt x="96774" y="77914"/>
                  </a:lnTo>
                  <a:lnTo>
                    <a:pt x="107894" y="78343"/>
                  </a:lnTo>
                  <a:lnTo>
                    <a:pt x="118872" y="78486"/>
                  </a:lnTo>
                  <a:lnTo>
                    <a:pt x="139326" y="78497"/>
                  </a:lnTo>
                  <a:lnTo>
                    <a:pt x="159639" y="78581"/>
                  </a:lnTo>
                  <a:lnTo>
                    <a:pt x="179951" y="78807"/>
                  </a:lnTo>
                  <a:lnTo>
                    <a:pt x="200406" y="79248"/>
                  </a:lnTo>
                  <a:lnTo>
                    <a:pt x="215836" y="79307"/>
                  </a:lnTo>
                  <a:lnTo>
                    <a:pt x="262128" y="83058"/>
                  </a:lnTo>
                  <a:lnTo>
                    <a:pt x="275844" y="91630"/>
                  </a:lnTo>
                  <a:lnTo>
                    <a:pt x="274320" y="97536"/>
                  </a:lnTo>
                  <a:lnTo>
                    <a:pt x="263890" y="109299"/>
                  </a:lnTo>
                  <a:lnTo>
                    <a:pt x="250888" y="119634"/>
                  </a:lnTo>
                  <a:lnTo>
                    <a:pt x="237029" y="128825"/>
                  </a:lnTo>
                  <a:lnTo>
                    <a:pt x="224028" y="137160"/>
                  </a:lnTo>
                  <a:lnTo>
                    <a:pt x="200906" y="152316"/>
                  </a:lnTo>
                  <a:lnTo>
                    <a:pt x="153519" y="181201"/>
                  </a:lnTo>
                  <a:lnTo>
                    <a:pt x="100845" y="211419"/>
                  </a:lnTo>
                  <a:lnTo>
                    <a:pt x="72009" y="227552"/>
                  </a:lnTo>
                  <a:lnTo>
                    <a:pt x="43172" y="243828"/>
                  </a:lnTo>
                  <a:lnTo>
                    <a:pt x="14478" y="260604"/>
                  </a:lnTo>
                  <a:lnTo>
                    <a:pt x="6858" y="265176"/>
                  </a:lnTo>
                  <a:lnTo>
                    <a:pt x="3048" y="266700"/>
                  </a:lnTo>
                  <a:lnTo>
                    <a:pt x="0" y="274320"/>
                  </a:lnTo>
                  <a:lnTo>
                    <a:pt x="14739" y="274796"/>
                  </a:lnTo>
                  <a:lnTo>
                    <a:pt x="29337" y="274129"/>
                  </a:lnTo>
                  <a:lnTo>
                    <a:pt x="90666" y="264723"/>
                  </a:lnTo>
                  <a:lnTo>
                    <a:pt x="154364" y="250578"/>
                  </a:lnTo>
                  <a:lnTo>
                    <a:pt x="185928" y="243078"/>
                  </a:lnTo>
                  <a:lnTo>
                    <a:pt x="203644" y="239089"/>
                  </a:lnTo>
                  <a:lnTo>
                    <a:pt x="221361" y="235172"/>
                  </a:lnTo>
                  <a:lnTo>
                    <a:pt x="239077" y="231397"/>
                  </a:lnTo>
                  <a:lnTo>
                    <a:pt x="256794" y="227838"/>
                  </a:lnTo>
                  <a:lnTo>
                    <a:pt x="263532" y="226695"/>
                  </a:lnTo>
                  <a:lnTo>
                    <a:pt x="270129" y="225552"/>
                  </a:lnTo>
                  <a:lnTo>
                    <a:pt x="276725" y="224409"/>
                  </a:lnTo>
                  <a:lnTo>
                    <a:pt x="283464" y="223265"/>
                  </a:lnTo>
                  <a:lnTo>
                    <a:pt x="277368" y="223265"/>
                  </a:lnTo>
                  <a:lnTo>
                    <a:pt x="272034" y="223265"/>
                  </a:lnTo>
                  <a:lnTo>
                    <a:pt x="265938" y="224790"/>
                  </a:lnTo>
                </a:path>
              </a:pathLst>
            </a:custGeom>
            <a:noFill/>
            <a:ln cap="flat" cmpd="sng" w="22900">
              <a:solidFill>
                <a:srgbClr val="3366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08" name="Google Shape;408;p26"/>
            <p:cNvPicPr preferRelativeResize="0"/>
            <p:nvPr/>
          </p:nvPicPr>
          <p:blipFill rotWithShape="1">
            <a:blip r:embed="rId47">
              <a:alphaModFix/>
            </a:blip>
            <a:srcRect b="0" l="0" r="0" t="0"/>
            <a:stretch/>
          </p:blipFill>
          <p:spPr>
            <a:xfrm>
              <a:off x="5746978" y="3717010"/>
              <a:ext cx="112064" cy="189026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409" name="Google Shape;409;p26"/>
            <p:cNvGrpSpPr/>
            <p:nvPr/>
          </p:nvGrpSpPr>
          <p:grpSpPr>
            <a:xfrm>
              <a:off x="5928312" y="3636238"/>
              <a:ext cx="522043" cy="314223"/>
              <a:chOff x="5928312" y="3636238"/>
              <a:chExt cx="522043" cy="314223"/>
            </a:xfrm>
          </p:grpSpPr>
          <p:sp>
            <p:nvSpPr>
              <p:cNvPr id="410" name="Google Shape;410;p26"/>
              <p:cNvSpPr/>
              <p:nvPr/>
            </p:nvSpPr>
            <p:spPr>
              <a:xfrm>
                <a:off x="5928312" y="3692651"/>
                <a:ext cx="58420" cy="257810"/>
              </a:xfrm>
              <a:custGeom>
                <a:rect b="b" l="l" r="r" t="t"/>
                <a:pathLst>
                  <a:path extrusionOk="0" h="257810" w="58420">
                    <a:moveTo>
                      <a:pt x="27479" y="0"/>
                    </a:moveTo>
                    <a:lnTo>
                      <a:pt x="5381" y="44196"/>
                    </a:lnTo>
                    <a:lnTo>
                      <a:pt x="714" y="88773"/>
                    </a:lnTo>
                    <a:lnTo>
                      <a:pt x="47" y="133350"/>
                    </a:lnTo>
                    <a:lnTo>
                      <a:pt x="0" y="155709"/>
                    </a:lnTo>
                    <a:lnTo>
                      <a:pt x="1381" y="177355"/>
                    </a:lnTo>
                    <a:lnTo>
                      <a:pt x="10715" y="220218"/>
                    </a:lnTo>
                    <a:lnTo>
                      <a:pt x="38147" y="255270"/>
                    </a:lnTo>
                    <a:lnTo>
                      <a:pt x="47291" y="257556"/>
                    </a:lnTo>
                    <a:lnTo>
                      <a:pt x="51101" y="253746"/>
                    </a:lnTo>
                    <a:lnTo>
                      <a:pt x="57959" y="249174"/>
                    </a:lnTo>
                  </a:path>
                </a:pathLst>
              </a:custGeom>
              <a:noFill/>
              <a:ln cap="flat" cmpd="sng" w="2290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411" name="Google Shape;411;p26"/>
              <p:cNvPicPr preferRelativeResize="0"/>
              <p:nvPr/>
            </p:nvPicPr>
            <p:blipFill rotWithShape="1">
              <a:blip r:embed="rId48">
                <a:alphaModFix/>
              </a:blip>
              <a:srcRect b="0" l="0" r="0" t="0"/>
              <a:stretch/>
            </p:blipFill>
            <p:spPr>
              <a:xfrm>
                <a:off x="5995390" y="3713200"/>
                <a:ext cx="108552" cy="16235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12" name="Google Shape;412;p26"/>
              <p:cNvPicPr preferRelativeResize="0"/>
              <p:nvPr/>
            </p:nvPicPr>
            <p:blipFill rotWithShape="1">
              <a:blip r:embed="rId49">
                <a:alphaModFix/>
              </a:blip>
              <a:srcRect b="0" l="0" r="0" t="0"/>
              <a:stretch/>
            </p:blipFill>
            <p:spPr>
              <a:xfrm>
                <a:off x="6147862" y="3636238"/>
                <a:ext cx="302493" cy="22768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413" name="Google Shape;413;p26"/>
            <p:cNvPicPr preferRelativeResize="0"/>
            <p:nvPr/>
          </p:nvPicPr>
          <p:blipFill rotWithShape="1">
            <a:blip r:embed="rId50">
              <a:alphaModFix/>
            </a:blip>
            <a:srcRect b="0" l="0" r="0" t="0"/>
            <a:stretch/>
          </p:blipFill>
          <p:spPr>
            <a:xfrm>
              <a:off x="6563842" y="3627094"/>
              <a:ext cx="120446" cy="235508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414" name="Google Shape;414;p26"/>
            <p:cNvGrpSpPr/>
            <p:nvPr/>
          </p:nvGrpSpPr>
          <p:grpSpPr>
            <a:xfrm>
              <a:off x="6797752" y="3517392"/>
              <a:ext cx="285418" cy="314325"/>
              <a:chOff x="6797752" y="3517392"/>
              <a:chExt cx="285418" cy="314325"/>
            </a:xfrm>
          </p:grpSpPr>
          <p:pic>
            <p:nvPicPr>
              <p:cNvPr id="415" name="Google Shape;415;p26"/>
              <p:cNvPicPr preferRelativeResize="0"/>
              <p:nvPr/>
            </p:nvPicPr>
            <p:blipFill rotWithShape="1">
              <a:blip r:embed="rId51">
                <a:alphaModFix/>
              </a:blip>
              <a:srcRect b="0" l="0" r="0" t="0"/>
              <a:stretch/>
            </p:blipFill>
            <p:spPr>
              <a:xfrm>
                <a:off x="6797752" y="3638524"/>
                <a:ext cx="85418" cy="13721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16" name="Google Shape;416;p26"/>
              <p:cNvSpPr/>
              <p:nvPr/>
            </p:nvSpPr>
            <p:spPr>
              <a:xfrm>
                <a:off x="6923531" y="3738372"/>
                <a:ext cx="1904" cy="58420"/>
              </a:xfrm>
              <a:custGeom>
                <a:rect b="b" l="l" r="r" t="t"/>
                <a:pathLst>
                  <a:path extrusionOk="0" h="58420" w="1904">
                    <a:moveTo>
                      <a:pt x="0" y="0"/>
                    </a:moveTo>
                    <a:lnTo>
                      <a:pt x="559" y="6988"/>
                    </a:lnTo>
                    <a:lnTo>
                      <a:pt x="1047" y="14192"/>
                    </a:lnTo>
                    <a:lnTo>
                      <a:pt x="1393" y="21538"/>
                    </a:lnTo>
                    <a:lnTo>
                      <a:pt x="1524" y="28956"/>
                    </a:lnTo>
                    <a:lnTo>
                      <a:pt x="1833" y="36373"/>
                    </a:lnTo>
                    <a:lnTo>
                      <a:pt x="1714" y="43719"/>
                    </a:lnTo>
                    <a:lnTo>
                      <a:pt x="1309" y="50923"/>
                    </a:lnTo>
                    <a:lnTo>
                      <a:pt x="762" y="57912"/>
                    </a:lnTo>
                  </a:path>
                </a:pathLst>
              </a:custGeom>
              <a:noFill/>
              <a:ln cap="flat" cmpd="sng" w="2290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7" name="Google Shape;417;p26"/>
              <p:cNvSpPr/>
              <p:nvPr/>
            </p:nvSpPr>
            <p:spPr>
              <a:xfrm>
                <a:off x="6909815" y="3649218"/>
                <a:ext cx="22859" cy="22860"/>
              </a:xfrm>
              <a:custGeom>
                <a:rect b="b" l="l" r="r" t="t"/>
                <a:pathLst>
                  <a:path extrusionOk="0" h="22860" w="22859">
                    <a:moveTo>
                      <a:pt x="0" y="5333"/>
                    </a:moveTo>
                    <a:lnTo>
                      <a:pt x="0" y="17525"/>
                    </a:lnTo>
                    <a:lnTo>
                      <a:pt x="4571" y="22859"/>
                    </a:lnTo>
                    <a:lnTo>
                      <a:pt x="17525" y="22859"/>
                    </a:lnTo>
                    <a:lnTo>
                      <a:pt x="22859" y="17525"/>
                    </a:lnTo>
                    <a:lnTo>
                      <a:pt x="22859" y="11429"/>
                    </a:lnTo>
                    <a:lnTo>
                      <a:pt x="22859" y="5333"/>
                    </a:lnTo>
                    <a:lnTo>
                      <a:pt x="17525" y="0"/>
                    </a:lnTo>
                    <a:lnTo>
                      <a:pt x="4571" y="0"/>
                    </a:lnTo>
                    <a:lnTo>
                      <a:pt x="0" y="5333"/>
                    </a:lnTo>
                    <a:close/>
                  </a:path>
                </a:pathLst>
              </a:custGeom>
              <a:solidFill>
                <a:srgbClr val="3366FF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8" name="Google Shape;418;p26"/>
              <p:cNvSpPr/>
              <p:nvPr/>
            </p:nvSpPr>
            <p:spPr>
              <a:xfrm>
                <a:off x="6982205" y="3517392"/>
                <a:ext cx="100965" cy="314325"/>
              </a:xfrm>
              <a:custGeom>
                <a:rect b="b" l="l" r="r" t="t"/>
                <a:pathLst>
                  <a:path extrusionOk="0" h="314325" w="100965">
                    <a:moveTo>
                      <a:pt x="0" y="0"/>
                    </a:moveTo>
                    <a:lnTo>
                      <a:pt x="45434" y="31182"/>
                    </a:lnTo>
                    <a:lnTo>
                      <a:pt x="70615" y="64555"/>
                    </a:lnTo>
                    <a:lnTo>
                      <a:pt x="89737" y="105084"/>
                    </a:lnTo>
                    <a:lnTo>
                      <a:pt x="99452" y="147911"/>
                    </a:lnTo>
                    <a:lnTo>
                      <a:pt x="100679" y="170402"/>
                    </a:lnTo>
                    <a:lnTo>
                      <a:pt x="99762" y="193036"/>
                    </a:lnTo>
                    <a:lnTo>
                      <a:pt x="91999" y="232648"/>
                    </a:lnTo>
                    <a:lnTo>
                      <a:pt x="65532" y="281940"/>
                    </a:lnTo>
                    <a:lnTo>
                      <a:pt x="33813" y="308407"/>
                    </a:lnTo>
                    <a:lnTo>
                      <a:pt x="20574" y="313944"/>
                    </a:lnTo>
                  </a:path>
                </a:pathLst>
              </a:custGeom>
              <a:noFill/>
              <a:ln cap="flat" cmpd="sng" w="2290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419" name="Google Shape;419;p26"/>
            <p:cNvPicPr preferRelativeResize="0"/>
            <p:nvPr/>
          </p:nvPicPr>
          <p:blipFill rotWithShape="1">
            <a:blip r:embed="rId52">
              <a:alphaModFix/>
            </a:blip>
            <a:srcRect b="0" l="0" r="0" t="0"/>
            <a:stretch/>
          </p:blipFill>
          <p:spPr>
            <a:xfrm>
              <a:off x="5556478" y="4620992"/>
              <a:ext cx="93014" cy="10343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20" name="Google Shape;420;p26"/>
            <p:cNvSpPr/>
            <p:nvPr/>
          </p:nvSpPr>
          <p:spPr>
            <a:xfrm>
              <a:off x="5463540" y="4791455"/>
              <a:ext cx="311785" cy="281939"/>
            </a:xfrm>
            <a:custGeom>
              <a:rect b="b" l="l" r="r" t="t"/>
              <a:pathLst>
                <a:path extrusionOk="0" h="281939" w="311785">
                  <a:moveTo>
                    <a:pt x="260603" y="0"/>
                  </a:moveTo>
                  <a:lnTo>
                    <a:pt x="215645" y="8382"/>
                  </a:lnTo>
                  <a:lnTo>
                    <a:pt x="166889" y="21990"/>
                  </a:lnTo>
                  <a:lnTo>
                    <a:pt x="150875" y="26670"/>
                  </a:lnTo>
                  <a:lnTo>
                    <a:pt x="104155" y="43386"/>
                  </a:lnTo>
                  <a:lnTo>
                    <a:pt x="70401" y="62936"/>
                  </a:lnTo>
                  <a:lnTo>
                    <a:pt x="67055" y="69342"/>
                  </a:lnTo>
                  <a:lnTo>
                    <a:pt x="76950" y="73878"/>
                  </a:lnTo>
                  <a:lnTo>
                    <a:pt x="134612" y="79688"/>
                  </a:lnTo>
                  <a:lnTo>
                    <a:pt x="158876" y="80105"/>
                  </a:lnTo>
                  <a:lnTo>
                    <a:pt x="183141" y="80093"/>
                  </a:lnTo>
                  <a:lnTo>
                    <a:pt x="207263" y="80010"/>
                  </a:lnTo>
                  <a:lnTo>
                    <a:pt x="229016" y="79593"/>
                  </a:lnTo>
                  <a:lnTo>
                    <a:pt x="252126" y="79533"/>
                  </a:lnTo>
                  <a:lnTo>
                    <a:pt x="275093" y="81617"/>
                  </a:lnTo>
                  <a:lnTo>
                    <a:pt x="296417" y="87630"/>
                  </a:lnTo>
                  <a:lnTo>
                    <a:pt x="303121" y="93285"/>
                  </a:lnTo>
                  <a:lnTo>
                    <a:pt x="303180" y="100298"/>
                  </a:lnTo>
                  <a:lnTo>
                    <a:pt x="299096" y="107453"/>
                  </a:lnTo>
                  <a:lnTo>
                    <a:pt x="257936" y="138303"/>
                  </a:lnTo>
                  <a:lnTo>
                    <a:pt x="220217" y="158496"/>
                  </a:lnTo>
                  <a:lnTo>
                    <a:pt x="193238" y="172652"/>
                  </a:lnTo>
                  <a:lnTo>
                    <a:pt x="166115" y="186594"/>
                  </a:lnTo>
                  <a:lnTo>
                    <a:pt x="138993" y="200394"/>
                  </a:lnTo>
                  <a:lnTo>
                    <a:pt x="112013" y="214122"/>
                  </a:lnTo>
                  <a:lnTo>
                    <a:pt x="66389" y="237077"/>
                  </a:lnTo>
                  <a:lnTo>
                    <a:pt x="21335" y="260604"/>
                  </a:lnTo>
                  <a:lnTo>
                    <a:pt x="0" y="277368"/>
                  </a:lnTo>
                  <a:lnTo>
                    <a:pt x="9489" y="280630"/>
                  </a:lnTo>
                  <a:lnTo>
                    <a:pt x="21621" y="281749"/>
                  </a:lnTo>
                  <a:lnTo>
                    <a:pt x="34182" y="281439"/>
                  </a:lnTo>
                  <a:lnTo>
                    <a:pt x="74545" y="276606"/>
                  </a:lnTo>
                  <a:lnTo>
                    <a:pt x="133147" y="263271"/>
                  </a:lnTo>
                  <a:lnTo>
                    <a:pt x="189737" y="249197"/>
                  </a:lnTo>
                  <a:lnTo>
                    <a:pt x="217169" y="242506"/>
                  </a:lnTo>
                  <a:lnTo>
                    <a:pt x="244601" y="236100"/>
                  </a:lnTo>
                  <a:lnTo>
                    <a:pt x="272033" y="230124"/>
                  </a:lnTo>
                  <a:lnTo>
                    <a:pt x="281761" y="227992"/>
                  </a:lnTo>
                  <a:lnTo>
                    <a:pt x="291560" y="226218"/>
                  </a:lnTo>
                  <a:lnTo>
                    <a:pt x="301501" y="224873"/>
                  </a:lnTo>
                  <a:lnTo>
                    <a:pt x="311657" y="224028"/>
                  </a:lnTo>
                  <a:lnTo>
                    <a:pt x="306050" y="227647"/>
                  </a:lnTo>
                  <a:lnTo>
                    <a:pt x="300513" y="230695"/>
                  </a:lnTo>
                  <a:lnTo>
                    <a:pt x="294834" y="233457"/>
                  </a:lnTo>
                  <a:lnTo>
                    <a:pt x="288797" y="236220"/>
                  </a:lnTo>
                </a:path>
              </a:pathLst>
            </a:custGeom>
            <a:noFill/>
            <a:ln cap="flat" cmpd="sng" w="22900">
              <a:solidFill>
                <a:srgbClr val="3366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Google Shape;421;p26"/>
            <p:cNvSpPr/>
            <p:nvPr/>
          </p:nvSpPr>
          <p:spPr>
            <a:xfrm>
              <a:off x="5705094" y="5144261"/>
              <a:ext cx="10160" cy="70485"/>
            </a:xfrm>
            <a:custGeom>
              <a:rect b="b" l="l" r="r" t="t"/>
              <a:pathLst>
                <a:path extrusionOk="0" h="70485" w="10160">
                  <a:moveTo>
                    <a:pt x="0" y="0"/>
                  </a:moveTo>
                  <a:lnTo>
                    <a:pt x="857" y="9917"/>
                  </a:lnTo>
                  <a:lnTo>
                    <a:pt x="2286" y="19335"/>
                  </a:lnTo>
                  <a:lnTo>
                    <a:pt x="4286" y="28610"/>
                  </a:lnTo>
                  <a:lnTo>
                    <a:pt x="6858" y="38100"/>
                  </a:lnTo>
                  <a:lnTo>
                    <a:pt x="8298" y="46422"/>
                  </a:lnTo>
                  <a:lnTo>
                    <a:pt x="9239" y="54387"/>
                  </a:lnTo>
                  <a:lnTo>
                    <a:pt x="9751" y="62210"/>
                  </a:lnTo>
                  <a:lnTo>
                    <a:pt x="9906" y="70104"/>
                  </a:lnTo>
                </a:path>
              </a:pathLst>
            </a:custGeom>
            <a:noFill/>
            <a:ln cap="flat" cmpd="sng" w="22900">
              <a:solidFill>
                <a:srgbClr val="3366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22" name="Google Shape;422;p26"/>
            <p:cNvGrpSpPr/>
            <p:nvPr/>
          </p:nvGrpSpPr>
          <p:grpSpPr>
            <a:xfrm>
              <a:off x="5503163" y="5149596"/>
              <a:ext cx="149478" cy="109093"/>
              <a:chOff x="5503163" y="5149596"/>
              <a:chExt cx="149478" cy="109093"/>
            </a:xfrm>
          </p:grpSpPr>
          <p:sp>
            <p:nvSpPr>
              <p:cNvPr id="423" name="Google Shape;423;p26"/>
              <p:cNvSpPr/>
              <p:nvPr/>
            </p:nvSpPr>
            <p:spPr>
              <a:xfrm>
                <a:off x="5503163" y="5149596"/>
                <a:ext cx="12700" cy="2539"/>
              </a:xfrm>
              <a:custGeom>
                <a:rect b="b" l="l" r="r" t="t"/>
                <a:pathLst>
                  <a:path extrusionOk="0" h="2539" w="12700">
                    <a:moveTo>
                      <a:pt x="0" y="0"/>
                    </a:moveTo>
                    <a:lnTo>
                      <a:pt x="3810" y="761"/>
                    </a:lnTo>
                    <a:lnTo>
                      <a:pt x="8382" y="1523"/>
                    </a:lnTo>
                    <a:lnTo>
                      <a:pt x="12192" y="2285"/>
                    </a:lnTo>
                  </a:path>
                </a:pathLst>
              </a:custGeom>
              <a:noFill/>
              <a:ln cap="flat" cmpd="sng" w="2290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4" name="Google Shape;424;p26"/>
              <p:cNvSpPr/>
              <p:nvPr/>
            </p:nvSpPr>
            <p:spPr>
              <a:xfrm>
                <a:off x="5575553" y="5183124"/>
                <a:ext cx="45720" cy="5079"/>
              </a:xfrm>
              <a:custGeom>
                <a:rect b="b" l="l" r="r" t="t"/>
                <a:pathLst>
                  <a:path extrusionOk="0" h="5079" w="45720">
                    <a:moveTo>
                      <a:pt x="0" y="4571"/>
                    </a:moveTo>
                    <a:lnTo>
                      <a:pt x="9013" y="3762"/>
                    </a:lnTo>
                    <a:lnTo>
                      <a:pt x="17811" y="2666"/>
                    </a:lnTo>
                    <a:lnTo>
                      <a:pt x="26467" y="1571"/>
                    </a:lnTo>
                    <a:lnTo>
                      <a:pt x="35052" y="761"/>
                    </a:lnTo>
                    <a:lnTo>
                      <a:pt x="41148" y="0"/>
                    </a:lnTo>
                    <a:lnTo>
                      <a:pt x="43434" y="761"/>
                    </a:lnTo>
                    <a:lnTo>
                      <a:pt x="45720" y="2285"/>
                    </a:lnTo>
                  </a:path>
                </a:pathLst>
              </a:custGeom>
              <a:noFill/>
              <a:ln cap="flat" cmpd="sng" w="2290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5" name="Google Shape;425;p26"/>
              <p:cNvSpPr/>
              <p:nvPr/>
            </p:nvSpPr>
            <p:spPr>
              <a:xfrm>
                <a:off x="5515355" y="5198364"/>
                <a:ext cx="15239" cy="60325"/>
              </a:xfrm>
              <a:custGeom>
                <a:rect b="b" l="l" r="r" t="t"/>
                <a:pathLst>
                  <a:path extrusionOk="0" h="60325" w="15239">
                    <a:moveTo>
                      <a:pt x="0" y="0"/>
                    </a:moveTo>
                    <a:lnTo>
                      <a:pt x="7620" y="40386"/>
                    </a:lnTo>
                    <a:lnTo>
                      <a:pt x="11430" y="46482"/>
                    </a:lnTo>
                    <a:lnTo>
                      <a:pt x="12954" y="53340"/>
                    </a:lnTo>
                    <a:lnTo>
                      <a:pt x="15240" y="60198"/>
                    </a:lnTo>
                    <a:lnTo>
                      <a:pt x="12954" y="55626"/>
                    </a:lnTo>
                    <a:lnTo>
                      <a:pt x="12192" y="55626"/>
                    </a:lnTo>
                  </a:path>
                </a:pathLst>
              </a:custGeom>
              <a:noFill/>
              <a:ln cap="flat" cmpd="sng" w="2290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6" name="Google Shape;426;p26"/>
              <p:cNvSpPr/>
              <p:nvPr/>
            </p:nvSpPr>
            <p:spPr>
              <a:xfrm>
                <a:off x="5599937" y="5205222"/>
                <a:ext cx="52704" cy="16510"/>
              </a:xfrm>
              <a:custGeom>
                <a:rect b="b" l="l" r="r" t="t"/>
                <a:pathLst>
                  <a:path extrusionOk="0" h="16510" w="52704">
                    <a:moveTo>
                      <a:pt x="0" y="16001"/>
                    </a:moveTo>
                    <a:lnTo>
                      <a:pt x="38100" y="8381"/>
                    </a:lnTo>
                    <a:lnTo>
                      <a:pt x="48006" y="3047"/>
                    </a:lnTo>
                    <a:lnTo>
                      <a:pt x="52577" y="0"/>
                    </a:lnTo>
                  </a:path>
                </a:pathLst>
              </a:custGeom>
              <a:noFill/>
              <a:ln cap="flat" cmpd="sng" w="2290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781" name="Shape 1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2" name="Google Shape;1782;p44"/>
          <p:cNvSpPr/>
          <p:nvPr/>
        </p:nvSpPr>
        <p:spPr>
          <a:xfrm>
            <a:off x="2078182" y="806824"/>
            <a:ext cx="5334000" cy="3832500"/>
          </a:xfrm>
          <a:prstGeom prst="ellipse">
            <a:avLst/>
          </a:prstGeom>
          <a:noFill/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7775" lIns="75575" spcFirstLastPara="1" rIns="75575" wrap="square" tIns="37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3" name="Google Shape;1783;p44"/>
          <p:cNvSpPr/>
          <p:nvPr/>
        </p:nvSpPr>
        <p:spPr>
          <a:xfrm>
            <a:off x="2563091" y="2117912"/>
            <a:ext cx="415500" cy="302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7775" lIns="75575" spcFirstLastPara="1" rIns="75575" wrap="square" tIns="37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x1</a:t>
            </a:r>
            <a:endParaRPr b="0" i="0" sz="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4" name="Google Shape;1784;p44"/>
          <p:cNvSpPr/>
          <p:nvPr/>
        </p:nvSpPr>
        <p:spPr>
          <a:xfrm>
            <a:off x="5056909" y="1411941"/>
            <a:ext cx="415500" cy="302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7775" lIns="75575" spcFirstLastPara="1" rIns="75575" wrap="square" tIns="37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x2</a:t>
            </a:r>
            <a:endParaRPr b="0" i="0" sz="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5" name="Google Shape;1785;p44"/>
          <p:cNvSpPr/>
          <p:nvPr/>
        </p:nvSpPr>
        <p:spPr>
          <a:xfrm>
            <a:off x="6650182" y="2654594"/>
            <a:ext cx="415500" cy="302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7775" lIns="75575" spcFirstLastPara="1" rIns="75575" wrap="square" tIns="37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x5</a:t>
            </a:r>
            <a:endParaRPr b="0" i="0" sz="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6" name="Google Shape;1786;p44"/>
          <p:cNvSpPr/>
          <p:nvPr/>
        </p:nvSpPr>
        <p:spPr>
          <a:xfrm>
            <a:off x="3325091" y="3277721"/>
            <a:ext cx="415500" cy="302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7775" lIns="75575" spcFirstLastPara="1" rIns="75575" wrap="square" tIns="37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x3</a:t>
            </a:r>
            <a:endParaRPr b="0" i="0" sz="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7" name="Google Shape;1787;p44"/>
          <p:cNvSpPr/>
          <p:nvPr/>
        </p:nvSpPr>
        <p:spPr>
          <a:xfrm>
            <a:off x="5056909" y="3580279"/>
            <a:ext cx="415500" cy="302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7775" lIns="75575" spcFirstLastPara="1" rIns="75575" wrap="square" tIns="37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x4</a:t>
            </a:r>
            <a:endParaRPr b="0" i="0" sz="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8" name="Google Shape;1788;p44"/>
          <p:cNvSpPr/>
          <p:nvPr/>
        </p:nvSpPr>
        <p:spPr>
          <a:xfrm>
            <a:off x="3171701" y="1664074"/>
            <a:ext cx="207900" cy="7563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37775" lIns="75575" spcFirstLastPara="1" rIns="75575" wrap="square" tIns="37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9" name="Google Shape;1789;p44"/>
          <p:cNvSpPr/>
          <p:nvPr/>
        </p:nvSpPr>
        <p:spPr>
          <a:xfrm>
            <a:off x="6442364" y="1815353"/>
            <a:ext cx="207900" cy="7998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anchorCtr="0" anchor="ctr" bIns="37775" lIns="75575" spcFirstLastPara="1" rIns="75575" wrap="square" tIns="37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0" name="Google Shape;1790;p44"/>
          <p:cNvSpPr/>
          <p:nvPr/>
        </p:nvSpPr>
        <p:spPr>
          <a:xfrm>
            <a:off x="2978728" y="3025589"/>
            <a:ext cx="198000" cy="77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37775" lIns="75575" spcFirstLastPara="1" rIns="75575" wrap="square" tIns="37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1" name="Google Shape;1791;p44"/>
          <p:cNvSpPr/>
          <p:nvPr/>
        </p:nvSpPr>
        <p:spPr>
          <a:xfrm>
            <a:off x="5576455" y="3083219"/>
            <a:ext cx="237600" cy="7998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anchorCtr="0" anchor="ctr" bIns="37775" lIns="75575" spcFirstLastPara="1" rIns="75575" wrap="square" tIns="37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92" name="Google Shape;1792;p44"/>
          <p:cNvGrpSpPr/>
          <p:nvPr/>
        </p:nvGrpSpPr>
        <p:grpSpPr>
          <a:xfrm>
            <a:off x="442855" y="630365"/>
            <a:ext cx="1831050" cy="1187851"/>
            <a:chOff x="487136" y="952500"/>
            <a:chExt cx="2014135" cy="1794879"/>
          </a:xfrm>
        </p:grpSpPr>
        <p:sp>
          <p:nvSpPr>
            <p:cNvPr id="1793" name="Google Shape;1793;p44"/>
            <p:cNvSpPr/>
            <p:nvPr/>
          </p:nvSpPr>
          <p:spPr>
            <a:xfrm>
              <a:off x="487136" y="2209800"/>
              <a:ext cx="236700" cy="5334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txBody>
            <a:bodyPr anchorCtr="0" anchor="ctr" bIns="37775" lIns="75575" spcFirstLastPara="1" rIns="75575" wrap="square" tIns="37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4" name="Google Shape;1794;p44"/>
            <p:cNvSpPr/>
            <p:nvPr/>
          </p:nvSpPr>
          <p:spPr>
            <a:xfrm>
              <a:off x="495300" y="952500"/>
              <a:ext cx="228600" cy="4953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37775" lIns="75575" spcFirstLastPara="1" rIns="75575" wrap="square" tIns="37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5" name="Google Shape;1795;p44"/>
            <p:cNvSpPr txBox="1"/>
            <p:nvPr/>
          </p:nvSpPr>
          <p:spPr>
            <a:xfrm>
              <a:off x="745671" y="1015484"/>
              <a:ext cx="1755600" cy="46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7775" lIns="75575" spcFirstLastPara="1" rIns="75575" wrap="square" tIns="3777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0" i="0" lang="en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Prob of y/x = -1</a:t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6" name="Google Shape;1796;p44"/>
            <p:cNvSpPr txBox="1"/>
            <p:nvPr/>
          </p:nvSpPr>
          <p:spPr>
            <a:xfrm>
              <a:off x="768660" y="2283279"/>
              <a:ext cx="1678800" cy="46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7775" lIns="75575" spcFirstLastPara="1" rIns="75575" wrap="square" tIns="3777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0" i="0" lang="en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Prob of y/x = 1</a:t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97" name="Google Shape;1797;p44"/>
          <p:cNvSpPr/>
          <p:nvPr/>
        </p:nvSpPr>
        <p:spPr>
          <a:xfrm>
            <a:off x="5576455" y="1008529"/>
            <a:ext cx="207900" cy="8067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anchorCtr="0" anchor="ctr" bIns="37775" lIns="75575" spcFirstLastPara="1" rIns="75575" wrap="square" tIns="37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8" name="Google Shape;1798;p44"/>
          <p:cNvSpPr/>
          <p:nvPr/>
        </p:nvSpPr>
        <p:spPr>
          <a:xfrm>
            <a:off x="6853052" y="380259"/>
            <a:ext cx="415500" cy="302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7775" lIns="75575" spcFirstLastPara="1" rIns="75575" wrap="square" tIns="37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9" name="Google Shape;1799;p44"/>
          <p:cNvSpPr txBox="1"/>
          <p:nvPr/>
        </p:nvSpPr>
        <p:spPr>
          <a:xfrm>
            <a:off x="7268688" y="389910"/>
            <a:ext cx="1228800" cy="5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37775" lIns="75575" spcFirstLastPara="1" rIns="75575" wrap="square" tIns="377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points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800" name="Google Shape;1800;p44"/>
          <p:cNvGraphicFramePr/>
          <p:nvPr/>
        </p:nvGraphicFramePr>
        <p:xfrm>
          <a:off x="307159" y="348071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{E4531F34-D67C-41BA-B332-8B2C1C2D834A}</a:tableStyleId>
              </a:tblPr>
              <a:tblGrid>
                <a:gridCol w="816575"/>
                <a:gridCol w="816575"/>
              </a:tblGrid>
              <a:tr h="252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900" u="none" cap="none" strike="noStrike"/>
                        <a:t>x5</a:t>
                      </a:r>
                      <a:endParaRPr sz="900" u="none" cap="none" strike="noStrike"/>
                    </a:p>
                  </a:txBody>
                  <a:tcPr marT="60500" marB="60500" marR="83125" marL="831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900" u="none" cap="none" strike="noStrike"/>
                        <a:t>1</a:t>
                      </a:r>
                      <a:endParaRPr sz="900" u="none" cap="none" strike="noStrike"/>
                    </a:p>
                  </a:txBody>
                  <a:tcPr marT="60500" marB="60500" marR="83125" marL="83125"/>
                </a:tc>
              </a:tr>
              <a:tr h="252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900" u="none" cap="none" strike="noStrike"/>
                        <a:t>x3</a:t>
                      </a:r>
                      <a:endParaRPr sz="900" u="none" cap="none" strike="noStrike"/>
                    </a:p>
                  </a:txBody>
                  <a:tcPr marT="60500" marB="60500" marR="83125" marL="831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900" u="none" cap="none" strike="noStrike"/>
                        <a:t>-1</a:t>
                      </a:r>
                      <a:endParaRPr sz="900" u="none" cap="none" strike="noStrike"/>
                    </a:p>
                  </a:txBody>
                  <a:tcPr marT="60500" marB="60500" marR="83125" marL="83125"/>
                </a:tc>
              </a:tr>
              <a:tr h="252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900" u="none" cap="none" strike="noStrike"/>
                        <a:t>x2</a:t>
                      </a:r>
                      <a:endParaRPr sz="900" u="none" cap="none" strike="noStrike"/>
                    </a:p>
                  </a:txBody>
                  <a:tcPr marT="60500" marB="60500" marR="83125" marL="831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900" u="none" cap="none" strike="noStrike"/>
                        <a:t>1</a:t>
                      </a:r>
                      <a:endParaRPr sz="900" u="none" cap="none" strike="noStrike"/>
                    </a:p>
                  </a:txBody>
                  <a:tcPr marT="60500" marB="60500" marR="83125" marL="83125"/>
                </a:tc>
              </a:tr>
              <a:tr h="252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900" u="none" cap="none" strike="noStrike"/>
                        <a:t>x4</a:t>
                      </a:r>
                      <a:endParaRPr sz="900" u="none" cap="none" strike="noStrike"/>
                    </a:p>
                  </a:txBody>
                  <a:tcPr marT="60500" marB="60500" marR="83125" marL="831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900" u="none" cap="none" strike="noStrike"/>
                        <a:t>1</a:t>
                      </a:r>
                      <a:endParaRPr sz="900" u="none" cap="none" strike="noStrike"/>
                    </a:p>
                  </a:txBody>
                  <a:tcPr marT="60500" marB="60500" marR="83125" marL="83125"/>
                </a:tc>
              </a:tr>
              <a:tr h="252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900" u="none" cap="none" strike="noStrike"/>
                        <a:t>x3</a:t>
                      </a:r>
                      <a:endParaRPr sz="900" u="none" cap="none" strike="noStrike"/>
                    </a:p>
                  </a:txBody>
                  <a:tcPr marT="60500" marB="60500" marR="83125" marL="831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900" u="none" cap="none" strike="noStrike"/>
                        <a:t>-1</a:t>
                      </a:r>
                      <a:endParaRPr sz="900" u="none" cap="none" strike="noStrike"/>
                    </a:p>
                  </a:txBody>
                  <a:tcPr marT="60500" marB="60500" marR="83125" marL="83125"/>
                </a:tc>
              </a:tr>
              <a:tr h="252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900" u="none" cap="none" strike="noStrike"/>
                        <a:t>x1</a:t>
                      </a:r>
                      <a:endParaRPr sz="900" u="none" cap="none" strike="noStrike"/>
                    </a:p>
                  </a:txBody>
                  <a:tcPr marT="60500" marB="60500" marR="83125" marL="831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900" u="none" cap="none" strike="noStrike"/>
                        <a:t>1</a:t>
                      </a:r>
                      <a:endParaRPr sz="900" u="none" cap="none" strike="noStrike"/>
                    </a:p>
                  </a:txBody>
                  <a:tcPr marT="60500" marB="60500" marR="83125" marL="83125"/>
                </a:tc>
              </a:tr>
            </a:tbl>
          </a:graphicData>
        </a:graphic>
      </p:graphicFrame>
      <p:sp>
        <p:nvSpPr>
          <p:cNvPr id="1801" name="Google Shape;1801;p44"/>
          <p:cNvSpPr txBox="1"/>
          <p:nvPr/>
        </p:nvSpPr>
        <p:spPr>
          <a:xfrm>
            <a:off x="334182" y="3083211"/>
            <a:ext cx="1579200" cy="3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75575" lIns="75575" spcFirstLastPara="1" rIns="75575" wrap="square" tIns="75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1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 typical dataset</a:t>
            </a:r>
            <a:endParaRPr b="1" i="0" sz="1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1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from this distribution</a:t>
            </a:r>
            <a:endParaRPr b="1" i="0" sz="1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2" name="Google Shape;1802;p44"/>
          <p:cNvSpPr txBox="1"/>
          <p:nvPr/>
        </p:nvSpPr>
        <p:spPr>
          <a:xfrm>
            <a:off x="372477" y="123254"/>
            <a:ext cx="35217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75575" lIns="75575" spcFirstLastPara="1" rIns="75575" wrap="square" tIns="75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P(x)  is  Uniform over {x1,x2,x3,x4,x5}</a:t>
            </a:r>
            <a:endParaRPr b="1" i="0" sz="15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806" name="Shape 1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7" name="Google Shape;1807;p45"/>
          <p:cNvSpPr/>
          <p:nvPr/>
        </p:nvSpPr>
        <p:spPr>
          <a:xfrm>
            <a:off x="2078182" y="806824"/>
            <a:ext cx="5334000" cy="3832500"/>
          </a:xfrm>
          <a:prstGeom prst="ellipse">
            <a:avLst/>
          </a:prstGeom>
          <a:noFill/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7775" lIns="75575" spcFirstLastPara="1" rIns="75575" wrap="square" tIns="37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8" name="Google Shape;1808;p45"/>
          <p:cNvSpPr/>
          <p:nvPr/>
        </p:nvSpPr>
        <p:spPr>
          <a:xfrm>
            <a:off x="2563091" y="2117912"/>
            <a:ext cx="415500" cy="3027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37775" lIns="75575" spcFirstLastPara="1" rIns="75575" wrap="square" tIns="37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9" name="Google Shape;1809;p45"/>
          <p:cNvSpPr/>
          <p:nvPr/>
        </p:nvSpPr>
        <p:spPr>
          <a:xfrm>
            <a:off x="5056909" y="1411941"/>
            <a:ext cx="415500" cy="3027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txBody>
          <a:bodyPr anchorCtr="0" anchor="ctr" bIns="37775" lIns="75575" spcFirstLastPara="1" rIns="75575" wrap="square" tIns="37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0" name="Google Shape;1810;p45"/>
          <p:cNvSpPr/>
          <p:nvPr/>
        </p:nvSpPr>
        <p:spPr>
          <a:xfrm>
            <a:off x="6650182" y="2654594"/>
            <a:ext cx="415500" cy="3027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txBody>
          <a:bodyPr anchorCtr="0" anchor="ctr" bIns="37775" lIns="75575" spcFirstLastPara="1" rIns="75575" wrap="square" tIns="37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1" name="Google Shape;1811;p45"/>
          <p:cNvSpPr/>
          <p:nvPr/>
        </p:nvSpPr>
        <p:spPr>
          <a:xfrm>
            <a:off x="3325091" y="3277721"/>
            <a:ext cx="415500" cy="3027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37775" lIns="75575" spcFirstLastPara="1" rIns="75575" wrap="square" tIns="37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2" name="Google Shape;1812;p45"/>
          <p:cNvSpPr/>
          <p:nvPr/>
        </p:nvSpPr>
        <p:spPr>
          <a:xfrm>
            <a:off x="5056909" y="3580279"/>
            <a:ext cx="415500" cy="3027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37775" lIns="75575" spcFirstLastPara="1" rIns="75575" wrap="square" tIns="37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3" name="Google Shape;1813;p45"/>
          <p:cNvSpPr/>
          <p:nvPr/>
        </p:nvSpPr>
        <p:spPr>
          <a:xfrm>
            <a:off x="3171701" y="1664074"/>
            <a:ext cx="207900" cy="7563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37775" lIns="75575" spcFirstLastPara="1" rIns="75575" wrap="square" tIns="37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4" name="Google Shape;1814;p45"/>
          <p:cNvSpPr/>
          <p:nvPr/>
        </p:nvSpPr>
        <p:spPr>
          <a:xfrm>
            <a:off x="6442364" y="1815353"/>
            <a:ext cx="207900" cy="7998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anchorCtr="0" anchor="ctr" bIns="37775" lIns="75575" spcFirstLastPara="1" rIns="75575" wrap="square" tIns="37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5" name="Google Shape;1815;p45"/>
          <p:cNvSpPr/>
          <p:nvPr/>
        </p:nvSpPr>
        <p:spPr>
          <a:xfrm>
            <a:off x="2978728" y="3025589"/>
            <a:ext cx="198000" cy="77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37775" lIns="75575" spcFirstLastPara="1" rIns="75575" wrap="square" tIns="37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6" name="Google Shape;1816;p45"/>
          <p:cNvSpPr/>
          <p:nvPr/>
        </p:nvSpPr>
        <p:spPr>
          <a:xfrm>
            <a:off x="5576455" y="3083219"/>
            <a:ext cx="237600" cy="7998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anchorCtr="0" anchor="ctr" bIns="37775" lIns="75575" spcFirstLastPara="1" rIns="75575" wrap="square" tIns="37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17" name="Google Shape;1817;p45"/>
          <p:cNvGrpSpPr/>
          <p:nvPr/>
        </p:nvGrpSpPr>
        <p:grpSpPr>
          <a:xfrm>
            <a:off x="442855" y="630365"/>
            <a:ext cx="1831050" cy="1187851"/>
            <a:chOff x="487136" y="952500"/>
            <a:chExt cx="2014135" cy="1794879"/>
          </a:xfrm>
        </p:grpSpPr>
        <p:sp>
          <p:nvSpPr>
            <p:cNvPr id="1818" name="Google Shape;1818;p45"/>
            <p:cNvSpPr/>
            <p:nvPr/>
          </p:nvSpPr>
          <p:spPr>
            <a:xfrm>
              <a:off x="487136" y="2209800"/>
              <a:ext cx="236700" cy="5334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txBody>
            <a:bodyPr anchorCtr="0" anchor="ctr" bIns="37775" lIns="75575" spcFirstLastPara="1" rIns="75575" wrap="square" tIns="37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9" name="Google Shape;1819;p45"/>
            <p:cNvSpPr/>
            <p:nvPr/>
          </p:nvSpPr>
          <p:spPr>
            <a:xfrm>
              <a:off x="495300" y="952500"/>
              <a:ext cx="228600" cy="4953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37775" lIns="75575" spcFirstLastPara="1" rIns="75575" wrap="square" tIns="37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0" name="Google Shape;1820;p45"/>
            <p:cNvSpPr txBox="1"/>
            <p:nvPr/>
          </p:nvSpPr>
          <p:spPr>
            <a:xfrm>
              <a:off x="745671" y="1015484"/>
              <a:ext cx="1755600" cy="46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7775" lIns="75575" spcFirstLastPara="1" rIns="75575" wrap="square" tIns="3777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0" i="0" lang="en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Prob of y/x = -1</a:t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1" name="Google Shape;1821;p45"/>
            <p:cNvSpPr txBox="1"/>
            <p:nvPr/>
          </p:nvSpPr>
          <p:spPr>
            <a:xfrm>
              <a:off x="768660" y="2283279"/>
              <a:ext cx="1678800" cy="46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7775" lIns="75575" spcFirstLastPara="1" rIns="75575" wrap="square" tIns="3777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0" i="0" lang="en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Prob of y/x = 1</a:t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22" name="Google Shape;1822;p45"/>
          <p:cNvSpPr/>
          <p:nvPr/>
        </p:nvSpPr>
        <p:spPr>
          <a:xfrm>
            <a:off x="5576455" y="1008529"/>
            <a:ext cx="207900" cy="8067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anchorCtr="0" anchor="ctr" bIns="37775" lIns="75575" spcFirstLastPara="1" rIns="75575" wrap="square" tIns="37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3" name="Google Shape;1823;p45"/>
          <p:cNvSpPr txBox="1"/>
          <p:nvPr/>
        </p:nvSpPr>
        <p:spPr>
          <a:xfrm>
            <a:off x="3325091" y="4759640"/>
            <a:ext cx="23247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37775" lIns="75575" spcFirstLastPara="1" rIns="75575" wrap="square" tIns="377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sub-optimal classifier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4" name="Google Shape;1824;p45"/>
          <p:cNvSpPr/>
          <p:nvPr/>
        </p:nvSpPr>
        <p:spPr>
          <a:xfrm>
            <a:off x="4918364" y="2654594"/>
            <a:ext cx="1177500" cy="1631700"/>
          </a:xfrm>
          <a:prstGeom prst="ellipse">
            <a:avLst/>
          </a:prstGeom>
          <a:noFill/>
          <a:ln cap="flat" cmpd="sng" w="254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7775" lIns="75575" spcFirstLastPara="1" rIns="75575" wrap="square" tIns="37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828" name="Shape 1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9" name="Google Shape;1829;p46"/>
          <p:cNvSpPr/>
          <p:nvPr/>
        </p:nvSpPr>
        <p:spPr>
          <a:xfrm>
            <a:off x="2078182" y="806824"/>
            <a:ext cx="5334000" cy="3832500"/>
          </a:xfrm>
          <a:prstGeom prst="ellipse">
            <a:avLst/>
          </a:prstGeom>
          <a:noFill/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7775" lIns="75575" spcFirstLastPara="1" rIns="75575" wrap="square" tIns="37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0" name="Google Shape;1830;p46"/>
          <p:cNvSpPr/>
          <p:nvPr/>
        </p:nvSpPr>
        <p:spPr>
          <a:xfrm>
            <a:off x="2563091" y="2117912"/>
            <a:ext cx="415500" cy="3027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37775" lIns="75575" spcFirstLastPara="1" rIns="75575" wrap="square" tIns="37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1" name="Google Shape;1831;p46"/>
          <p:cNvSpPr/>
          <p:nvPr/>
        </p:nvSpPr>
        <p:spPr>
          <a:xfrm>
            <a:off x="5056909" y="1411941"/>
            <a:ext cx="415500" cy="3027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txBody>
          <a:bodyPr anchorCtr="0" anchor="ctr" bIns="37775" lIns="75575" spcFirstLastPara="1" rIns="75575" wrap="square" tIns="37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2" name="Google Shape;1832;p46"/>
          <p:cNvSpPr/>
          <p:nvPr/>
        </p:nvSpPr>
        <p:spPr>
          <a:xfrm>
            <a:off x="6650182" y="2654594"/>
            <a:ext cx="415500" cy="3027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txBody>
          <a:bodyPr anchorCtr="0" anchor="ctr" bIns="37775" lIns="75575" spcFirstLastPara="1" rIns="75575" wrap="square" tIns="37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3" name="Google Shape;1833;p46"/>
          <p:cNvSpPr/>
          <p:nvPr/>
        </p:nvSpPr>
        <p:spPr>
          <a:xfrm>
            <a:off x="3325091" y="3277721"/>
            <a:ext cx="415500" cy="3027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37775" lIns="75575" spcFirstLastPara="1" rIns="75575" wrap="square" tIns="37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4" name="Google Shape;1834;p46"/>
          <p:cNvSpPr/>
          <p:nvPr/>
        </p:nvSpPr>
        <p:spPr>
          <a:xfrm>
            <a:off x="5056909" y="3580279"/>
            <a:ext cx="415500" cy="3027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txBody>
          <a:bodyPr anchorCtr="0" anchor="ctr" bIns="37775" lIns="75575" spcFirstLastPara="1" rIns="75575" wrap="square" tIns="37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5" name="Google Shape;1835;p46"/>
          <p:cNvSpPr/>
          <p:nvPr/>
        </p:nvSpPr>
        <p:spPr>
          <a:xfrm>
            <a:off x="3171701" y="1664074"/>
            <a:ext cx="207900" cy="7563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37775" lIns="75575" spcFirstLastPara="1" rIns="75575" wrap="square" tIns="37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6" name="Google Shape;1836;p46"/>
          <p:cNvSpPr/>
          <p:nvPr/>
        </p:nvSpPr>
        <p:spPr>
          <a:xfrm>
            <a:off x="5576455" y="1008529"/>
            <a:ext cx="207900" cy="8067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anchorCtr="0" anchor="ctr" bIns="37775" lIns="75575" spcFirstLastPara="1" rIns="75575" wrap="square" tIns="37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7" name="Google Shape;1837;p46"/>
          <p:cNvSpPr/>
          <p:nvPr/>
        </p:nvSpPr>
        <p:spPr>
          <a:xfrm>
            <a:off x="6442364" y="1815353"/>
            <a:ext cx="207900" cy="7998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anchorCtr="0" anchor="ctr" bIns="37775" lIns="75575" spcFirstLastPara="1" rIns="75575" wrap="square" tIns="37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8" name="Google Shape;1838;p46"/>
          <p:cNvSpPr/>
          <p:nvPr/>
        </p:nvSpPr>
        <p:spPr>
          <a:xfrm>
            <a:off x="2978728" y="3025589"/>
            <a:ext cx="198000" cy="77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37775" lIns="75575" spcFirstLastPara="1" rIns="75575" wrap="square" tIns="37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9" name="Google Shape;1839;p46"/>
          <p:cNvSpPr/>
          <p:nvPr/>
        </p:nvSpPr>
        <p:spPr>
          <a:xfrm>
            <a:off x="5576455" y="3083219"/>
            <a:ext cx="237600" cy="7998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anchorCtr="0" anchor="ctr" bIns="37775" lIns="75575" spcFirstLastPara="1" rIns="75575" wrap="square" tIns="37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40" name="Google Shape;1840;p46"/>
          <p:cNvGrpSpPr/>
          <p:nvPr/>
        </p:nvGrpSpPr>
        <p:grpSpPr>
          <a:xfrm>
            <a:off x="442855" y="630365"/>
            <a:ext cx="1831050" cy="1187851"/>
            <a:chOff x="487136" y="952500"/>
            <a:chExt cx="2014135" cy="1794879"/>
          </a:xfrm>
        </p:grpSpPr>
        <p:sp>
          <p:nvSpPr>
            <p:cNvPr id="1841" name="Google Shape;1841;p46"/>
            <p:cNvSpPr/>
            <p:nvPr/>
          </p:nvSpPr>
          <p:spPr>
            <a:xfrm>
              <a:off x="487136" y="2209800"/>
              <a:ext cx="236700" cy="5334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txBody>
            <a:bodyPr anchorCtr="0" anchor="ctr" bIns="37775" lIns="75575" spcFirstLastPara="1" rIns="75575" wrap="square" tIns="37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2" name="Google Shape;1842;p46"/>
            <p:cNvSpPr/>
            <p:nvPr/>
          </p:nvSpPr>
          <p:spPr>
            <a:xfrm>
              <a:off x="495300" y="952500"/>
              <a:ext cx="228600" cy="4953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37775" lIns="75575" spcFirstLastPara="1" rIns="75575" wrap="square" tIns="37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3" name="Google Shape;1843;p46"/>
            <p:cNvSpPr txBox="1"/>
            <p:nvPr/>
          </p:nvSpPr>
          <p:spPr>
            <a:xfrm>
              <a:off x="745671" y="1015484"/>
              <a:ext cx="1755600" cy="46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7775" lIns="75575" spcFirstLastPara="1" rIns="75575" wrap="square" tIns="3777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0" i="0" lang="en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Prob of y/x = -1</a:t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4" name="Google Shape;1844;p46"/>
            <p:cNvSpPr txBox="1"/>
            <p:nvPr/>
          </p:nvSpPr>
          <p:spPr>
            <a:xfrm>
              <a:off x="768660" y="2283279"/>
              <a:ext cx="1678800" cy="46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7775" lIns="75575" spcFirstLastPara="1" rIns="75575" wrap="square" tIns="3777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0" i="0" lang="en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Prob of y/x = 1</a:t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45" name="Google Shape;1845;p46"/>
          <p:cNvSpPr txBox="1"/>
          <p:nvPr/>
        </p:nvSpPr>
        <p:spPr>
          <a:xfrm>
            <a:off x="3379519" y="4748834"/>
            <a:ext cx="37236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37775" lIns="75575" spcFirstLastPara="1" rIns="75575" wrap="square" tIns="377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Optimal classifier – Gives 0 test error!!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849" name="Shape 1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0" name="Google Shape;1850;p47"/>
          <p:cNvSpPr/>
          <p:nvPr/>
        </p:nvSpPr>
        <p:spPr>
          <a:xfrm>
            <a:off x="2078182" y="806824"/>
            <a:ext cx="5334000" cy="3832500"/>
          </a:xfrm>
          <a:prstGeom prst="ellipse">
            <a:avLst/>
          </a:prstGeom>
          <a:noFill/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7775" lIns="75575" spcFirstLastPara="1" rIns="75575" wrap="square" tIns="37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1" name="Google Shape;1851;p47"/>
          <p:cNvSpPr/>
          <p:nvPr/>
        </p:nvSpPr>
        <p:spPr>
          <a:xfrm>
            <a:off x="2563091" y="2117912"/>
            <a:ext cx="415500" cy="302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7775" lIns="75575" spcFirstLastPara="1" rIns="75575" wrap="square" tIns="37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2" name="Google Shape;1852;p47"/>
          <p:cNvSpPr/>
          <p:nvPr/>
        </p:nvSpPr>
        <p:spPr>
          <a:xfrm>
            <a:off x="5056909" y="1411941"/>
            <a:ext cx="415500" cy="302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7775" lIns="75575" spcFirstLastPara="1" rIns="75575" wrap="square" tIns="37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3" name="Google Shape;1853;p47"/>
          <p:cNvSpPr/>
          <p:nvPr/>
        </p:nvSpPr>
        <p:spPr>
          <a:xfrm>
            <a:off x="6650182" y="2654594"/>
            <a:ext cx="415500" cy="302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7775" lIns="75575" spcFirstLastPara="1" rIns="75575" wrap="square" tIns="37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4" name="Google Shape;1854;p47"/>
          <p:cNvSpPr/>
          <p:nvPr/>
        </p:nvSpPr>
        <p:spPr>
          <a:xfrm>
            <a:off x="3325091" y="3277721"/>
            <a:ext cx="415500" cy="302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7775" lIns="75575" spcFirstLastPara="1" rIns="75575" wrap="square" tIns="37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5" name="Google Shape;1855;p47"/>
          <p:cNvSpPr/>
          <p:nvPr/>
        </p:nvSpPr>
        <p:spPr>
          <a:xfrm>
            <a:off x="5056909" y="3580279"/>
            <a:ext cx="415500" cy="302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7775" lIns="75575" spcFirstLastPara="1" rIns="75575" wrap="square" tIns="37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6" name="Google Shape;1856;p47"/>
          <p:cNvSpPr/>
          <p:nvPr/>
        </p:nvSpPr>
        <p:spPr>
          <a:xfrm>
            <a:off x="3325091" y="1815353"/>
            <a:ext cx="207900" cy="5547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37775" lIns="75575" spcFirstLastPara="1" rIns="75575" wrap="square" tIns="37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7" name="Google Shape;1857;p47"/>
          <p:cNvSpPr/>
          <p:nvPr/>
        </p:nvSpPr>
        <p:spPr>
          <a:xfrm>
            <a:off x="3532909" y="1966632"/>
            <a:ext cx="207900" cy="4035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anchorCtr="0" anchor="ctr" bIns="37775" lIns="75575" spcFirstLastPara="1" rIns="75575" wrap="square" tIns="37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8" name="Google Shape;1858;p47"/>
          <p:cNvSpPr/>
          <p:nvPr/>
        </p:nvSpPr>
        <p:spPr>
          <a:xfrm>
            <a:off x="5472545" y="1411941"/>
            <a:ext cx="207900" cy="4035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37775" lIns="75575" spcFirstLastPara="1" rIns="75575" wrap="square" tIns="37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9" name="Google Shape;1859;p47"/>
          <p:cNvSpPr/>
          <p:nvPr/>
        </p:nvSpPr>
        <p:spPr>
          <a:xfrm>
            <a:off x="5680364" y="1210235"/>
            <a:ext cx="207900" cy="6051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anchorCtr="0" anchor="ctr" bIns="37775" lIns="75575" spcFirstLastPara="1" rIns="75575" wrap="square" tIns="37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0" name="Google Shape;1860;p47"/>
          <p:cNvSpPr/>
          <p:nvPr/>
        </p:nvSpPr>
        <p:spPr>
          <a:xfrm>
            <a:off x="6303818" y="2092699"/>
            <a:ext cx="207900" cy="9078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anchorCtr="0" anchor="ctr" bIns="37775" lIns="75575" spcFirstLastPara="1" rIns="75575" wrap="square" tIns="37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1" name="Google Shape;1861;p47"/>
          <p:cNvSpPr/>
          <p:nvPr/>
        </p:nvSpPr>
        <p:spPr>
          <a:xfrm>
            <a:off x="3780313" y="2654594"/>
            <a:ext cx="198000" cy="77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37775" lIns="75575" spcFirstLastPara="1" rIns="75575" wrap="square" tIns="37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2" name="Google Shape;1862;p47"/>
          <p:cNvSpPr/>
          <p:nvPr/>
        </p:nvSpPr>
        <p:spPr>
          <a:xfrm>
            <a:off x="5334000" y="3076015"/>
            <a:ext cx="207900" cy="4035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anchorCtr="0" anchor="ctr" bIns="37775" lIns="75575" spcFirstLastPara="1" rIns="75575" wrap="square" tIns="37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3" name="Google Shape;1863;p47"/>
          <p:cNvSpPr/>
          <p:nvPr/>
        </p:nvSpPr>
        <p:spPr>
          <a:xfrm>
            <a:off x="5126182" y="3000375"/>
            <a:ext cx="207900" cy="4791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37775" lIns="75575" spcFirstLastPara="1" rIns="75575" wrap="square" tIns="37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4" name="Google Shape;1864;p47"/>
          <p:cNvSpPr txBox="1"/>
          <p:nvPr/>
        </p:nvSpPr>
        <p:spPr>
          <a:xfrm>
            <a:off x="2522732" y="248789"/>
            <a:ext cx="48894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37775" lIns="75575" spcFirstLastPara="1" rIns="75575" wrap="square" tIns="377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if there is no classifier can make zero error?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865" name="Google Shape;1865;p47"/>
          <p:cNvGraphicFramePr/>
          <p:nvPr/>
        </p:nvGraphicFramePr>
        <p:xfrm>
          <a:off x="306500" y="334924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{E4531F34-D67C-41BA-B332-8B2C1C2D834A}</a:tableStyleId>
              </a:tblPr>
              <a:tblGrid>
                <a:gridCol w="816575"/>
                <a:gridCol w="816575"/>
              </a:tblGrid>
              <a:tr h="252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900" u="none" cap="none" strike="noStrike"/>
                        <a:t>x5</a:t>
                      </a:r>
                      <a:endParaRPr sz="900" u="none" cap="none" strike="noStrike"/>
                    </a:p>
                  </a:txBody>
                  <a:tcPr marT="60500" marB="60500" marR="83125" marL="831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900" u="none" cap="none" strike="noStrike"/>
                        <a:t>1</a:t>
                      </a:r>
                      <a:endParaRPr sz="900" u="none" cap="none" strike="noStrike"/>
                    </a:p>
                  </a:txBody>
                  <a:tcPr marT="60500" marB="60500" marR="83125" marL="83125"/>
                </a:tc>
              </a:tr>
              <a:tr h="252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900" u="none" cap="none" strike="noStrike"/>
                        <a:t>x3</a:t>
                      </a:r>
                      <a:endParaRPr sz="900" u="none" cap="none" strike="noStrike"/>
                    </a:p>
                  </a:txBody>
                  <a:tcPr marT="60500" marB="60500" marR="83125" marL="831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900" u="none" cap="none" strike="noStrike"/>
                        <a:t>-1</a:t>
                      </a:r>
                      <a:endParaRPr sz="900" u="none" cap="none" strike="noStrike"/>
                    </a:p>
                  </a:txBody>
                  <a:tcPr marT="60500" marB="60500" marR="83125" marL="83125"/>
                </a:tc>
              </a:tr>
              <a:tr h="252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900" u="none" cap="none" strike="noStrike"/>
                        <a:t>x2</a:t>
                      </a:r>
                      <a:endParaRPr sz="900" u="none" cap="none" strike="noStrike"/>
                    </a:p>
                  </a:txBody>
                  <a:tcPr marT="60500" marB="60500" marR="83125" marL="831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900" u="none" cap="none" strike="noStrike"/>
                        <a:t>1</a:t>
                      </a:r>
                      <a:endParaRPr sz="900" u="none" cap="none" strike="noStrike"/>
                    </a:p>
                  </a:txBody>
                  <a:tcPr marT="60500" marB="60500" marR="83125" marL="83125"/>
                </a:tc>
              </a:tr>
              <a:tr h="252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900" u="none" cap="none" strike="noStrike"/>
                        <a:t>x4</a:t>
                      </a:r>
                      <a:endParaRPr sz="900" u="none" cap="none" strike="noStrike"/>
                    </a:p>
                  </a:txBody>
                  <a:tcPr marT="60500" marB="60500" marR="83125" marL="831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900" u="none" cap="none" strike="noStrike"/>
                        <a:t>1</a:t>
                      </a:r>
                      <a:endParaRPr sz="900" u="none" cap="none" strike="noStrike"/>
                    </a:p>
                  </a:txBody>
                  <a:tcPr marT="60500" marB="60500" marR="83125" marL="83125"/>
                </a:tc>
              </a:tr>
              <a:tr h="252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900" u="none" cap="none" strike="noStrike"/>
                        <a:t>x2</a:t>
                      </a:r>
                      <a:endParaRPr sz="900" u="none" cap="none" strike="noStrike"/>
                    </a:p>
                  </a:txBody>
                  <a:tcPr marT="60500" marB="60500" marR="83125" marL="831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900" u="none" cap="none" strike="noStrike"/>
                        <a:t>-1</a:t>
                      </a:r>
                      <a:endParaRPr sz="900" u="none" cap="none" strike="noStrike"/>
                    </a:p>
                  </a:txBody>
                  <a:tcPr marT="60500" marB="60500" marR="83125" marL="83125"/>
                </a:tc>
              </a:tr>
              <a:tr h="252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900" u="none" cap="none" strike="noStrike"/>
                        <a:t>x4</a:t>
                      </a:r>
                      <a:endParaRPr sz="900" u="none" cap="none" strike="noStrike"/>
                    </a:p>
                  </a:txBody>
                  <a:tcPr marT="60500" marB="60500" marR="83125" marL="831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900" u="none" cap="none" strike="noStrike"/>
                        <a:t>-1</a:t>
                      </a:r>
                      <a:endParaRPr sz="900" u="none" cap="none" strike="noStrike"/>
                    </a:p>
                  </a:txBody>
                  <a:tcPr marT="60500" marB="60500" marR="83125" marL="83125"/>
                </a:tc>
              </a:tr>
            </a:tbl>
          </a:graphicData>
        </a:graphic>
      </p:graphicFrame>
      <p:sp>
        <p:nvSpPr>
          <p:cNvPr id="1866" name="Google Shape;1866;p47"/>
          <p:cNvSpPr txBox="1"/>
          <p:nvPr/>
        </p:nvSpPr>
        <p:spPr>
          <a:xfrm>
            <a:off x="334182" y="2957145"/>
            <a:ext cx="1579200" cy="3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75575" lIns="75575" spcFirstLastPara="1" rIns="75575" wrap="square" tIns="75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1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 typical dataset</a:t>
            </a:r>
            <a:endParaRPr b="1" i="0" sz="1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1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from this distribution</a:t>
            </a:r>
            <a:endParaRPr b="1" i="0" sz="1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7" name="Google Shape;1867;p47"/>
          <p:cNvSpPr/>
          <p:nvPr/>
        </p:nvSpPr>
        <p:spPr>
          <a:xfrm>
            <a:off x="2563091" y="2117912"/>
            <a:ext cx="415500" cy="302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7775" lIns="75575" spcFirstLastPara="1" rIns="75575" wrap="square" tIns="37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x1</a:t>
            </a:r>
            <a:endParaRPr b="0" i="0" sz="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8" name="Google Shape;1868;p47"/>
          <p:cNvSpPr/>
          <p:nvPr/>
        </p:nvSpPr>
        <p:spPr>
          <a:xfrm>
            <a:off x="5056909" y="1411941"/>
            <a:ext cx="415500" cy="302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7775" lIns="75575" spcFirstLastPara="1" rIns="75575" wrap="square" tIns="37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x2</a:t>
            </a:r>
            <a:endParaRPr b="0" i="0" sz="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9" name="Google Shape;1869;p47"/>
          <p:cNvSpPr/>
          <p:nvPr/>
        </p:nvSpPr>
        <p:spPr>
          <a:xfrm>
            <a:off x="6650182" y="2654594"/>
            <a:ext cx="415500" cy="302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7775" lIns="75575" spcFirstLastPara="1" rIns="75575" wrap="square" tIns="37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x5</a:t>
            </a:r>
            <a:endParaRPr b="0" i="0" sz="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0" name="Google Shape;1870;p47"/>
          <p:cNvSpPr/>
          <p:nvPr/>
        </p:nvSpPr>
        <p:spPr>
          <a:xfrm>
            <a:off x="3325091" y="3277721"/>
            <a:ext cx="415500" cy="302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7775" lIns="75575" spcFirstLastPara="1" rIns="75575" wrap="square" tIns="37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x3</a:t>
            </a:r>
            <a:endParaRPr b="0" i="0" sz="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1" name="Google Shape;1871;p47"/>
          <p:cNvSpPr/>
          <p:nvPr/>
        </p:nvSpPr>
        <p:spPr>
          <a:xfrm>
            <a:off x="5056909" y="3580279"/>
            <a:ext cx="415500" cy="302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7775" lIns="75575" spcFirstLastPara="1" rIns="75575" wrap="square" tIns="37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x4</a:t>
            </a:r>
            <a:endParaRPr b="0" i="0" sz="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2" name="Google Shape;1872;p47"/>
          <p:cNvSpPr txBox="1"/>
          <p:nvPr/>
        </p:nvSpPr>
        <p:spPr>
          <a:xfrm>
            <a:off x="158023" y="650581"/>
            <a:ext cx="35217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75575" lIns="75575" spcFirstLastPara="1" rIns="75575" wrap="square" tIns="75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P(x)  is  Uniform over {x1,x2,x3,x4,x5}</a:t>
            </a:r>
            <a:endParaRPr b="1" i="0" sz="15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3" name="Google Shape;1873;p47"/>
          <p:cNvSpPr/>
          <p:nvPr/>
        </p:nvSpPr>
        <p:spPr>
          <a:xfrm>
            <a:off x="101591" y="3878173"/>
            <a:ext cx="1896300" cy="2571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75575" lIns="75575" spcFirstLastPara="1" rIns="75575" wrap="square" tIns="75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4" name="Google Shape;1874;p47"/>
          <p:cNvSpPr/>
          <p:nvPr/>
        </p:nvSpPr>
        <p:spPr>
          <a:xfrm>
            <a:off x="101591" y="4403101"/>
            <a:ext cx="1896300" cy="2571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75575" lIns="75575" spcFirstLastPara="1" rIns="75575" wrap="square" tIns="75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878" name="Shape 1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9" name="Google Shape;1879;p48"/>
          <p:cNvSpPr/>
          <p:nvPr/>
        </p:nvSpPr>
        <p:spPr>
          <a:xfrm>
            <a:off x="2078182" y="806824"/>
            <a:ext cx="5334000" cy="3832500"/>
          </a:xfrm>
          <a:prstGeom prst="ellipse">
            <a:avLst/>
          </a:prstGeom>
          <a:noFill/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7775" lIns="75575" spcFirstLastPara="1" rIns="75575" wrap="square" tIns="37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0" name="Google Shape;1880;p48"/>
          <p:cNvSpPr/>
          <p:nvPr/>
        </p:nvSpPr>
        <p:spPr>
          <a:xfrm>
            <a:off x="2563091" y="2117912"/>
            <a:ext cx="415500" cy="3027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37775" lIns="75575" spcFirstLastPara="1" rIns="75575" wrap="square" tIns="37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1" name="Google Shape;1881;p48"/>
          <p:cNvSpPr/>
          <p:nvPr/>
        </p:nvSpPr>
        <p:spPr>
          <a:xfrm>
            <a:off x="5056909" y="1411941"/>
            <a:ext cx="415500" cy="3027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37775" lIns="75575" spcFirstLastPara="1" rIns="75575" wrap="square" tIns="37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2" name="Google Shape;1882;p48"/>
          <p:cNvSpPr/>
          <p:nvPr/>
        </p:nvSpPr>
        <p:spPr>
          <a:xfrm>
            <a:off x="6650182" y="2654594"/>
            <a:ext cx="415500" cy="3027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txBody>
          <a:bodyPr anchorCtr="0" anchor="ctr" bIns="37775" lIns="75575" spcFirstLastPara="1" rIns="75575" wrap="square" tIns="37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3" name="Google Shape;1883;p48"/>
          <p:cNvSpPr/>
          <p:nvPr/>
        </p:nvSpPr>
        <p:spPr>
          <a:xfrm>
            <a:off x="3325091" y="3277721"/>
            <a:ext cx="415500" cy="3027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txBody>
          <a:bodyPr anchorCtr="0" anchor="ctr" bIns="37775" lIns="75575" spcFirstLastPara="1" rIns="75575" wrap="square" tIns="37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4" name="Google Shape;1884;p48"/>
          <p:cNvSpPr/>
          <p:nvPr/>
        </p:nvSpPr>
        <p:spPr>
          <a:xfrm>
            <a:off x="5056909" y="3580279"/>
            <a:ext cx="415500" cy="3027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37775" lIns="75575" spcFirstLastPara="1" rIns="75575" wrap="square" tIns="37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5" name="Google Shape;1885;p48"/>
          <p:cNvSpPr/>
          <p:nvPr/>
        </p:nvSpPr>
        <p:spPr>
          <a:xfrm>
            <a:off x="3325091" y="1815353"/>
            <a:ext cx="207900" cy="5547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37775" lIns="75575" spcFirstLastPara="1" rIns="75575" wrap="square" tIns="37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6" name="Google Shape;1886;p48"/>
          <p:cNvSpPr/>
          <p:nvPr/>
        </p:nvSpPr>
        <p:spPr>
          <a:xfrm>
            <a:off x="3532909" y="1966632"/>
            <a:ext cx="207900" cy="4035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anchorCtr="0" anchor="ctr" bIns="37775" lIns="75575" spcFirstLastPara="1" rIns="75575" wrap="square" tIns="37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7" name="Google Shape;1887;p48"/>
          <p:cNvSpPr/>
          <p:nvPr/>
        </p:nvSpPr>
        <p:spPr>
          <a:xfrm>
            <a:off x="5472545" y="1411941"/>
            <a:ext cx="207900" cy="4035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37775" lIns="75575" spcFirstLastPara="1" rIns="75575" wrap="square" tIns="37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8" name="Google Shape;1888;p48"/>
          <p:cNvSpPr/>
          <p:nvPr/>
        </p:nvSpPr>
        <p:spPr>
          <a:xfrm>
            <a:off x="5680364" y="1210235"/>
            <a:ext cx="207900" cy="6051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anchorCtr="0" anchor="ctr" bIns="37775" lIns="75575" spcFirstLastPara="1" rIns="75575" wrap="square" tIns="37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9" name="Google Shape;1889;p48"/>
          <p:cNvSpPr/>
          <p:nvPr/>
        </p:nvSpPr>
        <p:spPr>
          <a:xfrm>
            <a:off x="6303818" y="2092699"/>
            <a:ext cx="207900" cy="9078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anchorCtr="0" anchor="ctr" bIns="37775" lIns="75575" spcFirstLastPara="1" rIns="75575" wrap="square" tIns="37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0" name="Google Shape;1890;p48"/>
          <p:cNvSpPr/>
          <p:nvPr/>
        </p:nvSpPr>
        <p:spPr>
          <a:xfrm>
            <a:off x="3780313" y="2654594"/>
            <a:ext cx="198000" cy="77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37775" lIns="75575" spcFirstLastPara="1" rIns="75575" wrap="square" tIns="37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1" name="Google Shape;1891;p48"/>
          <p:cNvSpPr/>
          <p:nvPr/>
        </p:nvSpPr>
        <p:spPr>
          <a:xfrm>
            <a:off x="5334000" y="3076015"/>
            <a:ext cx="207900" cy="4035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anchorCtr="0" anchor="ctr" bIns="37775" lIns="75575" spcFirstLastPara="1" rIns="75575" wrap="square" tIns="37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2" name="Google Shape;1892;p48"/>
          <p:cNvSpPr/>
          <p:nvPr/>
        </p:nvSpPr>
        <p:spPr>
          <a:xfrm>
            <a:off x="5126182" y="3000375"/>
            <a:ext cx="207900" cy="4791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37775" lIns="75575" spcFirstLastPara="1" rIns="75575" wrap="square" tIns="37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93" name="Google Shape;1893;p48"/>
          <p:cNvGrpSpPr/>
          <p:nvPr/>
        </p:nvGrpSpPr>
        <p:grpSpPr>
          <a:xfrm>
            <a:off x="1039101" y="1657217"/>
            <a:ext cx="4849139" cy="3440694"/>
            <a:chOff x="1143000" y="2504106"/>
            <a:chExt cx="5334000" cy="5198994"/>
          </a:xfrm>
        </p:grpSpPr>
        <p:sp>
          <p:nvSpPr>
            <p:cNvPr id="1894" name="Google Shape;1894;p48"/>
            <p:cNvSpPr txBox="1"/>
            <p:nvPr/>
          </p:nvSpPr>
          <p:spPr>
            <a:xfrm>
              <a:off x="1143000" y="7239000"/>
              <a:ext cx="960600" cy="46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7775" lIns="75575" spcFirstLastPara="1" rIns="75575" wrap="square" tIns="3777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0" i="0" lang="en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Error = </a:t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5" name="Google Shape;1895;p48"/>
            <p:cNvSpPr/>
            <p:nvPr/>
          </p:nvSpPr>
          <p:spPr>
            <a:xfrm>
              <a:off x="2286000" y="7010400"/>
              <a:ext cx="228600" cy="6096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txBody>
            <a:bodyPr anchorCtr="0" anchor="ctr" bIns="37775" lIns="75575" spcFirstLastPara="1" rIns="75575" wrap="square" tIns="37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6" name="Google Shape;1896;p48"/>
            <p:cNvSpPr txBox="1"/>
            <p:nvPr/>
          </p:nvSpPr>
          <p:spPr>
            <a:xfrm>
              <a:off x="2647806" y="7200900"/>
              <a:ext cx="319200" cy="46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7775" lIns="75575" spcFirstLastPara="1" rIns="75575" wrap="square" tIns="3777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0" i="0" lang="en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+</a:t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7" name="Google Shape;1897;p48"/>
            <p:cNvSpPr/>
            <p:nvPr/>
          </p:nvSpPr>
          <p:spPr>
            <a:xfrm>
              <a:off x="3058887" y="6497990"/>
              <a:ext cx="217800" cy="11703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37775" lIns="75575" spcFirstLastPara="1" rIns="75575" wrap="square" tIns="37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8" name="Google Shape;1898;p48"/>
            <p:cNvSpPr txBox="1"/>
            <p:nvPr/>
          </p:nvSpPr>
          <p:spPr>
            <a:xfrm>
              <a:off x="3706586" y="7200900"/>
              <a:ext cx="383400" cy="46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7775" lIns="75575" spcFirstLastPara="1" rIns="75575" wrap="square" tIns="3777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0" i="0" lang="en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+ </a:t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9" name="Google Shape;1899;p48"/>
            <p:cNvSpPr/>
            <p:nvPr/>
          </p:nvSpPr>
          <p:spPr>
            <a:xfrm>
              <a:off x="4044044" y="7088931"/>
              <a:ext cx="228600" cy="6096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txBody>
            <a:bodyPr anchorCtr="0" anchor="ctr" bIns="37775" lIns="75575" spcFirstLastPara="1" rIns="75575" wrap="square" tIns="37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0" name="Google Shape;1900;p48"/>
            <p:cNvSpPr txBox="1"/>
            <p:nvPr/>
          </p:nvSpPr>
          <p:spPr>
            <a:xfrm>
              <a:off x="4633687" y="7200900"/>
              <a:ext cx="319200" cy="46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7775" lIns="75575" spcFirstLastPara="1" rIns="75575" wrap="square" tIns="3777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0" i="0" lang="en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+</a:t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1" name="Google Shape;1901;p48"/>
            <p:cNvSpPr/>
            <p:nvPr/>
          </p:nvSpPr>
          <p:spPr>
            <a:xfrm>
              <a:off x="5040088" y="6781800"/>
              <a:ext cx="228600" cy="9144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txBody>
            <a:bodyPr anchorCtr="0" anchor="ctr" bIns="37775" lIns="75575" spcFirstLastPara="1" rIns="75575" wrap="square" tIns="37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902" name="Google Shape;1902;p48"/>
            <p:cNvCxnSpPr>
              <a:endCxn id="1895" idx="0"/>
            </p:cNvCxnSpPr>
            <p:nvPr/>
          </p:nvCxnSpPr>
          <p:spPr>
            <a:xfrm rot="5400000">
              <a:off x="1358550" y="4470750"/>
              <a:ext cx="3581400" cy="1497900"/>
            </a:xfrm>
            <a:prstGeom prst="curvedConnector3">
              <a:avLst>
                <a:gd fmla="val 50000" name="adj1"/>
              </a:avLst>
            </a:prstGeom>
            <a:noFill/>
            <a:ln cap="flat" cmpd="sng" w="9525">
              <a:solidFill>
                <a:srgbClr val="4A7DBA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903" name="Google Shape;1903;p48"/>
            <p:cNvCxnSpPr>
              <a:stCxn id="1890" idx="2"/>
              <a:endCxn id="1897" idx="0"/>
            </p:cNvCxnSpPr>
            <p:nvPr/>
          </p:nvCxnSpPr>
          <p:spPr>
            <a:xfrm rot="5400000">
              <a:off x="3059251" y="5290066"/>
              <a:ext cx="1316400" cy="1099500"/>
            </a:xfrm>
            <a:prstGeom prst="curvedConnector3">
              <a:avLst>
                <a:gd fmla="val 50000" name="adj1"/>
              </a:avLst>
            </a:prstGeom>
            <a:noFill/>
            <a:ln cap="flat" cmpd="sng" w="9525">
              <a:solidFill>
                <a:srgbClr val="4A7DBA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904" name="Google Shape;1904;p48"/>
            <p:cNvCxnSpPr>
              <a:stCxn id="1891" idx="2"/>
              <a:endCxn id="1899" idx="0"/>
            </p:cNvCxnSpPr>
            <p:nvPr/>
          </p:nvCxnSpPr>
          <p:spPr>
            <a:xfrm rot="5400000">
              <a:off x="4154385" y="5261553"/>
              <a:ext cx="1831200" cy="1823400"/>
            </a:xfrm>
            <a:prstGeom prst="curvedConnector3">
              <a:avLst>
                <a:gd fmla="val 50000" name="adj1"/>
              </a:avLst>
            </a:prstGeom>
            <a:noFill/>
            <a:ln cap="flat" cmpd="sng" w="9525">
              <a:solidFill>
                <a:srgbClr val="4A7DBA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905" name="Google Shape;1905;p48"/>
            <p:cNvCxnSpPr/>
            <p:nvPr/>
          </p:nvCxnSpPr>
          <p:spPr>
            <a:xfrm rot="5400000">
              <a:off x="3396300" y="4376406"/>
              <a:ext cx="4953000" cy="1208400"/>
            </a:xfrm>
            <a:prstGeom prst="curvedConnector3">
              <a:avLst>
                <a:gd fmla="val 99670" name="adj1"/>
              </a:avLst>
            </a:prstGeom>
            <a:noFill/>
            <a:ln cap="flat" cmpd="sng" w="9525">
              <a:solidFill>
                <a:srgbClr val="4A7DBA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sp>
        <p:nvSpPr>
          <p:cNvPr id="1906" name="Google Shape;1906;p48"/>
          <p:cNvSpPr txBox="1"/>
          <p:nvPr/>
        </p:nvSpPr>
        <p:spPr>
          <a:xfrm>
            <a:off x="6704614" y="4291017"/>
            <a:ext cx="2142600" cy="6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37775" lIns="75575" spcFirstLastPara="1" rIns="75575" wrap="square" tIns="377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Is this classifier 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optimal?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910" name="Shape 1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1" name="Google Shape;1911;p49"/>
          <p:cNvSpPr/>
          <p:nvPr/>
        </p:nvSpPr>
        <p:spPr>
          <a:xfrm>
            <a:off x="2078182" y="806824"/>
            <a:ext cx="5334000" cy="3832500"/>
          </a:xfrm>
          <a:prstGeom prst="ellipse">
            <a:avLst/>
          </a:prstGeom>
          <a:noFill/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7775" lIns="75575" spcFirstLastPara="1" rIns="75575" wrap="square" tIns="37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2" name="Google Shape;1912;p49"/>
          <p:cNvSpPr/>
          <p:nvPr/>
        </p:nvSpPr>
        <p:spPr>
          <a:xfrm>
            <a:off x="2563091" y="2117912"/>
            <a:ext cx="415500" cy="302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7775" lIns="75575" spcFirstLastPara="1" rIns="75575" wrap="square" tIns="37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3" name="Google Shape;1913;p49"/>
          <p:cNvSpPr/>
          <p:nvPr/>
        </p:nvSpPr>
        <p:spPr>
          <a:xfrm>
            <a:off x="5056909" y="1411941"/>
            <a:ext cx="415500" cy="302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7775" lIns="75575" spcFirstLastPara="1" rIns="75575" wrap="square" tIns="37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4" name="Google Shape;1914;p49"/>
          <p:cNvSpPr/>
          <p:nvPr/>
        </p:nvSpPr>
        <p:spPr>
          <a:xfrm>
            <a:off x="6650182" y="2654594"/>
            <a:ext cx="415500" cy="302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7775" lIns="75575" spcFirstLastPara="1" rIns="75575" wrap="square" tIns="37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5" name="Google Shape;1915;p49"/>
          <p:cNvSpPr/>
          <p:nvPr/>
        </p:nvSpPr>
        <p:spPr>
          <a:xfrm>
            <a:off x="3325091" y="3277721"/>
            <a:ext cx="415500" cy="302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7775" lIns="75575" spcFirstLastPara="1" rIns="75575" wrap="square" tIns="37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6" name="Google Shape;1916;p49"/>
          <p:cNvSpPr/>
          <p:nvPr/>
        </p:nvSpPr>
        <p:spPr>
          <a:xfrm>
            <a:off x="5056909" y="3580279"/>
            <a:ext cx="415500" cy="302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7775" lIns="75575" spcFirstLastPara="1" rIns="75575" wrap="square" tIns="37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7" name="Google Shape;1917;p49"/>
          <p:cNvSpPr/>
          <p:nvPr/>
        </p:nvSpPr>
        <p:spPr>
          <a:xfrm>
            <a:off x="3325091" y="1815353"/>
            <a:ext cx="207900" cy="5547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37775" lIns="75575" spcFirstLastPara="1" rIns="75575" wrap="square" tIns="37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8" name="Google Shape;1918;p49"/>
          <p:cNvSpPr/>
          <p:nvPr/>
        </p:nvSpPr>
        <p:spPr>
          <a:xfrm>
            <a:off x="3532909" y="1966632"/>
            <a:ext cx="207900" cy="4035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anchorCtr="0" anchor="ctr" bIns="37775" lIns="75575" spcFirstLastPara="1" rIns="75575" wrap="square" tIns="37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9" name="Google Shape;1919;p49"/>
          <p:cNvSpPr/>
          <p:nvPr/>
        </p:nvSpPr>
        <p:spPr>
          <a:xfrm>
            <a:off x="5472545" y="1411941"/>
            <a:ext cx="207900" cy="4035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37775" lIns="75575" spcFirstLastPara="1" rIns="75575" wrap="square" tIns="37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0" name="Google Shape;1920;p49"/>
          <p:cNvSpPr/>
          <p:nvPr/>
        </p:nvSpPr>
        <p:spPr>
          <a:xfrm>
            <a:off x="5680364" y="1210235"/>
            <a:ext cx="207900" cy="6051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anchorCtr="0" anchor="ctr" bIns="37775" lIns="75575" spcFirstLastPara="1" rIns="75575" wrap="square" tIns="37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1" name="Google Shape;1921;p49"/>
          <p:cNvSpPr/>
          <p:nvPr/>
        </p:nvSpPr>
        <p:spPr>
          <a:xfrm>
            <a:off x="6303818" y="2092699"/>
            <a:ext cx="207900" cy="9078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anchorCtr="0" anchor="ctr" bIns="37775" lIns="75575" spcFirstLastPara="1" rIns="75575" wrap="square" tIns="37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2" name="Google Shape;1922;p49"/>
          <p:cNvSpPr/>
          <p:nvPr/>
        </p:nvSpPr>
        <p:spPr>
          <a:xfrm>
            <a:off x="3780313" y="2654594"/>
            <a:ext cx="198000" cy="77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37775" lIns="75575" spcFirstLastPara="1" rIns="75575" wrap="square" tIns="37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3" name="Google Shape;1923;p49"/>
          <p:cNvSpPr/>
          <p:nvPr/>
        </p:nvSpPr>
        <p:spPr>
          <a:xfrm>
            <a:off x="5334000" y="3076015"/>
            <a:ext cx="207900" cy="4035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anchorCtr="0" anchor="ctr" bIns="37775" lIns="75575" spcFirstLastPara="1" rIns="75575" wrap="square" tIns="37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4" name="Google Shape;1924;p49"/>
          <p:cNvSpPr/>
          <p:nvPr/>
        </p:nvSpPr>
        <p:spPr>
          <a:xfrm>
            <a:off x="5126182" y="3000375"/>
            <a:ext cx="207900" cy="4791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37775" lIns="75575" spcFirstLastPara="1" rIns="75575" wrap="square" tIns="37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5" name="Google Shape;1925;p49"/>
          <p:cNvSpPr txBox="1"/>
          <p:nvPr/>
        </p:nvSpPr>
        <p:spPr>
          <a:xfrm>
            <a:off x="2624791" y="4773023"/>
            <a:ext cx="42831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37775" lIns="75575" spcFirstLastPara="1" rIns="75575" wrap="square" tIns="377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 should the “best” classifier predict?</a:t>
            </a:r>
            <a:endParaRPr b="1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929" name="Shape 1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0" name="Google Shape;1930;p50"/>
          <p:cNvSpPr/>
          <p:nvPr/>
        </p:nvSpPr>
        <p:spPr>
          <a:xfrm>
            <a:off x="2078182" y="806824"/>
            <a:ext cx="5334000" cy="3832500"/>
          </a:xfrm>
          <a:prstGeom prst="ellipse">
            <a:avLst/>
          </a:prstGeom>
          <a:noFill/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7775" lIns="75575" spcFirstLastPara="1" rIns="75575" wrap="square" tIns="37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1" name="Google Shape;1931;p50"/>
          <p:cNvSpPr/>
          <p:nvPr/>
        </p:nvSpPr>
        <p:spPr>
          <a:xfrm>
            <a:off x="2563091" y="2117912"/>
            <a:ext cx="415500" cy="3027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37775" lIns="75575" spcFirstLastPara="1" rIns="75575" wrap="square" tIns="37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2" name="Google Shape;1932;p50"/>
          <p:cNvSpPr/>
          <p:nvPr/>
        </p:nvSpPr>
        <p:spPr>
          <a:xfrm>
            <a:off x="5056909" y="1411941"/>
            <a:ext cx="415500" cy="3027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txBody>
          <a:bodyPr anchorCtr="0" anchor="ctr" bIns="37775" lIns="75575" spcFirstLastPara="1" rIns="75575" wrap="square" tIns="37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3" name="Google Shape;1933;p50"/>
          <p:cNvSpPr/>
          <p:nvPr/>
        </p:nvSpPr>
        <p:spPr>
          <a:xfrm>
            <a:off x="6650182" y="2654594"/>
            <a:ext cx="415500" cy="3027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txBody>
          <a:bodyPr anchorCtr="0" anchor="ctr" bIns="37775" lIns="75575" spcFirstLastPara="1" rIns="75575" wrap="square" tIns="37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4" name="Google Shape;1934;p50"/>
          <p:cNvSpPr/>
          <p:nvPr/>
        </p:nvSpPr>
        <p:spPr>
          <a:xfrm>
            <a:off x="3325091" y="3277721"/>
            <a:ext cx="415500" cy="3027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37775" lIns="75575" spcFirstLastPara="1" rIns="75575" wrap="square" tIns="37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5" name="Google Shape;1935;p50"/>
          <p:cNvSpPr/>
          <p:nvPr/>
        </p:nvSpPr>
        <p:spPr>
          <a:xfrm>
            <a:off x="5056909" y="3580279"/>
            <a:ext cx="415500" cy="3027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37775" lIns="75575" spcFirstLastPara="1" rIns="75575" wrap="square" tIns="37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6" name="Google Shape;1936;p50"/>
          <p:cNvSpPr/>
          <p:nvPr/>
        </p:nvSpPr>
        <p:spPr>
          <a:xfrm>
            <a:off x="3325091" y="1815353"/>
            <a:ext cx="207900" cy="5547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37775" lIns="75575" spcFirstLastPara="1" rIns="75575" wrap="square" tIns="37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7" name="Google Shape;1937;p50"/>
          <p:cNvSpPr/>
          <p:nvPr/>
        </p:nvSpPr>
        <p:spPr>
          <a:xfrm>
            <a:off x="3532909" y="1966632"/>
            <a:ext cx="207900" cy="4035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anchorCtr="0" anchor="ctr" bIns="37775" lIns="75575" spcFirstLastPara="1" rIns="75575" wrap="square" tIns="37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8" name="Google Shape;1938;p50"/>
          <p:cNvSpPr/>
          <p:nvPr/>
        </p:nvSpPr>
        <p:spPr>
          <a:xfrm>
            <a:off x="5472545" y="1411941"/>
            <a:ext cx="207900" cy="4035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37775" lIns="75575" spcFirstLastPara="1" rIns="75575" wrap="square" tIns="37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9" name="Google Shape;1939;p50"/>
          <p:cNvSpPr/>
          <p:nvPr/>
        </p:nvSpPr>
        <p:spPr>
          <a:xfrm>
            <a:off x="5680364" y="1210235"/>
            <a:ext cx="207900" cy="6051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anchorCtr="0" anchor="ctr" bIns="37775" lIns="75575" spcFirstLastPara="1" rIns="75575" wrap="square" tIns="37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0" name="Google Shape;1940;p50"/>
          <p:cNvSpPr/>
          <p:nvPr/>
        </p:nvSpPr>
        <p:spPr>
          <a:xfrm>
            <a:off x="6303818" y="2092699"/>
            <a:ext cx="207900" cy="9078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anchorCtr="0" anchor="ctr" bIns="37775" lIns="75575" spcFirstLastPara="1" rIns="75575" wrap="square" tIns="37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1" name="Google Shape;1941;p50"/>
          <p:cNvSpPr/>
          <p:nvPr/>
        </p:nvSpPr>
        <p:spPr>
          <a:xfrm>
            <a:off x="3780313" y="2654594"/>
            <a:ext cx="198000" cy="77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37775" lIns="75575" spcFirstLastPara="1" rIns="75575" wrap="square" tIns="37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2" name="Google Shape;1942;p50"/>
          <p:cNvSpPr/>
          <p:nvPr/>
        </p:nvSpPr>
        <p:spPr>
          <a:xfrm>
            <a:off x="5334000" y="3076015"/>
            <a:ext cx="207900" cy="4035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anchorCtr="0" anchor="ctr" bIns="37775" lIns="75575" spcFirstLastPara="1" rIns="75575" wrap="square" tIns="37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3" name="Google Shape;1943;p50"/>
          <p:cNvSpPr/>
          <p:nvPr/>
        </p:nvSpPr>
        <p:spPr>
          <a:xfrm>
            <a:off x="5126182" y="3000375"/>
            <a:ext cx="207900" cy="4791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37775" lIns="75575" spcFirstLastPara="1" rIns="75575" wrap="square" tIns="37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44" name="Google Shape;1944;p50"/>
          <p:cNvCxnSpPr/>
          <p:nvPr/>
        </p:nvCxnSpPr>
        <p:spPr>
          <a:xfrm rot="5400000">
            <a:off x="1678064" y="2773342"/>
            <a:ext cx="2370000" cy="13617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945" name="Google Shape;1945;p50"/>
          <p:cNvCxnSpPr/>
          <p:nvPr/>
        </p:nvCxnSpPr>
        <p:spPr>
          <a:xfrm rot="5400000">
            <a:off x="4003310" y="3256526"/>
            <a:ext cx="1211700" cy="16575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grpSp>
        <p:nvGrpSpPr>
          <p:cNvPr id="1946" name="Google Shape;1946;p50"/>
          <p:cNvGrpSpPr/>
          <p:nvPr/>
        </p:nvGrpSpPr>
        <p:grpSpPr>
          <a:xfrm>
            <a:off x="1039101" y="1815441"/>
            <a:ext cx="4537394" cy="3282470"/>
            <a:chOff x="1143000" y="2743187"/>
            <a:chExt cx="4991084" cy="4959913"/>
          </a:xfrm>
        </p:grpSpPr>
        <p:sp>
          <p:nvSpPr>
            <p:cNvPr id="1947" name="Google Shape;1947;p50"/>
            <p:cNvSpPr txBox="1"/>
            <p:nvPr/>
          </p:nvSpPr>
          <p:spPr>
            <a:xfrm>
              <a:off x="1143000" y="7239000"/>
              <a:ext cx="960600" cy="46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7775" lIns="75575" spcFirstLastPara="1" rIns="75575" wrap="square" tIns="3777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0" i="0" lang="en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Error = </a:t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8" name="Google Shape;1948;p50"/>
            <p:cNvSpPr/>
            <p:nvPr/>
          </p:nvSpPr>
          <p:spPr>
            <a:xfrm>
              <a:off x="2286000" y="7010400"/>
              <a:ext cx="228600" cy="6096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txBody>
            <a:bodyPr anchorCtr="0" anchor="ctr" bIns="37775" lIns="75575" spcFirstLastPara="1" rIns="75575" wrap="square" tIns="37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9" name="Google Shape;1949;p50"/>
            <p:cNvSpPr txBox="1"/>
            <p:nvPr/>
          </p:nvSpPr>
          <p:spPr>
            <a:xfrm>
              <a:off x="3706586" y="7200900"/>
              <a:ext cx="383400" cy="46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7775" lIns="75575" spcFirstLastPara="1" rIns="75575" wrap="square" tIns="3777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0" i="0" lang="en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+ </a:t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0" name="Google Shape;1950;p50"/>
            <p:cNvSpPr/>
            <p:nvPr/>
          </p:nvSpPr>
          <p:spPr>
            <a:xfrm>
              <a:off x="4044044" y="7088931"/>
              <a:ext cx="228600" cy="6096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txBody>
            <a:bodyPr anchorCtr="0" anchor="ctr" bIns="37775" lIns="75575" spcFirstLastPara="1" rIns="75575" wrap="square" tIns="37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1" name="Google Shape;1951;p50"/>
            <p:cNvSpPr txBox="1"/>
            <p:nvPr/>
          </p:nvSpPr>
          <p:spPr>
            <a:xfrm>
              <a:off x="4633687" y="7200900"/>
              <a:ext cx="319200" cy="46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7775" lIns="75575" spcFirstLastPara="1" rIns="75575" wrap="square" tIns="3777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0" i="0" lang="en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+</a:t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952" name="Google Shape;1952;p50"/>
            <p:cNvCxnSpPr>
              <a:stCxn id="1938" idx="2"/>
              <a:endCxn id="1953" idx="3"/>
            </p:cNvCxnSpPr>
            <p:nvPr/>
          </p:nvCxnSpPr>
          <p:spPr>
            <a:xfrm rot="5400000">
              <a:off x="3372734" y="4630037"/>
              <a:ext cx="4648200" cy="874500"/>
            </a:xfrm>
            <a:prstGeom prst="curvedConnector2">
              <a:avLst/>
            </a:prstGeom>
            <a:noFill/>
            <a:ln cap="flat" cmpd="sng" w="9525">
              <a:solidFill>
                <a:srgbClr val="4A7DBA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1953" name="Google Shape;1953;p50"/>
            <p:cNvSpPr/>
            <p:nvPr/>
          </p:nvSpPr>
          <p:spPr>
            <a:xfrm>
              <a:off x="5031023" y="7086599"/>
              <a:ext cx="228600" cy="6096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37775" lIns="75575" spcFirstLastPara="1" rIns="75575" wrap="square" tIns="37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957" name="Shape 1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8" name="Google Shape;1958;p51"/>
          <p:cNvSpPr txBox="1"/>
          <p:nvPr/>
        </p:nvSpPr>
        <p:spPr>
          <a:xfrm>
            <a:off x="2582883" y="464644"/>
            <a:ext cx="44115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37775" lIns="75575" spcFirstLastPara="1" rIns="75575" wrap="square" tIns="377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Formal Treatment of the Learning Problem</a:t>
            </a:r>
            <a:endParaRPr b="1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59" name="Google Shape;1959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31925" y="1159809"/>
            <a:ext cx="4185397" cy="8908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0" name="Google Shape;1960;p5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05106" y="2501430"/>
            <a:ext cx="3933265" cy="823632"/>
          </a:xfrm>
          <a:prstGeom prst="rect">
            <a:avLst/>
          </a:prstGeom>
          <a:noFill/>
          <a:ln>
            <a:noFill/>
          </a:ln>
        </p:spPr>
      </p:pic>
      <p:sp>
        <p:nvSpPr>
          <p:cNvPr id="1961" name="Google Shape;1961;p51"/>
          <p:cNvSpPr txBox="1"/>
          <p:nvPr/>
        </p:nvSpPr>
        <p:spPr>
          <a:xfrm>
            <a:off x="2515385" y="2257019"/>
            <a:ext cx="49827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37775" lIns="75575" spcFirstLastPara="1" rIns="75575" wrap="square" tIns="377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Expectation of a indicator function is probability. So,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62" name="Google Shape;1962;p5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50455" y="3569473"/>
            <a:ext cx="6110008" cy="966507"/>
          </a:xfrm>
          <a:prstGeom prst="rect">
            <a:avLst/>
          </a:prstGeom>
          <a:noFill/>
          <a:ln>
            <a:noFill/>
          </a:ln>
        </p:spPr>
      </p:pic>
      <p:sp>
        <p:nvSpPr>
          <p:cNvPr id="1963" name="Google Shape;1963;p51"/>
          <p:cNvSpPr txBox="1"/>
          <p:nvPr/>
        </p:nvSpPr>
        <p:spPr>
          <a:xfrm>
            <a:off x="3117273" y="3447268"/>
            <a:ext cx="31290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37775" lIns="75575" spcFirstLastPara="1" rIns="75575" wrap="square" tIns="377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BAYES OPTIMAL CLASSIFIER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4" name="Google Shape;1964;p51"/>
          <p:cNvSpPr/>
          <p:nvPr/>
        </p:nvSpPr>
        <p:spPr>
          <a:xfrm>
            <a:off x="317622" y="3325063"/>
            <a:ext cx="8728500" cy="1210800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7775" lIns="75575" spcFirstLastPara="1" rIns="75575" wrap="square" tIns="37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968" name="Shape 1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9" name="Google Shape;1969;p52"/>
          <p:cNvSpPr/>
          <p:nvPr/>
        </p:nvSpPr>
        <p:spPr>
          <a:xfrm>
            <a:off x="4458915" y="2449545"/>
            <a:ext cx="2262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7775" lIns="75575" spcFirstLastPara="1" rIns="75575" wrap="square" tIns="37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0" name="Google Shape;1970;p52"/>
          <p:cNvSpPr/>
          <p:nvPr/>
        </p:nvSpPr>
        <p:spPr>
          <a:xfrm>
            <a:off x="2286000" y="1258042"/>
            <a:ext cx="4572000" cy="262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7775" lIns="75575" spcFirstLastPara="1" rIns="75575" wrap="square" tIns="37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GOOD NEWS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b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 know the form of the best classifier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b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BAD NEWS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b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 don’t know the distribution D over X,Y 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b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974" name="Shape 1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5" name="Google Shape;1975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79324" y="907676"/>
            <a:ext cx="3479426" cy="1587926"/>
          </a:xfrm>
          <a:prstGeom prst="rect">
            <a:avLst/>
          </a:prstGeom>
          <a:noFill/>
          <a:ln>
            <a:noFill/>
          </a:ln>
        </p:spPr>
      </p:pic>
      <p:sp>
        <p:nvSpPr>
          <p:cNvPr id="1976" name="Google Shape;1976;p53"/>
          <p:cNvSpPr txBox="1"/>
          <p:nvPr/>
        </p:nvSpPr>
        <p:spPr>
          <a:xfrm>
            <a:off x="1934863" y="352985"/>
            <a:ext cx="58689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37775" lIns="75575" spcFirstLastPara="1" rIns="75575" wrap="square" tIns="377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 will  make assumptions about distribution generating data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77" name="Google Shape;1977;p5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7336" y="3088621"/>
            <a:ext cx="1613647" cy="128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8" name="Google Shape;1978;p5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334000" y="3088621"/>
            <a:ext cx="2168338" cy="10337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9" name="Google Shape;1979;p5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578373" y="4077154"/>
            <a:ext cx="1273314" cy="978617"/>
          </a:xfrm>
          <a:prstGeom prst="rect">
            <a:avLst/>
          </a:prstGeom>
          <a:noFill/>
          <a:ln>
            <a:noFill/>
          </a:ln>
        </p:spPr>
      </p:pic>
      <p:sp>
        <p:nvSpPr>
          <p:cNvPr id="1980" name="Google Shape;1980;p53"/>
          <p:cNvSpPr txBox="1"/>
          <p:nvPr/>
        </p:nvSpPr>
        <p:spPr>
          <a:xfrm>
            <a:off x="430481" y="4776107"/>
            <a:ext cx="4691100" cy="5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37775" lIns="75575" spcFirstLastPara="1" rIns="75575" wrap="square" tIns="377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Note that in both models, we only need P(y/x)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 make predictions</a:t>
            </a:r>
            <a:endParaRPr b="1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1" name="Google Shape;431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0" y="1277790"/>
            <a:ext cx="3039709" cy="211895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32" name="Google Shape;432;p27"/>
          <p:cNvGrpSpPr/>
          <p:nvPr/>
        </p:nvGrpSpPr>
        <p:grpSpPr>
          <a:xfrm>
            <a:off x="4124516" y="1206248"/>
            <a:ext cx="4565467" cy="2455429"/>
            <a:chOff x="4536922" y="1822678"/>
            <a:chExt cx="5021964" cy="3710228"/>
          </a:xfrm>
        </p:grpSpPr>
        <p:grpSp>
          <p:nvGrpSpPr>
            <p:cNvPr id="433" name="Google Shape;433;p27"/>
            <p:cNvGrpSpPr/>
            <p:nvPr/>
          </p:nvGrpSpPr>
          <p:grpSpPr>
            <a:xfrm>
              <a:off x="8332444" y="4585690"/>
              <a:ext cx="265988" cy="197551"/>
              <a:chOff x="8332444" y="4585690"/>
              <a:chExt cx="265988" cy="197551"/>
            </a:xfrm>
          </p:grpSpPr>
          <p:pic>
            <p:nvPicPr>
              <p:cNvPr id="434" name="Google Shape;434;p27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8332444" y="4585690"/>
                <a:ext cx="150926" cy="19755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35" name="Google Shape;435;p27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8509228" y="4641316"/>
                <a:ext cx="89204" cy="10520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436" name="Google Shape;436;p27"/>
            <p:cNvGrpSpPr/>
            <p:nvPr/>
          </p:nvGrpSpPr>
          <p:grpSpPr>
            <a:xfrm>
              <a:off x="8644890" y="4585607"/>
              <a:ext cx="334448" cy="208886"/>
              <a:chOff x="8644890" y="4585607"/>
              <a:chExt cx="334448" cy="208886"/>
            </a:xfrm>
          </p:grpSpPr>
          <p:sp>
            <p:nvSpPr>
              <p:cNvPr id="437" name="Google Shape;437;p27"/>
              <p:cNvSpPr/>
              <p:nvPr/>
            </p:nvSpPr>
            <p:spPr>
              <a:xfrm>
                <a:off x="8644890" y="4687824"/>
                <a:ext cx="22859" cy="22860"/>
              </a:xfrm>
              <a:custGeom>
                <a:rect b="b" l="l" r="r" t="t"/>
                <a:pathLst>
                  <a:path extrusionOk="0" h="22860" w="22859">
                    <a:moveTo>
                      <a:pt x="0" y="5334"/>
                    </a:moveTo>
                    <a:lnTo>
                      <a:pt x="0" y="18288"/>
                    </a:lnTo>
                    <a:lnTo>
                      <a:pt x="5333" y="22860"/>
                    </a:lnTo>
                    <a:lnTo>
                      <a:pt x="17525" y="22860"/>
                    </a:lnTo>
                    <a:lnTo>
                      <a:pt x="22859" y="18288"/>
                    </a:lnTo>
                    <a:lnTo>
                      <a:pt x="22859" y="11430"/>
                    </a:lnTo>
                    <a:lnTo>
                      <a:pt x="22859" y="5334"/>
                    </a:lnTo>
                    <a:lnTo>
                      <a:pt x="17525" y="0"/>
                    </a:lnTo>
                    <a:lnTo>
                      <a:pt x="5333" y="0"/>
                    </a:lnTo>
                    <a:lnTo>
                      <a:pt x="0" y="5334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438" name="Google Shape;438;p27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8694859" y="4585607"/>
                <a:ext cx="284479" cy="20888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439" name="Google Shape;439;p27"/>
            <p:cNvGrpSpPr/>
            <p:nvPr/>
          </p:nvGrpSpPr>
          <p:grpSpPr>
            <a:xfrm>
              <a:off x="9275064" y="4520946"/>
              <a:ext cx="166623" cy="150367"/>
              <a:chOff x="9275064" y="4520946"/>
              <a:chExt cx="166623" cy="150367"/>
            </a:xfrm>
          </p:grpSpPr>
          <p:sp>
            <p:nvSpPr>
              <p:cNvPr id="440" name="Google Shape;440;p27"/>
              <p:cNvSpPr/>
              <p:nvPr/>
            </p:nvSpPr>
            <p:spPr>
              <a:xfrm>
                <a:off x="9300972" y="4577334"/>
                <a:ext cx="17779" cy="93979"/>
              </a:xfrm>
              <a:custGeom>
                <a:rect b="b" l="l" r="r" t="t"/>
                <a:pathLst>
                  <a:path extrusionOk="0" h="93979" w="17779">
                    <a:moveTo>
                      <a:pt x="0" y="0"/>
                    </a:moveTo>
                    <a:lnTo>
                      <a:pt x="7620" y="48006"/>
                    </a:lnTo>
                    <a:lnTo>
                      <a:pt x="12477" y="67437"/>
                    </a:lnTo>
                    <a:lnTo>
                      <a:pt x="14799" y="77152"/>
                    </a:lnTo>
                    <a:lnTo>
                      <a:pt x="16764" y="86868"/>
                    </a:lnTo>
                    <a:lnTo>
                      <a:pt x="16764" y="90678"/>
                    </a:lnTo>
                    <a:lnTo>
                      <a:pt x="17526" y="91440"/>
                    </a:lnTo>
                    <a:lnTo>
                      <a:pt x="17526" y="93726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1" name="Google Shape;441;p27"/>
              <p:cNvSpPr/>
              <p:nvPr/>
            </p:nvSpPr>
            <p:spPr>
              <a:xfrm>
                <a:off x="9275064" y="4520946"/>
                <a:ext cx="24129" cy="22860"/>
              </a:xfrm>
              <a:custGeom>
                <a:rect b="b" l="l" r="r" t="t"/>
                <a:pathLst>
                  <a:path extrusionOk="0" h="22860" w="24129">
                    <a:moveTo>
                      <a:pt x="0" y="4572"/>
                    </a:moveTo>
                    <a:lnTo>
                      <a:pt x="0" y="17526"/>
                    </a:lnTo>
                    <a:lnTo>
                      <a:pt x="5334" y="22860"/>
                    </a:lnTo>
                    <a:lnTo>
                      <a:pt x="18288" y="22860"/>
                    </a:lnTo>
                    <a:lnTo>
                      <a:pt x="23622" y="17526"/>
                    </a:lnTo>
                    <a:lnTo>
                      <a:pt x="23622" y="11430"/>
                    </a:lnTo>
                    <a:lnTo>
                      <a:pt x="23622" y="4572"/>
                    </a:lnTo>
                    <a:lnTo>
                      <a:pt x="18288" y="0"/>
                    </a:lnTo>
                    <a:lnTo>
                      <a:pt x="5334" y="0"/>
                    </a:lnTo>
                    <a:lnTo>
                      <a:pt x="0" y="4572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2" name="Google Shape;442;p27"/>
              <p:cNvSpPr/>
              <p:nvPr/>
            </p:nvSpPr>
            <p:spPr>
              <a:xfrm>
                <a:off x="9348978" y="4546092"/>
                <a:ext cx="92709" cy="110489"/>
              </a:xfrm>
              <a:custGeom>
                <a:rect b="b" l="l" r="r" t="t"/>
                <a:pathLst>
                  <a:path extrusionOk="0" h="110489" w="92709">
                    <a:moveTo>
                      <a:pt x="67055" y="21336"/>
                    </a:moveTo>
                    <a:lnTo>
                      <a:pt x="64222" y="15001"/>
                    </a:lnTo>
                    <a:lnTo>
                      <a:pt x="60959" y="8382"/>
                    </a:lnTo>
                    <a:lnTo>
                      <a:pt x="56554" y="2905"/>
                    </a:lnTo>
                    <a:lnTo>
                      <a:pt x="50291" y="0"/>
                    </a:lnTo>
                    <a:lnTo>
                      <a:pt x="43612" y="1726"/>
                    </a:lnTo>
                    <a:lnTo>
                      <a:pt x="30956" y="41529"/>
                    </a:lnTo>
                    <a:lnTo>
                      <a:pt x="31611" y="52197"/>
                    </a:lnTo>
                    <a:lnTo>
                      <a:pt x="65912" y="80045"/>
                    </a:lnTo>
                    <a:lnTo>
                      <a:pt x="83057" y="83820"/>
                    </a:lnTo>
                    <a:lnTo>
                      <a:pt x="87629" y="84582"/>
                    </a:lnTo>
                    <a:lnTo>
                      <a:pt x="92201" y="86868"/>
                    </a:lnTo>
                    <a:lnTo>
                      <a:pt x="88165" y="91678"/>
                    </a:lnTo>
                    <a:lnTo>
                      <a:pt x="81629" y="95059"/>
                    </a:lnTo>
                    <a:lnTo>
                      <a:pt x="34099" y="107442"/>
                    </a:lnTo>
                    <a:lnTo>
                      <a:pt x="17335" y="109466"/>
                    </a:lnTo>
                    <a:lnTo>
                      <a:pt x="0" y="110490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43" name="Google Shape;443;p27"/>
            <p:cNvGrpSpPr/>
            <p:nvPr/>
          </p:nvGrpSpPr>
          <p:grpSpPr>
            <a:xfrm>
              <a:off x="8563330" y="4901184"/>
              <a:ext cx="691184" cy="233292"/>
              <a:chOff x="8563330" y="4901184"/>
              <a:chExt cx="691184" cy="233292"/>
            </a:xfrm>
          </p:grpSpPr>
          <p:pic>
            <p:nvPicPr>
              <p:cNvPr id="444" name="Google Shape;444;p27"/>
              <p:cNvPicPr preferRelativeResize="0"/>
              <p:nvPr/>
            </p:nvPicPr>
            <p:blipFill rotWithShape="1">
              <a:blip r:embed="rId7">
                <a:alphaModFix/>
              </a:blip>
              <a:srcRect b="0" l="0" r="0" t="0"/>
              <a:stretch/>
            </p:blipFill>
            <p:spPr>
              <a:xfrm>
                <a:off x="8563330" y="4992217"/>
                <a:ext cx="87680" cy="14063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45" name="Google Shape;445;p27"/>
              <p:cNvPicPr preferRelativeResize="0"/>
              <p:nvPr/>
            </p:nvPicPr>
            <p:blipFill rotWithShape="1">
              <a:blip r:embed="rId8">
                <a:alphaModFix/>
              </a:blip>
              <a:srcRect b="0" l="0" r="0" t="0"/>
              <a:stretch/>
            </p:blipFill>
            <p:spPr>
              <a:xfrm>
                <a:off x="8673058" y="4959070"/>
                <a:ext cx="326663" cy="175406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46" name="Google Shape;446;p27"/>
              <p:cNvSpPr/>
              <p:nvPr/>
            </p:nvSpPr>
            <p:spPr>
              <a:xfrm>
                <a:off x="8964930" y="4901184"/>
                <a:ext cx="22859" cy="22860"/>
              </a:xfrm>
              <a:custGeom>
                <a:rect b="b" l="l" r="r" t="t"/>
                <a:pathLst>
                  <a:path extrusionOk="0" h="22860" w="22859">
                    <a:moveTo>
                      <a:pt x="0" y="5334"/>
                    </a:moveTo>
                    <a:lnTo>
                      <a:pt x="0" y="17526"/>
                    </a:lnTo>
                    <a:lnTo>
                      <a:pt x="4571" y="22860"/>
                    </a:lnTo>
                    <a:lnTo>
                      <a:pt x="17525" y="22860"/>
                    </a:lnTo>
                    <a:lnTo>
                      <a:pt x="22859" y="17526"/>
                    </a:lnTo>
                    <a:lnTo>
                      <a:pt x="22859" y="11430"/>
                    </a:lnTo>
                    <a:lnTo>
                      <a:pt x="22859" y="5334"/>
                    </a:lnTo>
                    <a:lnTo>
                      <a:pt x="17525" y="0"/>
                    </a:lnTo>
                    <a:lnTo>
                      <a:pt x="4571" y="0"/>
                    </a:lnTo>
                    <a:lnTo>
                      <a:pt x="0" y="5334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447" name="Google Shape;447;p27"/>
              <p:cNvPicPr preferRelativeResize="0"/>
              <p:nvPr/>
            </p:nvPicPr>
            <p:blipFill rotWithShape="1">
              <a:blip r:embed="rId9">
                <a:alphaModFix/>
              </a:blip>
              <a:srcRect b="0" l="0" r="0" t="0"/>
              <a:stretch/>
            </p:blipFill>
            <p:spPr>
              <a:xfrm>
                <a:off x="9031198" y="4917948"/>
                <a:ext cx="223316" cy="144043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448" name="Google Shape;448;p27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9406864" y="4852390"/>
              <a:ext cx="152022" cy="14635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449" name="Google Shape;449;p27"/>
            <p:cNvGrpSpPr/>
            <p:nvPr/>
          </p:nvGrpSpPr>
          <p:grpSpPr>
            <a:xfrm>
              <a:off x="4536922" y="1822678"/>
              <a:ext cx="4927879" cy="3710228"/>
              <a:chOff x="4536922" y="1822678"/>
              <a:chExt cx="4927879" cy="3710228"/>
            </a:xfrm>
          </p:grpSpPr>
          <p:pic>
            <p:nvPicPr>
              <p:cNvPr id="450" name="Google Shape;450;p27"/>
              <p:cNvPicPr preferRelativeResize="0"/>
              <p:nvPr/>
            </p:nvPicPr>
            <p:blipFill rotWithShape="1">
              <a:blip r:embed="rId11">
                <a:alphaModFix/>
              </a:blip>
              <a:srcRect b="0" l="0" r="0" t="0"/>
              <a:stretch/>
            </p:blipFill>
            <p:spPr>
              <a:xfrm>
                <a:off x="8681666" y="5367502"/>
                <a:ext cx="428068" cy="16540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51" name="Google Shape;451;p27"/>
              <p:cNvPicPr preferRelativeResize="0"/>
              <p:nvPr/>
            </p:nvPicPr>
            <p:blipFill rotWithShape="1">
              <a:blip r:embed="rId12">
                <a:alphaModFix/>
              </a:blip>
              <a:srcRect b="0" l="0" r="0" t="0"/>
              <a:stretch/>
            </p:blipFill>
            <p:spPr>
              <a:xfrm>
                <a:off x="9138259" y="5341594"/>
                <a:ext cx="326542" cy="13346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52" name="Google Shape;452;p27"/>
              <p:cNvPicPr preferRelativeResize="0"/>
              <p:nvPr/>
            </p:nvPicPr>
            <p:blipFill rotWithShape="1">
              <a:blip r:embed="rId13">
                <a:alphaModFix/>
              </a:blip>
              <a:srcRect b="0" l="0" r="0" t="0"/>
              <a:stretch/>
            </p:blipFill>
            <p:spPr>
              <a:xfrm>
                <a:off x="4536922" y="1822678"/>
                <a:ext cx="4298729" cy="368584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984" name="Shape 1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5" name="Google Shape;1985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0" y="756397"/>
            <a:ext cx="5757023" cy="1134596"/>
          </a:xfrm>
          <a:prstGeom prst="rect">
            <a:avLst/>
          </a:prstGeom>
          <a:noFill/>
          <a:ln>
            <a:noFill/>
          </a:ln>
        </p:spPr>
      </p:pic>
      <p:sp>
        <p:nvSpPr>
          <p:cNvPr id="1986" name="Google Shape;1986;p54"/>
          <p:cNvSpPr txBox="1"/>
          <p:nvPr/>
        </p:nvSpPr>
        <p:spPr>
          <a:xfrm>
            <a:off x="3532909" y="264327"/>
            <a:ext cx="19281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37775" lIns="75575" spcFirstLastPara="1" rIns="75575" wrap="square" tIns="377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Generative Models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87" name="Google Shape;1987;p5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34318" y="2138652"/>
            <a:ext cx="5916706" cy="24204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8" name="Google Shape;1988;p5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402773" y="4806782"/>
            <a:ext cx="4824132" cy="6737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992" name="Shape 1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3" name="Google Shape;1993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1182" y="861452"/>
            <a:ext cx="5664574" cy="34205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997" name="Shape 1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8" name="Google Shape;1998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85455" y="10806"/>
            <a:ext cx="5336802" cy="2714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9" name="Google Shape;1999;p5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41169" y="2571751"/>
            <a:ext cx="5715000" cy="15800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0" name="Google Shape;2000;p5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078182" y="4034118"/>
            <a:ext cx="3748368" cy="12102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004" name="Shape 2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5" name="Google Shape;2005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1273" y="201706"/>
            <a:ext cx="5429250" cy="305920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6" name="Google Shape;2006;p57"/>
          <p:cNvPicPr preferRelativeResize="0"/>
          <p:nvPr/>
        </p:nvPicPr>
        <p:blipFill rotWithShape="1">
          <a:blip r:embed="rId4">
            <a:alphaModFix/>
          </a:blip>
          <a:srcRect b="31861" l="6664" r="0" t="15141"/>
          <a:stretch/>
        </p:blipFill>
        <p:spPr>
          <a:xfrm>
            <a:off x="3463636" y="3556267"/>
            <a:ext cx="1939636" cy="14119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010" name="Shape 2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1" name="Google Shape;2011;p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7091" y="453838"/>
            <a:ext cx="6353736" cy="285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2" name="Google Shape;2012;p5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9227" y="3580279"/>
            <a:ext cx="5841067" cy="13363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016" name="Shape 2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7" name="Google Shape;2017;p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0545" y="201706"/>
            <a:ext cx="4790514" cy="1047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8" name="Google Shape;2018;p5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7376" y="1361515"/>
            <a:ext cx="6034368" cy="19414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9" name="Google Shape;2019;p5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94195" y="3310138"/>
            <a:ext cx="6286501" cy="18993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023" name="Shape 20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4" name="Google Shape;2024;p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4182" y="453838"/>
            <a:ext cx="6051177" cy="239525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5" name="Google Shape;2025;p6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8545" y="2975162"/>
            <a:ext cx="6462993" cy="22607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029" name="Shape 2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0" name="Google Shape;2030;p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9818" y="403412"/>
            <a:ext cx="5286375" cy="89927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1" name="Google Shape;2031;p6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1613647"/>
            <a:ext cx="6656295" cy="210660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2" name="Google Shape;2032;p6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316182" y="3479426"/>
            <a:ext cx="4740089" cy="15548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036" name="Shape 2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7" name="Google Shape;2037;p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8727" y="500063"/>
            <a:ext cx="6017559" cy="414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041" name="Shape 20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2" name="Google Shape;2042;p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045" y="403412"/>
            <a:ext cx="6547037" cy="433667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3" name="Google Shape;2043;p6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24545" y="4462743"/>
            <a:ext cx="3319743" cy="6807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7" name="Google Shape;457;p28"/>
          <p:cNvGrpSpPr/>
          <p:nvPr/>
        </p:nvGrpSpPr>
        <p:grpSpPr>
          <a:xfrm>
            <a:off x="2715812" y="1339841"/>
            <a:ext cx="5292508" cy="2593161"/>
            <a:chOff x="3806190" y="2024608"/>
            <a:chExt cx="5003316" cy="2639618"/>
          </a:xfrm>
        </p:grpSpPr>
        <p:pic>
          <p:nvPicPr>
            <p:cNvPr id="458" name="Google Shape;458;p2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114774" y="2157958"/>
              <a:ext cx="131114" cy="188586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459" name="Google Shape;459;p28"/>
            <p:cNvGrpSpPr/>
            <p:nvPr/>
          </p:nvGrpSpPr>
          <p:grpSpPr>
            <a:xfrm>
              <a:off x="4323587" y="2140182"/>
              <a:ext cx="254533" cy="163343"/>
              <a:chOff x="4323587" y="2140182"/>
              <a:chExt cx="254533" cy="163343"/>
            </a:xfrm>
          </p:grpSpPr>
          <p:sp>
            <p:nvSpPr>
              <p:cNvPr id="460" name="Google Shape;460;p28"/>
              <p:cNvSpPr/>
              <p:nvPr/>
            </p:nvSpPr>
            <p:spPr>
              <a:xfrm>
                <a:off x="4323587" y="2185415"/>
                <a:ext cx="10795" cy="118110"/>
              </a:xfrm>
              <a:custGeom>
                <a:rect b="b" l="l" r="r" t="t"/>
                <a:pathLst>
                  <a:path extrusionOk="0" h="118110" w="10795">
                    <a:moveTo>
                      <a:pt x="0" y="0"/>
                    </a:moveTo>
                    <a:lnTo>
                      <a:pt x="1262" y="10287"/>
                    </a:lnTo>
                    <a:lnTo>
                      <a:pt x="2667" y="20574"/>
                    </a:lnTo>
                    <a:lnTo>
                      <a:pt x="4071" y="30861"/>
                    </a:lnTo>
                    <a:lnTo>
                      <a:pt x="7798" y="77152"/>
                    </a:lnTo>
                    <a:lnTo>
                      <a:pt x="8382" y="89154"/>
                    </a:lnTo>
                    <a:lnTo>
                      <a:pt x="8846" y="96464"/>
                    </a:lnTo>
                    <a:lnTo>
                      <a:pt x="9239" y="103632"/>
                    </a:lnTo>
                    <a:lnTo>
                      <a:pt x="9775" y="110799"/>
                    </a:lnTo>
                    <a:lnTo>
                      <a:pt x="10668" y="118110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461" name="Google Shape;461;p28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4379188" y="2140182"/>
                <a:ext cx="198932" cy="15422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462" name="Google Shape;462;p28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4626076" y="2113714"/>
              <a:ext cx="371906" cy="182978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463" name="Google Shape;463;p28"/>
            <p:cNvGrpSpPr/>
            <p:nvPr/>
          </p:nvGrpSpPr>
          <p:grpSpPr>
            <a:xfrm>
              <a:off x="5280634" y="2055088"/>
              <a:ext cx="792531" cy="201980"/>
              <a:chOff x="5280634" y="2055088"/>
              <a:chExt cx="792531" cy="201980"/>
            </a:xfrm>
          </p:grpSpPr>
          <p:pic>
            <p:nvPicPr>
              <p:cNvPr id="464" name="Google Shape;464;p28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5280634" y="2081377"/>
                <a:ext cx="86966" cy="17569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65" name="Google Shape;465;p28"/>
              <p:cNvPicPr preferRelativeResize="0"/>
              <p:nvPr/>
            </p:nvPicPr>
            <p:blipFill rotWithShape="1">
              <a:blip r:embed="rId7">
                <a:alphaModFix/>
              </a:blip>
              <a:srcRect b="0" l="0" r="0" t="0"/>
              <a:stretch/>
            </p:blipFill>
            <p:spPr>
              <a:xfrm>
                <a:off x="5407781" y="2062291"/>
                <a:ext cx="461358" cy="17515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66" name="Google Shape;466;p28"/>
              <p:cNvPicPr preferRelativeResize="0"/>
              <p:nvPr/>
            </p:nvPicPr>
            <p:blipFill rotWithShape="1">
              <a:blip r:embed="rId8">
                <a:alphaModFix/>
              </a:blip>
              <a:srcRect b="0" l="0" r="0" t="0"/>
              <a:stretch/>
            </p:blipFill>
            <p:spPr>
              <a:xfrm>
                <a:off x="5890032" y="2055088"/>
                <a:ext cx="183133" cy="164833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467" name="Google Shape;467;p28"/>
            <p:cNvGrpSpPr/>
            <p:nvPr/>
          </p:nvGrpSpPr>
          <p:grpSpPr>
            <a:xfrm>
              <a:off x="6297167" y="2024608"/>
              <a:ext cx="870991" cy="166395"/>
              <a:chOff x="6297167" y="2024608"/>
              <a:chExt cx="870991" cy="166395"/>
            </a:xfrm>
          </p:grpSpPr>
          <p:sp>
            <p:nvSpPr>
              <p:cNvPr id="468" name="Google Shape;468;p28"/>
              <p:cNvSpPr/>
              <p:nvPr/>
            </p:nvSpPr>
            <p:spPr>
              <a:xfrm>
                <a:off x="6297167" y="2068829"/>
                <a:ext cx="40639" cy="116205"/>
              </a:xfrm>
              <a:custGeom>
                <a:rect b="b" l="l" r="r" t="t"/>
                <a:pathLst>
                  <a:path extrusionOk="0" h="116205" w="40639">
                    <a:moveTo>
                      <a:pt x="40386" y="0"/>
                    </a:moveTo>
                    <a:lnTo>
                      <a:pt x="29718" y="50292"/>
                    </a:lnTo>
                    <a:lnTo>
                      <a:pt x="17240" y="77247"/>
                    </a:lnTo>
                    <a:lnTo>
                      <a:pt x="10965" y="90475"/>
                    </a:lnTo>
                    <a:lnTo>
                      <a:pt x="5334" y="103632"/>
                    </a:lnTo>
                    <a:lnTo>
                      <a:pt x="2286" y="110489"/>
                    </a:lnTo>
                    <a:lnTo>
                      <a:pt x="2286" y="112014"/>
                    </a:lnTo>
                    <a:lnTo>
                      <a:pt x="0" y="115823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9" name="Google Shape;469;p28"/>
              <p:cNvSpPr/>
              <p:nvPr/>
            </p:nvSpPr>
            <p:spPr>
              <a:xfrm>
                <a:off x="6342125" y="2058923"/>
                <a:ext cx="38100" cy="132080"/>
              </a:xfrm>
              <a:custGeom>
                <a:rect b="b" l="l" r="r" t="t"/>
                <a:pathLst>
                  <a:path extrusionOk="0" h="132080" w="38100">
                    <a:moveTo>
                      <a:pt x="0" y="0"/>
                    </a:moveTo>
                    <a:lnTo>
                      <a:pt x="18109" y="35683"/>
                    </a:lnTo>
                    <a:lnTo>
                      <a:pt x="31146" y="74771"/>
                    </a:lnTo>
                    <a:lnTo>
                      <a:pt x="37909" y="116586"/>
                    </a:lnTo>
                    <a:lnTo>
                      <a:pt x="38076" y="124277"/>
                    </a:lnTo>
                    <a:lnTo>
                      <a:pt x="38100" y="131826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0" name="Google Shape;470;p28"/>
              <p:cNvSpPr/>
              <p:nvPr/>
            </p:nvSpPr>
            <p:spPr>
              <a:xfrm>
                <a:off x="6304787" y="2120645"/>
                <a:ext cx="102870" cy="44450"/>
              </a:xfrm>
              <a:custGeom>
                <a:rect b="b" l="l" r="r" t="t"/>
                <a:pathLst>
                  <a:path extrusionOk="0" h="44450" w="102870">
                    <a:moveTo>
                      <a:pt x="0" y="44196"/>
                    </a:moveTo>
                    <a:lnTo>
                      <a:pt x="14418" y="37719"/>
                    </a:lnTo>
                    <a:lnTo>
                      <a:pt x="29051" y="31813"/>
                    </a:lnTo>
                    <a:lnTo>
                      <a:pt x="43826" y="26193"/>
                    </a:lnTo>
                    <a:lnTo>
                      <a:pt x="58674" y="20574"/>
                    </a:lnTo>
                    <a:lnTo>
                      <a:pt x="69973" y="15859"/>
                    </a:lnTo>
                    <a:lnTo>
                      <a:pt x="81057" y="10858"/>
                    </a:lnTo>
                    <a:lnTo>
                      <a:pt x="91999" y="5572"/>
                    </a:lnTo>
                    <a:lnTo>
                      <a:pt x="102870" y="0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1" name="Google Shape;471;p28"/>
              <p:cNvSpPr/>
              <p:nvPr/>
            </p:nvSpPr>
            <p:spPr>
              <a:xfrm>
                <a:off x="6430351" y="2056637"/>
                <a:ext cx="62229" cy="119380"/>
              </a:xfrm>
              <a:custGeom>
                <a:rect b="b" l="l" r="r" t="t"/>
                <a:pathLst>
                  <a:path extrusionOk="0" h="119380" w="62229">
                    <a:moveTo>
                      <a:pt x="3214" y="0"/>
                    </a:moveTo>
                    <a:lnTo>
                      <a:pt x="1666" y="11203"/>
                    </a:lnTo>
                    <a:lnTo>
                      <a:pt x="547" y="22193"/>
                    </a:lnTo>
                    <a:lnTo>
                      <a:pt x="0" y="33325"/>
                    </a:lnTo>
                    <a:lnTo>
                      <a:pt x="166" y="44958"/>
                    </a:lnTo>
                    <a:lnTo>
                      <a:pt x="440" y="60864"/>
                    </a:lnTo>
                    <a:lnTo>
                      <a:pt x="642" y="77343"/>
                    </a:lnTo>
                    <a:lnTo>
                      <a:pt x="1559" y="93821"/>
                    </a:lnTo>
                    <a:lnTo>
                      <a:pt x="3976" y="109728"/>
                    </a:lnTo>
                    <a:lnTo>
                      <a:pt x="6262" y="118872"/>
                    </a:lnTo>
                    <a:lnTo>
                      <a:pt x="12358" y="118872"/>
                    </a:lnTo>
                    <a:lnTo>
                      <a:pt x="20740" y="118872"/>
                    </a:lnTo>
                    <a:lnTo>
                      <a:pt x="31670" y="117693"/>
                    </a:lnTo>
                    <a:lnTo>
                      <a:pt x="41886" y="114585"/>
                    </a:lnTo>
                    <a:lnTo>
                      <a:pt x="51816" y="110192"/>
                    </a:lnTo>
                    <a:lnTo>
                      <a:pt x="61888" y="105155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2" name="Google Shape;472;p28"/>
              <p:cNvSpPr/>
              <p:nvPr/>
            </p:nvSpPr>
            <p:spPr>
              <a:xfrm>
                <a:off x="6510230" y="2055875"/>
                <a:ext cx="88900" cy="124460"/>
              </a:xfrm>
              <a:custGeom>
                <a:rect b="b" l="l" r="r" t="t"/>
                <a:pathLst>
                  <a:path extrusionOk="0" h="124460" w="88900">
                    <a:moveTo>
                      <a:pt x="42207" y="0"/>
                    </a:moveTo>
                    <a:lnTo>
                      <a:pt x="8679" y="28194"/>
                    </a:lnTo>
                    <a:lnTo>
                      <a:pt x="0" y="64412"/>
                    </a:lnTo>
                    <a:lnTo>
                      <a:pt x="297" y="76962"/>
                    </a:lnTo>
                    <a:lnTo>
                      <a:pt x="31575" y="105453"/>
                    </a:lnTo>
                    <a:lnTo>
                      <a:pt x="40207" y="104870"/>
                    </a:lnTo>
                    <a:lnTo>
                      <a:pt x="59971" y="76628"/>
                    </a:lnTo>
                    <a:lnTo>
                      <a:pt x="58971" y="70104"/>
                    </a:lnTo>
                    <a:lnTo>
                      <a:pt x="57447" y="64008"/>
                    </a:lnTo>
                    <a:lnTo>
                      <a:pt x="52113" y="60198"/>
                    </a:lnTo>
                    <a:lnTo>
                      <a:pt x="49827" y="54864"/>
                    </a:lnTo>
                    <a:lnTo>
                      <a:pt x="49065" y="54102"/>
                    </a:lnTo>
                    <a:lnTo>
                      <a:pt x="49065" y="53340"/>
                    </a:lnTo>
                    <a:lnTo>
                      <a:pt x="49065" y="52577"/>
                    </a:lnTo>
                    <a:lnTo>
                      <a:pt x="51351" y="51816"/>
                    </a:lnTo>
                    <a:lnTo>
                      <a:pt x="56685" y="51053"/>
                    </a:lnTo>
                    <a:lnTo>
                      <a:pt x="60495" y="51053"/>
                    </a:lnTo>
                    <a:lnTo>
                      <a:pt x="67353" y="49529"/>
                    </a:lnTo>
                    <a:lnTo>
                      <a:pt x="88689" y="76961"/>
                    </a:lnTo>
                    <a:lnTo>
                      <a:pt x="88320" y="84843"/>
                    </a:lnTo>
                    <a:lnTo>
                      <a:pt x="87451" y="92582"/>
                    </a:lnTo>
                    <a:lnTo>
                      <a:pt x="86439" y="100322"/>
                    </a:lnTo>
                    <a:lnTo>
                      <a:pt x="85641" y="108204"/>
                    </a:lnTo>
                    <a:lnTo>
                      <a:pt x="84879" y="113538"/>
                    </a:lnTo>
                    <a:lnTo>
                      <a:pt x="86403" y="120396"/>
                    </a:lnTo>
                    <a:lnTo>
                      <a:pt x="87165" y="124205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3" name="Google Shape;473;p28"/>
              <p:cNvSpPr/>
              <p:nvPr/>
            </p:nvSpPr>
            <p:spPr>
              <a:xfrm>
                <a:off x="6630685" y="2096261"/>
                <a:ext cx="48259" cy="67310"/>
              </a:xfrm>
              <a:custGeom>
                <a:rect b="b" l="l" r="r" t="t"/>
                <a:pathLst>
                  <a:path extrusionOk="0" h="67310" w="48259">
                    <a:moveTo>
                      <a:pt x="5572" y="5334"/>
                    </a:moveTo>
                    <a:lnTo>
                      <a:pt x="3143" y="14168"/>
                    </a:lnTo>
                    <a:lnTo>
                      <a:pt x="1000" y="23431"/>
                    </a:lnTo>
                    <a:lnTo>
                      <a:pt x="0" y="32980"/>
                    </a:lnTo>
                    <a:lnTo>
                      <a:pt x="1000" y="42672"/>
                    </a:lnTo>
                    <a:lnTo>
                      <a:pt x="27932" y="66782"/>
                    </a:lnTo>
                    <a:lnTo>
                      <a:pt x="34337" y="65817"/>
                    </a:lnTo>
                    <a:lnTo>
                      <a:pt x="39885" y="62424"/>
                    </a:lnTo>
                    <a:lnTo>
                      <a:pt x="44434" y="56388"/>
                    </a:lnTo>
                    <a:lnTo>
                      <a:pt x="47303" y="48708"/>
                    </a:lnTo>
                    <a:lnTo>
                      <a:pt x="47958" y="40100"/>
                    </a:lnTo>
                    <a:lnTo>
                      <a:pt x="46470" y="31634"/>
                    </a:lnTo>
                    <a:lnTo>
                      <a:pt x="11668" y="3048"/>
                    </a:lnTo>
                    <a:lnTo>
                      <a:pt x="10144" y="1524"/>
                    </a:lnTo>
                    <a:lnTo>
                      <a:pt x="7858" y="762"/>
                    </a:lnTo>
                    <a:lnTo>
                      <a:pt x="5572" y="0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4" name="Google Shape;474;p28"/>
              <p:cNvSpPr/>
              <p:nvPr/>
            </p:nvSpPr>
            <p:spPr>
              <a:xfrm>
                <a:off x="6708647" y="2084831"/>
                <a:ext cx="6350" cy="81914"/>
              </a:xfrm>
              <a:custGeom>
                <a:rect b="b" l="l" r="r" t="t"/>
                <a:pathLst>
                  <a:path extrusionOk="0" h="81914" w="6350">
                    <a:moveTo>
                      <a:pt x="3809" y="0"/>
                    </a:moveTo>
                    <a:lnTo>
                      <a:pt x="4488" y="9024"/>
                    </a:lnTo>
                    <a:lnTo>
                      <a:pt x="5238" y="17907"/>
                    </a:lnTo>
                    <a:lnTo>
                      <a:pt x="5845" y="26789"/>
                    </a:lnTo>
                    <a:lnTo>
                      <a:pt x="6095" y="35814"/>
                    </a:lnTo>
                    <a:lnTo>
                      <a:pt x="6048" y="44838"/>
                    </a:lnTo>
                    <a:lnTo>
                      <a:pt x="5714" y="53721"/>
                    </a:lnTo>
                    <a:lnTo>
                      <a:pt x="4810" y="62603"/>
                    </a:lnTo>
                    <a:lnTo>
                      <a:pt x="3047" y="71628"/>
                    </a:lnTo>
                    <a:lnTo>
                      <a:pt x="1523" y="76962"/>
                    </a:lnTo>
                    <a:lnTo>
                      <a:pt x="1523" y="78486"/>
                    </a:lnTo>
                    <a:lnTo>
                      <a:pt x="0" y="81534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5" name="Google Shape;475;p28"/>
              <p:cNvSpPr/>
              <p:nvPr/>
            </p:nvSpPr>
            <p:spPr>
              <a:xfrm>
                <a:off x="6702551" y="2064793"/>
                <a:ext cx="98425" cy="76200"/>
              </a:xfrm>
              <a:custGeom>
                <a:rect b="b" l="l" r="r" t="t"/>
                <a:pathLst>
                  <a:path extrusionOk="0" h="76200" w="98425">
                    <a:moveTo>
                      <a:pt x="0" y="16990"/>
                    </a:moveTo>
                    <a:lnTo>
                      <a:pt x="5965" y="7298"/>
                    </a:lnTo>
                    <a:lnTo>
                      <a:pt x="11715" y="2321"/>
                    </a:lnTo>
                    <a:lnTo>
                      <a:pt x="19609" y="488"/>
                    </a:lnTo>
                    <a:lnTo>
                      <a:pt x="32003" y="226"/>
                    </a:lnTo>
                    <a:lnTo>
                      <a:pt x="40564" y="0"/>
                    </a:lnTo>
                    <a:lnTo>
                      <a:pt x="49625" y="130"/>
                    </a:lnTo>
                    <a:lnTo>
                      <a:pt x="58257" y="1833"/>
                    </a:lnTo>
                    <a:lnTo>
                      <a:pt x="65532" y="6322"/>
                    </a:lnTo>
                    <a:lnTo>
                      <a:pt x="69222" y="13084"/>
                    </a:lnTo>
                    <a:lnTo>
                      <a:pt x="68770" y="20990"/>
                    </a:lnTo>
                    <a:lnTo>
                      <a:pt x="39969" y="55518"/>
                    </a:lnTo>
                    <a:lnTo>
                      <a:pt x="32004" y="61186"/>
                    </a:lnTo>
                    <a:lnTo>
                      <a:pt x="26670" y="64996"/>
                    </a:lnTo>
                    <a:lnTo>
                      <a:pt x="28956" y="62710"/>
                    </a:lnTo>
                    <a:lnTo>
                      <a:pt x="26670" y="66520"/>
                    </a:lnTo>
                    <a:lnTo>
                      <a:pt x="33528" y="69568"/>
                    </a:lnTo>
                    <a:lnTo>
                      <a:pt x="40386" y="70330"/>
                    </a:lnTo>
                    <a:lnTo>
                      <a:pt x="48006" y="71092"/>
                    </a:lnTo>
                    <a:lnTo>
                      <a:pt x="60579" y="72663"/>
                    </a:lnTo>
                    <a:lnTo>
                      <a:pt x="73152" y="73949"/>
                    </a:lnTo>
                    <a:lnTo>
                      <a:pt x="85725" y="74949"/>
                    </a:lnTo>
                    <a:lnTo>
                      <a:pt x="98298" y="75664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6" name="Google Shape;476;p28"/>
              <p:cNvSpPr/>
              <p:nvPr/>
            </p:nvSpPr>
            <p:spPr>
              <a:xfrm>
                <a:off x="6827519" y="2063495"/>
                <a:ext cx="24765" cy="76200"/>
              </a:xfrm>
              <a:custGeom>
                <a:rect b="b" l="l" r="r" t="t"/>
                <a:pathLst>
                  <a:path extrusionOk="0" h="76200" w="24765">
                    <a:moveTo>
                      <a:pt x="0" y="0"/>
                    </a:moveTo>
                    <a:lnTo>
                      <a:pt x="3405" y="9929"/>
                    </a:lnTo>
                    <a:lnTo>
                      <a:pt x="6667" y="19430"/>
                    </a:lnTo>
                    <a:lnTo>
                      <a:pt x="9644" y="28932"/>
                    </a:lnTo>
                    <a:lnTo>
                      <a:pt x="12192" y="38862"/>
                    </a:lnTo>
                    <a:lnTo>
                      <a:pt x="13692" y="46970"/>
                    </a:lnTo>
                    <a:lnTo>
                      <a:pt x="15049" y="55149"/>
                    </a:lnTo>
                    <a:lnTo>
                      <a:pt x="16692" y="63186"/>
                    </a:lnTo>
                    <a:lnTo>
                      <a:pt x="19050" y="70866"/>
                    </a:lnTo>
                    <a:lnTo>
                      <a:pt x="20574" y="74676"/>
                    </a:lnTo>
                    <a:lnTo>
                      <a:pt x="21336" y="75438"/>
                    </a:lnTo>
                    <a:lnTo>
                      <a:pt x="24384" y="76200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7" name="Google Shape;477;p28"/>
              <p:cNvSpPr/>
              <p:nvPr/>
            </p:nvSpPr>
            <p:spPr>
              <a:xfrm>
                <a:off x="6875525" y="2049779"/>
                <a:ext cx="54609" cy="100964"/>
              </a:xfrm>
              <a:custGeom>
                <a:rect b="b" l="l" r="r" t="t"/>
                <a:pathLst>
                  <a:path extrusionOk="0" h="100964" w="54609">
                    <a:moveTo>
                      <a:pt x="0" y="12953"/>
                    </a:moveTo>
                    <a:lnTo>
                      <a:pt x="10167" y="10227"/>
                    </a:lnTo>
                    <a:lnTo>
                      <a:pt x="20193" y="7715"/>
                    </a:lnTo>
                    <a:lnTo>
                      <a:pt x="30218" y="5345"/>
                    </a:lnTo>
                    <a:lnTo>
                      <a:pt x="40386" y="3047"/>
                    </a:lnTo>
                    <a:lnTo>
                      <a:pt x="44958" y="1523"/>
                    </a:lnTo>
                    <a:lnTo>
                      <a:pt x="49530" y="761"/>
                    </a:lnTo>
                    <a:lnTo>
                      <a:pt x="54102" y="0"/>
                    </a:lnTo>
                    <a:lnTo>
                      <a:pt x="48006" y="3047"/>
                    </a:lnTo>
                    <a:lnTo>
                      <a:pt x="29718" y="43433"/>
                    </a:lnTo>
                    <a:lnTo>
                      <a:pt x="28670" y="66579"/>
                    </a:lnTo>
                    <a:lnTo>
                      <a:pt x="28967" y="78474"/>
                    </a:lnTo>
                    <a:lnTo>
                      <a:pt x="30480" y="89153"/>
                    </a:lnTo>
                    <a:lnTo>
                      <a:pt x="32004" y="96011"/>
                    </a:lnTo>
                    <a:lnTo>
                      <a:pt x="34290" y="97535"/>
                    </a:lnTo>
                    <a:lnTo>
                      <a:pt x="39624" y="100583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8" name="Google Shape;478;p28"/>
              <p:cNvSpPr/>
              <p:nvPr/>
            </p:nvSpPr>
            <p:spPr>
              <a:xfrm>
                <a:off x="6970775" y="2042159"/>
                <a:ext cx="12700" cy="96519"/>
              </a:xfrm>
              <a:custGeom>
                <a:rect b="b" l="l" r="r" t="t"/>
                <a:pathLst>
                  <a:path extrusionOk="0" h="96519" w="12700">
                    <a:moveTo>
                      <a:pt x="0" y="0"/>
                    </a:moveTo>
                    <a:lnTo>
                      <a:pt x="8382" y="38100"/>
                    </a:lnTo>
                    <a:lnTo>
                      <a:pt x="9334" y="59055"/>
                    </a:lnTo>
                    <a:lnTo>
                      <a:pt x="9239" y="69603"/>
                    </a:lnTo>
                    <a:lnTo>
                      <a:pt x="9144" y="80010"/>
                    </a:lnTo>
                    <a:lnTo>
                      <a:pt x="9144" y="87630"/>
                    </a:lnTo>
                    <a:lnTo>
                      <a:pt x="8382" y="90678"/>
                    </a:lnTo>
                    <a:lnTo>
                      <a:pt x="12192" y="96012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9" name="Google Shape;479;p28"/>
              <p:cNvSpPr/>
              <p:nvPr/>
            </p:nvSpPr>
            <p:spPr>
              <a:xfrm>
                <a:off x="7016495" y="2048255"/>
                <a:ext cx="7620" cy="107950"/>
              </a:xfrm>
              <a:custGeom>
                <a:rect b="b" l="l" r="r" t="t"/>
                <a:pathLst>
                  <a:path extrusionOk="0" h="107950" w="7620">
                    <a:moveTo>
                      <a:pt x="6857" y="0"/>
                    </a:moveTo>
                    <a:lnTo>
                      <a:pt x="6953" y="20002"/>
                    </a:lnTo>
                    <a:lnTo>
                      <a:pt x="7048" y="40005"/>
                    </a:lnTo>
                    <a:lnTo>
                      <a:pt x="6857" y="60007"/>
                    </a:lnTo>
                    <a:lnTo>
                      <a:pt x="6095" y="80010"/>
                    </a:lnTo>
                    <a:lnTo>
                      <a:pt x="5893" y="87725"/>
                    </a:lnTo>
                    <a:lnTo>
                      <a:pt x="5048" y="94869"/>
                    </a:lnTo>
                    <a:lnTo>
                      <a:pt x="3202" y="101441"/>
                    </a:lnTo>
                    <a:lnTo>
                      <a:pt x="0" y="107442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0" name="Google Shape;480;p28"/>
              <p:cNvSpPr/>
              <p:nvPr/>
            </p:nvSpPr>
            <p:spPr>
              <a:xfrm>
                <a:off x="6983729" y="2087879"/>
                <a:ext cx="41275" cy="11430"/>
              </a:xfrm>
              <a:custGeom>
                <a:rect b="b" l="l" r="r" t="t"/>
                <a:pathLst>
                  <a:path extrusionOk="0" h="11430" w="41275">
                    <a:moveTo>
                      <a:pt x="0" y="11429"/>
                    </a:moveTo>
                    <a:lnTo>
                      <a:pt x="10287" y="8251"/>
                    </a:lnTo>
                    <a:lnTo>
                      <a:pt x="20574" y="5429"/>
                    </a:lnTo>
                    <a:lnTo>
                      <a:pt x="30861" y="2750"/>
                    </a:lnTo>
                    <a:lnTo>
                      <a:pt x="41148" y="0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481" name="Google Shape;481;p28"/>
              <p:cNvPicPr preferRelativeResize="0"/>
              <p:nvPr/>
            </p:nvPicPr>
            <p:blipFill rotWithShape="1">
              <a:blip r:embed="rId9">
                <a:alphaModFix/>
              </a:blip>
              <a:srcRect b="0" l="0" r="0" t="0"/>
              <a:stretch/>
            </p:blipFill>
            <p:spPr>
              <a:xfrm>
                <a:off x="7059142" y="2024608"/>
                <a:ext cx="109016" cy="136448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482" name="Google Shape;482;p28"/>
            <p:cNvSpPr/>
            <p:nvPr/>
          </p:nvSpPr>
          <p:spPr>
            <a:xfrm>
              <a:off x="4144517" y="2276094"/>
              <a:ext cx="3047365" cy="235585"/>
            </a:xfrm>
            <a:custGeom>
              <a:rect b="b" l="l" r="r" t="t"/>
              <a:pathLst>
                <a:path extrusionOk="0" h="235585" w="3047365">
                  <a:moveTo>
                    <a:pt x="0" y="230124"/>
                  </a:moveTo>
                  <a:lnTo>
                    <a:pt x="15656" y="232886"/>
                  </a:lnTo>
                  <a:lnTo>
                    <a:pt x="30956" y="234505"/>
                  </a:lnTo>
                  <a:lnTo>
                    <a:pt x="46398" y="235267"/>
                  </a:lnTo>
                  <a:lnTo>
                    <a:pt x="62484" y="235458"/>
                  </a:lnTo>
                  <a:lnTo>
                    <a:pt x="92523" y="234803"/>
                  </a:lnTo>
                  <a:lnTo>
                    <a:pt x="122205" y="233076"/>
                  </a:lnTo>
                  <a:lnTo>
                    <a:pt x="151745" y="230635"/>
                  </a:lnTo>
                  <a:lnTo>
                    <a:pt x="181356" y="227838"/>
                  </a:lnTo>
                  <a:lnTo>
                    <a:pt x="224670" y="224409"/>
                  </a:lnTo>
                  <a:lnTo>
                    <a:pt x="267843" y="220980"/>
                  </a:lnTo>
                  <a:lnTo>
                    <a:pt x="311015" y="217551"/>
                  </a:lnTo>
                  <a:lnTo>
                    <a:pt x="354330" y="214122"/>
                  </a:lnTo>
                  <a:lnTo>
                    <a:pt x="403598" y="210573"/>
                  </a:lnTo>
                  <a:lnTo>
                    <a:pt x="453009" y="206883"/>
                  </a:lnTo>
                  <a:lnTo>
                    <a:pt x="502419" y="203192"/>
                  </a:lnTo>
                  <a:lnTo>
                    <a:pt x="551688" y="199644"/>
                  </a:lnTo>
                  <a:lnTo>
                    <a:pt x="604837" y="195786"/>
                  </a:lnTo>
                  <a:lnTo>
                    <a:pt x="657987" y="192214"/>
                  </a:lnTo>
                  <a:lnTo>
                    <a:pt x="711136" y="188928"/>
                  </a:lnTo>
                  <a:lnTo>
                    <a:pt x="764286" y="185928"/>
                  </a:lnTo>
                  <a:lnTo>
                    <a:pt x="818697" y="183201"/>
                  </a:lnTo>
                  <a:lnTo>
                    <a:pt x="873252" y="180689"/>
                  </a:lnTo>
                  <a:lnTo>
                    <a:pt x="927806" y="178319"/>
                  </a:lnTo>
                  <a:lnTo>
                    <a:pt x="982218" y="176022"/>
                  </a:lnTo>
                  <a:lnTo>
                    <a:pt x="1038105" y="173736"/>
                  </a:lnTo>
                  <a:lnTo>
                    <a:pt x="1093851" y="171450"/>
                  </a:lnTo>
                  <a:lnTo>
                    <a:pt x="1149596" y="169164"/>
                  </a:lnTo>
                  <a:lnTo>
                    <a:pt x="1205484" y="166878"/>
                  </a:lnTo>
                  <a:lnTo>
                    <a:pt x="1262193" y="164449"/>
                  </a:lnTo>
                  <a:lnTo>
                    <a:pt x="1319117" y="161734"/>
                  </a:lnTo>
                  <a:lnTo>
                    <a:pt x="1376183" y="158734"/>
                  </a:lnTo>
                  <a:lnTo>
                    <a:pt x="1433322" y="155448"/>
                  </a:lnTo>
                  <a:lnTo>
                    <a:pt x="1480035" y="152899"/>
                  </a:lnTo>
                  <a:lnTo>
                    <a:pt x="1526859" y="149876"/>
                  </a:lnTo>
                  <a:lnTo>
                    <a:pt x="1573718" y="146450"/>
                  </a:lnTo>
                  <a:lnTo>
                    <a:pt x="1620542" y="142695"/>
                  </a:lnTo>
                  <a:lnTo>
                    <a:pt x="1667256" y="138684"/>
                  </a:lnTo>
                  <a:lnTo>
                    <a:pt x="1714347" y="134782"/>
                  </a:lnTo>
                  <a:lnTo>
                    <a:pt x="1761439" y="130515"/>
                  </a:lnTo>
                  <a:lnTo>
                    <a:pt x="1808530" y="126065"/>
                  </a:lnTo>
                  <a:lnTo>
                    <a:pt x="1855622" y="121615"/>
                  </a:lnTo>
                  <a:lnTo>
                    <a:pt x="1902714" y="117348"/>
                  </a:lnTo>
                  <a:lnTo>
                    <a:pt x="1958851" y="112906"/>
                  </a:lnTo>
                  <a:lnTo>
                    <a:pt x="2015204" y="108680"/>
                  </a:lnTo>
                  <a:lnTo>
                    <a:pt x="2071699" y="104596"/>
                  </a:lnTo>
                  <a:lnTo>
                    <a:pt x="2128266" y="100584"/>
                  </a:lnTo>
                  <a:lnTo>
                    <a:pt x="2180844" y="97143"/>
                  </a:lnTo>
                  <a:lnTo>
                    <a:pt x="2233422" y="93630"/>
                  </a:lnTo>
                  <a:lnTo>
                    <a:pt x="2285999" y="89975"/>
                  </a:lnTo>
                  <a:lnTo>
                    <a:pt x="2338578" y="86106"/>
                  </a:lnTo>
                  <a:lnTo>
                    <a:pt x="2389322" y="81843"/>
                  </a:lnTo>
                  <a:lnTo>
                    <a:pt x="2439923" y="77152"/>
                  </a:lnTo>
                  <a:lnTo>
                    <a:pt x="2490525" y="72175"/>
                  </a:lnTo>
                  <a:lnTo>
                    <a:pt x="2541270" y="67056"/>
                  </a:lnTo>
                  <a:lnTo>
                    <a:pt x="2588276" y="61935"/>
                  </a:lnTo>
                  <a:lnTo>
                    <a:pt x="2635136" y="56631"/>
                  </a:lnTo>
                  <a:lnTo>
                    <a:pt x="2681886" y="51145"/>
                  </a:lnTo>
                  <a:lnTo>
                    <a:pt x="2728563" y="45476"/>
                  </a:lnTo>
                  <a:lnTo>
                    <a:pt x="2775204" y="39624"/>
                  </a:lnTo>
                  <a:lnTo>
                    <a:pt x="2814066" y="34932"/>
                  </a:lnTo>
                  <a:lnTo>
                    <a:pt x="2852928" y="30099"/>
                  </a:lnTo>
                  <a:lnTo>
                    <a:pt x="2891790" y="25265"/>
                  </a:lnTo>
                  <a:lnTo>
                    <a:pt x="2930652" y="20574"/>
                  </a:lnTo>
                  <a:lnTo>
                    <a:pt x="2977896" y="13906"/>
                  </a:lnTo>
                  <a:lnTo>
                    <a:pt x="3025140" y="8382"/>
                  </a:lnTo>
                  <a:lnTo>
                    <a:pt x="3032760" y="7620"/>
                  </a:lnTo>
                  <a:lnTo>
                    <a:pt x="3040380" y="6858"/>
                  </a:lnTo>
                  <a:lnTo>
                    <a:pt x="3047238" y="5334"/>
                  </a:lnTo>
                  <a:lnTo>
                    <a:pt x="3030343" y="4929"/>
                  </a:lnTo>
                  <a:lnTo>
                    <a:pt x="3013805" y="3810"/>
                  </a:lnTo>
                  <a:lnTo>
                    <a:pt x="2997410" y="2119"/>
                  </a:lnTo>
                  <a:lnTo>
                    <a:pt x="2980944" y="0"/>
                  </a:lnTo>
                </a:path>
              </a:pathLst>
            </a:custGeom>
            <a:noFill/>
            <a:ln cap="flat" cmpd="sng" w="229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" name="Google Shape;483;p28"/>
            <p:cNvSpPr/>
            <p:nvPr/>
          </p:nvSpPr>
          <p:spPr>
            <a:xfrm>
              <a:off x="3806190" y="3129533"/>
              <a:ext cx="37464" cy="41910"/>
            </a:xfrm>
            <a:custGeom>
              <a:rect b="b" l="l" r="r" t="t"/>
              <a:pathLst>
                <a:path extrusionOk="0" h="41910" w="37464">
                  <a:moveTo>
                    <a:pt x="2286" y="22098"/>
                  </a:moveTo>
                  <a:lnTo>
                    <a:pt x="9346" y="19573"/>
                  </a:lnTo>
                  <a:lnTo>
                    <a:pt x="14192" y="18478"/>
                  </a:lnTo>
                  <a:lnTo>
                    <a:pt x="18037" y="19954"/>
                  </a:lnTo>
                  <a:lnTo>
                    <a:pt x="22098" y="25146"/>
                  </a:lnTo>
                  <a:lnTo>
                    <a:pt x="24384" y="28194"/>
                  </a:lnTo>
                  <a:lnTo>
                    <a:pt x="25146" y="35052"/>
                  </a:lnTo>
                  <a:lnTo>
                    <a:pt x="22098" y="38100"/>
                  </a:lnTo>
                  <a:lnTo>
                    <a:pt x="19812" y="41148"/>
                  </a:lnTo>
                  <a:lnTo>
                    <a:pt x="9906" y="41910"/>
                  </a:lnTo>
                  <a:lnTo>
                    <a:pt x="6858" y="41148"/>
                  </a:lnTo>
                  <a:lnTo>
                    <a:pt x="0" y="38100"/>
                  </a:lnTo>
                  <a:lnTo>
                    <a:pt x="762" y="26670"/>
                  </a:lnTo>
                  <a:lnTo>
                    <a:pt x="1524" y="21336"/>
                  </a:lnTo>
                  <a:lnTo>
                    <a:pt x="1524" y="12192"/>
                  </a:lnTo>
                  <a:lnTo>
                    <a:pt x="7620" y="5334"/>
                  </a:lnTo>
                  <a:lnTo>
                    <a:pt x="16764" y="2286"/>
                  </a:lnTo>
                  <a:lnTo>
                    <a:pt x="19812" y="762"/>
                  </a:lnTo>
                  <a:lnTo>
                    <a:pt x="30480" y="0"/>
                  </a:lnTo>
                  <a:lnTo>
                    <a:pt x="33528" y="3048"/>
                  </a:lnTo>
                  <a:lnTo>
                    <a:pt x="37338" y="7620"/>
                  </a:lnTo>
                  <a:lnTo>
                    <a:pt x="34290" y="14478"/>
                  </a:lnTo>
                  <a:lnTo>
                    <a:pt x="32004" y="18288"/>
                  </a:lnTo>
                  <a:lnTo>
                    <a:pt x="29718" y="21336"/>
                  </a:lnTo>
                  <a:lnTo>
                    <a:pt x="23622" y="26670"/>
                  </a:lnTo>
                  <a:lnTo>
                    <a:pt x="19812" y="23622"/>
                  </a:lnTo>
                  <a:lnTo>
                    <a:pt x="17526" y="21336"/>
                  </a:lnTo>
                  <a:lnTo>
                    <a:pt x="17526" y="13716"/>
                  </a:lnTo>
                  <a:lnTo>
                    <a:pt x="18288" y="10668"/>
                  </a:lnTo>
                  <a:lnTo>
                    <a:pt x="19050" y="7620"/>
                  </a:lnTo>
                  <a:lnTo>
                    <a:pt x="18288" y="10668"/>
                  </a:lnTo>
                  <a:lnTo>
                    <a:pt x="20574" y="9144"/>
                  </a:lnTo>
                </a:path>
              </a:pathLst>
            </a:custGeom>
            <a:noFill/>
            <a:ln cap="flat" cmpd="sng" w="229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84" name="Google Shape;484;p28"/>
            <p:cNvGrpSpPr/>
            <p:nvPr/>
          </p:nvGrpSpPr>
          <p:grpSpPr>
            <a:xfrm>
              <a:off x="4205738" y="3014208"/>
              <a:ext cx="507161" cy="228698"/>
              <a:chOff x="4205738" y="3014208"/>
              <a:chExt cx="507161" cy="228698"/>
            </a:xfrm>
          </p:grpSpPr>
          <p:pic>
            <p:nvPicPr>
              <p:cNvPr id="485" name="Google Shape;485;p28"/>
              <p:cNvPicPr preferRelativeResize="0"/>
              <p:nvPr/>
            </p:nvPicPr>
            <p:blipFill rotWithShape="1">
              <a:blip r:embed="rId10">
                <a:alphaModFix/>
              </a:blip>
              <a:srcRect b="0" l="0" r="0" t="0"/>
              <a:stretch/>
            </p:blipFill>
            <p:spPr>
              <a:xfrm>
                <a:off x="4205738" y="3014208"/>
                <a:ext cx="211601" cy="22869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86" name="Google Shape;486;p28"/>
              <p:cNvPicPr preferRelativeResize="0"/>
              <p:nvPr/>
            </p:nvPicPr>
            <p:blipFill rotWithShape="1">
              <a:blip r:embed="rId11">
                <a:alphaModFix/>
              </a:blip>
              <a:srcRect b="0" l="0" r="0" t="0"/>
              <a:stretch/>
            </p:blipFill>
            <p:spPr>
              <a:xfrm>
                <a:off x="4437100" y="3063428"/>
                <a:ext cx="275799" cy="12480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487" name="Google Shape;487;p28"/>
            <p:cNvGrpSpPr/>
            <p:nvPr/>
          </p:nvGrpSpPr>
          <p:grpSpPr>
            <a:xfrm>
              <a:off x="5293588" y="2980918"/>
              <a:ext cx="448106" cy="215696"/>
              <a:chOff x="5293588" y="2980918"/>
              <a:chExt cx="448106" cy="215696"/>
            </a:xfrm>
          </p:grpSpPr>
          <p:pic>
            <p:nvPicPr>
              <p:cNvPr id="488" name="Google Shape;488;p28"/>
              <p:cNvPicPr preferRelativeResize="0"/>
              <p:nvPr/>
            </p:nvPicPr>
            <p:blipFill rotWithShape="1">
              <a:blip r:embed="rId12">
                <a:alphaModFix/>
              </a:blip>
              <a:srcRect b="0" l="0" r="0" t="0"/>
              <a:stretch/>
            </p:blipFill>
            <p:spPr>
              <a:xfrm>
                <a:off x="5293588" y="2980918"/>
                <a:ext cx="109016" cy="18140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89" name="Google Shape;489;p28"/>
              <p:cNvPicPr preferRelativeResize="0"/>
              <p:nvPr/>
            </p:nvPicPr>
            <p:blipFill rotWithShape="1">
              <a:blip r:embed="rId13">
                <a:alphaModFix/>
              </a:blip>
              <a:srcRect b="0" l="0" r="0" t="0"/>
              <a:stretch/>
            </p:blipFill>
            <p:spPr>
              <a:xfrm>
                <a:off x="5427700" y="3063976"/>
                <a:ext cx="313994" cy="132638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490" name="Google Shape;490;p28"/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>
              <a:off x="5804128" y="3099028"/>
              <a:ext cx="73202" cy="1181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91" name="Google Shape;491;p28"/>
            <p:cNvPicPr preferRelativeResize="0"/>
            <p:nvPr/>
          </p:nvPicPr>
          <p:blipFill rotWithShape="1">
            <a:blip r:embed="rId15">
              <a:alphaModFix/>
            </a:blip>
            <a:srcRect b="0" l="0" r="0" t="0"/>
            <a:stretch/>
          </p:blipFill>
          <p:spPr>
            <a:xfrm>
              <a:off x="6368008" y="2876619"/>
              <a:ext cx="370382" cy="204933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492" name="Google Shape;492;p28"/>
            <p:cNvGrpSpPr/>
            <p:nvPr/>
          </p:nvGrpSpPr>
          <p:grpSpPr>
            <a:xfrm>
              <a:off x="7080478" y="2728696"/>
              <a:ext cx="154736" cy="278180"/>
              <a:chOff x="7080478" y="2728696"/>
              <a:chExt cx="154736" cy="278180"/>
            </a:xfrm>
          </p:grpSpPr>
          <p:pic>
            <p:nvPicPr>
              <p:cNvPr id="493" name="Google Shape;493;p28"/>
              <p:cNvPicPr preferRelativeResize="0"/>
              <p:nvPr/>
            </p:nvPicPr>
            <p:blipFill rotWithShape="1">
              <a:blip r:embed="rId16">
                <a:alphaModFix/>
              </a:blip>
              <a:srcRect b="0" l="0" r="0" t="0"/>
              <a:stretch/>
            </p:blipFill>
            <p:spPr>
              <a:xfrm>
                <a:off x="7080478" y="2858236"/>
                <a:ext cx="116636" cy="14864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94" name="Google Shape;494;p28"/>
              <p:cNvPicPr preferRelativeResize="0"/>
              <p:nvPr/>
            </p:nvPicPr>
            <p:blipFill rotWithShape="1">
              <a:blip r:embed="rId17">
                <a:alphaModFix/>
              </a:blip>
              <a:srcRect b="0" l="0" r="0" t="0"/>
              <a:stretch/>
            </p:blipFill>
            <p:spPr>
              <a:xfrm>
                <a:off x="7155916" y="2728696"/>
                <a:ext cx="79298" cy="9225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495" name="Google Shape;495;p28"/>
            <p:cNvGrpSpPr/>
            <p:nvPr/>
          </p:nvGrpSpPr>
          <p:grpSpPr>
            <a:xfrm>
              <a:off x="7450836" y="2814040"/>
              <a:ext cx="344448" cy="133400"/>
              <a:chOff x="7450836" y="2814040"/>
              <a:chExt cx="344448" cy="133400"/>
            </a:xfrm>
          </p:grpSpPr>
          <p:sp>
            <p:nvSpPr>
              <p:cNvPr id="496" name="Google Shape;496;p28"/>
              <p:cNvSpPr/>
              <p:nvPr/>
            </p:nvSpPr>
            <p:spPr>
              <a:xfrm>
                <a:off x="7450836" y="2887218"/>
                <a:ext cx="76200" cy="26035"/>
              </a:xfrm>
              <a:custGeom>
                <a:rect b="b" l="l" r="r" t="t"/>
                <a:pathLst>
                  <a:path extrusionOk="0" h="26035" w="76200">
                    <a:moveTo>
                      <a:pt x="0" y="25908"/>
                    </a:moveTo>
                    <a:lnTo>
                      <a:pt x="11906" y="20800"/>
                    </a:lnTo>
                    <a:lnTo>
                      <a:pt x="23812" y="15906"/>
                    </a:lnTo>
                    <a:lnTo>
                      <a:pt x="36004" y="11441"/>
                    </a:lnTo>
                    <a:lnTo>
                      <a:pt x="48767" y="7620"/>
                    </a:lnTo>
                    <a:lnTo>
                      <a:pt x="55626" y="5464"/>
                    </a:lnTo>
                    <a:lnTo>
                      <a:pt x="62484" y="3524"/>
                    </a:lnTo>
                    <a:lnTo>
                      <a:pt x="69342" y="1726"/>
                    </a:lnTo>
                    <a:lnTo>
                      <a:pt x="76200" y="0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497" name="Google Shape;497;p28"/>
              <p:cNvPicPr preferRelativeResize="0"/>
              <p:nvPr/>
            </p:nvPicPr>
            <p:blipFill rotWithShape="1">
              <a:blip r:embed="rId18">
                <a:alphaModFix/>
              </a:blip>
              <a:srcRect b="0" l="0" r="0" t="0"/>
              <a:stretch/>
            </p:blipFill>
            <p:spPr>
              <a:xfrm>
                <a:off x="7569682" y="2814040"/>
                <a:ext cx="225602" cy="1334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498" name="Google Shape;498;p28"/>
            <p:cNvGrpSpPr/>
            <p:nvPr/>
          </p:nvGrpSpPr>
          <p:grpSpPr>
            <a:xfrm>
              <a:off x="8078651" y="2737840"/>
              <a:ext cx="621889" cy="178525"/>
              <a:chOff x="8078651" y="2737840"/>
              <a:chExt cx="621889" cy="178525"/>
            </a:xfrm>
          </p:grpSpPr>
          <p:pic>
            <p:nvPicPr>
              <p:cNvPr id="499" name="Google Shape;499;p28"/>
              <p:cNvPicPr preferRelativeResize="0"/>
              <p:nvPr/>
            </p:nvPicPr>
            <p:blipFill rotWithShape="1">
              <a:blip r:embed="rId19">
                <a:alphaModFix/>
              </a:blip>
              <a:srcRect b="0" l="0" r="0" t="0"/>
              <a:stretch/>
            </p:blipFill>
            <p:spPr>
              <a:xfrm>
                <a:off x="8078651" y="2765272"/>
                <a:ext cx="224888" cy="15109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00" name="Google Shape;500;p28"/>
              <p:cNvPicPr preferRelativeResize="0"/>
              <p:nvPr/>
            </p:nvPicPr>
            <p:blipFill rotWithShape="1">
              <a:blip r:embed="rId20">
                <a:alphaModFix/>
              </a:blip>
              <a:srcRect b="0" l="0" r="0" t="0"/>
              <a:stretch/>
            </p:blipFill>
            <p:spPr>
              <a:xfrm>
                <a:off x="8323300" y="2769082"/>
                <a:ext cx="74250" cy="12578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01" name="Google Shape;501;p28"/>
              <p:cNvPicPr preferRelativeResize="0"/>
              <p:nvPr/>
            </p:nvPicPr>
            <p:blipFill rotWithShape="1">
              <a:blip r:embed="rId21">
                <a:alphaModFix/>
              </a:blip>
              <a:srcRect b="0" l="0" r="0" t="0"/>
              <a:stretch/>
            </p:blipFill>
            <p:spPr>
              <a:xfrm>
                <a:off x="8424646" y="2737840"/>
                <a:ext cx="275894" cy="13665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502" name="Google Shape;502;p28"/>
            <p:cNvGrpSpPr/>
            <p:nvPr/>
          </p:nvGrpSpPr>
          <p:grpSpPr>
            <a:xfrm>
              <a:off x="4882896" y="3553205"/>
              <a:ext cx="458749" cy="275589"/>
              <a:chOff x="4882896" y="3553205"/>
              <a:chExt cx="458749" cy="275589"/>
            </a:xfrm>
          </p:grpSpPr>
          <p:sp>
            <p:nvSpPr>
              <p:cNvPr id="503" name="Google Shape;503;p28"/>
              <p:cNvSpPr/>
              <p:nvPr/>
            </p:nvSpPr>
            <p:spPr>
              <a:xfrm>
                <a:off x="4882896" y="3553205"/>
                <a:ext cx="103504" cy="275589"/>
              </a:xfrm>
              <a:custGeom>
                <a:rect b="b" l="l" r="r" t="t"/>
                <a:pathLst>
                  <a:path extrusionOk="0" h="275589" w="103504">
                    <a:moveTo>
                      <a:pt x="0" y="0"/>
                    </a:moveTo>
                    <a:lnTo>
                      <a:pt x="2786" y="20323"/>
                    </a:lnTo>
                    <a:lnTo>
                      <a:pt x="6286" y="40290"/>
                    </a:lnTo>
                    <a:lnTo>
                      <a:pt x="10072" y="60114"/>
                    </a:lnTo>
                    <a:lnTo>
                      <a:pt x="13716" y="80010"/>
                    </a:lnTo>
                    <a:lnTo>
                      <a:pt x="18573" y="107572"/>
                    </a:lnTo>
                    <a:lnTo>
                      <a:pt x="22860" y="135350"/>
                    </a:lnTo>
                    <a:lnTo>
                      <a:pt x="26574" y="163270"/>
                    </a:lnTo>
                    <a:lnTo>
                      <a:pt x="29718" y="191262"/>
                    </a:lnTo>
                    <a:lnTo>
                      <a:pt x="31849" y="209228"/>
                    </a:lnTo>
                    <a:lnTo>
                      <a:pt x="33623" y="227552"/>
                    </a:lnTo>
                    <a:lnTo>
                      <a:pt x="34968" y="246018"/>
                    </a:lnTo>
                    <a:lnTo>
                      <a:pt x="35814" y="264414"/>
                    </a:lnTo>
                    <a:lnTo>
                      <a:pt x="35814" y="270510"/>
                    </a:lnTo>
                    <a:lnTo>
                      <a:pt x="35814" y="272034"/>
                    </a:lnTo>
                    <a:lnTo>
                      <a:pt x="27884" y="233934"/>
                    </a:lnTo>
                    <a:lnTo>
                      <a:pt x="21526" y="173355"/>
                    </a:lnTo>
                    <a:lnTo>
                      <a:pt x="20978" y="149494"/>
                    </a:lnTo>
                    <a:lnTo>
                      <a:pt x="22860" y="126492"/>
                    </a:lnTo>
                    <a:lnTo>
                      <a:pt x="52578" y="91439"/>
                    </a:lnTo>
                    <a:lnTo>
                      <a:pt x="63055" y="90618"/>
                    </a:lnTo>
                    <a:lnTo>
                      <a:pt x="73533" y="91725"/>
                    </a:lnTo>
                    <a:lnTo>
                      <a:pt x="103131" y="125872"/>
                    </a:lnTo>
                    <a:lnTo>
                      <a:pt x="102108" y="134873"/>
                    </a:lnTo>
                    <a:lnTo>
                      <a:pt x="73914" y="173735"/>
                    </a:lnTo>
                    <a:lnTo>
                      <a:pt x="48768" y="184404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504" name="Google Shape;504;p28"/>
              <p:cNvPicPr preferRelativeResize="0"/>
              <p:nvPr/>
            </p:nvPicPr>
            <p:blipFill rotWithShape="1">
              <a:blip r:embed="rId22">
                <a:alphaModFix/>
              </a:blip>
              <a:srcRect b="0" l="0" r="0" t="0"/>
              <a:stretch/>
            </p:blipFill>
            <p:spPr>
              <a:xfrm>
                <a:off x="5007838" y="3635476"/>
                <a:ext cx="117398" cy="8920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505" name="Google Shape;505;p28"/>
              <p:cNvSpPr/>
              <p:nvPr/>
            </p:nvSpPr>
            <p:spPr>
              <a:xfrm>
                <a:off x="5077206" y="3582161"/>
                <a:ext cx="22860" cy="24129"/>
              </a:xfrm>
              <a:custGeom>
                <a:rect b="b" l="l" r="r" t="t"/>
                <a:pathLst>
                  <a:path extrusionOk="0" h="24129" w="22860">
                    <a:moveTo>
                      <a:pt x="0" y="5333"/>
                    </a:moveTo>
                    <a:lnTo>
                      <a:pt x="0" y="18287"/>
                    </a:lnTo>
                    <a:lnTo>
                      <a:pt x="5334" y="23621"/>
                    </a:lnTo>
                    <a:lnTo>
                      <a:pt x="17526" y="23621"/>
                    </a:lnTo>
                    <a:lnTo>
                      <a:pt x="22860" y="18287"/>
                    </a:lnTo>
                    <a:lnTo>
                      <a:pt x="22860" y="11429"/>
                    </a:lnTo>
                    <a:lnTo>
                      <a:pt x="22860" y="5333"/>
                    </a:lnTo>
                    <a:lnTo>
                      <a:pt x="17526" y="0"/>
                    </a:lnTo>
                    <a:lnTo>
                      <a:pt x="5334" y="0"/>
                    </a:lnTo>
                    <a:lnTo>
                      <a:pt x="0" y="5333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506" name="Google Shape;506;p28"/>
              <p:cNvPicPr preferRelativeResize="0"/>
              <p:nvPr/>
            </p:nvPicPr>
            <p:blipFill rotWithShape="1">
              <a:blip r:embed="rId23">
                <a:alphaModFix/>
              </a:blip>
              <a:srcRect b="0" l="0" r="0" t="0"/>
              <a:stretch/>
            </p:blipFill>
            <p:spPr>
              <a:xfrm>
                <a:off x="5148868" y="3556228"/>
                <a:ext cx="192777" cy="15092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507" name="Google Shape;507;p28"/>
            <p:cNvGrpSpPr/>
            <p:nvPr/>
          </p:nvGrpSpPr>
          <p:grpSpPr>
            <a:xfrm>
              <a:off x="5609081" y="3558540"/>
              <a:ext cx="136525" cy="142779"/>
              <a:chOff x="5609081" y="3558540"/>
              <a:chExt cx="136525" cy="142779"/>
            </a:xfrm>
          </p:grpSpPr>
          <p:sp>
            <p:nvSpPr>
              <p:cNvPr id="508" name="Google Shape;508;p28"/>
              <p:cNvSpPr/>
              <p:nvPr/>
            </p:nvSpPr>
            <p:spPr>
              <a:xfrm>
                <a:off x="5631179" y="3558540"/>
                <a:ext cx="5079" cy="124460"/>
              </a:xfrm>
              <a:custGeom>
                <a:rect b="b" l="l" r="r" t="t"/>
                <a:pathLst>
                  <a:path extrusionOk="0" h="124460" w="5079">
                    <a:moveTo>
                      <a:pt x="2286" y="0"/>
                    </a:moveTo>
                    <a:lnTo>
                      <a:pt x="964" y="19883"/>
                    </a:lnTo>
                    <a:lnTo>
                      <a:pt x="285" y="39624"/>
                    </a:lnTo>
                    <a:lnTo>
                      <a:pt x="35" y="59364"/>
                    </a:lnTo>
                    <a:lnTo>
                      <a:pt x="0" y="79248"/>
                    </a:lnTo>
                    <a:lnTo>
                      <a:pt x="285" y="90558"/>
                    </a:lnTo>
                    <a:lnTo>
                      <a:pt x="1143" y="101727"/>
                    </a:lnTo>
                    <a:lnTo>
                      <a:pt x="2571" y="112895"/>
                    </a:lnTo>
                    <a:lnTo>
                      <a:pt x="4572" y="124205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9" name="Google Shape;509;p28"/>
              <p:cNvSpPr/>
              <p:nvPr/>
            </p:nvSpPr>
            <p:spPr>
              <a:xfrm>
                <a:off x="5609081" y="3621309"/>
                <a:ext cx="136525" cy="80010"/>
              </a:xfrm>
              <a:custGeom>
                <a:rect b="b" l="l" r="r" t="t"/>
                <a:pathLst>
                  <a:path extrusionOk="0" h="80010" w="136525">
                    <a:moveTo>
                      <a:pt x="0" y="27908"/>
                    </a:moveTo>
                    <a:lnTo>
                      <a:pt x="38147" y="13549"/>
                    </a:lnTo>
                    <a:lnTo>
                      <a:pt x="68103" y="9524"/>
                    </a:lnTo>
                    <a:lnTo>
                      <a:pt x="75711" y="11251"/>
                    </a:lnTo>
                    <a:lnTo>
                      <a:pt x="81534" y="16478"/>
                    </a:lnTo>
                    <a:lnTo>
                      <a:pt x="84582" y="26836"/>
                    </a:lnTo>
                    <a:lnTo>
                      <a:pt x="85344" y="38766"/>
                    </a:lnTo>
                    <a:lnTo>
                      <a:pt x="84963" y="50982"/>
                    </a:lnTo>
                    <a:lnTo>
                      <a:pt x="84582" y="62198"/>
                    </a:lnTo>
                    <a:lnTo>
                      <a:pt x="84582" y="70580"/>
                    </a:lnTo>
                    <a:lnTo>
                      <a:pt x="83820" y="79724"/>
                    </a:lnTo>
                    <a:lnTo>
                      <a:pt x="95250" y="78200"/>
                    </a:lnTo>
                    <a:lnTo>
                      <a:pt x="104620" y="74330"/>
                    </a:lnTo>
                    <a:lnTo>
                      <a:pt x="130552" y="41898"/>
                    </a:lnTo>
                    <a:lnTo>
                      <a:pt x="135909" y="20538"/>
                    </a:lnTo>
                    <a:lnTo>
                      <a:pt x="132588" y="11144"/>
                    </a:lnTo>
                    <a:lnTo>
                      <a:pt x="122836" y="3905"/>
                    </a:lnTo>
                    <a:lnTo>
                      <a:pt x="110013" y="666"/>
                    </a:lnTo>
                    <a:lnTo>
                      <a:pt x="96476" y="0"/>
                    </a:lnTo>
                    <a:lnTo>
                      <a:pt x="84582" y="476"/>
                    </a:lnTo>
                    <a:lnTo>
                      <a:pt x="75521" y="738"/>
                    </a:lnTo>
                    <a:lnTo>
                      <a:pt x="67532" y="2000"/>
                    </a:lnTo>
                    <a:lnTo>
                      <a:pt x="60257" y="4976"/>
                    </a:lnTo>
                    <a:lnTo>
                      <a:pt x="53340" y="10382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510" name="Google Shape;510;p28"/>
            <p:cNvPicPr preferRelativeResize="0"/>
            <p:nvPr/>
          </p:nvPicPr>
          <p:blipFill rotWithShape="1">
            <a:blip r:embed="rId24">
              <a:alphaModFix/>
            </a:blip>
            <a:srcRect b="0" l="0" r="0" t="0"/>
            <a:stretch/>
          </p:blipFill>
          <p:spPr>
            <a:xfrm>
              <a:off x="6070066" y="3510508"/>
              <a:ext cx="424484" cy="192836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511" name="Google Shape;511;p28"/>
            <p:cNvGrpSpPr/>
            <p:nvPr/>
          </p:nvGrpSpPr>
          <p:grpSpPr>
            <a:xfrm>
              <a:off x="6815302" y="3448786"/>
              <a:ext cx="185217" cy="152450"/>
              <a:chOff x="6815302" y="3448786"/>
              <a:chExt cx="185217" cy="152450"/>
            </a:xfrm>
          </p:grpSpPr>
          <p:pic>
            <p:nvPicPr>
              <p:cNvPr id="512" name="Google Shape;512;p28"/>
              <p:cNvPicPr preferRelativeResize="0"/>
              <p:nvPr/>
            </p:nvPicPr>
            <p:blipFill rotWithShape="1">
              <a:blip r:embed="rId25">
                <a:alphaModFix/>
              </a:blip>
              <a:srcRect b="0" l="0" r="0" t="0"/>
              <a:stretch/>
            </p:blipFill>
            <p:spPr>
              <a:xfrm>
                <a:off x="6815302" y="3448786"/>
                <a:ext cx="73202" cy="1524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13" name="Google Shape;513;p28"/>
              <p:cNvPicPr preferRelativeResize="0"/>
              <p:nvPr/>
            </p:nvPicPr>
            <p:blipFill rotWithShape="1">
              <a:blip r:embed="rId26">
                <a:alphaModFix/>
              </a:blip>
              <a:srcRect b="0" l="0" r="0" t="0"/>
              <a:stretch/>
            </p:blipFill>
            <p:spPr>
              <a:xfrm>
                <a:off x="6913886" y="3473873"/>
                <a:ext cx="86633" cy="10679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514" name="Google Shape;514;p28"/>
            <p:cNvPicPr preferRelativeResize="0"/>
            <p:nvPr/>
          </p:nvPicPr>
          <p:blipFill rotWithShape="1">
            <a:blip r:embed="rId27">
              <a:alphaModFix/>
            </a:blip>
            <a:srcRect b="0" l="0" r="0" t="0"/>
            <a:stretch/>
          </p:blipFill>
          <p:spPr>
            <a:xfrm>
              <a:off x="7220686" y="3393922"/>
              <a:ext cx="233984" cy="131686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515" name="Google Shape;515;p28"/>
            <p:cNvGrpSpPr/>
            <p:nvPr/>
          </p:nvGrpSpPr>
          <p:grpSpPr>
            <a:xfrm>
              <a:off x="7707629" y="3297935"/>
              <a:ext cx="592200" cy="177534"/>
              <a:chOff x="7707629" y="3297935"/>
              <a:chExt cx="592200" cy="177534"/>
            </a:xfrm>
          </p:grpSpPr>
          <p:sp>
            <p:nvSpPr>
              <p:cNvPr id="516" name="Google Shape;516;p28"/>
              <p:cNvSpPr/>
              <p:nvPr/>
            </p:nvSpPr>
            <p:spPr>
              <a:xfrm>
                <a:off x="7707629" y="3350513"/>
                <a:ext cx="22225" cy="113029"/>
              </a:xfrm>
              <a:custGeom>
                <a:rect b="b" l="l" r="r" t="t"/>
                <a:pathLst>
                  <a:path extrusionOk="0" h="113029" w="22225">
                    <a:moveTo>
                      <a:pt x="0" y="0"/>
                    </a:moveTo>
                    <a:lnTo>
                      <a:pt x="1928" y="38790"/>
                    </a:lnTo>
                    <a:lnTo>
                      <a:pt x="8191" y="77533"/>
                    </a:lnTo>
                    <a:lnTo>
                      <a:pt x="19050" y="108204"/>
                    </a:lnTo>
                    <a:lnTo>
                      <a:pt x="19050" y="109728"/>
                    </a:lnTo>
                    <a:lnTo>
                      <a:pt x="22098" y="112776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7" name="Google Shape;517;p28"/>
              <p:cNvSpPr/>
              <p:nvPr/>
            </p:nvSpPr>
            <p:spPr>
              <a:xfrm>
                <a:off x="7711439" y="3366361"/>
                <a:ext cx="159384" cy="78739"/>
              </a:xfrm>
              <a:custGeom>
                <a:rect b="b" l="l" r="r" t="t"/>
                <a:pathLst>
                  <a:path extrusionOk="0" h="78739" w="159384">
                    <a:moveTo>
                      <a:pt x="0" y="29872"/>
                    </a:moveTo>
                    <a:lnTo>
                      <a:pt x="46481" y="9298"/>
                    </a:lnTo>
                    <a:lnTo>
                      <a:pt x="76962" y="5488"/>
                    </a:lnTo>
                    <a:lnTo>
                      <a:pt x="83058" y="5488"/>
                    </a:lnTo>
                    <a:lnTo>
                      <a:pt x="85344" y="7774"/>
                    </a:lnTo>
                    <a:lnTo>
                      <a:pt x="88392" y="13108"/>
                    </a:lnTo>
                    <a:lnTo>
                      <a:pt x="92202" y="19204"/>
                    </a:lnTo>
                    <a:lnTo>
                      <a:pt x="107442" y="58828"/>
                    </a:lnTo>
                    <a:lnTo>
                      <a:pt x="108966" y="64924"/>
                    </a:lnTo>
                    <a:lnTo>
                      <a:pt x="108966" y="70258"/>
                    </a:lnTo>
                    <a:lnTo>
                      <a:pt x="108966" y="76354"/>
                    </a:lnTo>
                    <a:lnTo>
                      <a:pt x="103632" y="77116"/>
                    </a:lnTo>
                    <a:lnTo>
                      <a:pt x="102107" y="78640"/>
                    </a:lnTo>
                    <a:lnTo>
                      <a:pt x="99060" y="72544"/>
                    </a:lnTo>
                    <a:lnTo>
                      <a:pt x="96023" y="64258"/>
                    </a:lnTo>
                    <a:lnTo>
                      <a:pt x="94773" y="54828"/>
                    </a:lnTo>
                    <a:lnTo>
                      <a:pt x="95095" y="45112"/>
                    </a:lnTo>
                    <a:lnTo>
                      <a:pt x="114026" y="9715"/>
                    </a:lnTo>
                    <a:lnTo>
                      <a:pt x="149899" y="0"/>
                    </a:lnTo>
                    <a:lnTo>
                      <a:pt x="159258" y="154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8" name="Google Shape;518;p28"/>
              <p:cNvSpPr/>
              <p:nvPr/>
            </p:nvSpPr>
            <p:spPr>
              <a:xfrm>
                <a:off x="7882473" y="3342131"/>
                <a:ext cx="95250" cy="92075"/>
              </a:xfrm>
              <a:custGeom>
                <a:rect b="b" l="l" r="r" t="t"/>
                <a:pathLst>
                  <a:path extrusionOk="0" h="92075" w="95250">
                    <a:moveTo>
                      <a:pt x="41564" y="54101"/>
                    </a:moveTo>
                    <a:lnTo>
                      <a:pt x="41755" y="44267"/>
                    </a:lnTo>
                    <a:lnTo>
                      <a:pt x="41945" y="34289"/>
                    </a:lnTo>
                    <a:lnTo>
                      <a:pt x="41564" y="24312"/>
                    </a:lnTo>
                    <a:lnTo>
                      <a:pt x="40040" y="14477"/>
                    </a:lnTo>
                    <a:lnTo>
                      <a:pt x="38516" y="9905"/>
                    </a:lnTo>
                    <a:lnTo>
                      <a:pt x="35468" y="0"/>
                    </a:lnTo>
                    <a:lnTo>
                      <a:pt x="8036" y="32003"/>
                    </a:lnTo>
                    <a:lnTo>
                      <a:pt x="0" y="71330"/>
                    </a:lnTo>
                    <a:lnTo>
                      <a:pt x="3464" y="83057"/>
                    </a:lnTo>
                    <a:lnTo>
                      <a:pt x="8501" y="87784"/>
                    </a:lnTo>
                    <a:lnTo>
                      <a:pt x="15751" y="90582"/>
                    </a:lnTo>
                    <a:lnTo>
                      <a:pt x="23717" y="91523"/>
                    </a:lnTo>
                    <a:lnTo>
                      <a:pt x="30896" y="90677"/>
                    </a:lnTo>
                    <a:lnTo>
                      <a:pt x="50827" y="57673"/>
                    </a:lnTo>
                    <a:lnTo>
                      <a:pt x="51542" y="42910"/>
                    </a:lnTo>
                    <a:lnTo>
                      <a:pt x="51470" y="35813"/>
                    </a:lnTo>
                    <a:lnTo>
                      <a:pt x="51470" y="32765"/>
                    </a:lnTo>
                    <a:lnTo>
                      <a:pt x="51470" y="32003"/>
                    </a:lnTo>
                    <a:lnTo>
                      <a:pt x="51470" y="30479"/>
                    </a:lnTo>
                    <a:lnTo>
                      <a:pt x="51470" y="38861"/>
                    </a:lnTo>
                    <a:lnTo>
                      <a:pt x="52232" y="44195"/>
                    </a:lnTo>
                    <a:lnTo>
                      <a:pt x="56042" y="52577"/>
                    </a:lnTo>
                    <a:lnTo>
                      <a:pt x="59114" y="60186"/>
                    </a:lnTo>
                    <a:lnTo>
                      <a:pt x="62900" y="67722"/>
                    </a:lnTo>
                    <a:lnTo>
                      <a:pt x="67829" y="74545"/>
                    </a:lnTo>
                    <a:lnTo>
                      <a:pt x="74330" y="80009"/>
                    </a:lnTo>
                    <a:lnTo>
                      <a:pt x="80426" y="83819"/>
                    </a:lnTo>
                    <a:lnTo>
                      <a:pt x="87284" y="83819"/>
                    </a:lnTo>
                    <a:lnTo>
                      <a:pt x="94904" y="84581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9" name="Google Shape;519;p28"/>
              <p:cNvSpPr/>
              <p:nvPr/>
            </p:nvSpPr>
            <p:spPr>
              <a:xfrm>
                <a:off x="7997725" y="3358133"/>
                <a:ext cx="13970" cy="55245"/>
              </a:xfrm>
              <a:custGeom>
                <a:rect b="b" l="l" r="r" t="t"/>
                <a:pathLst>
                  <a:path extrusionOk="0" h="55245" w="13970">
                    <a:moveTo>
                      <a:pt x="7846" y="19050"/>
                    </a:moveTo>
                    <a:lnTo>
                      <a:pt x="7846" y="8382"/>
                    </a:lnTo>
                    <a:lnTo>
                      <a:pt x="10894" y="4571"/>
                    </a:lnTo>
                    <a:lnTo>
                      <a:pt x="4798" y="0"/>
                    </a:lnTo>
                    <a:lnTo>
                      <a:pt x="0" y="34266"/>
                    </a:lnTo>
                    <a:lnTo>
                      <a:pt x="130" y="41529"/>
                    </a:lnTo>
                    <a:lnTo>
                      <a:pt x="1833" y="48220"/>
                    </a:lnTo>
                    <a:lnTo>
                      <a:pt x="6322" y="53340"/>
                    </a:lnTo>
                    <a:lnTo>
                      <a:pt x="10132" y="54864"/>
                    </a:lnTo>
                    <a:lnTo>
                      <a:pt x="11656" y="54864"/>
                    </a:lnTo>
                    <a:lnTo>
                      <a:pt x="13942" y="54864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0" name="Google Shape;520;p28"/>
              <p:cNvSpPr/>
              <p:nvPr/>
            </p:nvSpPr>
            <p:spPr>
              <a:xfrm>
                <a:off x="7975853" y="3297935"/>
                <a:ext cx="24129" cy="22860"/>
              </a:xfrm>
              <a:custGeom>
                <a:rect b="b" l="l" r="r" t="t"/>
                <a:pathLst>
                  <a:path extrusionOk="0" h="22860" w="24129">
                    <a:moveTo>
                      <a:pt x="0" y="5333"/>
                    </a:moveTo>
                    <a:lnTo>
                      <a:pt x="0" y="17525"/>
                    </a:lnTo>
                    <a:lnTo>
                      <a:pt x="5334" y="22859"/>
                    </a:lnTo>
                    <a:lnTo>
                      <a:pt x="18288" y="22859"/>
                    </a:lnTo>
                    <a:lnTo>
                      <a:pt x="23622" y="17525"/>
                    </a:lnTo>
                    <a:lnTo>
                      <a:pt x="23622" y="11429"/>
                    </a:lnTo>
                    <a:lnTo>
                      <a:pt x="23622" y="5333"/>
                    </a:lnTo>
                    <a:lnTo>
                      <a:pt x="18288" y="0"/>
                    </a:lnTo>
                    <a:lnTo>
                      <a:pt x="5334" y="0"/>
                    </a:lnTo>
                    <a:lnTo>
                      <a:pt x="0" y="5333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1" name="Google Shape;521;p28"/>
              <p:cNvSpPr/>
              <p:nvPr/>
            </p:nvSpPr>
            <p:spPr>
              <a:xfrm>
                <a:off x="8051732" y="3358133"/>
                <a:ext cx="53975" cy="53339"/>
              </a:xfrm>
              <a:custGeom>
                <a:rect b="b" l="l" r="r" t="t"/>
                <a:pathLst>
                  <a:path extrusionOk="0" h="53339" w="53975">
                    <a:moveTo>
                      <a:pt x="1083" y="18287"/>
                    </a:moveTo>
                    <a:lnTo>
                      <a:pt x="2655" y="25015"/>
                    </a:lnTo>
                    <a:lnTo>
                      <a:pt x="3940" y="31527"/>
                    </a:lnTo>
                    <a:lnTo>
                      <a:pt x="4941" y="37897"/>
                    </a:lnTo>
                    <a:lnTo>
                      <a:pt x="5655" y="44195"/>
                    </a:lnTo>
                    <a:lnTo>
                      <a:pt x="6417" y="47243"/>
                    </a:lnTo>
                    <a:lnTo>
                      <a:pt x="6417" y="50291"/>
                    </a:lnTo>
                    <a:lnTo>
                      <a:pt x="6417" y="53339"/>
                    </a:lnTo>
                    <a:lnTo>
                      <a:pt x="2607" y="47243"/>
                    </a:lnTo>
                    <a:lnTo>
                      <a:pt x="1083" y="42671"/>
                    </a:lnTo>
                    <a:lnTo>
                      <a:pt x="321" y="35051"/>
                    </a:lnTo>
                    <a:lnTo>
                      <a:pt x="0" y="27324"/>
                    </a:lnTo>
                    <a:lnTo>
                      <a:pt x="607" y="20097"/>
                    </a:lnTo>
                    <a:lnTo>
                      <a:pt x="2786" y="13299"/>
                    </a:lnTo>
                    <a:lnTo>
                      <a:pt x="7179" y="6857"/>
                    </a:lnTo>
                    <a:lnTo>
                      <a:pt x="11751" y="2285"/>
                    </a:lnTo>
                    <a:lnTo>
                      <a:pt x="21657" y="0"/>
                    </a:lnTo>
                    <a:lnTo>
                      <a:pt x="27753" y="3047"/>
                    </a:lnTo>
                    <a:lnTo>
                      <a:pt x="49851" y="34289"/>
                    </a:lnTo>
                    <a:lnTo>
                      <a:pt x="52137" y="40385"/>
                    </a:lnTo>
                    <a:lnTo>
                      <a:pt x="53661" y="46481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2" name="Google Shape;522;p28"/>
              <p:cNvSpPr/>
              <p:nvPr/>
            </p:nvSpPr>
            <p:spPr>
              <a:xfrm>
                <a:off x="8144255" y="3350513"/>
                <a:ext cx="7620" cy="51435"/>
              </a:xfrm>
              <a:custGeom>
                <a:rect b="b" l="l" r="r" t="t"/>
                <a:pathLst>
                  <a:path extrusionOk="0" h="51435" w="7620">
                    <a:moveTo>
                      <a:pt x="0" y="0"/>
                    </a:moveTo>
                    <a:lnTo>
                      <a:pt x="5334" y="38100"/>
                    </a:lnTo>
                    <a:lnTo>
                      <a:pt x="6096" y="41910"/>
                    </a:lnTo>
                    <a:lnTo>
                      <a:pt x="6858" y="46482"/>
                    </a:lnTo>
                    <a:lnTo>
                      <a:pt x="7620" y="51053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3" name="Google Shape;523;p28"/>
              <p:cNvSpPr/>
              <p:nvPr/>
            </p:nvSpPr>
            <p:spPr>
              <a:xfrm>
                <a:off x="8125967" y="3303269"/>
                <a:ext cx="22859" cy="22860"/>
              </a:xfrm>
              <a:custGeom>
                <a:rect b="b" l="l" r="r" t="t"/>
                <a:pathLst>
                  <a:path extrusionOk="0" h="22860" w="22859">
                    <a:moveTo>
                      <a:pt x="0" y="5333"/>
                    </a:moveTo>
                    <a:lnTo>
                      <a:pt x="0" y="18287"/>
                    </a:lnTo>
                    <a:lnTo>
                      <a:pt x="5333" y="22859"/>
                    </a:lnTo>
                    <a:lnTo>
                      <a:pt x="17525" y="22859"/>
                    </a:lnTo>
                    <a:lnTo>
                      <a:pt x="22859" y="18287"/>
                    </a:lnTo>
                    <a:lnTo>
                      <a:pt x="22859" y="11429"/>
                    </a:lnTo>
                    <a:lnTo>
                      <a:pt x="22859" y="5333"/>
                    </a:lnTo>
                    <a:lnTo>
                      <a:pt x="17525" y="0"/>
                    </a:lnTo>
                    <a:lnTo>
                      <a:pt x="5333" y="0"/>
                    </a:lnTo>
                    <a:lnTo>
                      <a:pt x="0" y="5333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4" name="Google Shape;524;p28"/>
              <p:cNvSpPr/>
              <p:nvPr/>
            </p:nvSpPr>
            <p:spPr>
              <a:xfrm>
                <a:off x="8185403" y="3352037"/>
                <a:ext cx="52070" cy="66675"/>
              </a:xfrm>
              <a:custGeom>
                <a:rect b="b" l="l" r="r" t="t"/>
                <a:pathLst>
                  <a:path extrusionOk="0" h="66675" w="52070">
                    <a:moveTo>
                      <a:pt x="3048" y="7620"/>
                    </a:moveTo>
                    <a:lnTo>
                      <a:pt x="6096" y="49530"/>
                    </a:lnTo>
                    <a:lnTo>
                      <a:pt x="7620" y="58674"/>
                    </a:lnTo>
                    <a:lnTo>
                      <a:pt x="4572" y="64008"/>
                    </a:lnTo>
                    <a:lnTo>
                      <a:pt x="3048" y="65532"/>
                    </a:lnTo>
                    <a:lnTo>
                      <a:pt x="3048" y="66294"/>
                    </a:lnTo>
                    <a:lnTo>
                      <a:pt x="1524" y="65532"/>
                    </a:lnTo>
                    <a:lnTo>
                      <a:pt x="762" y="60198"/>
                    </a:lnTo>
                    <a:lnTo>
                      <a:pt x="0" y="53340"/>
                    </a:lnTo>
                    <a:lnTo>
                      <a:pt x="0" y="47244"/>
                    </a:lnTo>
                    <a:lnTo>
                      <a:pt x="107" y="38123"/>
                    </a:lnTo>
                    <a:lnTo>
                      <a:pt x="16764" y="0"/>
                    </a:lnTo>
                    <a:lnTo>
                      <a:pt x="24384" y="762"/>
                    </a:lnTo>
                    <a:lnTo>
                      <a:pt x="32766" y="1524"/>
                    </a:lnTo>
                    <a:lnTo>
                      <a:pt x="36576" y="12192"/>
                    </a:lnTo>
                    <a:lnTo>
                      <a:pt x="39624" y="18288"/>
                    </a:lnTo>
                    <a:lnTo>
                      <a:pt x="42279" y="24324"/>
                    </a:lnTo>
                    <a:lnTo>
                      <a:pt x="44862" y="30003"/>
                    </a:lnTo>
                    <a:lnTo>
                      <a:pt x="47875" y="35540"/>
                    </a:lnTo>
                    <a:lnTo>
                      <a:pt x="51816" y="41148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5" name="Google Shape;525;p28"/>
              <p:cNvSpPr/>
              <p:nvPr/>
            </p:nvSpPr>
            <p:spPr>
              <a:xfrm>
                <a:off x="8228075" y="3336405"/>
                <a:ext cx="71754" cy="139064"/>
              </a:xfrm>
              <a:custGeom>
                <a:rect b="b" l="l" r="r" t="t"/>
                <a:pathLst>
                  <a:path extrusionOk="0" h="139064" w="71754">
                    <a:moveTo>
                      <a:pt x="55625" y="16394"/>
                    </a:moveTo>
                    <a:lnTo>
                      <a:pt x="53209" y="10358"/>
                    </a:lnTo>
                    <a:lnTo>
                      <a:pt x="50006" y="4107"/>
                    </a:lnTo>
                    <a:lnTo>
                      <a:pt x="45231" y="0"/>
                    </a:lnTo>
                    <a:lnTo>
                      <a:pt x="38099" y="392"/>
                    </a:lnTo>
                    <a:lnTo>
                      <a:pt x="29717" y="4202"/>
                    </a:lnTo>
                    <a:lnTo>
                      <a:pt x="28193" y="15632"/>
                    </a:lnTo>
                    <a:lnTo>
                      <a:pt x="28193" y="23252"/>
                    </a:lnTo>
                    <a:lnTo>
                      <a:pt x="27431" y="33920"/>
                    </a:lnTo>
                    <a:lnTo>
                      <a:pt x="35051" y="37730"/>
                    </a:lnTo>
                    <a:lnTo>
                      <a:pt x="44957" y="39254"/>
                    </a:lnTo>
                    <a:lnTo>
                      <a:pt x="53339" y="40016"/>
                    </a:lnTo>
                    <a:lnTo>
                      <a:pt x="60197" y="40016"/>
                    </a:lnTo>
                    <a:lnTo>
                      <a:pt x="65531" y="32396"/>
                    </a:lnTo>
                    <a:lnTo>
                      <a:pt x="67817" y="29348"/>
                    </a:lnTo>
                    <a:lnTo>
                      <a:pt x="67055" y="26300"/>
                    </a:lnTo>
                    <a:lnTo>
                      <a:pt x="67055" y="23252"/>
                    </a:lnTo>
                    <a:lnTo>
                      <a:pt x="67055" y="24014"/>
                    </a:lnTo>
                    <a:lnTo>
                      <a:pt x="67055" y="24776"/>
                    </a:lnTo>
                    <a:lnTo>
                      <a:pt x="67294" y="33349"/>
                    </a:lnTo>
                    <a:lnTo>
                      <a:pt x="67817" y="41921"/>
                    </a:lnTo>
                    <a:lnTo>
                      <a:pt x="68341" y="50494"/>
                    </a:lnTo>
                    <a:lnTo>
                      <a:pt x="68579" y="59066"/>
                    </a:lnTo>
                    <a:lnTo>
                      <a:pt x="69580" y="70949"/>
                    </a:lnTo>
                    <a:lnTo>
                      <a:pt x="70294" y="82688"/>
                    </a:lnTo>
                    <a:lnTo>
                      <a:pt x="70723" y="94428"/>
                    </a:lnTo>
                    <a:lnTo>
                      <a:pt x="70865" y="106310"/>
                    </a:lnTo>
                    <a:lnTo>
                      <a:pt x="71163" y="114502"/>
                    </a:lnTo>
                    <a:lnTo>
                      <a:pt x="70961" y="123265"/>
                    </a:lnTo>
                    <a:lnTo>
                      <a:pt x="68615" y="131171"/>
                    </a:lnTo>
                    <a:lnTo>
                      <a:pt x="62483" y="136790"/>
                    </a:lnTo>
                    <a:lnTo>
                      <a:pt x="51970" y="138505"/>
                    </a:lnTo>
                    <a:lnTo>
                      <a:pt x="40671" y="137362"/>
                    </a:lnTo>
                    <a:lnTo>
                      <a:pt x="4286" y="117609"/>
                    </a:lnTo>
                    <a:lnTo>
                      <a:pt x="0" y="113168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526" name="Google Shape;526;p28"/>
            <p:cNvPicPr preferRelativeResize="0"/>
            <p:nvPr/>
          </p:nvPicPr>
          <p:blipFill rotWithShape="1">
            <a:blip r:embed="rId28">
              <a:alphaModFix/>
            </a:blip>
            <a:srcRect b="0" l="0" r="0" t="0"/>
            <a:stretch/>
          </p:blipFill>
          <p:spPr>
            <a:xfrm>
              <a:off x="8494750" y="3188182"/>
              <a:ext cx="314756" cy="170262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527" name="Google Shape;527;p28"/>
            <p:cNvGrpSpPr/>
            <p:nvPr/>
          </p:nvGrpSpPr>
          <p:grpSpPr>
            <a:xfrm>
              <a:off x="4230944" y="4422622"/>
              <a:ext cx="699983" cy="241604"/>
              <a:chOff x="4230944" y="4422622"/>
              <a:chExt cx="699983" cy="241604"/>
            </a:xfrm>
          </p:grpSpPr>
          <p:pic>
            <p:nvPicPr>
              <p:cNvPr id="528" name="Google Shape;528;p28"/>
              <p:cNvPicPr preferRelativeResize="0"/>
              <p:nvPr/>
            </p:nvPicPr>
            <p:blipFill rotWithShape="1">
              <a:blip r:embed="rId29">
                <a:alphaModFix/>
              </a:blip>
              <a:srcRect b="0" l="0" r="0" t="0"/>
              <a:stretch/>
            </p:blipFill>
            <p:spPr>
              <a:xfrm>
                <a:off x="4230944" y="4443196"/>
                <a:ext cx="107218" cy="22103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29" name="Google Shape;529;p28"/>
              <p:cNvPicPr preferRelativeResize="0"/>
              <p:nvPr/>
            </p:nvPicPr>
            <p:blipFill rotWithShape="1">
              <a:blip r:embed="rId30">
                <a:alphaModFix/>
              </a:blip>
              <a:srcRect b="0" l="0" r="0" t="0"/>
              <a:stretch/>
            </p:blipFill>
            <p:spPr>
              <a:xfrm>
                <a:off x="4364710" y="4506442"/>
                <a:ext cx="179120" cy="13131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30" name="Google Shape;530;p28"/>
              <p:cNvPicPr preferRelativeResize="0"/>
              <p:nvPr/>
            </p:nvPicPr>
            <p:blipFill rotWithShape="1">
              <a:blip r:embed="rId31">
                <a:alphaModFix/>
              </a:blip>
              <a:srcRect b="0" l="0" r="0" t="0"/>
              <a:stretch/>
            </p:blipFill>
            <p:spPr>
              <a:xfrm>
                <a:off x="4571974" y="4456150"/>
                <a:ext cx="144830" cy="15867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31" name="Google Shape;531;p28"/>
              <p:cNvPicPr preferRelativeResize="0"/>
              <p:nvPr/>
            </p:nvPicPr>
            <p:blipFill rotWithShape="1">
              <a:blip r:embed="rId32">
                <a:alphaModFix/>
              </a:blip>
              <a:srcRect b="0" l="0" r="0" t="0"/>
              <a:stretch/>
            </p:blipFill>
            <p:spPr>
              <a:xfrm>
                <a:off x="4737531" y="4422622"/>
                <a:ext cx="193396" cy="160023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532" name="Google Shape;532;p28"/>
            <p:cNvGrpSpPr/>
            <p:nvPr/>
          </p:nvGrpSpPr>
          <p:grpSpPr>
            <a:xfrm>
              <a:off x="5388076" y="4190974"/>
              <a:ext cx="505739" cy="384962"/>
              <a:chOff x="5388076" y="4190974"/>
              <a:chExt cx="505739" cy="384962"/>
            </a:xfrm>
          </p:grpSpPr>
          <p:sp>
            <p:nvSpPr>
              <p:cNvPr id="533" name="Google Shape;533;p28"/>
              <p:cNvSpPr/>
              <p:nvPr/>
            </p:nvSpPr>
            <p:spPr>
              <a:xfrm>
                <a:off x="5422391" y="4340351"/>
                <a:ext cx="109854" cy="193039"/>
              </a:xfrm>
              <a:custGeom>
                <a:rect b="b" l="l" r="r" t="t"/>
                <a:pathLst>
                  <a:path extrusionOk="0" h="193039" w="109854">
                    <a:moveTo>
                      <a:pt x="0" y="762"/>
                    </a:moveTo>
                    <a:lnTo>
                      <a:pt x="1869" y="14466"/>
                    </a:lnTo>
                    <a:lnTo>
                      <a:pt x="4095" y="28098"/>
                    </a:lnTo>
                    <a:lnTo>
                      <a:pt x="6750" y="41588"/>
                    </a:lnTo>
                    <a:lnTo>
                      <a:pt x="9906" y="54864"/>
                    </a:lnTo>
                    <a:lnTo>
                      <a:pt x="12477" y="66365"/>
                    </a:lnTo>
                    <a:lnTo>
                      <a:pt x="16192" y="78867"/>
                    </a:lnTo>
                    <a:lnTo>
                      <a:pt x="21907" y="90225"/>
                    </a:lnTo>
                    <a:lnTo>
                      <a:pt x="30480" y="98298"/>
                    </a:lnTo>
                    <a:lnTo>
                      <a:pt x="41136" y="101334"/>
                    </a:lnTo>
                    <a:lnTo>
                      <a:pt x="51149" y="99155"/>
                    </a:lnTo>
                    <a:lnTo>
                      <a:pt x="86201" y="59055"/>
                    </a:lnTo>
                    <a:lnTo>
                      <a:pt x="91440" y="26670"/>
                    </a:lnTo>
                    <a:lnTo>
                      <a:pt x="90237" y="18966"/>
                    </a:lnTo>
                    <a:lnTo>
                      <a:pt x="87534" y="11334"/>
                    </a:lnTo>
                    <a:lnTo>
                      <a:pt x="82974" y="4702"/>
                    </a:lnTo>
                    <a:lnTo>
                      <a:pt x="76200" y="0"/>
                    </a:lnTo>
                    <a:lnTo>
                      <a:pt x="75438" y="0"/>
                    </a:lnTo>
                    <a:lnTo>
                      <a:pt x="74676" y="0"/>
                    </a:lnTo>
                    <a:lnTo>
                      <a:pt x="73152" y="0"/>
                    </a:lnTo>
                    <a:lnTo>
                      <a:pt x="71675" y="9382"/>
                    </a:lnTo>
                    <a:lnTo>
                      <a:pt x="71628" y="19050"/>
                    </a:lnTo>
                    <a:lnTo>
                      <a:pt x="72723" y="28717"/>
                    </a:lnTo>
                    <a:lnTo>
                      <a:pt x="86296" y="74199"/>
                    </a:lnTo>
                    <a:lnTo>
                      <a:pt x="99060" y="109728"/>
                    </a:lnTo>
                    <a:lnTo>
                      <a:pt x="103512" y="123134"/>
                    </a:lnTo>
                    <a:lnTo>
                      <a:pt x="107251" y="136969"/>
                    </a:lnTo>
                    <a:lnTo>
                      <a:pt x="109561" y="151090"/>
                    </a:lnTo>
                    <a:lnTo>
                      <a:pt x="109728" y="165354"/>
                    </a:lnTo>
                    <a:lnTo>
                      <a:pt x="107513" y="174295"/>
                    </a:lnTo>
                    <a:lnTo>
                      <a:pt x="72640" y="191416"/>
                    </a:lnTo>
                    <a:lnTo>
                      <a:pt x="58769" y="192500"/>
                    </a:lnTo>
                    <a:lnTo>
                      <a:pt x="45041" y="191440"/>
                    </a:lnTo>
                    <a:lnTo>
                      <a:pt x="33528" y="187452"/>
                    </a:lnTo>
                    <a:lnTo>
                      <a:pt x="29241" y="182606"/>
                    </a:lnTo>
                    <a:lnTo>
                      <a:pt x="28956" y="176688"/>
                    </a:lnTo>
                    <a:lnTo>
                      <a:pt x="30956" y="170628"/>
                    </a:lnTo>
                    <a:lnTo>
                      <a:pt x="33528" y="165354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4" name="Google Shape;534;p28"/>
              <p:cNvSpPr/>
              <p:nvPr/>
            </p:nvSpPr>
            <p:spPr>
              <a:xfrm>
                <a:off x="5570981" y="4473701"/>
                <a:ext cx="21589" cy="102235"/>
              </a:xfrm>
              <a:custGeom>
                <a:rect b="b" l="l" r="r" t="t"/>
                <a:pathLst>
                  <a:path extrusionOk="0" h="102235" w="21589">
                    <a:moveTo>
                      <a:pt x="0" y="0"/>
                    </a:moveTo>
                    <a:lnTo>
                      <a:pt x="3048" y="41910"/>
                    </a:lnTo>
                    <a:lnTo>
                      <a:pt x="12192" y="83058"/>
                    </a:lnTo>
                    <a:lnTo>
                      <a:pt x="16764" y="96012"/>
                    </a:lnTo>
                    <a:lnTo>
                      <a:pt x="21336" y="102107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5" name="Google Shape;535;p28"/>
              <p:cNvSpPr/>
              <p:nvPr/>
            </p:nvSpPr>
            <p:spPr>
              <a:xfrm>
                <a:off x="5570981" y="4518659"/>
                <a:ext cx="28575" cy="7620"/>
              </a:xfrm>
              <a:custGeom>
                <a:rect b="b" l="l" r="r" t="t"/>
                <a:pathLst>
                  <a:path extrusionOk="0" h="7620" w="28575">
                    <a:moveTo>
                      <a:pt x="0" y="7620"/>
                    </a:moveTo>
                    <a:lnTo>
                      <a:pt x="8691" y="7608"/>
                    </a:lnTo>
                    <a:lnTo>
                      <a:pt x="15240" y="6953"/>
                    </a:lnTo>
                    <a:lnTo>
                      <a:pt x="21216" y="4726"/>
                    </a:lnTo>
                    <a:lnTo>
                      <a:pt x="28194" y="0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536" name="Google Shape;536;p28"/>
              <p:cNvPicPr preferRelativeResize="0"/>
              <p:nvPr/>
            </p:nvPicPr>
            <p:blipFill rotWithShape="1">
              <a:blip r:embed="rId33">
                <a:alphaModFix/>
              </a:blip>
              <a:srcRect b="0" l="0" r="0" t="0"/>
              <a:stretch/>
            </p:blipFill>
            <p:spPr>
              <a:xfrm>
                <a:off x="5388076" y="4190974"/>
                <a:ext cx="110540" cy="10977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537" name="Google Shape;537;p28"/>
              <p:cNvSpPr/>
              <p:nvPr/>
            </p:nvSpPr>
            <p:spPr>
              <a:xfrm>
                <a:off x="5564885" y="4504181"/>
                <a:ext cx="70485" cy="22225"/>
              </a:xfrm>
              <a:custGeom>
                <a:rect b="b" l="l" r="r" t="t"/>
                <a:pathLst>
                  <a:path extrusionOk="0" h="22225" w="70485">
                    <a:moveTo>
                      <a:pt x="0" y="22098"/>
                    </a:moveTo>
                    <a:lnTo>
                      <a:pt x="12906" y="18407"/>
                    </a:lnTo>
                    <a:lnTo>
                      <a:pt x="25526" y="14287"/>
                    </a:lnTo>
                    <a:lnTo>
                      <a:pt x="38147" y="9882"/>
                    </a:lnTo>
                    <a:lnTo>
                      <a:pt x="51053" y="5334"/>
                    </a:lnTo>
                    <a:lnTo>
                      <a:pt x="60960" y="2286"/>
                    </a:lnTo>
                    <a:lnTo>
                      <a:pt x="64008" y="1524"/>
                    </a:lnTo>
                    <a:lnTo>
                      <a:pt x="70104" y="0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8" name="Google Shape;538;p28"/>
              <p:cNvSpPr/>
              <p:nvPr/>
            </p:nvSpPr>
            <p:spPr>
              <a:xfrm>
                <a:off x="5660421" y="4494275"/>
                <a:ext cx="53339" cy="72389"/>
              </a:xfrm>
              <a:custGeom>
                <a:rect b="b" l="l" r="r" t="t"/>
                <a:pathLst>
                  <a:path extrusionOk="0" h="72389" w="53339">
                    <a:moveTo>
                      <a:pt x="12668" y="0"/>
                    </a:moveTo>
                    <a:lnTo>
                      <a:pt x="8858" y="0"/>
                    </a:lnTo>
                    <a:lnTo>
                      <a:pt x="5048" y="762"/>
                    </a:lnTo>
                    <a:lnTo>
                      <a:pt x="476" y="1524"/>
                    </a:lnTo>
                    <a:lnTo>
                      <a:pt x="273" y="8048"/>
                    </a:lnTo>
                    <a:lnTo>
                      <a:pt x="0" y="14859"/>
                    </a:lnTo>
                    <a:lnTo>
                      <a:pt x="154" y="21669"/>
                    </a:lnTo>
                    <a:lnTo>
                      <a:pt x="17240" y="60960"/>
                    </a:lnTo>
                    <a:lnTo>
                      <a:pt x="28670" y="72390"/>
                    </a:lnTo>
                    <a:lnTo>
                      <a:pt x="37814" y="70104"/>
                    </a:lnTo>
                    <a:lnTo>
                      <a:pt x="45434" y="68580"/>
                    </a:lnTo>
                    <a:lnTo>
                      <a:pt x="48482" y="61721"/>
                    </a:lnTo>
                    <a:lnTo>
                      <a:pt x="53054" y="54863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9" name="Google Shape;539;p28"/>
              <p:cNvSpPr/>
              <p:nvPr/>
            </p:nvSpPr>
            <p:spPr>
              <a:xfrm>
                <a:off x="5667755" y="4473701"/>
                <a:ext cx="36829" cy="33020"/>
              </a:xfrm>
              <a:custGeom>
                <a:rect b="b" l="l" r="r" t="t"/>
                <a:pathLst>
                  <a:path extrusionOk="0" h="33020" w="36829">
                    <a:moveTo>
                      <a:pt x="12191" y="32765"/>
                    </a:moveTo>
                    <a:lnTo>
                      <a:pt x="36575" y="10667"/>
                    </a:lnTo>
                    <a:lnTo>
                      <a:pt x="33527" y="6857"/>
                    </a:lnTo>
                    <a:lnTo>
                      <a:pt x="27431" y="3809"/>
                    </a:lnTo>
                    <a:lnTo>
                      <a:pt x="23621" y="2285"/>
                    </a:lnTo>
                    <a:lnTo>
                      <a:pt x="9905" y="0"/>
                    </a:lnTo>
                    <a:lnTo>
                      <a:pt x="6095" y="2285"/>
                    </a:lnTo>
                    <a:lnTo>
                      <a:pt x="0" y="6857"/>
                    </a:lnTo>
                    <a:lnTo>
                      <a:pt x="7619" y="12953"/>
                    </a:lnTo>
                    <a:lnTo>
                      <a:pt x="10667" y="14477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0" name="Google Shape;540;p28"/>
              <p:cNvSpPr/>
              <p:nvPr/>
            </p:nvSpPr>
            <p:spPr>
              <a:xfrm>
                <a:off x="5737764" y="4450067"/>
                <a:ext cx="55245" cy="104139"/>
              </a:xfrm>
              <a:custGeom>
                <a:rect b="b" l="l" r="r" t="t"/>
                <a:pathLst>
                  <a:path extrusionOk="0" h="104139" w="55245">
                    <a:moveTo>
                      <a:pt x="33623" y="6107"/>
                    </a:moveTo>
                    <a:lnTo>
                      <a:pt x="26848" y="3500"/>
                    </a:lnTo>
                    <a:lnTo>
                      <a:pt x="18859" y="678"/>
                    </a:lnTo>
                    <a:lnTo>
                      <a:pt x="11013" y="0"/>
                    </a:lnTo>
                    <a:lnTo>
                      <a:pt x="4667" y="3821"/>
                    </a:lnTo>
                    <a:lnTo>
                      <a:pt x="1512" y="9715"/>
                    </a:lnTo>
                    <a:lnTo>
                      <a:pt x="0" y="17252"/>
                    </a:lnTo>
                    <a:lnTo>
                      <a:pt x="59" y="24931"/>
                    </a:lnTo>
                    <a:lnTo>
                      <a:pt x="28193" y="55899"/>
                    </a:lnTo>
                    <a:lnTo>
                      <a:pt x="38195" y="61733"/>
                    </a:lnTo>
                    <a:lnTo>
                      <a:pt x="45815" y="66305"/>
                    </a:lnTo>
                    <a:lnTo>
                      <a:pt x="52673" y="69353"/>
                    </a:lnTo>
                    <a:lnTo>
                      <a:pt x="53435" y="77735"/>
                    </a:lnTo>
                    <a:lnTo>
                      <a:pt x="54959" y="86879"/>
                    </a:lnTo>
                    <a:lnTo>
                      <a:pt x="16859" y="103643"/>
                    </a:lnTo>
                    <a:lnTo>
                      <a:pt x="14573" y="97547"/>
                    </a:lnTo>
                    <a:lnTo>
                      <a:pt x="15335" y="92975"/>
                    </a:lnTo>
                    <a:lnTo>
                      <a:pt x="15335" y="86879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1" name="Google Shape;541;p28"/>
              <p:cNvSpPr/>
              <p:nvPr/>
            </p:nvSpPr>
            <p:spPr>
              <a:xfrm>
                <a:off x="5820917" y="4421885"/>
                <a:ext cx="52070" cy="128904"/>
              </a:xfrm>
              <a:custGeom>
                <a:rect b="b" l="l" r="r" t="t"/>
                <a:pathLst>
                  <a:path extrusionOk="0" h="128904" w="52070">
                    <a:moveTo>
                      <a:pt x="0" y="0"/>
                    </a:moveTo>
                    <a:lnTo>
                      <a:pt x="345" y="14859"/>
                    </a:lnTo>
                    <a:lnTo>
                      <a:pt x="476" y="29718"/>
                    </a:lnTo>
                    <a:lnTo>
                      <a:pt x="750" y="44577"/>
                    </a:lnTo>
                    <a:lnTo>
                      <a:pt x="5619" y="85248"/>
                    </a:lnTo>
                    <a:lnTo>
                      <a:pt x="22098" y="125730"/>
                    </a:lnTo>
                    <a:lnTo>
                      <a:pt x="30480" y="127254"/>
                    </a:lnTo>
                    <a:lnTo>
                      <a:pt x="37338" y="128778"/>
                    </a:lnTo>
                    <a:lnTo>
                      <a:pt x="51851" y="100488"/>
                    </a:lnTo>
                    <a:lnTo>
                      <a:pt x="51816" y="92963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2" name="Google Shape;542;p28"/>
              <p:cNvSpPr/>
              <p:nvPr/>
            </p:nvSpPr>
            <p:spPr>
              <a:xfrm>
                <a:off x="5816345" y="4455413"/>
                <a:ext cx="77470" cy="28575"/>
              </a:xfrm>
              <a:custGeom>
                <a:rect b="b" l="l" r="r" t="t"/>
                <a:pathLst>
                  <a:path extrusionOk="0" h="28575" w="77470">
                    <a:moveTo>
                      <a:pt x="0" y="28194"/>
                    </a:moveTo>
                    <a:lnTo>
                      <a:pt x="38254" y="20693"/>
                    </a:lnTo>
                    <a:lnTo>
                      <a:pt x="70770" y="4738"/>
                    </a:lnTo>
                    <a:lnTo>
                      <a:pt x="76962" y="0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43" name="Google Shape;543;p28"/>
            <p:cNvGrpSpPr/>
            <p:nvPr/>
          </p:nvGrpSpPr>
          <p:grpSpPr>
            <a:xfrm>
              <a:off x="6065519" y="4304537"/>
              <a:ext cx="88646" cy="74040"/>
              <a:chOff x="6065519" y="4304537"/>
              <a:chExt cx="88646" cy="74040"/>
            </a:xfrm>
          </p:grpSpPr>
          <p:sp>
            <p:nvSpPr>
              <p:cNvPr id="544" name="Google Shape;544;p28"/>
              <p:cNvSpPr/>
              <p:nvPr/>
            </p:nvSpPr>
            <p:spPr>
              <a:xfrm>
                <a:off x="6065519" y="4304537"/>
                <a:ext cx="63500" cy="3810"/>
              </a:xfrm>
              <a:custGeom>
                <a:rect b="b" l="l" r="r" t="t"/>
                <a:pathLst>
                  <a:path extrusionOk="0" h="3810" w="63500">
                    <a:moveTo>
                      <a:pt x="0" y="3810"/>
                    </a:moveTo>
                    <a:lnTo>
                      <a:pt x="43434" y="762"/>
                    </a:lnTo>
                    <a:lnTo>
                      <a:pt x="50292" y="0"/>
                    </a:lnTo>
                    <a:lnTo>
                      <a:pt x="57150" y="0"/>
                    </a:lnTo>
                    <a:lnTo>
                      <a:pt x="63246" y="762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5" name="Google Shape;545;p28"/>
              <p:cNvSpPr/>
              <p:nvPr/>
            </p:nvSpPr>
            <p:spPr>
              <a:xfrm>
                <a:off x="6083045" y="4363973"/>
                <a:ext cx="71120" cy="14604"/>
              </a:xfrm>
              <a:custGeom>
                <a:rect b="b" l="l" r="r" t="t"/>
                <a:pathLst>
                  <a:path extrusionOk="0" h="14604" w="71120">
                    <a:moveTo>
                      <a:pt x="0" y="14477"/>
                    </a:moveTo>
                    <a:lnTo>
                      <a:pt x="50292" y="7619"/>
                    </a:lnTo>
                    <a:lnTo>
                      <a:pt x="60960" y="3809"/>
                    </a:lnTo>
                    <a:lnTo>
                      <a:pt x="64008" y="3047"/>
                    </a:lnTo>
                    <a:lnTo>
                      <a:pt x="70866" y="0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546" name="Google Shape;546;p28"/>
            <p:cNvPicPr preferRelativeResize="0"/>
            <p:nvPr/>
          </p:nvPicPr>
          <p:blipFill rotWithShape="1">
            <a:blip r:embed="rId34">
              <a:alphaModFix/>
            </a:blip>
            <a:srcRect b="0" l="0" r="0" t="0"/>
            <a:stretch/>
          </p:blipFill>
          <p:spPr>
            <a:xfrm>
              <a:off x="6396202" y="4143730"/>
              <a:ext cx="175310" cy="28872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47" name="Google Shape;547;p28"/>
            <p:cNvSpPr/>
            <p:nvPr/>
          </p:nvSpPr>
          <p:spPr>
            <a:xfrm>
              <a:off x="6629400" y="4240529"/>
              <a:ext cx="22859" cy="22860"/>
            </a:xfrm>
            <a:custGeom>
              <a:rect b="b" l="l" r="r" t="t"/>
              <a:pathLst>
                <a:path extrusionOk="0" h="22860" w="22859">
                  <a:moveTo>
                    <a:pt x="0" y="4571"/>
                  </a:moveTo>
                  <a:lnTo>
                    <a:pt x="0" y="17525"/>
                  </a:lnTo>
                  <a:lnTo>
                    <a:pt x="5333" y="22859"/>
                  </a:lnTo>
                  <a:lnTo>
                    <a:pt x="18287" y="22859"/>
                  </a:lnTo>
                  <a:lnTo>
                    <a:pt x="22859" y="17525"/>
                  </a:lnTo>
                  <a:lnTo>
                    <a:pt x="22859" y="11429"/>
                  </a:lnTo>
                  <a:lnTo>
                    <a:pt x="22859" y="4571"/>
                  </a:lnTo>
                  <a:lnTo>
                    <a:pt x="18287" y="0"/>
                  </a:lnTo>
                  <a:lnTo>
                    <a:pt x="5333" y="0"/>
                  </a:lnTo>
                  <a:lnTo>
                    <a:pt x="0" y="4571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48" name="Google Shape;548;p28"/>
          <p:cNvGrpSpPr/>
          <p:nvPr/>
        </p:nvGrpSpPr>
        <p:grpSpPr>
          <a:xfrm>
            <a:off x="694119" y="2241576"/>
            <a:ext cx="1489148" cy="1113980"/>
            <a:chOff x="763523" y="3387090"/>
            <a:chExt cx="1638046" cy="1683258"/>
          </a:xfrm>
        </p:grpSpPr>
        <p:sp>
          <p:nvSpPr>
            <p:cNvPr id="549" name="Google Shape;549;p28"/>
            <p:cNvSpPr/>
            <p:nvPr/>
          </p:nvSpPr>
          <p:spPr>
            <a:xfrm>
              <a:off x="763523" y="4442459"/>
              <a:ext cx="17779" cy="11429"/>
            </a:xfrm>
            <a:custGeom>
              <a:rect b="b" l="l" r="r" t="t"/>
              <a:pathLst>
                <a:path extrusionOk="0" h="11429" w="17779">
                  <a:moveTo>
                    <a:pt x="0" y="11429"/>
                  </a:moveTo>
                  <a:lnTo>
                    <a:pt x="12192" y="8381"/>
                  </a:lnTo>
                  <a:lnTo>
                    <a:pt x="16002" y="9143"/>
                  </a:lnTo>
                  <a:lnTo>
                    <a:pt x="17525" y="0"/>
                  </a:lnTo>
                </a:path>
              </a:pathLst>
            </a:custGeom>
            <a:noFill/>
            <a:ln cap="flat" cmpd="sng" w="22900">
              <a:solidFill>
                <a:srgbClr val="3366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0" name="Google Shape;550;p28"/>
            <p:cNvSpPr/>
            <p:nvPr/>
          </p:nvSpPr>
          <p:spPr>
            <a:xfrm>
              <a:off x="1038605" y="4161282"/>
              <a:ext cx="22225" cy="6985"/>
            </a:xfrm>
            <a:custGeom>
              <a:rect b="b" l="l" r="r" t="t"/>
              <a:pathLst>
                <a:path extrusionOk="0" h="6985" w="22225">
                  <a:moveTo>
                    <a:pt x="0" y="0"/>
                  </a:moveTo>
                  <a:lnTo>
                    <a:pt x="9144" y="3047"/>
                  </a:lnTo>
                  <a:lnTo>
                    <a:pt x="13716" y="5333"/>
                  </a:lnTo>
                  <a:lnTo>
                    <a:pt x="22098" y="6857"/>
                  </a:lnTo>
                </a:path>
              </a:pathLst>
            </a:custGeom>
            <a:noFill/>
            <a:ln cap="flat" cmpd="sng" w="22900">
              <a:solidFill>
                <a:srgbClr val="3366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1" name="Google Shape;551;p28"/>
            <p:cNvSpPr/>
            <p:nvPr/>
          </p:nvSpPr>
          <p:spPr>
            <a:xfrm>
              <a:off x="1267967" y="4334255"/>
              <a:ext cx="10159" cy="31750"/>
            </a:xfrm>
            <a:custGeom>
              <a:rect b="b" l="l" r="r" t="t"/>
              <a:pathLst>
                <a:path extrusionOk="0" h="31750" w="10159">
                  <a:moveTo>
                    <a:pt x="0" y="0"/>
                  </a:moveTo>
                  <a:lnTo>
                    <a:pt x="2297" y="7881"/>
                  </a:lnTo>
                  <a:lnTo>
                    <a:pt x="4667" y="15621"/>
                  </a:lnTo>
                  <a:lnTo>
                    <a:pt x="7179" y="23360"/>
                  </a:lnTo>
                  <a:lnTo>
                    <a:pt x="9906" y="31242"/>
                  </a:lnTo>
                </a:path>
              </a:pathLst>
            </a:custGeom>
            <a:noFill/>
            <a:ln cap="flat" cmpd="sng" w="22900">
              <a:solidFill>
                <a:srgbClr val="3366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2" name="Google Shape;552;p28"/>
            <p:cNvSpPr/>
            <p:nvPr/>
          </p:nvSpPr>
          <p:spPr>
            <a:xfrm>
              <a:off x="1306067" y="4706111"/>
              <a:ext cx="10794" cy="27939"/>
            </a:xfrm>
            <a:custGeom>
              <a:rect b="b" l="l" r="r" t="t"/>
              <a:pathLst>
                <a:path extrusionOk="0" h="27939" w="10794">
                  <a:moveTo>
                    <a:pt x="0" y="0"/>
                  </a:moveTo>
                  <a:lnTo>
                    <a:pt x="2202" y="6703"/>
                  </a:lnTo>
                  <a:lnTo>
                    <a:pt x="5048" y="12477"/>
                  </a:lnTo>
                  <a:lnTo>
                    <a:pt x="8036" y="18109"/>
                  </a:lnTo>
                  <a:lnTo>
                    <a:pt x="10668" y="24383"/>
                  </a:lnTo>
                  <a:lnTo>
                    <a:pt x="10668" y="25145"/>
                  </a:lnTo>
                  <a:lnTo>
                    <a:pt x="10668" y="25907"/>
                  </a:lnTo>
                  <a:lnTo>
                    <a:pt x="10668" y="27431"/>
                  </a:lnTo>
                </a:path>
              </a:pathLst>
            </a:custGeom>
            <a:noFill/>
            <a:ln cap="flat" cmpd="sng" w="22900">
              <a:solidFill>
                <a:srgbClr val="3366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3" name="Google Shape;553;p28"/>
            <p:cNvSpPr/>
            <p:nvPr/>
          </p:nvSpPr>
          <p:spPr>
            <a:xfrm>
              <a:off x="979932" y="4940808"/>
              <a:ext cx="22859" cy="22860"/>
            </a:xfrm>
            <a:custGeom>
              <a:rect b="b" l="l" r="r" t="t"/>
              <a:pathLst>
                <a:path extrusionOk="0" h="22860" w="22859">
                  <a:moveTo>
                    <a:pt x="0" y="4572"/>
                  </a:moveTo>
                  <a:lnTo>
                    <a:pt x="0" y="17526"/>
                  </a:lnTo>
                  <a:lnTo>
                    <a:pt x="5333" y="22860"/>
                  </a:lnTo>
                  <a:lnTo>
                    <a:pt x="18287" y="22860"/>
                  </a:lnTo>
                  <a:lnTo>
                    <a:pt x="22859" y="17526"/>
                  </a:lnTo>
                  <a:lnTo>
                    <a:pt x="22859" y="11430"/>
                  </a:lnTo>
                  <a:lnTo>
                    <a:pt x="22859" y="4572"/>
                  </a:lnTo>
                  <a:lnTo>
                    <a:pt x="18287" y="0"/>
                  </a:lnTo>
                  <a:lnTo>
                    <a:pt x="5333" y="0"/>
                  </a:lnTo>
                  <a:lnTo>
                    <a:pt x="0" y="4572"/>
                  </a:lnTo>
                  <a:close/>
                </a:path>
              </a:pathLst>
            </a:custGeom>
            <a:solidFill>
              <a:srgbClr val="3366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4" name="Google Shape;554;p28"/>
            <p:cNvSpPr/>
            <p:nvPr/>
          </p:nvSpPr>
          <p:spPr>
            <a:xfrm>
              <a:off x="945641" y="4565903"/>
              <a:ext cx="18415" cy="6985"/>
            </a:xfrm>
            <a:custGeom>
              <a:rect b="b" l="l" r="r" t="t"/>
              <a:pathLst>
                <a:path extrusionOk="0" h="6985" w="18415">
                  <a:moveTo>
                    <a:pt x="0" y="0"/>
                  </a:moveTo>
                  <a:lnTo>
                    <a:pt x="11430" y="3810"/>
                  </a:lnTo>
                  <a:lnTo>
                    <a:pt x="13716" y="6858"/>
                  </a:lnTo>
                  <a:lnTo>
                    <a:pt x="18288" y="0"/>
                  </a:lnTo>
                </a:path>
              </a:pathLst>
            </a:custGeom>
            <a:noFill/>
            <a:ln cap="flat" cmpd="sng" w="22900">
              <a:solidFill>
                <a:srgbClr val="3366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5" name="Google Shape;555;p28"/>
            <p:cNvSpPr/>
            <p:nvPr/>
          </p:nvSpPr>
          <p:spPr>
            <a:xfrm>
              <a:off x="1468374" y="4619244"/>
              <a:ext cx="5080" cy="16510"/>
            </a:xfrm>
            <a:custGeom>
              <a:rect b="b" l="l" r="r" t="t"/>
              <a:pathLst>
                <a:path extrusionOk="0" h="16510" w="5080">
                  <a:moveTo>
                    <a:pt x="0" y="0"/>
                  </a:moveTo>
                  <a:lnTo>
                    <a:pt x="2286" y="9905"/>
                  </a:lnTo>
                  <a:lnTo>
                    <a:pt x="2286" y="10667"/>
                  </a:lnTo>
                  <a:lnTo>
                    <a:pt x="4572" y="16001"/>
                  </a:lnTo>
                </a:path>
              </a:pathLst>
            </a:custGeom>
            <a:noFill/>
            <a:ln cap="flat" cmpd="sng" w="22900">
              <a:solidFill>
                <a:srgbClr val="3366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6" name="Google Shape;556;p28"/>
            <p:cNvSpPr/>
            <p:nvPr/>
          </p:nvSpPr>
          <p:spPr>
            <a:xfrm>
              <a:off x="1194816" y="5047488"/>
              <a:ext cx="22859" cy="22860"/>
            </a:xfrm>
            <a:custGeom>
              <a:rect b="b" l="l" r="r" t="t"/>
              <a:pathLst>
                <a:path extrusionOk="0" h="22860" w="22859">
                  <a:moveTo>
                    <a:pt x="0" y="4572"/>
                  </a:moveTo>
                  <a:lnTo>
                    <a:pt x="0" y="17526"/>
                  </a:lnTo>
                  <a:lnTo>
                    <a:pt x="5333" y="22860"/>
                  </a:lnTo>
                  <a:lnTo>
                    <a:pt x="18287" y="22860"/>
                  </a:lnTo>
                  <a:lnTo>
                    <a:pt x="22859" y="17526"/>
                  </a:lnTo>
                  <a:lnTo>
                    <a:pt x="22859" y="11430"/>
                  </a:lnTo>
                  <a:lnTo>
                    <a:pt x="22859" y="4572"/>
                  </a:lnTo>
                  <a:lnTo>
                    <a:pt x="18287" y="0"/>
                  </a:lnTo>
                  <a:lnTo>
                    <a:pt x="5333" y="0"/>
                  </a:lnTo>
                  <a:lnTo>
                    <a:pt x="0" y="4572"/>
                  </a:lnTo>
                  <a:close/>
                </a:path>
              </a:pathLst>
            </a:custGeom>
            <a:solidFill>
              <a:srgbClr val="3366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7" name="Google Shape;557;p28"/>
            <p:cNvSpPr/>
            <p:nvPr/>
          </p:nvSpPr>
          <p:spPr>
            <a:xfrm>
              <a:off x="872489" y="4764785"/>
              <a:ext cx="22859" cy="22860"/>
            </a:xfrm>
            <a:custGeom>
              <a:rect b="b" l="l" r="r" t="t"/>
              <a:pathLst>
                <a:path extrusionOk="0" h="22860" w="22859">
                  <a:moveTo>
                    <a:pt x="0" y="5334"/>
                  </a:moveTo>
                  <a:lnTo>
                    <a:pt x="0" y="17526"/>
                  </a:lnTo>
                  <a:lnTo>
                    <a:pt x="4571" y="22860"/>
                  </a:lnTo>
                  <a:lnTo>
                    <a:pt x="17525" y="22860"/>
                  </a:lnTo>
                  <a:lnTo>
                    <a:pt x="22859" y="17526"/>
                  </a:lnTo>
                  <a:lnTo>
                    <a:pt x="22859" y="11430"/>
                  </a:lnTo>
                  <a:lnTo>
                    <a:pt x="22859" y="5334"/>
                  </a:lnTo>
                  <a:lnTo>
                    <a:pt x="17525" y="0"/>
                  </a:lnTo>
                  <a:lnTo>
                    <a:pt x="4571" y="0"/>
                  </a:lnTo>
                  <a:lnTo>
                    <a:pt x="0" y="5334"/>
                  </a:lnTo>
                  <a:close/>
                </a:path>
              </a:pathLst>
            </a:custGeom>
            <a:solidFill>
              <a:srgbClr val="3366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8" name="Google Shape;558;p28"/>
            <p:cNvSpPr/>
            <p:nvPr/>
          </p:nvSpPr>
          <p:spPr>
            <a:xfrm>
              <a:off x="2195322" y="4068317"/>
              <a:ext cx="22860" cy="22860"/>
            </a:xfrm>
            <a:custGeom>
              <a:rect b="b" l="l" r="r" t="t"/>
              <a:pathLst>
                <a:path extrusionOk="0" h="22860" w="22860">
                  <a:moveTo>
                    <a:pt x="0" y="4571"/>
                  </a:moveTo>
                  <a:lnTo>
                    <a:pt x="0" y="17525"/>
                  </a:lnTo>
                  <a:lnTo>
                    <a:pt x="4572" y="22859"/>
                  </a:lnTo>
                  <a:lnTo>
                    <a:pt x="17526" y="22859"/>
                  </a:lnTo>
                  <a:lnTo>
                    <a:pt x="22860" y="17525"/>
                  </a:lnTo>
                  <a:lnTo>
                    <a:pt x="22860" y="11429"/>
                  </a:lnTo>
                  <a:lnTo>
                    <a:pt x="22860" y="4571"/>
                  </a:lnTo>
                  <a:lnTo>
                    <a:pt x="17526" y="0"/>
                  </a:lnTo>
                  <a:lnTo>
                    <a:pt x="4572" y="0"/>
                  </a:lnTo>
                  <a:lnTo>
                    <a:pt x="0" y="4571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9" name="Google Shape;559;p28"/>
            <p:cNvSpPr/>
            <p:nvPr/>
          </p:nvSpPr>
          <p:spPr>
            <a:xfrm>
              <a:off x="2377439" y="3826002"/>
              <a:ext cx="24130" cy="22860"/>
            </a:xfrm>
            <a:custGeom>
              <a:rect b="b" l="l" r="r" t="t"/>
              <a:pathLst>
                <a:path extrusionOk="0" h="22860" w="24130">
                  <a:moveTo>
                    <a:pt x="0" y="5333"/>
                  </a:moveTo>
                  <a:lnTo>
                    <a:pt x="0" y="17525"/>
                  </a:lnTo>
                  <a:lnTo>
                    <a:pt x="5334" y="22859"/>
                  </a:lnTo>
                  <a:lnTo>
                    <a:pt x="18288" y="22859"/>
                  </a:lnTo>
                  <a:lnTo>
                    <a:pt x="23622" y="17525"/>
                  </a:lnTo>
                  <a:lnTo>
                    <a:pt x="23622" y="11429"/>
                  </a:lnTo>
                  <a:lnTo>
                    <a:pt x="23622" y="5333"/>
                  </a:lnTo>
                  <a:lnTo>
                    <a:pt x="18288" y="0"/>
                  </a:lnTo>
                  <a:lnTo>
                    <a:pt x="5334" y="0"/>
                  </a:lnTo>
                  <a:lnTo>
                    <a:pt x="0" y="5333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0" name="Google Shape;560;p28"/>
            <p:cNvSpPr/>
            <p:nvPr/>
          </p:nvSpPr>
          <p:spPr>
            <a:xfrm>
              <a:off x="1315974" y="3831335"/>
              <a:ext cx="20955" cy="37464"/>
            </a:xfrm>
            <a:custGeom>
              <a:rect b="b" l="l" r="r" t="t"/>
              <a:pathLst>
                <a:path extrusionOk="0" h="37464" w="20955">
                  <a:moveTo>
                    <a:pt x="9143" y="20574"/>
                  </a:moveTo>
                  <a:lnTo>
                    <a:pt x="7619" y="16764"/>
                  </a:lnTo>
                  <a:lnTo>
                    <a:pt x="6095" y="18288"/>
                  </a:lnTo>
                  <a:lnTo>
                    <a:pt x="9905" y="17526"/>
                  </a:lnTo>
                  <a:lnTo>
                    <a:pt x="12191" y="17526"/>
                  </a:lnTo>
                  <a:lnTo>
                    <a:pt x="15239" y="17526"/>
                  </a:lnTo>
                  <a:lnTo>
                    <a:pt x="18287" y="18288"/>
                  </a:lnTo>
                  <a:lnTo>
                    <a:pt x="18287" y="19050"/>
                  </a:lnTo>
                  <a:lnTo>
                    <a:pt x="17525" y="21336"/>
                  </a:lnTo>
                  <a:lnTo>
                    <a:pt x="20573" y="20574"/>
                  </a:lnTo>
                  <a:lnTo>
                    <a:pt x="16763" y="21336"/>
                  </a:lnTo>
                  <a:lnTo>
                    <a:pt x="12953" y="21336"/>
                  </a:lnTo>
                  <a:lnTo>
                    <a:pt x="9905" y="21336"/>
                  </a:lnTo>
                  <a:lnTo>
                    <a:pt x="7619" y="19050"/>
                  </a:lnTo>
                  <a:lnTo>
                    <a:pt x="3047" y="16002"/>
                  </a:lnTo>
                  <a:lnTo>
                    <a:pt x="1523" y="10668"/>
                  </a:lnTo>
                  <a:lnTo>
                    <a:pt x="1523" y="6096"/>
                  </a:lnTo>
                  <a:lnTo>
                    <a:pt x="1523" y="2286"/>
                  </a:lnTo>
                  <a:lnTo>
                    <a:pt x="1523" y="1524"/>
                  </a:lnTo>
                  <a:lnTo>
                    <a:pt x="5333" y="762"/>
                  </a:lnTo>
                  <a:lnTo>
                    <a:pt x="9143" y="0"/>
                  </a:lnTo>
                  <a:lnTo>
                    <a:pt x="12953" y="762"/>
                  </a:lnTo>
                  <a:lnTo>
                    <a:pt x="15239" y="3048"/>
                  </a:lnTo>
                  <a:lnTo>
                    <a:pt x="19811" y="8382"/>
                  </a:lnTo>
                  <a:lnTo>
                    <a:pt x="19049" y="14478"/>
                  </a:lnTo>
                  <a:lnTo>
                    <a:pt x="19049" y="20574"/>
                  </a:lnTo>
                  <a:lnTo>
                    <a:pt x="19049" y="25146"/>
                  </a:lnTo>
                  <a:lnTo>
                    <a:pt x="19049" y="32004"/>
                  </a:lnTo>
                  <a:lnTo>
                    <a:pt x="13715" y="35052"/>
                  </a:lnTo>
                  <a:lnTo>
                    <a:pt x="10667" y="37338"/>
                  </a:lnTo>
                  <a:lnTo>
                    <a:pt x="6095" y="35052"/>
                  </a:lnTo>
                  <a:lnTo>
                    <a:pt x="4571" y="32766"/>
                  </a:lnTo>
                  <a:lnTo>
                    <a:pt x="0" y="27432"/>
                  </a:lnTo>
                  <a:lnTo>
                    <a:pt x="0" y="22098"/>
                  </a:lnTo>
                  <a:lnTo>
                    <a:pt x="0" y="15240"/>
                  </a:lnTo>
                  <a:lnTo>
                    <a:pt x="0" y="10668"/>
                  </a:lnTo>
                  <a:lnTo>
                    <a:pt x="1523" y="9906"/>
                  </a:lnTo>
                  <a:lnTo>
                    <a:pt x="6095" y="9144"/>
                  </a:lnTo>
                  <a:lnTo>
                    <a:pt x="10667" y="9144"/>
                  </a:lnTo>
                  <a:lnTo>
                    <a:pt x="14477" y="9144"/>
                  </a:lnTo>
                  <a:lnTo>
                    <a:pt x="16763" y="12192"/>
                  </a:lnTo>
                  <a:lnTo>
                    <a:pt x="19049" y="14478"/>
                  </a:lnTo>
                  <a:lnTo>
                    <a:pt x="19811" y="17526"/>
                  </a:lnTo>
                  <a:lnTo>
                    <a:pt x="19811" y="20574"/>
                  </a:lnTo>
                  <a:lnTo>
                    <a:pt x="20573" y="24384"/>
                  </a:lnTo>
                  <a:lnTo>
                    <a:pt x="19811" y="22860"/>
                  </a:lnTo>
                  <a:lnTo>
                    <a:pt x="18287" y="25146"/>
                  </a:lnTo>
                </a:path>
              </a:pathLst>
            </a:custGeom>
            <a:noFill/>
            <a:ln cap="flat" cmpd="sng" w="22900">
              <a:solidFill>
                <a:srgbClr val="8000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1" name="Google Shape;561;p28"/>
            <p:cNvSpPr/>
            <p:nvPr/>
          </p:nvSpPr>
          <p:spPr>
            <a:xfrm>
              <a:off x="1207769" y="3940302"/>
              <a:ext cx="17144" cy="24764"/>
            </a:xfrm>
            <a:custGeom>
              <a:rect b="b" l="l" r="r" t="t"/>
              <a:pathLst>
                <a:path extrusionOk="0" h="24764" w="17144">
                  <a:moveTo>
                    <a:pt x="11430" y="4572"/>
                  </a:moveTo>
                  <a:lnTo>
                    <a:pt x="8382" y="1524"/>
                  </a:lnTo>
                  <a:lnTo>
                    <a:pt x="5334" y="0"/>
                  </a:lnTo>
                  <a:lnTo>
                    <a:pt x="8382" y="0"/>
                  </a:lnTo>
                  <a:lnTo>
                    <a:pt x="9906" y="2286"/>
                  </a:lnTo>
                  <a:lnTo>
                    <a:pt x="12954" y="5334"/>
                  </a:lnTo>
                  <a:lnTo>
                    <a:pt x="13716" y="9906"/>
                  </a:lnTo>
                  <a:lnTo>
                    <a:pt x="15240" y="16002"/>
                  </a:lnTo>
                  <a:lnTo>
                    <a:pt x="14478" y="21336"/>
                  </a:lnTo>
                  <a:lnTo>
                    <a:pt x="12192" y="24384"/>
                  </a:lnTo>
                  <a:lnTo>
                    <a:pt x="7620" y="22098"/>
                  </a:lnTo>
                  <a:lnTo>
                    <a:pt x="6096" y="21336"/>
                  </a:lnTo>
                  <a:lnTo>
                    <a:pt x="3810" y="16002"/>
                  </a:lnTo>
                  <a:lnTo>
                    <a:pt x="762" y="10668"/>
                  </a:lnTo>
                  <a:lnTo>
                    <a:pt x="0" y="8382"/>
                  </a:lnTo>
                  <a:lnTo>
                    <a:pt x="0" y="3048"/>
                  </a:lnTo>
                  <a:lnTo>
                    <a:pt x="0" y="2286"/>
                  </a:lnTo>
                  <a:lnTo>
                    <a:pt x="0" y="1524"/>
                  </a:lnTo>
                  <a:lnTo>
                    <a:pt x="3048" y="762"/>
                  </a:lnTo>
                  <a:lnTo>
                    <a:pt x="7620" y="0"/>
                  </a:lnTo>
                  <a:lnTo>
                    <a:pt x="10668" y="762"/>
                  </a:lnTo>
                  <a:lnTo>
                    <a:pt x="13716" y="2286"/>
                  </a:lnTo>
                  <a:lnTo>
                    <a:pt x="16002" y="7620"/>
                  </a:lnTo>
                  <a:lnTo>
                    <a:pt x="16002" y="10668"/>
                  </a:lnTo>
                  <a:lnTo>
                    <a:pt x="16764" y="15240"/>
                  </a:lnTo>
                  <a:lnTo>
                    <a:pt x="15240" y="16764"/>
                  </a:lnTo>
                  <a:lnTo>
                    <a:pt x="11430" y="16764"/>
                  </a:lnTo>
                  <a:lnTo>
                    <a:pt x="6858" y="17526"/>
                  </a:lnTo>
                  <a:lnTo>
                    <a:pt x="6096" y="13716"/>
                  </a:lnTo>
                  <a:lnTo>
                    <a:pt x="6096" y="12954"/>
                  </a:lnTo>
                  <a:lnTo>
                    <a:pt x="6096" y="12192"/>
                  </a:lnTo>
                  <a:lnTo>
                    <a:pt x="6096" y="10668"/>
                  </a:lnTo>
                </a:path>
              </a:pathLst>
            </a:custGeom>
            <a:noFill/>
            <a:ln cap="flat" cmpd="sng" w="22900">
              <a:solidFill>
                <a:srgbClr val="3366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2" name="Google Shape;562;p28"/>
            <p:cNvSpPr/>
            <p:nvPr/>
          </p:nvSpPr>
          <p:spPr>
            <a:xfrm>
              <a:off x="1831085" y="3529584"/>
              <a:ext cx="20319" cy="10795"/>
            </a:xfrm>
            <a:custGeom>
              <a:rect b="b" l="l" r="r" t="t"/>
              <a:pathLst>
                <a:path extrusionOk="0" h="10795" w="20319">
                  <a:moveTo>
                    <a:pt x="0" y="9905"/>
                  </a:moveTo>
                  <a:lnTo>
                    <a:pt x="9525" y="10286"/>
                  </a:lnTo>
                  <a:lnTo>
                    <a:pt x="13906" y="10096"/>
                  </a:lnTo>
                  <a:lnTo>
                    <a:pt x="16287" y="7334"/>
                  </a:lnTo>
                  <a:lnTo>
                    <a:pt x="19811" y="0"/>
                  </a:lnTo>
                </a:path>
              </a:pathLst>
            </a:custGeom>
            <a:noFill/>
            <a:ln cap="flat" cmpd="sng" w="229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3" name="Google Shape;563;p28"/>
            <p:cNvSpPr/>
            <p:nvPr/>
          </p:nvSpPr>
          <p:spPr>
            <a:xfrm>
              <a:off x="2067305" y="3387090"/>
              <a:ext cx="3175" cy="26670"/>
            </a:xfrm>
            <a:custGeom>
              <a:rect b="b" l="l" r="r" t="t"/>
              <a:pathLst>
                <a:path extrusionOk="0" h="26670" w="3175">
                  <a:moveTo>
                    <a:pt x="0" y="0"/>
                  </a:moveTo>
                  <a:lnTo>
                    <a:pt x="1440" y="6953"/>
                  </a:lnTo>
                  <a:lnTo>
                    <a:pt x="2381" y="13334"/>
                  </a:lnTo>
                  <a:lnTo>
                    <a:pt x="2893" y="19716"/>
                  </a:lnTo>
                  <a:lnTo>
                    <a:pt x="3048" y="26670"/>
                  </a:lnTo>
                </a:path>
              </a:pathLst>
            </a:custGeom>
            <a:noFill/>
            <a:ln cap="flat" cmpd="sng" w="229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64" name="Google Shape;564;p28"/>
            <p:cNvGrpSpPr/>
            <p:nvPr/>
          </p:nvGrpSpPr>
          <p:grpSpPr>
            <a:xfrm>
              <a:off x="2151887" y="3627881"/>
              <a:ext cx="70230" cy="86233"/>
              <a:chOff x="2151887" y="3627881"/>
              <a:chExt cx="70230" cy="86233"/>
            </a:xfrm>
          </p:grpSpPr>
          <p:sp>
            <p:nvSpPr>
              <p:cNvPr id="565" name="Google Shape;565;p28"/>
              <p:cNvSpPr/>
              <p:nvPr/>
            </p:nvSpPr>
            <p:spPr>
              <a:xfrm>
                <a:off x="2151887" y="3627881"/>
                <a:ext cx="13969" cy="40004"/>
              </a:xfrm>
              <a:custGeom>
                <a:rect b="b" l="l" r="r" t="t"/>
                <a:pathLst>
                  <a:path extrusionOk="0" h="40004" w="13969">
                    <a:moveTo>
                      <a:pt x="0" y="0"/>
                    </a:moveTo>
                    <a:lnTo>
                      <a:pt x="13716" y="32766"/>
                    </a:lnTo>
                    <a:lnTo>
                      <a:pt x="12192" y="35052"/>
                    </a:lnTo>
                    <a:lnTo>
                      <a:pt x="9144" y="39624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6" name="Google Shape;566;p28"/>
              <p:cNvSpPr/>
              <p:nvPr/>
            </p:nvSpPr>
            <p:spPr>
              <a:xfrm>
                <a:off x="2203703" y="3710939"/>
                <a:ext cx="18414" cy="3175"/>
              </a:xfrm>
              <a:custGeom>
                <a:rect b="b" l="l" r="r" t="t"/>
                <a:pathLst>
                  <a:path extrusionOk="0" h="3175" w="18414">
                    <a:moveTo>
                      <a:pt x="0" y="1524"/>
                    </a:moveTo>
                    <a:lnTo>
                      <a:pt x="11430" y="1524"/>
                    </a:lnTo>
                    <a:lnTo>
                      <a:pt x="12954" y="3048"/>
                    </a:lnTo>
                    <a:lnTo>
                      <a:pt x="18288" y="0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567" name="Google Shape;567;p28"/>
            <p:cNvSpPr/>
            <p:nvPr/>
          </p:nvSpPr>
          <p:spPr>
            <a:xfrm>
              <a:off x="1932432" y="4002023"/>
              <a:ext cx="14605" cy="3175"/>
            </a:xfrm>
            <a:custGeom>
              <a:rect b="b" l="l" r="r" t="t"/>
              <a:pathLst>
                <a:path extrusionOk="0" h="3175" w="14605">
                  <a:moveTo>
                    <a:pt x="14477" y="0"/>
                  </a:moveTo>
                  <a:lnTo>
                    <a:pt x="9905" y="762"/>
                  </a:lnTo>
                  <a:lnTo>
                    <a:pt x="4571" y="2286"/>
                  </a:lnTo>
                  <a:lnTo>
                    <a:pt x="0" y="3048"/>
                  </a:lnTo>
                </a:path>
              </a:pathLst>
            </a:custGeom>
            <a:noFill/>
            <a:ln cap="flat" cmpd="sng" w="229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8" name="Google Shape;568;p28"/>
            <p:cNvSpPr/>
            <p:nvPr/>
          </p:nvSpPr>
          <p:spPr>
            <a:xfrm>
              <a:off x="1760220" y="3793235"/>
              <a:ext cx="29844" cy="15239"/>
            </a:xfrm>
            <a:custGeom>
              <a:rect b="b" l="l" r="r" t="t"/>
              <a:pathLst>
                <a:path extrusionOk="0" h="15239" w="29844">
                  <a:moveTo>
                    <a:pt x="0" y="15239"/>
                  </a:moveTo>
                  <a:lnTo>
                    <a:pt x="8822" y="12108"/>
                  </a:lnTo>
                  <a:lnTo>
                    <a:pt x="15716" y="9048"/>
                  </a:lnTo>
                  <a:lnTo>
                    <a:pt x="22181" y="5274"/>
                  </a:lnTo>
                  <a:lnTo>
                    <a:pt x="29718" y="0"/>
                  </a:lnTo>
                </a:path>
              </a:pathLst>
            </a:custGeom>
            <a:noFill/>
            <a:ln cap="flat" cmpd="sng" w="229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047" name="Shape 2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" name="Google Shape;2048;p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52132"/>
            <a:ext cx="6656293" cy="195982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9" name="Google Shape;2049;p6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01091" y="2420471"/>
            <a:ext cx="4387104" cy="25836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053" name="Shape 2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Google Shape;2054;p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01706"/>
            <a:ext cx="6656294" cy="209840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5" name="Google Shape;2055;p6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96" y="3126441"/>
            <a:ext cx="6656296" cy="14027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059" name="Shape 2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0" name="Google Shape;2060;p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63091" y="0"/>
            <a:ext cx="2512919" cy="98331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1" name="Google Shape;2061;p6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1822917"/>
            <a:ext cx="6656294" cy="1497666"/>
          </a:xfrm>
          <a:prstGeom prst="rect">
            <a:avLst/>
          </a:prstGeom>
          <a:noFill/>
          <a:ln>
            <a:noFill/>
          </a:ln>
        </p:spPr>
      </p:pic>
      <p:sp>
        <p:nvSpPr>
          <p:cNvPr id="2062" name="Google Shape;2062;p66"/>
          <p:cNvSpPr txBox="1"/>
          <p:nvPr/>
        </p:nvSpPr>
        <p:spPr>
          <a:xfrm>
            <a:off x="3544323" y="1351227"/>
            <a:ext cx="1489500" cy="3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37775" lIns="75575" spcFirstLastPara="1" rIns="75575" wrap="square" tIns="377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Predict 1 if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63" name="Google Shape;2063;p6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534384" y="3320583"/>
            <a:ext cx="504265" cy="53788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4" name="Google Shape;2064;p6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996545" y="3313222"/>
            <a:ext cx="260537" cy="5042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068" name="Shape 2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9" name="Google Shape;2069;p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94364" y="554691"/>
            <a:ext cx="3824008" cy="3739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0" name="Google Shape;2070;p6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7091" y="2269191"/>
            <a:ext cx="2512919" cy="9833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074" name="Shape 2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5" name="Google Shape;2075;p6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31818" y="504265"/>
            <a:ext cx="3832413" cy="147892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6" name="Google Shape;2076;p6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00545" y="2319618"/>
            <a:ext cx="5546910" cy="25115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080" name="Shape 2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1" name="Google Shape;2081;p6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2727" y="0"/>
            <a:ext cx="5362015" cy="173130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2" name="Google Shape;2082;p6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01766" y="1709698"/>
            <a:ext cx="5042647" cy="143276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3" name="Google Shape;2083;p6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078182" y="3455414"/>
            <a:ext cx="3529852" cy="13258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087" name="Shape 20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8" name="Google Shape;2088;p7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352985"/>
            <a:ext cx="6656294" cy="133125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9" name="Google Shape;2089;p7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4182" y="1764926"/>
            <a:ext cx="5042647" cy="103897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0" name="Google Shape;2090;p7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77091" y="3227294"/>
            <a:ext cx="6051176" cy="1338178"/>
          </a:xfrm>
          <a:prstGeom prst="rect">
            <a:avLst/>
          </a:prstGeom>
          <a:noFill/>
          <a:ln>
            <a:noFill/>
          </a:ln>
        </p:spPr>
      </p:pic>
      <p:sp>
        <p:nvSpPr>
          <p:cNvPr id="2091" name="Google Shape;2091;p70"/>
          <p:cNvSpPr/>
          <p:nvPr/>
        </p:nvSpPr>
        <p:spPr>
          <a:xfrm>
            <a:off x="6373091" y="4437529"/>
            <a:ext cx="1801200" cy="453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7775" lIns="75575" spcFirstLastPara="1" rIns="75575" wrap="square" tIns="37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095" name="Shape 20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6" name="Google Shape;2096;p7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7299" y="705971"/>
            <a:ext cx="6479802" cy="170609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" name="Google Shape;2097;p7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845" y="3076015"/>
            <a:ext cx="6656294" cy="10028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101" name="Shape 2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2" name="Google Shape;2102;p7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058956"/>
            <a:ext cx="6656294" cy="29864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106" name="Shape 2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7" name="Google Shape;2107;p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69273" y="554691"/>
            <a:ext cx="6881722" cy="36811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3" name="Google Shape;573;p29"/>
          <p:cNvGrpSpPr/>
          <p:nvPr/>
        </p:nvGrpSpPr>
        <p:grpSpPr>
          <a:xfrm>
            <a:off x="6039291" y="732263"/>
            <a:ext cx="2410179" cy="1717957"/>
            <a:chOff x="8055864" y="2538387"/>
            <a:chExt cx="1698625" cy="1571206"/>
          </a:xfrm>
        </p:grpSpPr>
        <p:grpSp>
          <p:nvGrpSpPr>
            <p:cNvPr id="574" name="Google Shape;574;p29"/>
            <p:cNvGrpSpPr/>
            <p:nvPr/>
          </p:nvGrpSpPr>
          <p:grpSpPr>
            <a:xfrm>
              <a:off x="8055864" y="2594014"/>
              <a:ext cx="573913" cy="224496"/>
              <a:chOff x="8055864" y="2594014"/>
              <a:chExt cx="573913" cy="224496"/>
            </a:xfrm>
          </p:grpSpPr>
          <p:sp>
            <p:nvSpPr>
              <p:cNvPr id="575" name="Google Shape;575;p29"/>
              <p:cNvSpPr/>
              <p:nvPr/>
            </p:nvSpPr>
            <p:spPr>
              <a:xfrm>
                <a:off x="8055864" y="2602229"/>
                <a:ext cx="96520" cy="125730"/>
              </a:xfrm>
              <a:custGeom>
                <a:rect b="b" l="l" r="r" t="t"/>
                <a:pathLst>
                  <a:path extrusionOk="0" h="125730" w="96520">
                    <a:moveTo>
                      <a:pt x="0" y="0"/>
                    </a:moveTo>
                    <a:lnTo>
                      <a:pt x="13930" y="2000"/>
                    </a:lnTo>
                    <a:lnTo>
                      <a:pt x="27432" y="3428"/>
                    </a:lnTo>
                    <a:lnTo>
                      <a:pt x="40933" y="4286"/>
                    </a:lnTo>
                    <a:lnTo>
                      <a:pt x="54864" y="4571"/>
                    </a:lnTo>
                    <a:lnTo>
                      <a:pt x="65139" y="4560"/>
                    </a:lnTo>
                    <a:lnTo>
                      <a:pt x="75342" y="4476"/>
                    </a:lnTo>
                    <a:lnTo>
                      <a:pt x="85403" y="4250"/>
                    </a:lnTo>
                    <a:lnTo>
                      <a:pt x="95250" y="3809"/>
                    </a:lnTo>
                    <a:lnTo>
                      <a:pt x="96012" y="3809"/>
                    </a:lnTo>
                    <a:lnTo>
                      <a:pt x="89916" y="3809"/>
                    </a:lnTo>
                    <a:lnTo>
                      <a:pt x="82296" y="2285"/>
                    </a:lnTo>
                    <a:lnTo>
                      <a:pt x="76962" y="5333"/>
                    </a:lnTo>
                    <a:lnTo>
                      <a:pt x="69342" y="9905"/>
                    </a:lnTo>
                    <a:lnTo>
                      <a:pt x="68580" y="21335"/>
                    </a:lnTo>
                    <a:lnTo>
                      <a:pt x="67818" y="28955"/>
                    </a:lnTo>
                    <a:lnTo>
                      <a:pt x="67056" y="39242"/>
                    </a:lnTo>
                    <a:lnTo>
                      <a:pt x="66865" y="49529"/>
                    </a:lnTo>
                    <a:lnTo>
                      <a:pt x="66960" y="59816"/>
                    </a:lnTo>
                    <a:lnTo>
                      <a:pt x="67056" y="70103"/>
                    </a:lnTo>
                    <a:lnTo>
                      <a:pt x="67496" y="81331"/>
                    </a:lnTo>
                    <a:lnTo>
                      <a:pt x="68294" y="93059"/>
                    </a:lnTo>
                    <a:lnTo>
                      <a:pt x="68663" y="104929"/>
                    </a:lnTo>
                    <a:lnTo>
                      <a:pt x="67818" y="116585"/>
                    </a:lnTo>
                    <a:lnTo>
                      <a:pt x="66294" y="119633"/>
                    </a:lnTo>
                    <a:lnTo>
                      <a:pt x="65532" y="122681"/>
                    </a:lnTo>
                    <a:lnTo>
                      <a:pt x="64770" y="125729"/>
                    </a:lnTo>
                  </a:path>
                </a:pathLst>
              </a:custGeom>
              <a:noFill/>
              <a:ln cap="flat" cmpd="sng" w="2290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6" name="Google Shape;576;p29"/>
              <p:cNvSpPr/>
              <p:nvPr/>
            </p:nvSpPr>
            <p:spPr>
              <a:xfrm>
                <a:off x="8078724" y="2718815"/>
                <a:ext cx="85725" cy="24764"/>
              </a:xfrm>
              <a:custGeom>
                <a:rect b="b" l="l" r="r" t="t"/>
                <a:pathLst>
                  <a:path extrusionOk="0" h="24764" w="85725">
                    <a:moveTo>
                      <a:pt x="0" y="24384"/>
                    </a:moveTo>
                    <a:lnTo>
                      <a:pt x="14418" y="20609"/>
                    </a:lnTo>
                    <a:lnTo>
                      <a:pt x="29051" y="17049"/>
                    </a:lnTo>
                    <a:lnTo>
                      <a:pt x="43826" y="13346"/>
                    </a:lnTo>
                    <a:lnTo>
                      <a:pt x="58674" y="9144"/>
                    </a:lnTo>
                    <a:lnTo>
                      <a:pt x="67127" y="6643"/>
                    </a:lnTo>
                    <a:lnTo>
                      <a:pt x="73723" y="4572"/>
                    </a:lnTo>
                    <a:lnTo>
                      <a:pt x="79462" y="2500"/>
                    </a:lnTo>
                    <a:lnTo>
                      <a:pt x="85344" y="0"/>
                    </a:lnTo>
                  </a:path>
                </a:pathLst>
              </a:custGeom>
              <a:noFill/>
              <a:ln cap="flat" cmpd="sng" w="2290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7" name="Google Shape;577;p29"/>
              <p:cNvSpPr/>
              <p:nvPr/>
            </p:nvSpPr>
            <p:spPr>
              <a:xfrm>
                <a:off x="8203692" y="2608421"/>
                <a:ext cx="60325" cy="107950"/>
              </a:xfrm>
              <a:custGeom>
                <a:rect b="b" l="l" r="r" t="t"/>
                <a:pathLst>
                  <a:path extrusionOk="0" h="107950" w="60325">
                    <a:moveTo>
                      <a:pt x="44196" y="6000"/>
                    </a:moveTo>
                    <a:lnTo>
                      <a:pt x="36409" y="2762"/>
                    </a:lnTo>
                    <a:lnTo>
                      <a:pt x="28194" y="95"/>
                    </a:lnTo>
                    <a:lnTo>
                      <a:pt x="19978" y="0"/>
                    </a:lnTo>
                    <a:lnTo>
                      <a:pt x="12192" y="4476"/>
                    </a:lnTo>
                    <a:lnTo>
                      <a:pt x="7227" y="10834"/>
                    </a:lnTo>
                    <a:lnTo>
                      <a:pt x="4476" y="18192"/>
                    </a:lnTo>
                    <a:lnTo>
                      <a:pt x="3298" y="26122"/>
                    </a:lnTo>
                    <a:lnTo>
                      <a:pt x="3048" y="34194"/>
                    </a:lnTo>
                    <a:lnTo>
                      <a:pt x="4048" y="43553"/>
                    </a:lnTo>
                    <a:lnTo>
                      <a:pt x="33623" y="72771"/>
                    </a:lnTo>
                    <a:lnTo>
                      <a:pt x="41231" y="76235"/>
                    </a:lnTo>
                    <a:lnTo>
                      <a:pt x="48768" y="79914"/>
                    </a:lnTo>
                    <a:lnTo>
                      <a:pt x="52578" y="82200"/>
                    </a:lnTo>
                    <a:lnTo>
                      <a:pt x="60198" y="84486"/>
                    </a:lnTo>
                    <a:lnTo>
                      <a:pt x="57912" y="89820"/>
                    </a:lnTo>
                    <a:lnTo>
                      <a:pt x="16478" y="107156"/>
                    </a:lnTo>
                    <a:lnTo>
                      <a:pt x="7679" y="107608"/>
                    </a:lnTo>
                    <a:lnTo>
                      <a:pt x="1524" y="105060"/>
                    </a:lnTo>
                    <a:lnTo>
                      <a:pt x="1524" y="103536"/>
                    </a:lnTo>
                    <a:lnTo>
                      <a:pt x="762" y="102012"/>
                    </a:lnTo>
                    <a:lnTo>
                      <a:pt x="0" y="100488"/>
                    </a:lnTo>
                  </a:path>
                </a:pathLst>
              </a:custGeom>
              <a:noFill/>
              <a:ln cap="flat" cmpd="sng" w="2290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8" name="Google Shape;578;p29"/>
              <p:cNvSpPr/>
              <p:nvPr/>
            </p:nvSpPr>
            <p:spPr>
              <a:xfrm>
                <a:off x="8297549" y="2594014"/>
                <a:ext cx="57150" cy="119380"/>
              </a:xfrm>
              <a:custGeom>
                <a:rect b="b" l="l" r="r" t="t"/>
                <a:pathLst>
                  <a:path extrusionOk="0" h="119380" w="57150">
                    <a:moveTo>
                      <a:pt x="36445" y="17359"/>
                    </a:moveTo>
                    <a:lnTo>
                      <a:pt x="35028" y="10239"/>
                    </a:lnTo>
                    <a:lnTo>
                      <a:pt x="33111" y="3833"/>
                    </a:lnTo>
                    <a:lnTo>
                      <a:pt x="29051" y="0"/>
                    </a:lnTo>
                    <a:lnTo>
                      <a:pt x="21205" y="595"/>
                    </a:lnTo>
                    <a:lnTo>
                      <a:pt x="0" y="36492"/>
                    </a:lnTo>
                    <a:lnTo>
                      <a:pt x="535" y="45648"/>
                    </a:lnTo>
                    <a:lnTo>
                      <a:pt x="32682" y="78069"/>
                    </a:lnTo>
                    <a:lnTo>
                      <a:pt x="41017" y="82129"/>
                    </a:lnTo>
                    <a:lnTo>
                      <a:pt x="45589" y="84415"/>
                    </a:lnTo>
                    <a:lnTo>
                      <a:pt x="57019" y="88987"/>
                    </a:lnTo>
                    <a:lnTo>
                      <a:pt x="53971" y="95845"/>
                    </a:lnTo>
                    <a:lnTo>
                      <a:pt x="49268" y="102012"/>
                    </a:lnTo>
                    <a:lnTo>
                      <a:pt x="6405" y="118943"/>
                    </a:lnTo>
                    <a:lnTo>
                      <a:pt x="1393" y="117943"/>
                    </a:lnTo>
                    <a:lnTo>
                      <a:pt x="1393" y="116419"/>
                    </a:lnTo>
                    <a:lnTo>
                      <a:pt x="1393" y="114133"/>
                    </a:lnTo>
                    <a:lnTo>
                      <a:pt x="631" y="112609"/>
                    </a:lnTo>
                  </a:path>
                </a:pathLst>
              </a:custGeom>
              <a:noFill/>
              <a:ln cap="flat" cmpd="sng" w="2290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9" name="Google Shape;579;p29"/>
              <p:cNvSpPr/>
              <p:nvPr/>
            </p:nvSpPr>
            <p:spPr>
              <a:xfrm>
                <a:off x="8385810" y="2625851"/>
                <a:ext cx="93345" cy="62864"/>
              </a:xfrm>
              <a:custGeom>
                <a:rect b="b" l="l" r="r" t="t"/>
                <a:pathLst>
                  <a:path extrusionOk="0" h="62864" w="93345">
                    <a:moveTo>
                      <a:pt x="0" y="0"/>
                    </a:moveTo>
                    <a:lnTo>
                      <a:pt x="2178" y="8358"/>
                    </a:lnTo>
                    <a:lnTo>
                      <a:pt x="4286" y="17145"/>
                    </a:lnTo>
                    <a:lnTo>
                      <a:pt x="6536" y="25931"/>
                    </a:lnTo>
                    <a:lnTo>
                      <a:pt x="28956" y="59436"/>
                    </a:lnTo>
                    <a:lnTo>
                      <a:pt x="37338" y="62483"/>
                    </a:lnTo>
                    <a:lnTo>
                      <a:pt x="43434" y="58673"/>
                    </a:lnTo>
                    <a:lnTo>
                      <a:pt x="48768" y="52577"/>
                    </a:lnTo>
                    <a:lnTo>
                      <a:pt x="54840" y="42481"/>
                    </a:lnTo>
                    <a:lnTo>
                      <a:pt x="59055" y="31241"/>
                    </a:lnTo>
                    <a:lnTo>
                      <a:pt x="62698" y="20002"/>
                    </a:lnTo>
                    <a:lnTo>
                      <a:pt x="67056" y="9905"/>
                    </a:lnTo>
                    <a:lnTo>
                      <a:pt x="67056" y="15239"/>
                    </a:lnTo>
                    <a:lnTo>
                      <a:pt x="67818" y="21335"/>
                    </a:lnTo>
                    <a:lnTo>
                      <a:pt x="81534" y="60197"/>
                    </a:lnTo>
                    <a:lnTo>
                      <a:pt x="84582" y="61721"/>
                    </a:lnTo>
                    <a:lnTo>
                      <a:pt x="92964" y="62483"/>
                    </a:lnTo>
                  </a:path>
                </a:pathLst>
              </a:custGeom>
              <a:noFill/>
              <a:ln cap="flat" cmpd="sng" w="2290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0" name="Google Shape;580;p29"/>
              <p:cNvSpPr/>
              <p:nvPr/>
            </p:nvSpPr>
            <p:spPr>
              <a:xfrm>
                <a:off x="8516874" y="2614421"/>
                <a:ext cx="37465" cy="86360"/>
              </a:xfrm>
              <a:custGeom>
                <a:rect b="b" l="l" r="r" t="t"/>
                <a:pathLst>
                  <a:path extrusionOk="0" h="86360" w="37465">
                    <a:moveTo>
                      <a:pt x="8381" y="0"/>
                    </a:moveTo>
                    <a:lnTo>
                      <a:pt x="4822" y="11751"/>
                    </a:lnTo>
                    <a:lnTo>
                      <a:pt x="2190" y="22574"/>
                    </a:lnTo>
                    <a:lnTo>
                      <a:pt x="559" y="33539"/>
                    </a:lnTo>
                    <a:lnTo>
                      <a:pt x="0" y="45720"/>
                    </a:lnTo>
                    <a:lnTo>
                      <a:pt x="214" y="53911"/>
                    </a:lnTo>
                    <a:lnTo>
                      <a:pt x="18287" y="86106"/>
                    </a:lnTo>
                    <a:lnTo>
                      <a:pt x="25145" y="83820"/>
                    </a:lnTo>
                    <a:lnTo>
                      <a:pt x="32003" y="80772"/>
                    </a:lnTo>
                    <a:lnTo>
                      <a:pt x="34289" y="80010"/>
                    </a:lnTo>
                    <a:lnTo>
                      <a:pt x="37337" y="75438"/>
                    </a:lnTo>
                  </a:path>
                </a:pathLst>
              </a:custGeom>
              <a:noFill/>
              <a:ln cap="flat" cmpd="sng" w="2290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1" name="Google Shape;581;p29"/>
              <p:cNvSpPr/>
              <p:nvPr/>
            </p:nvSpPr>
            <p:spPr>
              <a:xfrm>
                <a:off x="8527542" y="2600527"/>
                <a:ext cx="59690" cy="41275"/>
              </a:xfrm>
              <a:custGeom>
                <a:rect b="b" l="l" r="r" t="t"/>
                <a:pathLst>
                  <a:path extrusionOk="0" h="41275" w="59690">
                    <a:moveTo>
                      <a:pt x="25146" y="37516"/>
                    </a:moveTo>
                    <a:lnTo>
                      <a:pt x="33849" y="40302"/>
                    </a:lnTo>
                    <a:lnTo>
                      <a:pt x="41052" y="40945"/>
                    </a:lnTo>
                    <a:lnTo>
                      <a:pt x="47541" y="38159"/>
                    </a:lnTo>
                    <a:lnTo>
                      <a:pt x="54102" y="30658"/>
                    </a:lnTo>
                    <a:lnTo>
                      <a:pt x="57150" y="26086"/>
                    </a:lnTo>
                    <a:lnTo>
                      <a:pt x="59436" y="14656"/>
                    </a:lnTo>
                    <a:lnTo>
                      <a:pt x="54864" y="9322"/>
                    </a:lnTo>
                    <a:lnTo>
                      <a:pt x="47434" y="3929"/>
                    </a:lnTo>
                    <a:lnTo>
                      <a:pt x="37719" y="1035"/>
                    </a:lnTo>
                    <a:lnTo>
                      <a:pt x="27432" y="0"/>
                    </a:lnTo>
                    <a:lnTo>
                      <a:pt x="18288" y="178"/>
                    </a:lnTo>
                    <a:lnTo>
                      <a:pt x="9906" y="940"/>
                    </a:lnTo>
                    <a:lnTo>
                      <a:pt x="5334" y="5512"/>
                    </a:lnTo>
                    <a:lnTo>
                      <a:pt x="0" y="11608"/>
                    </a:lnTo>
                  </a:path>
                </a:pathLst>
              </a:custGeom>
              <a:noFill/>
              <a:ln cap="flat" cmpd="sng" w="2290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2" name="Google Shape;582;p29"/>
              <p:cNvSpPr/>
              <p:nvPr/>
            </p:nvSpPr>
            <p:spPr>
              <a:xfrm>
                <a:off x="8211312" y="2779775"/>
                <a:ext cx="418465" cy="38735"/>
              </a:xfrm>
              <a:custGeom>
                <a:rect b="b" l="l" r="r" t="t"/>
                <a:pathLst>
                  <a:path extrusionOk="0" h="38735" w="418465">
                    <a:moveTo>
                      <a:pt x="0" y="38100"/>
                    </a:moveTo>
                    <a:lnTo>
                      <a:pt x="67056" y="37623"/>
                    </a:lnTo>
                    <a:lnTo>
                      <a:pt x="134112" y="34289"/>
                    </a:lnTo>
                    <a:lnTo>
                      <a:pt x="180963" y="31527"/>
                    </a:lnTo>
                    <a:lnTo>
                      <a:pt x="227742" y="28765"/>
                    </a:lnTo>
                    <a:lnTo>
                      <a:pt x="274379" y="25717"/>
                    </a:lnTo>
                    <a:lnTo>
                      <a:pt x="320802" y="22097"/>
                    </a:lnTo>
                    <a:lnTo>
                      <a:pt x="370713" y="15049"/>
                    </a:lnTo>
                    <a:lnTo>
                      <a:pt x="394311" y="8810"/>
                    </a:lnTo>
                    <a:lnTo>
                      <a:pt x="418338" y="0"/>
                    </a:lnTo>
                  </a:path>
                </a:pathLst>
              </a:custGeom>
              <a:noFill/>
              <a:ln cap="flat" cmpd="sng" w="2290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583" name="Google Shape;583;p29"/>
            <p:cNvSpPr/>
            <p:nvPr/>
          </p:nvSpPr>
          <p:spPr>
            <a:xfrm>
              <a:off x="8714231" y="2611373"/>
              <a:ext cx="13334" cy="13969"/>
            </a:xfrm>
            <a:custGeom>
              <a:rect b="b" l="l" r="r" t="t"/>
              <a:pathLst>
                <a:path extrusionOk="0" h="13969" w="13334">
                  <a:moveTo>
                    <a:pt x="12953" y="0"/>
                  </a:moveTo>
                  <a:lnTo>
                    <a:pt x="3809" y="6096"/>
                  </a:lnTo>
                  <a:lnTo>
                    <a:pt x="1523" y="6096"/>
                  </a:lnTo>
                  <a:lnTo>
                    <a:pt x="0" y="13716"/>
                  </a:lnTo>
                </a:path>
              </a:pathLst>
            </a:custGeom>
            <a:noFill/>
            <a:ln cap="flat" cmpd="sng" w="22900">
              <a:solidFill>
                <a:srgbClr val="3366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4" name="Google Shape;584;p29"/>
            <p:cNvSpPr/>
            <p:nvPr/>
          </p:nvSpPr>
          <p:spPr>
            <a:xfrm>
              <a:off x="8724900" y="2734055"/>
              <a:ext cx="9525" cy="12700"/>
            </a:xfrm>
            <a:custGeom>
              <a:rect b="b" l="l" r="r" t="t"/>
              <a:pathLst>
                <a:path extrusionOk="0" h="12700" w="9525">
                  <a:moveTo>
                    <a:pt x="9144" y="12191"/>
                  </a:moveTo>
                  <a:lnTo>
                    <a:pt x="6096" y="8381"/>
                  </a:lnTo>
                  <a:lnTo>
                    <a:pt x="3048" y="4571"/>
                  </a:lnTo>
                  <a:lnTo>
                    <a:pt x="0" y="0"/>
                  </a:lnTo>
                </a:path>
              </a:pathLst>
            </a:custGeom>
            <a:noFill/>
            <a:ln cap="flat" cmpd="sng" w="22900">
              <a:solidFill>
                <a:srgbClr val="3366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85" name="Google Shape;585;p2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996908" y="2600680"/>
              <a:ext cx="83704" cy="124792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586" name="Google Shape;586;p29"/>
            <p:cNvGrpSpPr/>
            <p:nvPr/>
          </p:nvGrpSpPr>
          <p:grpSpPr>
            <a:xfrm>
              <a:off x="9136761" y="2538387"/>
              <a:ext cx="617728" cy="159332"/>
              <a:chOff x="9136761" y="2538387"/>
              <a:chExt cx="617728" cy="159332"/>
            </a:xfrm>
          </p:grpSpPr>
          <p:sp>
            <p:nvSpPr>
              <p:cNvPr id="587" name="Google Shape;587;p29"/>
              <p:cNvSpPr/>
              <p:nvPr/>
            </p:nvSpPr>
            <p:spPr>
              <a:xfrm>
                <a:off x="9136761" y="2615183"/>
                <a:ext cx="92075" cy="78105"/>
              </a:xfrm>
              <a:custGeom>
                <a:rect b="b" l="l" r="r" t="t"/>
                <a:pathLst>
                  <a:path extrusionOk="0" h="78105" w="92075">
                    <a:moveTo>
                      <a:pt x="380" y="0"/>
                    </a:moveTo>
                    <a:lnTo>
                      <a:pt x="190" y="11215"/>
                    </a:lnTo>
                    <a:lnTo>
                      <a:pt x="0" y="22860"/>
                    </a:lnTo>
                    <a:lnTo>
                      <a:pt x="380" y="34504"/>
                    </a:lnTo>
                    <a:lnTo>
                      <a:pt x="17144" y="76200"/>
                    </a:lnTo>
                    <a:lnTo>
                      <a:pt x="23931" y="77771"/>
                    </a:lnTo>
                    <a:lnTo>
                      <a:pt x="30289" y="76200"/>
                    </a:lnTo>
                    <a:lnTo>
                      <a:pt x="48791" y="33944"/>
                    </a:lnTo>
                    <a:lnTo>
                      <a:pt x="50672" y="15239"/>
                    </a:lnTo>
                    <a:lnTo>
                      <a:pt x="51434" y="8381"/>
                    </a:lnTo>
                    <a:lnTo>
                      <a:pt x="52196" y="761"/>
                    </a:lnTo>
                    <a:lnTo>
                      <a:pt x="52958" y="5333"/>
                    </a:lnTo>
                    <a:lnTo>
                      <a:pt x="52958" y="9143"/>
                    </a:lnTo>
                    <a:lnTo>
                      <a:pt x="53720" y="14477"/>
                    </a:lnTo>
                    <a:lnTo>
                      <a:pt x="59054" y="52577"/>
                    </a:lnTo>
                    <a:lnTo>
                      <a:pt x="83438" y="66293"/>
                    </a:lnTo>
                    <a:lnTo>
                      <a:pt x="86486" y="65531"/>
                    </a:lnTo>
                    <a:lnTo>
                      <a:pt x="88772" y="65531"/>
                    </a:lnTo>
                    <a:lnTo>
                      <a:pt x="91820" y="64769"/>
                    </a:lnTo>
                  </a:path>
                </a:pathLst>
              </a:custGeom>
              <a:noFill/>
              <a:ln cap="flat" cmpd="sng" w="2290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8" name="Google Shape;588;p29"/>
              <p:cNvSpPr/>
              <p:nvPr/>
            </p:nvSpPr>
            <p:spPr>
              <a:xfrm>
                <a:off x="9263991" y="2552699"/>
                <a:ext cx="15875" cy="127635"/>
              </a:xfrm>
              <a:custGeom>
                <a:rect b="b" l="l" r="r" t="t"/>
                <a:pathLst>
                  <a:path extrusionOk="0" h="127635" w="15875">
                    <a:moveTo>
                      <a:pt x="15644" y="0"/>
                    </a:moveTo>
                    <a:lnTo>
                      <a:pt x="2250" y="40290"/>
                    </a:lnTo>
                    <a:lnTo>
                      <a:pt x="0" y="67103"/>
                    </a:lnTo>
                    <a:lnTo>
                      <a:pt x="23" y="79629"/>
                    </a:lnTo>
                    <a:lnTo>
                      <a:pt x="619" y="92154"/>
                    </a:lnTo>
                    <a:lnTo>
                      <a:pt x="1928" y="104394"/>
                    </a:lnTo>
                    <a:lnTo>
                      <a:pt x="3452" y="112014"/>
                    </a:lnTo>
                    <a:lnTo>
                      <a:pt x="5738" y="119634"/>
                    </a:lnTo>
                    <a:lnTo>
                      <a:pt x="6500" y="127254"/>
                    </a:lnTo>
                  </a:path>
                </a:pathLst>
              </a:custGeom>
              <a:noFill/>
              <a:ln cap="flat" cmpd="sng" w="2290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9" name="Google Shape;589;p29"/>
              <p:cNvSpPr/>
              <p:nvPr/>
            </p:nvSpPr>
            <p:spPr>
              <a:xfrm>
                <a:off x="9236964" y="2590799"/>
                <a:ext cx="100329" cy="40639"/>
              </a:xfrm>
              <a:custGeom>
                <a:rect b="b" l="l" r="r" t="t"/>
                <a:pathLst>
                  <a:path extrusionOk="0" h="40639" w="100329">
                    <a:moveTo>
                      <a:pt x="0" y="40386"/>
                    </a:moveTo>
                    <a:lnTo>
                      <a:pt x="13846" y="33075"/>
                    </a:lnTo>
                    <a:lnTo>
                      <a:pt x="27336" y="27622"/>
                    </a:lnTo>
                    <a:lnTo>
                      <a:pt x="41255" y="23026"/>
                    </a:lnTo>
                    <a:lnTo>
                      <a:pt x="56388" y="18288"/>
                    </a:lnTo>
                    <a:lnTo>
                      <a:pt x="67567" y="14466"/>
                    </a:lnTo>
                    <a:lnTo>
                      <a:pt x="78390" y="10001"/>
                    </a:lnTo>
                    <a:lnTo>
                      <a:pt x="89070" y="5107"/>
                    </a:lnTo>
                    <a:lnTo>
                      <a:pt x="99822" y="0"/>
                    </a:lnTo>
                  </a:path>
                </a:pathLst>
              </a:custGeom>
              <a:noFill/>
              <a:ln cap="flat" cmpd="sng" w="2290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0" name="Google Shape;590;p29"/>
              <p:cNvSpPr/>
              <p:nvPr/>
            </p:nvSpPr>
            <p:spPr>
              <a:xfrm>
                <a:off x="9360408" y="2541269"/>
                <a:ext cx="11429" cy="152400"/>
              </a:xfrm>
              <a:custGeom>
                <a:rect b="b" l="l" r="r" t="t"/>
                <a:pathLst>
                  <a:path extrusionOk="0" h="152400" w="11429">
                    <a:moveTo>
                      <a:pt x="0" y="18287"/>
                    </a:moveTo>
                    <a:lnTo>
                      <a:pt x="0" y="12191"/>
                    </a:lnTo>
                    <a:lnTo>
                      <a:pt x="0" y="6095"/>
                    </a:lnTo>
                    <a:lnTo>
                      <a:pt x="0" y="0"/>
                    </a:lnTo>
                    <a:lnTo>
                      <a:pt x="440" y="7429"/>
                    </a:lnTo>
                    <a:lnTo>
                      <a:pt x="666" y="14858"/>
                    </a:lnTo>
                    <a:lnTo>
                      <a:pt x="750" y="22288"/>
                    </a:lnTo>
                    <a:lnTo>
                      <a:pt x="762" y="29717"/>
                    </a:lnTo>
                    <a:lnTo>
                      <a:pt x="1012" y="44576"/>
                    </a:lnTo>
                    <a:lnTo>
                      <a:pt x="1619" y="59435"/>
                    </a:lnTo>
                    <a:lnTo>
                      <a:pt x="2369" y="74294"/>
                    </a:lnTo>
                    <a:lnTo>
                      <a:pt x="3048" y="89153"/>
                    </a:lnTo>
                    <a:lnTo>
                      <a:pt x="6048" y="128266"/>
                    </a:lnTo>
                    <a:lnTo>
                      <a:pt x="9144" y="147065"/>
                    </a:lnTo>
                    <a:lnTo>
                      <a:pt x="9144" y="148589"/>
                    </a:lnTo>
                    <a:lnTo>
                      <a:pt x="11430" y="152399"/>
                    </a:lnTo>
                  </a:path>
                </a:pathLst>
              </a:custGeom>
              <a:noFill/>
              <a:ln cap="flat" cmpd="sng" w="2290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1" name="Google Shape;591;p29"/>
              <p:cNvSpPr/>
              <p:nvPr/>
            </p:nvSpPr>
            <p:spPr>
              <a:xfrm>
                <a:off x="9414510" y="2644901"/>
                <a:ext cx="1904" cy="48894"/>
              </a:xfrm>
              <a:custGeom>
                <a:rect b="b" l="l" r="r" t="t"/>
                <a:pathLst>
                  <a:path extrusionOk="0" h="48894" w="1904">
                    <a:moveTo>
                      <a:pt x="0" y="0"/>
                    </a:moveTo>
                    <a:lnTo>
                      <a:pt x="1524" y="36576"/>
                    </a:lnTo>
                    <a:lnTo>
                      <a:pt x="1524" y="42672"/>
                    </a:lnTo>
                    <a:lnTo>
                      <a:pt x="1524" y="48768"/>
                    </a:lnTo>
                  </a:path>
                </a:pathLst>
              </a:custGeom>
              <a:noFill/>
              <a:ln cap="flat" cmpd="sng" w="2290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2" name="Google Shape;592;p29"/>
              <p:cNvSpPr/>
              <p:nvPr/>
            </p:nvSpPr>
            <p:spPr>
              <a:xfrm>
                <a:off x="9412986" y="2566415"/>
                <a:ext cx="13970" cy="7619"/>
              </a:xfrm>
              <a:custGeom>
                <a:rect b="b" l="l" r="r" t="t"/>
                <a:pathLst>
                  <a:path extrusionOk="0" h="7619" w="13970">
                    <a:moveTo>
                      <a:pt x="13716" y="7620"/>
                    </a:moveTo>
                    <a:lnTo>
                      <a:pt x="5334" y="3048"/>
                    </a:lnTo>
                    <a:lnTo>
                      <a:pt x="5334" y="0"/>
                    </a:lnTo>
                    <a:lnTo>
                      <a:pt x="0" y="0"/>
                    </a:lnTo>
                  </a:path>
                </a:pathLst>
              </a:custGeom>
              <a:noFill/>
              <a:ln cap="flat" cmpd="sng" w="2290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593" name="Google Shape;593;p29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9466205" y="2538387"/>
                <a:ext cx="251606" cy="159332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594" name="Google Shape;594;p29"/>
              <p:cNvSpPr/>
              <p:nvPr/>
            </p:nvSpPr>
            <p:spPr>
              <a:xfrm>
                <a:off x="9751314" y="2586227"/>
                <a:ext cx="3175" cy="11430"/>
              </a:xfrm>
              <a:custGeom>
                <a:rect b="b" l="l" r="r" t="t"/>
                <a:pathLst>
                  <a:path extrusionOk="0" h="11430" w="3175">
                    <a:moveTo>
                      <a:pt x="0" y="11429"/>
                    </a:moveTo>
                    <a:lnTo>
                      <a:pt x="761" y="7619"/>
                    </a:lnTo>
                    <a:lnTo>
                      <a:pt x="2285" y="3809"/>
                    </a:lnTo>
                    <a:lnTo>
                      <a:pt x="3047" y="0"/>
                    </a:lnTo>
                  </a:path>
                </a:pathLst>
              </a:custGeom>
              <a:noFill/>
              <a:ln cap="flat" cmpd="sng" w="2290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95" name="Google Shape;595;p29"/>
            <p:cNvGrpSpPr/>
            <p:nvPr/>
          </p:nvGrpSpPr>
          <p:grpSpPr>
            <a:xfrm>
              <a:off x="8181344" y="3227070"/>
              <a:ext cx="295930" cy="240538"/>
              <a:chOff x="8181344" y="3227070"/>
              <a:chExt cx="295930" cy="240538"/>
            </a:xfrm>
          </p:grpSpPr>
          <p:sp>
            <p:nvSpPr>
              <p:cNvPr id="596" name="Google Shape;596;p29"/>
              <p:cNvSpPr/>
              <p:nvPr/>
            </p:nvSpPr>
            <p:spPr>
              <a:xfrm>
                <a:off x="8181344" y="3230820"/>
                <a:ext cx="87629" cy="159385"/>
              </a:xfrm>
              <a:custGeom>
                <a:rect b="b" l="l" r="r" t="t"/>
                <a:pathLst>
                  <a:path extrusionOk="0" h="159385" w="87629">
                    <a:moveTo>
                      <a:pt x="250" y="39683"/>
                    </a:moveTo>
                    <a:lnTo>
                      <a:pt x="0" y="54280"/>
                    </a:lnTo>
                    <a:lnTo>
                      <a:pt x="2250" y="67877"/>
                    </a:lnTo>
                    <a:lnTo>
                      <a:pt x="6357" y="81474"/>
                    </a:lnTo>
                    <a:lnTo>
                      <a:pt x="11680" y="96071"/>
                    </a:lnTo>
                    <a:lnTo>
                      <a:pt x="16228" y="109227"/>
                    </a:lnTo>
                    <a:lnTo>
                      <a:pt x="20633" y="122455"/>
                    </a:lnTo>
                    <a:lnTo>
                      <a:pt x="24753" y="135826"/>
                    </a:lnTo>
                    <a:lnTo>
                      <a:pt x="28444" y="149411"/>
                    </a:lnTo>
                    <a:lnTo>
                      <a:pt x="29968" y="154745"/>
                    </a:lnTo>
                    <a:lnTo>
                      <a:pt x="29968" y="156269"/>
                    </a:lnTo>
                    <a:lnTo>
                      <a:pt x="31492" y="159317"/>
                    </a:lnTo>
                    <a:lnTo>
                      <a:pt x="29968" y="152459"/>
                    </a:lnTo>
                    <a:lnTo>
                      <a:pt x="29206" y="149411"/>
                    </a:lnTo>
                    <a:lnTo>
                      <a:pt x="27682" y="142553"/>
                    </a:lnTo>
                    <a:lnTo>
                      <a:pt x="19538" y="88332"/>
                    </a:lnTo>
                    <a:lnTo>
                      <a:pt x="17680" y="41874"/>
                    </a:lnTo>
                    <a:lnTo>
                      <a:pt x="19716" y="27836"/>
                    </a:lnTo>
                    <a:lnTo>
                      <a:pt x="56638" y="3107"/>
                    </a:lnTo>
                    <a:lnTo>
                      <a:pt x="63531" y="1785"/>
                    </a:lnTo>
                    <a:lnTo>
                      <a:pt x="71211" y="535"/>
                    </a:lnTo>
                    <a:lnTo>
                      <a:pt x="79033" y="0"/>
                    </a:lnTo>
                    <a:lnTo>
                      <a:pt x="86356" y="821"/>
                    </a:lnTo>
                    <a:lnTo>
                      <a:pt x="87118" y="1583"/>
                    </a:lnTo>
                  </a:path>
                </a:pathLst>
              </a:custGeom>
              <a:noFill/>
              <a:ln cap="flat" cmpd="sng" w="2290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7" name="Google Shape;597;p29"/>
              <p:cNvSpPr/>
              <p:nvPr/>
            </p:nvSpPr>
            <p:spPr>
              <a:xfrm>
                <a:off x="8213598" y="3290316"/>
                <a:ext cx="121284" cy="77470"/>
              </a:xfrm>
              <a:custGeom>
                <a:rect b="b" l="l" r="r" t="t"/>
                <a:pathLst>
                  <a:path extrusionOk="0" h="77470" w="121284">
                    <a:moveTo>
                      <a:pt x="0" y="30479"/>
                    </a:moveTo>
                    <a:lnTo>
                      <a:pt x="13144" y="26467"/>
                    </a:lnTo>
                    <a:lnTo>
                      <a:pt x="26288" y="22383"/>
                    </a:lnTo>
                    <a:lnTo>
                      <a:pt x="39433" y="18157"/>
                    </a:lnTo>
                    <a:lnTo>
                      <a:pt x="52577" y="13715"/>
                    </a:lnTo>
                    <a:lnTo>
                      <a:pt x="62864" y="10977"/>
                    </a:lnTo>
                    <a:lnTo>
                      <a:pt x="73152" y="8381"/>
                    </a:lnTo>
                    <a:lnTo>
                      <a:pt x="83439" y="5786"/>
                    </a:lnTo>
                    <a:lnTo>
                      <a:pt x="93726" y="3047"/>
                    </a:lnTo>
                    <a:lnTo>
                      <a:pt x="97536" y="2285"/>
                    </a:lnTo>
                    <a:lnTo>
                      <a:pt x="102107" y="761"/>
                    </a:lnTo>
                    <a:lnTo>
                      <a:pt x="105155" y="0"/>
                    </a:lnTo>
                    <a:lnTo>
                      <a:pt x="105918" y="0"/>
                    </a:lnTo>
                    <a:lnTo>
                      <a:pt x="106680" y="0"/>
                    </a:lnTo>
                    <a:lnTo>
                      <a:pt x="107442" y="6857"/>
                    </a:lnTo>
                    <a:lnTo>
                      <a:pt x="108966" y="13715"/>
                    </a:lnTo>
                    <a:lnTo>
                      <a:pt x="110489" y="20573"/>
                    </a:lnTo>
                    <a:lnTo>
                      <a:pt x="112311" y="31551"/>
                    </a:lnTo>
                    <a:lnTo>
                      <a:pt x="114204" y="42671"/>
                    </a:lnTo>
                    <a:lnTo>
                      <a:pt x="115954" y="53792"/>
                    </a:lnTo>
                    <a:lnTo>
                      <a:pt x="117348" y="64769"/>
                    </a:lnTo>
                    <a:lnTo>
                      <a:pt x="118110" y="70865"/>
                    </a:lnTo>
                    <a:lnTo>
                      <a:pt x="118110" y="72389"/>
                    </a:lnTo>
                    <a:lnTo>
                      <a:pt x="121157" y="76961"/>
                    </a:lnTo>
                  </a:path>
                </a:pathLst>
              </a:custGeom>
              <a:noFill/>
              <a:ln cap="flat" cmpd="sng" w="2290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8" name="Google Shape;598;p29"/>
              <p:cNvSpPr/>
              <p:nvPr/>
            </p:nvSpPr>
            <p:spPr>
              <a:xfrm>
                <a:off x="8329422" y="3227070"/>
                <a:ext cx="22859" cy="22860"/>
              </a:xfrm>
              <a:custGeom>
                <a:rect b="b" l="l" r="r" t="t"/>
                <a:pathLst>
                  <a:path extrusionOk="0" h="22860" w="22859">
                    <a:moveTo>
                      <a:pt x="0" y="5333"/>
                    </a:moveTo>
                    <a:lnTo>
                      <a:pt x="0" y="17525"/>
                    </a:lnTo>
                    <a:lnTo>
                      <a:pt x="4571" y="22859"/>
                    </a:lnTo>
                    <a:lnTo>
                      <a:pt x="17525" y="22859"/>
                    </a:lnTo>
                    <a:lnTo>
                      <a:pt x="22859" y="17525"/>
                    </a:lnTo>
                    <a:lnTo>
                      <a:pt x="22859" y="11429"/>
                    </a:lnTo>
                    <a:lnTo>
                      <a:pt x="22859" y="5333"/>
                    </a:lnTo>
                    <a:lnTo>
                      <a:pt x="17525" y="0"/>
                    </a:lnTo>
                    <a:lnTo>
                      <a:pt x="4571" y="0"/>
                    </a:lnTo>
                    <a:lnTo>
                      <a:pt x="0" y="5333"/>
                    </a:lnTo>
                    <a:close/>
                  </a:path>
                </a:pathLst>
              </a:custGeom>
              <a:solidFill>
                <a:srgbClr val="3366FF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599" name="Google Shape;599;p29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8381974" y="3261334"/>
                <a:ext cx="95300" cy="12120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600" name="Google Shape;600;p29"/>
              <p:cNvSpPr/>
              <p:nvPr/>
            </p:nvSpPr>
            <p:spPr>
              <a:xfrm>
                <a:off x="8255508" y="3428238"/>
                <a:ext cx="215265" cy="39370"/>
              </a:xfrm>
              <a:custGeom>
                <a:rect b="b" l="l" r="r" t="t"/>
                <a:pathLst>
                  <a:path extrusionOk="0" h="39370" w="215265">
                    <a:moveTo>
                      <a:pt x="0" y="35051"/>
                    </a:moveTo>
                    <a:lnTo>
                      <a:pt x="16894" y="38159"/>
                    </a:lnTo>
                    <a:lnTo>
                      <a:pt x="32861" y="38766"/>
                    </a:lnTo>
                    <a:lnTo>
                      <a:pt x="48970" y="37516"/>
                    </a:lnTo>
                    <a:lnTo>
                      <a:pt x="92559" y="30325"/>
                    </a:lnTo>
                    <a:lnTo>
                      <a:pt x="144518" y="19728"/>
                    </a:lnTo>
                    <a:lnTo>
                      <a:pt x="184558" y="10179"/>
                    </a:lnTo>
                    <a:lnTo>
                      <a:pt x="204966" y="3964"/>
                    </a:lnTo>
                    <a:lnTo>
                      <a:pt x="214884" y="0"/>
                    </a:lnTo>
                  </a:path>
                </a:pathLst>
              </a:custGeom>
              <a:noFill/>
              <a:ln cap="flat" cmpd="sng" w="2290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601" name="Google Shape;601;p29"/>
            <p:cNvSpPr/>
            <p:nvPr/>
          </p:nvSpPr>
          <p:spPr>
            <a:xfrm>
              <a:off x="8606790" y="3275838"/>
              <a:ext cx="5079" cy="27939"/>
            </a:xfrm>
            <a:custGeom>
              <a:rect b="b" l="l" r="r" t="t"/>
              <a:pathLst>
                <a:path extrusionOk="0" h="27939" w="5079">
                  <a:moveTo>
                    <a:pt x="4572" y="0"/>
                  </a:moveTo>
                  <a:lnTo>
                    <a:pt x="2250" y="7500"/>
                  </a:lnTo>
                  <a:lnTo>
                    <a:pt x="857" y="13715"/>
                  </a:lnTo>
                  <a:lnTo>
                    <a:pt x="178" y="19931"/>
                  </a:lnTo>
                  <a:lnTo>
                    <a:pt x="0" y="27432"/>
                  </a:lnTo>
                </a:path>
              </a:pathLst>
            </a:custGeom>
            <a:noFill/>
            <a:ln cap="flat" cmpd="sng" w="22900">
              <a:solidFill>
                <a:srgbClr val="3366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2" name="Google Shape;602;p29"/>
            <p:cNvSpPr/>
            <p:nvPr/>
          </p:nvSpPr>
          <p:spPr>
            <a:xfrm>
              <a:off x="8623554" y="3394709"/>
              <a:ext cx="22859" cy="22860"/>
            </a:xfrm>
            <a:custGeom>
              <a:rect b="b" l="l" r="r" t="t"/>
              <a:pathLst>
                <a:path extrusionOk="0" h="22860" w="22859">
                  <a:moveTo>
                    <a:pt x="0" y="4571"/>
                  </a:moveTo>
                  <a:lnTo>
                    <a:pt x="0" y="17525"/>
                  </a:lnTo>
                  <a:lnTo>
                    <a:pt x="5333" y="22859"/>
                  </a:lnTo>
                  <a:lnTo>
                    <a:pt x="17525" y="22859"/>
                  </a:lnTo>
                  <a:lnTo>
                    <a:pt x="22859" y="17525"/>
                  </a:lnTo>
                  <a:lnTo>
                    <a:pt x="22859" y="11429"/>
                  </a:lnTo>
                  <a:lnTo>
                    <a:pt x="22859" y="4571"/>
                  </a:lnTo>
                  <a:lnTo>
                    <a:pt x="17525" y="0"/>
                  </a:lnTo>
                  <a:lnTo>
                    <a:pt x="5333" y="0"/>
                  </a:lnTo>
                  <a:lnTo>
                    <a:pt x="0" y="4571"/>
                  </a:lnTo>
                  <a:close/>
                </a:path>
              </a:pathLst>
            </a:custGeom>
            <a:solidFill>
              <a:srgbClr val="3366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03" name="Google Shape;603;p29"/>
            <p:cNvGrpSpPr/>
            <p:nvPr/>
          </p:nvGrpSpPr>
          <p:grpSpPr>
            <a:xfrm>
              <a:off x="8940520" y="3135604"/>
              <a:ext cx="556311" cy="181406"/>
              <a:chOff x="8940520" y="3135604"/>
              <a:chExt cx="556311" cy="181406"/>
            </a:xfrm>
          </p:grpSpPr>
          <p:pic>
            <p:nvPicPr>
              <p:cNvPr id="604" name="Google Shape;604;p29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8940520" y="3159226"/>
                <a:ext cx="220911" cy="15778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05" name="Google Shape;605;p29"/>
              <p:cNvPicPr preferRelativeResize="0"/>
              <p:nvPr/>
            </p:nvPicPr>
            <p:blipFill rotWithShape="1">
              <a:blip r:embed="rId7">
                <a:alphaModFix/>
              </a:blip>
              <a:srcRect b="0" l="0" r="0" t="0"/>
              <a:stretch/>
            </p:blipFill>
            <p:spPr>
              <a:xfrm>
                <a:off x="9186373" y="3135604"/>
                <a:ext cx="310458" cy="16439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606" name="Google Shape;606;p29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8775928" y="3576611"/>
              <a:ext cx="448106" cy="17473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607" name="Google Shape;607;p29"/>
            <p:cNvGrpSpPr/>
            <p:nvPr/>
          </p:nvGrpSpPr>
          <p:grpSpPr>
            <a:xfrm>
              <a:off x="8852128" y="3839216"/>
              <a:ext cx="893876" cy="270377"/>
              <a:chOff x="8852128" y="3839216"/>
              <a:chExt cx="893876" cy="270377"/>
            </a:xfrm>
          </p:grpSpPr>
          <p:pic>
            <p:nvPicPr>
              <p:cNvPr id="608" name="Google Shape;608;p29"/>
              <p:cNvPicPr preferRelativeResize="0"/>
              <p:nvPr/>
            </p:nvPicPr>
            <p:blipFill rotWithShape="1">
              <a:blip r:embed="rId9">
                <a:alphaModFix/>
              </a:blip>
              <a:srcRect b="0" l="0" r="0" t="0"/>
              <a:stretch/>
            </p:blipFill>
            <p:spPr>
              <a:xfrm>
                <a:off x="8852128" y="3963136"/>
                <a:ext cx="166166" cy="120411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609" name="Google Shape;609;p29"/>
              <p:cNvSpPr/>
              <p:nvPr/>
            </p:nvSpPr>
            <p:spPr>
              <a:xfrm>
                <a:off x="9054084" y="3982212"/>
                <a:ext cx="13334" cy="69850"/>
              </a:xfrm>
              <a:custGeom>
                <a:rect b="b" l="l" r="r" t="t"/>
                <a:pathLst>
                  <a:path extrusionOk="0" h="69850" w="13334">
                    <a:moveTo>
                      <a:pt x="0" y="0"/>
                    </a:moveTo>
                    <a:lnTo>
                      <a:pt x="4572" y="38100"/>
                    </a:lnTo>
                    <a:lnTo>
                      <a:pt x="10358" y="61781"/>
                    </a:lnTo>
                    <a:lnTo>
                      <a:pt x="12954" y="69342"/>
                    </a:lnTo>
                  </a:path>
                </a:pathLst>
              </a:custGeom>
              <a:noFill/>
              <a:ln cap="flat" cmpd="sng" w="2290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0" name="Google Shape;610;p29"/>
              <p:cNvSpPr/>
              <p:nvPr/>
            </p:nvSpPr>
            <p:spPr>
              <a:xfrm>
                <a:off x="9070086" y="3945636"/>
                <a:ext cx="17145" cy="26670"/>
              </a:xfrm>
              <a:custGeom>
                <a:rect b="b" l="l" r="r" t="t"/>
                <a:pathLst>
                  <a:path extrusionOk="0" h="26670" w="17145">
                    <a:moveTo>
                      <a:pt x="0" y="0"/>
                    </a:moveTo>
                    <a:lnTo>
                      <a:pt x="1333" y="10382"/>
                    </a:lnTo>
                    <a:lnTo>
                      <a:pt x="3238" y="16192"/>
                    </a:lnTo>
                    <a:lnTo>
                      <a:pt x="7715" y="20574"/>
                    </a:lnTo>
                    <a:lnTo>
                      <a:pt x="16764" y="26669"/>
                    </a:lnTo>
                  </a:path>
                </a:pathLst>
              </a:custGeom>
              <a:noFill/>
              <a:ln cap="flat" cmpd="sng" w="2290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1" name="Google Shape;611;p29"/>
              <p:cNvSpPr/>
              <p:nvPr/>
            </p:nvSpPr>
            <p:spPr>
              <a:xfrm>
                <a:off x="9120378" y="3954018"/>
                <a:ext cx="40004" cy="155575"/>
              </a:xfrm>
              <a:custGeom>
                <a:rect b="b" l="l" r="r" t="t"/>
                <a:pathLst>
                  <a:path extrusionOk="0" h="155575" w="40004">
                    <a:moveTo>
                      <a:pt x="39624" y="22098"/>
                    </a:moveTo>
                    <a:lnTo>
                      <a:pt x="35278" y="12430"/>
                    </a:lnTo>
                    <a:lnTo>
                      <a:pt x="31146" y="5905"/>
                    </a:lnTo>
                    <a:lnTo>
                      <a:pt x="25157" y="1952"/>
                    </a:lnTo>
                    <a:lnTo>
                      <a:pt x="15240" y="0"/>
                    </a:lnTo>
                    <a:lnTo>
                      <a:pt x="7822" y="714"/>
                    </a:lnTo>
                    <a:lnTo>
                      <a:pt x="3333" y="4572"/>
                    </a:lnTo>
                    <a:lnTo>
                      <a:pt x="988" y="10715"/>
                    </a:lnTo>
                    <a:lnTo>
                      <a:pt x="0" y="18288"/>
                    </a:lnTo>
                    <a:lnTo>
                      <a:pt x="321" y="32051"/>
                    </a:lnTo>
                    <a:lnTo>
                      <a:pt x="3143" y="44958"/>
                    </a:lnTo>
                    <a:lnTo>
                      <a:pt x="7822" y="57292"/>
                    </a:lnTo>
                    <a:lnTo>
                      <a:pt x="13716" y="69342"/>
                    </a:lnTo>
                    <a:lnTo>
                      <a:pt x="21812" y="84331"/>
                    </a:lnTo>
                    <a:lnTo>
                      <a:pt x="29337" y="98964"/>
                    </a:lnTo>
                    <a:lnTo>
                      <a:pt x="35147" y="114026"/>
                    </a:lnTo>
                    <a:lnTo>
                      <a:pt x="38100" y="130302"/>
                    </a:lnTo>
                    <a:lnTo>
                      <a:pt x="37492" y="139696"/>
                    </a:lnTo>
                    <a:lnTo>
                      <a:pt x="34385" y="147161"/>
                    </a:lnTo>
                    <a:lnTo>
                      <a:pt x="28563" y="152483"/>
                    </a:lnTo>
                    <a:lnTo>
                      <a:pt x="19812" y="155448"/>
                    </a:lnTo>
                    <a:lnTo>
                      <a:pt x="10084" y="153352"/>
                    </a:lnTo>
                    <a:lnTo>
                      <a:pt x="4857" y="144970"/>
                    </a:lnTo>
                    <a:lnTo>
                      <a:pt x="2345" y="134016"/>
                    </a:lnTo>
                    <a:lnTo>
                      <a:pt x="762" y="124206"/>
                    </a:lnTo>
                  </a:path>
                </a:pathLst>
              </a:custGeom>
              <a:noFill/>
              <a:ln cap="flat" cmpd="sng" w="2290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2" name="Google Shape;612;p29"/>
              <p:cNvSpPr/>
              <p:nvPr/>
            </p:nvSpPr>
            <p:spPr>
              <a:xfrm>
                <a:off x="9184386" y="3924300"/>
                <a:ext cx="88900" cy="128904"/>
              </a:xfrm>
              <a:custGeom>
                <a:rect b="b" l="l" r="r" t="t"/>
                <a:pathLst>
                  <a:path extrusionOk="0" h="128904" w="88900">
                    <a:moveTo>
                      <a:pt x="0" y="3810"/>
                    </a:moveTo>
                    <a:lnTo>
                      <a:pt x="3810" y="3048"/>
                    </a:lnTo>
                    <a:lnTo>
                      <a:pt x="7620" y="1524"/>
                    </a:lnTo>
                    <a:lnTo>
                      <a:pt x="11430" y="0"/>
                    </a:lnTo>
                    <a:lnTo>
                      <a:pt x="13823" y="11430"/>
                    </a:lnTo>
                    <a:lnTo>
                      <a:pt x="16287" y="22860"/>
                    </a:lnTo>
                    <a:lnTo>
                      <a:pt x="18609" y="34290"/>
                    </a:lnTo>
                    <a:lnTo>
                      <a:pt x="24193" y="76485"/>
                    </a:lnTo>
                    <a:lnTo>
                      <a:pt x="26670" y="106680"/>
                    </a:lnTo>
                    <a:lnTo>
                      <a:pt x="27432" y="113538"/>
                    </a:lnTo>
                    <a:lnTo>
                      <a:pt x="28194" y="122682"/>
                    </a:lnTo>
                    <a:lnTo>
                      <a:pt x="29718" y="128778"/>
                    </a:lnTo>
                    <a:lnTo>
                      <a:pt x="31551" y="121110"/>
                    </a:lnTo>
                    <a:lnTo>
                      <a:pt x="33528" y="113157"/>
                    </a:lnTo>
                    <a:lnTo>
                      <a:pt x="35504" y="105203"/>
                    </a:lnTo>
                    <a:lnTo>
                      <a:pt x="37338" y="97536"/>
                    </a:lnTo>
                    <a:lnTo>
                      <a:pt x="40278" y="87058"/>
                    </a:lnTo>
                    <a:lnTo>
                      <a:pt x="43719" y="76581"/>
                    </a:lnTo>
                    <a:lnTo>
                      <a:pt x="48160" y="66675"/>
                    </a:lnTo>
                    <a:lnTo>
                      <a:pt x="54102" y="57912"/>
                    </a:lnTo>
                    <a:lnTo>
                      <a:pt x="59436" y="52578"/>
                    </a:lnTo>
                    <a:lnTo>
                      <a:pt x="67818" y="52578"/>
                    </a:lnTo>
                    <a:lnTo>
                      <a:pt x="88392" y="88392"/>
                    </a:lnTo>
                    <a:lnTo>
                      <a:pt x="88392" y="94488"/>
                    </a:lnTo>
                    <a:lnTo>
                      <a:pt x="88392" y="100584"/>
                    </a:lnTo>
                  </a:path>
                </a:pathLst>
              </a:custGeom>
              <a:noFill/>
              <a:ln cap="flat" cmpd="sng" w="2290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3" name="Google Shape;613;p29"/>
              <p:cNvSpPr/>
              <p:nvPr/>
            </p:nvSpPr>
            <p:spPr>
              <a:xfrm>
                <a:off x="9294114" y="3874008"/>
                <a:ext cx="78104" cy="149860"/>
              </a:xfrm>
              <a:custGeom>
                <a:rect b="b" l="l" r="r" t="t"/>
                <a:pathLst>
                  <a:path extrusionOk="0" h="149860" w="78104">
                    <a:moveTo>
                      <a:pt x="0" y="0"/>
                    </a:moveTo>
                    <a:lnTo>
                      <a:pt x="988" y="16656"/>
                    </a:lnTo>
                    <a:lnTo>
                      <a:pt x="2762" y="32670"/>
                    </a:lnTo>
                    <a:lnTo>
                      <a:pt x="5250" y="48541"/>
                    </a:lnTo>
                    <a:lnTo>
                      <a:pt x="8382" y="64769"/>
                    </a:lnTo>
                    <a:lnTo>
                      <a:pt x="10965" y="79640"/>
                    </a:lnTo>
                    <a:lnTo>
                      <a:pt x="13049" y="94583"/>
                    </a:lnTo>
                    <a:lnTo>
                      <a:pt x="14704" y="109668"/>
                    </a:lnTo>
                    <a:lnTo>
                      <a:pt x="16002" y="124968"/>
                    </a:lnTo>
                    <a:lnTo>
                      <a:pt x="16764" y="130302"/>
                    </a:lnTo>
                    <a:lnTo>
                      <a:pt x="17526" y="135636"/>
                    </a:lnTo>
                    <a:lnTo>
                      <a:pt x="17526" y="141732"/>
                    </a:lnTo>
                    <a:lnTo>
                      <a:pt x="20978" y="127611"/>
                    </a:lnTo>
                    <a:lnTo>
                      <a:pt x="39624" y="88391"/>
                    </a:lnTo>
                    <a:lnTo>
                      <a:pt x="52387" y="82676"/>
                    </a:lnTo>
                    <a:lnTo>
                      <a:pt x="59555" y="83248"/>
                    </a:lnTo>
                    <a:lnTo>
                      <a:pt x="77724" y="114299"/>
                    </a:lnTo>
                    <a:lnTo>
                      <a:pt x="76247" y="123455"/>
                    </a:lnTo>
                    <a:lnTo>
                      <a:pt x="72199" y="131540"/>
                    </a:lnTo>
                    <a:lnTo>
                      <a:pt x="66151" y="138624"/>
                    </a:lnTo>
                    <a:lnTo>
                      <a:pt x="58674" y="144780"/>
                    </a:lnTo>
                    <a:lnTo>
                      <a:pt x="51054" y="148590"/>
                    </a:lnTo>
                    <a:lnTo>
                      <a:pt x="49530" y="149352"/>
                    </a:lnTo>
                    <a:lnTo>
                      <a:pt x="44196" y="149352"/>
                    </a:lnTo>
                  </a:path>
                </a:pathLst>
              </a:custGeom>
              <a:noFill/>
              <a:ln cap="flat" cmpd="sng" w="2290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4" name="Google Shape;614;p29"/>
              <p:cNvSpPr/>
              <p:nvPr/>
            </p:nvSpPr>
            <p:spPr>
              <a:xfrm>
                <a:off x="9388602" y="3928872"/>
                <a:ext cx="42545" cy="74929"/>
              </a:xfrm>
              <a:custGeom>
                <a:rect b="b" l="l" r="r" t="t"/>
                <a:pathLst>
                  <a:path extrusionOk="0" h="74929" w="42545">
                    <a:moveTo>
                      <a:pt x="12192" y="0"/>
                    </a:moveTo>
                    <a:lnTo>
                      <a:pt x="8143" y="12346"/>
                    </a:lnTo>
                    <a:lnTo>
                      <a:pt x="4381" y="24479"/>
                    </a:lnTo>
                    <a:lnTo>
                      <a:pt x="1476" y="36754"/>
                    </a:lnTo>
                    <a:lnTo>
                      <a:pt x="0" y="49530"/>
                    </a:lnTo>
                    <a:lnTo>
                      <a:pt x="321" y="57638"/>
                    </a:lnTo>
                    <a:lnTo>
                      <a:pt x="2000" y="65246"/>
                    </a:lnTo>
                    <a:lnTo>
                      <a:pt x="6107" y="71282"/>
                    </a:lnTo>
                    <a:lnTo>
                      <a:pt x="13716" y="74676"/>
                    </a:lnTo>
                    <a:lnTo>
                      <a:pt x="22812" y="74830"/>
                    </a:lnTo>
                    <a:lnTo>
                      <a:pt x="30480" y="71342"/>
                    </a:lnTo>
                    <a:lnTo>
                      <a:pt x="36433" y="65139"/>
                    </a:lnTo>
                    <a:lnTo>
                      <a:pt x="40386" y="57150"/>
                    </a:lnTo>
                    <a:lnTo>
                      <a:pt x="42433" y="47922"/>
                    </a:lnTo>
                    <a:lnTo>
                      <a:pt x="41910" y="38766"/>
                    </a:lnTo>
                    <a:lnTo>
                      <a:pt x="39100" y="30039"/>
                    </a:lnTo>
                    <a:lnTo>
                      <a:pt x="34290" y="22097"/>
                    </a:lnTo>
                    <a:lnTo>
                      <a:pt x="31242" y="18287"/>
                    </a:lnTo>
                    <a:lnTo>
                      <a:pt x="18288" y="12954"/>
                    </a:lnTo>
                    <a:lnTo>
                      <a:pt x="16764" y="9143"/>
                    </a:lnTo>
                    <a:lnTo>
                      <a:pt x="16764" y="7619"/>
                    </a:lnTo>
                    <a:lnTo>
                      <a:pt x="17526" y="6857"/>
                    </a:lnTo>
                  </a:path>
                </a:pathLst>
              </a:custGeom>
              <a:noFill/>
              <a:ln cap="flat" cmpd="sng" w="2290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5" name="Google Shape;615;p29"/>
              <p:cNvSpPr/>
              <p:nvPr/>
            </p:nvSpPr>
            <p:spPr>
              <a:xfrm>
                <a:off x="9470136" y="3922014"/>
                <a:ext cx="70484" cy="62229"/>
              </a:xfrm>
              <a:custGeom>
                <a:rect b="b" l="l" r="r" t="t"/>
                <a:pathLst>
                  <a:path extrusionOk="0" h="62229" w="70484">
                    <a:moveTo>
                      <a:pt x="0" y="0"/>
                    </a:moveTo>
                    <a:lnTo>
                      <a:pt x="1476" y="9382"/>
                    </a:lnTo>
                    <a:lnTo>
                      <a:pt x="2667" y="19050"/>
                    </a:lnTo>
                    <a:lnTo>
                      <a:pt x="3857" y="28717"/>
                    </a:lnTo>
                    <a:lnTo>
                      <a:pt x="5334" y="38100"/>
                    </a:lnTo>
                    <a:lnTo>
                      <a:pt x="6858" y="45720"/>
                    </a:lnTo>
                    <a:lnTo>
                      <a:pt x="9144" y="57150"/>
                    </a:lnTo>
                    <a:lnTo>
                      <a:pt x="17526" y="59436"/>
                    </a:lnTo>
                    <a:lnTo>
                      <a:pt x="25908" y="61722"/>
                    </a:lnTo>
                    <a:lnTo>
                      <a:pt x="31242" y="56387"/>
                    </a:lnTo>
                    <a:lnTo>
                      <a:pt x="37338" y="17525"/>
                    </a:lnTo>
                    <a:lnTo>
                      <a:pt x="37338" y="13715"/>
                    </a:lnTo>
                    <a:lnTo>
                      <a:pt x="37338" y="9143"/>
                    </a:lnTo>
                    <a:lnTo>
                      <a:pt x="37397" y="16192"/>
                    </a:lnTo>
                    <a:lnTo>
                      <a:pt x="37814" y="22669"/>
                    </a:lnTo>
                    <a:lnTo>
                      <a:pt x="63246" y="54101"/>
                    </a:lnTo>
                    <a:lnTo>
                      <a:pt x="65532" y="54101"/>
                    </a:lnTo>
                    <a:lnTo>
                      <a:pt x="67818" y="54101"/>
                    </a:lnTo>
                    <a:lnTo>
                      <a:pt x="70104" y="54101"/>
                    </a:lnTo>
                  </a:path>
                </a:pathLst>
              </a:custGeom>
              <a:noFill/>
              <a:ln cap="flat" cmpd="sng" w="2290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6" name="Google Shape;616;p29"/>
              <p:cNvSpPr/>
              <p:nvPr/>
            </p:nvSpPr>
            <p:spPr>
              <a:xfrm>
                <a:off x="9560814" y="3902202"/>
                <a:ext cx="43815" cy="59689"/>
              </a:xfrm>
              <a:custGeom>
                <a:rect b="b" l="l" r="r" t="t"/>
                <a:pathLst>
                  <a:path extrusionOk="0" h="59689" w="43815">
                    <a:moveTo>
                      <a:pt x="0" y="7620"/>
                    </a:moveTo>
                    <a:lnTo>
                      <a:pt x="41148" y="28194"/>
                    </a:lnTo>
                    <a:lnTo>
                      <a:pt x="43434" y="34290"/>
                    </a:lnTo>
                    <a:lnTo>
                      <a:pt x="43434" y="44196"/>
                    </a:lnTo>
                    <a:lnTo>
                      <a:pt x="43434" y="49530"/>
                    </a:lnTo>
                    <a:lnTo>
                      <a:pt x="42672" y="57912"/>
                    </a:lnTo>
                    <a:lnTo>
                      <a:pt x="35814" y="59436"/>
                    </a:lnTo>
                    <a:lnTo>
                      <a:pt x="32766" y="59436"/>
                    </a:lnTo>
                    <a:lnTo>
                      <a:pt x="32004" y="59436"/>
                    </a:lnTo>
                    <a:lnTo>
                      <a:pt x="29718" y="59436"/>
                    </a:lnTo>
                    <a:lnTo>
                      <a:pt x="29229" y="49970"/>
                    </a:lnTo>
                    <a:lnTo>
                      <a:pt x="29241" y="40862"/>
                    </a:lnTo>
                    <a:lnTo>
                      <a:pt x="30253" y="31896"/>
                    </a:lnTo>
                    <a:lnTo>
                      <a:pt x="32766" y="22860"/>
                    </a:lnTo>
                    <a:lnTo>
                      <a:pt x="37338" y="11430"/>
                    </a:lnTo>
                    <a:lnTo>
                      <a:pt x="38862" y="7620"/>
                    </a:lnTo>
                    <a:lnTo>
                      <a:pt x="42672" y="0"/>
                    </a:lnTo>
                  </a:path>
                </a:pathLst>
              </a:custGeom>
              <a:noFill/>
              <a:ln cap="flat" cmpd="sng" w="2290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617" name="Google Shape;617;p29"/>
              <p:cNvPicPr preferRelativeResize="0"/>
              <p:nvPr/>
            </p:nvPicPr>
            <p:blipFill rotWithShape="1">
              <a:blip r:embed="rId10">
                <a:alphaModFix/>
              </a:blip>
              <a:srcRect b="0" l="0" r="0" t="0"/>
              <a:stretch/>
            </p:blipFill>
            <p:spPr>
              <a:xfrm>
                <a:off x="9637750" y="3839216"/>
                <a:ext cx="108254" cy="12056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618" name="Google Shape;618;p29"/>
          <p:cNvGrpSpPr/>
          <p:nvPr/>
        </p:nvGrpSpPr>
        <p:grpSpPr>
          <a:xfrm>
            <a:off x="844272" y="865775"/>
            <a:ext cx="3961832" cy="1602122"/>
            <a:chOff x="4199739" y="2570988"/>
            <a:chExt cx="2839616" cy="1526412"/>
          </a:xfrm>
        </p:grpSpPr>
        <p:sp>
          <p:nvSpPr>
            <p:cNvPr id="619" name="Google Shape;619;p29"/>
            <p:cNvSpPr/>
            <p:nvPr/>
          </p:nvSpPr>
          <p:spPr>
            <a:xfrm>
              <a:off x="4199739" y="3268217"/>
              <a:ext cx="31114" cy="49529"/>
            </a:xfrm>
            <a:custGeom>
              <a:rect b="b" l="l" r="r" t="t"/>
              <a:pathLst>
                <a:path extrusionOk="0" h="49529" w="31114">
                  <a:moveTo>
                    <a:pt x="14882" y="49529"/>
                  </a:moveTo>
                  <a:lnTo>
                    <a:pt x="10679" y="43076"/>
                  </a:lnTo>
                  <a:lnTo>
                    <a:pt x="6977" y="36194"/>
                  </a:lnTo>
                  <a:lnTo>
                    <a:pt x="5131" y="28741"/>
                  </a:lnTo>
                  <a:lnTo>
                    <a:pt x="6500" y="20573"/>
                  </a:lnTo>
                  <a:lnTo>
                    <a:pt x="9548" y="14477"/>
                  </a:lnTo>
                  <a:lnTo>
                    <a:pt x="16406" y="9905"/>
                  </a:lnTo>
                  <a:lnTo>
                    <a:pt x="23264" y="9143"/>
                  </a:lnTo>
                  <a:lnTo>
                    <a:pt x="26312" y="9143"/>
                  </a:lnTo>
                  <a:lnTo>
                    <a:pt x="27074" y="9143"/>
                  </a:lnTo>
                  <a:lnTo>
                    <a:pt x="29360" y="9143"/>
                  </a:lnTo>
                  <a:lnTo>
                    <a:pt x="30884" y="15239"/>
                  </a:lnTo>
                  <a:lnTo>
                    <a:pt x="30884" y="19811"/>
                  </a:lnTo>
                  <a:lnTo>
                    <a:pt x="25550" y="23621"/>
                  </a:lnTo>
                  <a:lnTo>
                    <a:pt x="21740" y="26669"/>
                  </a:lnTo>
                  <a:lnTo>
                    <a:pt x="8786" y="31241"/>
                  </a:lnTo>
                  <a:lnTo>
                    <a:pt x="4214" y="28193"/>
                  </a:lnTo>
                  <a:lnTo>
                    <a:pt x="0" y="22288"/>
                  </a:lnTo>
                  <a:lnTo>
                    <a:pt x="1357" y="14096"/>
                  </a:lnTo>
                  <a:lnTo>
                    <a:pt x="5286" y="5905"/>
                  </a:lnTo>
                  <a:lnTo>
                    <a:pt x="8786" y="0"/>
                  </a:lnTo>
                </a:path>
              </a:pathLst>
            </a:custGeom>
            <a:noFill/>
            <a:ln cap="flat" cmpd="sng" w="22900">
              <a:solidFill>
                <a:srgbClr val="3366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0" name="Google Shape;620;p29"/>
            <p:cNvSpPr/>
            <p:nvPr/>
          </p:nvSpPr>
          <p:spPr>
            <a:xfrm>
              <a:off x="4866894" y="2925889"/>
              <a:ext cx="22860" cy="23494"/>
            </a:xfrm>
            <a:custGeom>
              <a:rect b="b" l="l" r="r" t="t"/>
              <a:pathLst>
                <a:path extrusionOk="0" h="23494" w="22860">
                  <a:moveTo>
                    <a:pt x="5334" y="14668"/>
                  </a:moveTo>
                  <a:lnTo>
                    <a:pt x="20824" y="1619"/>
                  </a:lnTo>
                  <a:lnTo>
                    <a:pt x="22383" y="0"/>
                  </a:lnTo>
                  <a:lnTo>
                    <a:pt x="19800" y="2666"/>
                  </a:lnTo>
                  <a:lnTo>
                    <a:pt x="22860" y="2476"/>
                  </a:lnTo>
                  <a:lnTo>
                    <a:pt x="20574" y="8572"/>
                  </a:lnTo>
                  <a:lnTo>
                    <a:pt x="17526" y="12382"/>
                  </a:lnTo>
                  <a:lnTo>
                    <a:pt x="12192" y="16954"/>
                  </a:lnTo>
                  <a:lnTo>
                    <a:pt x="6858" y="20764"/>
                  </a:lnTo>
                  <a:lnTo>
                    <a:pt x="4572" y="22288"/>
                  </a:lnTo>
                  <a:lnTo>
                    <a:pt x="0" y="23050"/>
                  </a:lnTo>
                </a:path>
              </a:pathLst>
            </a:custGeom>
            <a:noFill/>
            <a:ln cap="flat" cmpd="sng" w="22900">
              <a:solidFill>
                <a:srgbClr val="3366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1" name="Google Shape;621;p29"/>
            <p:cNvSpPr/>
            <p:nvPr/>
          </p:nvSpPr>
          <p:spPr>
            <a:xfrm>
              <a:off x="4224528" y="3849623"/>
              <a:ext cx="17779" cy="6350"/>
            </a:xfrm>
            <a:custGeom>
              <a:rect b="b" l="l" r="r" t="t"/>
              <a:pathLst>
                <a:path extrusionOk="0" h="6350" w="17779">
                  <a:moveTo>
                    <a:pt x="0" y="4572"/>
                  </a:moveTo>
                  <a:lnTo>
                    <a:pt x="5334" y="3048"/>
                  </a:lnTo>
                  <a:lnTo>
                    <a:pt x="17526" y="0"/>
                  </a:lnTo>
                  <a:lnTo>
                    <a:pt x="12192" y="3810"/>
                  </a:lnTo>
                  <a:lnTo>
                    <a:pt x="10668" y="4572"/>
                  </a:lnTo>
                  <a:lnTo>
                    <a:pt x="9144" y="5334"/>
                  </a:lnTo>
                  <a:lnTo>
                    <a:pt x="7620" y="6096"/>
                  </a:lnTo>
                </a:path>
              </a:pathLst>
            </a:custGeom>
            <a:noFill/>
            <a:ln cap="flat" cmpd="sng" w="22900">
              <a:solidFill>
                <a:srgbClr val="3366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2" name="Google Shape;622;p29"/>
            <p:cNvSpPr/>
            <p:nvPr/>
          </p:nvSpPr>
          <p:spPr>
            <a:xfrm>
              <a:off x="4476750" y="3105911"/>
              <a:ext cx="24129" cy="26669"/>
            </a:xfrm>
            <a:custGeom>
              <a:rect b="b" l="l" r="r" t="t"/>
              <a:pathLst>
                <a:path extrusionOk="0" h="26669" w="24129">
                  <a:moveTo>
                    <a:pt x="1524" y="22098"/>
                  </a:moveTo>
                  <a:lnTo>
                    <a:pt x="3048" y="8382"/>
                  </a:lnTo>
                  <a:lnTo>
                    <a:pt x="0" y="8382"/>
                  </a:lnTo>
                  <a:lnTo>
                    <a:pt x="11430" y="8382"/>
                  </a:lnTo>
                  <a:lnTo>
                    <a:pt x="19050" y="8382"/>
                  </a:lnTo>
                  <a:lnTo>
                    <a:pt x="20574" y="12954"/>
                  </a:lnTo>
                  <a:lnTo>
                    <a:pt x="20574" y="19812"/>
                  </a:lnTo>
                  <a:lnTo>
                    <a:pt x="21336" y="25146"/>
                  </a:lnTo>
                  <a:lnTo>
                    <a:pt x="19050" y="25146"/>
                  </a:lnTo>
                  <a:lnTo>
                    <a:pt x="15240" y="26670"/>
                  </a:lnTo>
                  <a:lnTo>
                    <a:pt x="14478" y="26670"/>
                  </a:lnTo>
                  <a:lnTo>
                    <a:pt x="13716" y="26670"/>
                  </a:lnTo>
                  <a:lnTo>
                    <a:pt x="12954" y="26670"/>
                  </a:lnTo>
                  <a:lnTo>
                    <a:pt x="11430" y="21336"/>
                  </a:lnTo>
                  <a:lnTo>
                    <a:pt x="9906" y="18288"/>
                  </a:lnTo>
                  <a:lnTo>
                    <a:pt x="12954" y="12954"/>
                  </a:lnTo>
                  <a:lnTo>
                    <a:pt x="17526" y="6096"/>
                  </a:lnTo>
                  <a:lnTo>
                    <a:pt x="19050" y="3810"/>
                  </a:lnTo>
                  <a:lnTo>
                    <a:pt x="23622" y="0"/>
                  </a:lnTo>
                </a:path>
              </a:pathLst>
            </a:custGeom>
            <a:noFill/>
            <a:ln cap="flat" cmpd="sng" w="22900">
              <a:solidFill>
                <a:srgbClr val="3366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3" name="Google Shape;623;p29"/>
            <p:cNvSpPr/>
            <p:nvPr/>
          </p:nvSpPr>
          <p:spPr>
            <a:xfrm>
              <a:off x="4431029" y="2965704"/>
              <a:ext cx="26035" cy="37464"/>
            </a:xfrm>
            <a:custGeom>
              <a:rect b="b" l="l" r="r" t="t"/>
              <a:pathLst>
                <a:path extrusionOk="0" h="37464" w="26035">
                  <a:moveTo>
                    <a:pt x="1524" y="16763"/>
                  </a:moveTo>
                  <a:lnTo>
                    <a:pt x="6096" y="13715"/>
                  </a:lnTo>
                  <a:lnTo>
                    <a:pt x="6858" y="11429"/>
                  </a:lnTo>
                  <a:lnTo>
                    <a:pt x="12192" y="12953"/>
                  </a:lnTo>
                  <a:lnTo>
                    <a:pt x="16764" y="13715"/>
                  </a:lnTo>
                  <a:lnTo>
                    <a:pt x="15240" y="22097"/>
                  </a:lnTo>
                  <a:lnTo>
                    <a:pt x="15240" y="25145"/>
                  </a:lnTo>
                  <a:lnTo>
                    <a:pt x="15240" y="30479"/>
                  </a:lnTo>
                  <a:lnTo>
                    <a:pt x="15240" y="31241"/>
                  </a:lnTo>
                  <a:lnTo>
                    <a:pt x="12954" y="35813"/>
                  </a:lnTo>
                  <a:lnTo>
                    <a:pt x="9144" y="35813"/>
                  </a:lnTo>
                  <a:lnTo>
                    <a:pt x="9144" y="37337"/>
                  </a:lnTo>
                  <a:lnTo>
                    <a:pt x="6858" y="34289"/>
                  </a:lnTo>
                  <a:lnTo>
                    <a:pt x="4572" y="31241"/>
                  </a:lnTo>
                  <a:lnTo>
                    <a:pt x="3048" y="24383"/>
                  </a:lnTo>
                  <a:lnTo>
                    <a:pt x="3810" y="21335"/>
                  </a:lnTo>
                  <a:lnTo>
                    <a:pt x="4572" y="17525"/>
                  </a:lnTo>
                  <a:lnTo>
                    <a:pt x="7620" y="18287"/>
                  </a:lnTo>
                  <a:lnTo>
                    <a:pt x="10668" y="18287"/>
                  </a:lnTo>
                  <a:lnTo>
                    <a:pt x="14478" y="17525"/>
                  </a:lnTo>
                  <a:lnTo>
                    <a:pt x="17526" y="17525"/>
                  </a:lnTo>
                  <a:lnTo>
                    <a:pt x="19812" y="21335"/>
                  </a:lnTo>
                  <a:lnTo>
                    <a:pt x="21336" y="23621"/>
                  </a:lnTo>
                  <a:lnTo>
                    <a:pt x="21336" y="28193"/>
                  </a:lnTo>
                  <a:lnTo>
                    <a:pt x="20574" y="31241"/>
                  </a:lnTo>
                  <a:lnTo>
                    <a:pt x="19812" y="34289"/>
                  </a:lnTo>
                  <a:lnTo>
                    <a:pt x="13716" y="35051"/>
                  </a:lnTo>
                  <a:lnTo>
                    <a:pt x="11430" y="34289"/>
                  </a:lnTo>
                  <a:lnTo>
                    <a:pt x="6096" y="32003"/>
                  </a:lnTo>
                  <a:lnTo>
                    <a:pt x="3048" y="20573"/>
                  </a:lnTo>
                  <a:lnTo>
                    <a:pt x="2286" y="16001"/>
                  </a:lnTo>
                  <a:lnTo>
                    <a:pt x="1524" y="12191"/>
                  </a:lnTo>
                  <a:lnTo>
                    <a:pt x="0" y="3809"/>
                  </a:lnTo>
                  <a:lnTo>
                    <a:pt x="3810" y="1523"/>
                  </a:lnTo>
                  <a:lnTo>
                    <a:pt x="6858" y="0"/>
                  </a:lnTo>
                  <a:lnTo>
                    <a:pt x="16002" y="0"/>
                  </a:lnTo>
                  <a:lnTo>
                    <a:pt x="19050" y="1523"/>
                  </a:lnTo>
                  <a:lnTo>
                    <a:pt x="24384" y="3809"/>
                  </a:lnTo>
                  <a:lnTo>
                    <a:pt x="25146" y="9905"/>
                  </a:lnTo>
                  <a:lnTo>
                    <a:pt x="25146" y="15239"/>
                  </a:lnTo>
                  <a:lnTo>
                    <a:pt x="25146" y="18287"/>
                  </a:lnTo>
                  <a:lnTo>
                    <a:pt x="25908" y="24383"/>
                  </a:lnTo>
                  <a:lnTo>
                    <a:pt x="22098" y="25907"/>
                  </a:lnTo>
                  <a:lnTo>
                    <a:pt x="19050" y="27431"/>
                  </a:lnTo>
                  <a:lnTo>
                    <a:pt x="12954" y="25907"/>
                  </a:lnTo>
                  <a:lnTo>
                    <a:pt x="9906" y="25907"/>
                  </a:lnTo>
                </a:path>
              </a:pathLst>
            </a:custGeom>
            <a:noFill/>
            <a:ln cap="flat" cmpd="sng" w="22900">
              <a:solidFill>
                <a:srgbClr val="00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4" name="Google Shape;624;p29"/>
            <p:cNvSpPr/>
            <p:nvPr/>
          </p:nvSpPr>
          <p:spPr>
            <a:xfrm>
              <a:off x="6570726" y="2570988"/>
              <a:ext cx="30479" cy="24130"/>
            </a:xfrm>
            <a:custGeom>
              <a:rect b="b" l="l" r="r" t="t"/>
              <a:pathLst>
                <a:path extrusionOk="0" h="24130" w="30479">
                  <a:moveTo>
                    <a:pt x="0" y="7620"/>
                  </a:moveTo>
                  <a:lnTo>
                    <a:pt x="28956" y="0"/>
                  </a:lnTo>
                  <a:lnTo>
                    <a:pt x="29718" y="0"/>
                  </a:lnTo>
                  <a:lnTo>
                    <a:pt x="30480" y="762"/>
                  </a:lnTo>
                  <a:lnTo>
                    <a:pt x="30480" y="8382"/>
                  </a:lnTo>
                  <a:lnTo>
                    <a:pt x="28956" y="9906"/>
                  </a:lnTo>
                  <a:lnTo>
                    <a:pt x="22860" y="14478"/>
                  </a:lnTo>
                  <a:lnTo>
                    <a:pt x="16764" y="19812"/>
                  </a:lnTo>
                  <a:lnTo>
                    <a:pt x="11430" y="22098"/>
                  </a:lnTo>
                  <a:lnTo>
                    <a:pt x="3048" y="23622"/>
                  </a:lnTo>
                  <a:lnTo>
                    <a:pt x="3810" y="19812"/>
                  </a:lnTo>
                  <a:lnTo>
                    <a:pt x="3810" y="17526"/>
                  </a:lnTo>
                  <a:lnTo>
                    <a:pt x="7620" y="15240"/>
                  </a:lnTo>
                  <a:lnTo>
                    <a:pt x="9906" y="14478"/>
                  </a:lnTo>
                  <a:lnTo>
                    <a:pt x="13716" y="14478"/>
                  </a:lnTo>
                  <a:lnTo>
                    <a:pt x="15240" y="14478"/>
                  </a:lnTo>
                </a:path>
              </a:pathLst>
            </a:custGeom>
            <a:noFill/>
            <a:ln cap="flat" cmpd="sng" w="229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25" name="Google Shape;625;p29"/>
            <p:cNvGrpSpPr/>
            <p:nvPr/>
          </p:nvGrpSpPr>
          <p:grpSpPr>
            <a:xfrm>
              <a:off x="6574536" y="2686812"/>
              <a:ext cx="232918" cy="286766"/>
              <a:chOff x="6574536" y="2686812"/>
              <a:chExt cx="232918" cy="286766"/>
            </a:xfrm>
          </p:grpSpPr>
          <p:sp>
            <p:nvSpPr>
              <p:cNvPr id="626" name="Google Shape;626;p29"/>
              <p:cNvSpPr/>
              <p:nvPr/>
            </p:nvSpPr>
            <p:spPr>
              <a:xfrm>
                <a:off x="6574536" y="2686812"/>
                <a:ext cx="95250" cy="120650"/>
              </a:xfrm>
              <a:custGeom>
                <a:rect b="b" l="l" r="r" t="t"/>
                <a:pathLst>
                  <a:path extrusionOk="0" h="120650" w="95250">
                    <a:moveTo>
                      <a:pt x="0" y="118872"/>
                    </a:moveTo>
                    <a:lnTo>
                      <a:pt x="761" y="118110"/>
                    </a:lnTo>
                    <a:lnTo>
                      <a:pt x="0" y="120396"/>
                    </a:lnTo>
                    <a:lnTo>
                      <a:pt x="762" y="120396"/>
                    </a:lnTo>
                    <a:lnTo>
                      <a:pt x="6096" y="117348"/>
                    </a:lnTo>
                    <a:lnTo>
                      <a:pt x="11429" y="104394"/>
                    </a:lnTo>
                    <a:lnTo>
                      <a:pt x="14477" y="99822"/>
                    </a:lnTo>
                    <a:lnTo>
                      <a:pt x="36337" y="68210"/>
                    </a:lnTo>
                    <a:lnTo>
                      <a:pt x="60674" y="37719"/>
                    </a:lnTo>
                    <a:lnTo>
                      <a:pt x="69163" y="27693"/>
                    </a:lnTo>
                    <a:lnTo>
                      <a:pt x="77723" y="17526"/>
                    </a:lnTo>
                    <a:lnTo>
                      <a:pt x="81533" y="13716"/>
                    </a:lnTo>
                    <a:lnTo>
                      <a:pt x="87629" y="3810"/>
                    </a:lnTo>
                    <a:lnTo>
                      <a:pt x="92201" y="762"/>
                    </a:lnTo>
                    <a:lnTo>
                      <a:pt x="92963" y="0"/>
                    </a:lnTo>
                    <a:lnTo>
                      <a:pt x="94487" y="762"/>
                    </a:lnTo>
                    <a:lnTo>
                      <a:pt x="95249" y="762"/>
                    </a:lnTo>
                  </a:path>
                </a:pathLst>
              </a:custGeom>
              <a:noFill/>
              <a:ln cap="flat" cmpd="sng" w="22900">
                <a:solidFill>
                  <a:srgbClr val="00FF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7" name="Google Shape;627;p29"/>
              <p:cNvSpPr/>
              <p:nvPr/>
            </p:nvSpPr>
            <p:spPr>
              <a:xfrm>
                <a:off x="6680454" y="2691384"/>
                <a:ext cx="127000" cy="69850"/>
              </a:xfrm>
              <a:custGeom>
                <a:rect b="b" l="l" r="r" t="t"/>
                <a:pathLst>
                  <a:path extrusionOk="0" h="69850" w="127000">
                    <a:moveTo>
                      <a:pt x="0" y="0"/>
                    </a:moveTo>
                    <a:lnTo>
                      <a:pt x="40386" y="28955"/>
                    </a:lnTo>
                    <a:lnTo>
                      <a:pt x="75640" y="44172"/>
                    </a:lnTo>
                    <a:lnTo>
                      <a:pt x="87630" y="48767"/>
                    </a:lnTo>
                    <a:lnTo>
                      <a:pt x="95178" y="52089"/>
                    </a:lnTo>
                    <a:lnTo>
                      <a:pt x="102870" y="55340"/>
                    </a:lnTo>
                    <a:lnTo>
                      <a:pt x="110561" y="58733"/>
                    </a:lnTo>
                    <a:lnTo>
                      <a:pt x="118110" y="62483"/>
                    </a:lnTo>
                    <a:lnTo>
                      <a:pt x="118872" y="62483"/>
                    </a:lnTo>
                    <a:lnTo>
                      <a:pt x="125730" y="65531"/>
                    </a:lnTo>
                    <a:lnTo>
                      <a:pt x="126492" y="67817"/>
                    </a:lnTo>
                    <a:lnTo>
                      <a:pt x="126492" y="69341"/>
                    </a:lnTo>
                    <a:lnTo>
                      <a:pt x="126492" y="68579"/>
                    </a:lnTo>
                    <a:lnTo>
                      <a:pt x="124968" y="69341"/>
                    </a:lnTo>
                    <a:lnTo>
                      <a:pt x="123444" y="69341"/>
                    </a:lnTo>
                    <a:lnTo>
                      <a:pt x="122682" y="69341"/>
                    </a:lnTo>
                    <a:lnTo>
                      <a:pt x="121920" y="69341"/>
                    </a:lnTo>
                  </a:path>
                </a:pathLst>
              </a:custGeom>
              <a:noFill/>
              <a:ln cap="flat" cmpd="sng" w="22900">
                <a:solidFill>
                  <a:srgbClr val="00FF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8" name="Google Shape;628;p29"/>
              <p:cNvSpPr/>
              <p:nvPr/>
            </p:nvSpPr>
            <p:spPr>
              <a:xfrm>
                <a:off x="6574536" y="2814828"/>
                <a:ext cx="97790" cy="158750"/>
              </a:xfrm>
              <a:custGeom>
                <a:rect b="b" l="l" r="r" t="t"/>
                <a:pathLst>
                  <a:path extrusionOk="0" h="158750" w="97790">
                    <a:moveTo>
                      <a:pt x="3048" y="3048"/>
                    </a:moveTo>
                    <a:lnTo>
                      <a:pt x="762" y="3810"/>
                    </a:lnTo>
                    <a:lnTo>
                      <a:pt x="0" y="0"/>
                    </a:lnTo>
                    <a:lnTo>
                      <a:pt x="762" y="4572"/>
                    </a:lnTo>
                    <a:lnTo>
                      <a:pt x="762" y="8382"/>
                    </a:lnTo>
                    <a:lnTo>
                      <a:pt x="2286" y="12192"/>
                    </a:lnTo>
                    <a:lnTo>
                      <a:pt x="4572" y="15240"/>
                    </a:lnTo>
                    <a:lnTo>
                      <a:pt x="8382" y="22098"/>
                    </a:lnTo>
                    <a:lnTo>
                      <a:pt x="12192" y="28194"/>
                    </a:lnTo>
                    <a:lnTo>
                      <a:pt x="16002" y="35052"/>
                    </a:lnTo>
                    <a:lnTo>
                      <a:pt x="20383" y="42481"/>
                    </a:lnTo>
                    <a:lnTo>
                      <a:pt x="25336" y="49911"/>
                    </a:lnTo>
                    <a:lnTo>
                      <a:pt x="30575" y="57340"/>
                    </a:lnTo>
                    <a:lnTo>
                      <a:pt x="35814" y="64770"/>
                    </a:lnTo>
                    <a:lnTo>
                      <a:pt x="62484" y="97536"/>
                    </a:lnTo>
                    <a:lnTo>
                      <a:pt x="85344" y="131064"/>
                    </a:lnTo>
                    <a:lnTo>
                      <a:pt x="93380" y="149494"/>
                    </a:lnTo>
                    <a:lnTo>
                      <a:pt x="96012" y="155448"/>
                    </a:lnTo>
                    <a:lnTo>
                      <a:pt x="96774" y="156972"/>
                    </a:lnTo>
                    <a:lnTo>
                      <a:pt x="97536" y="158496"/>
                    </a:lnTo>
                    <a:lnTo>
                      <a:pt x="97536" y="156210"/>
                    </a:lnTo>
                    <a:lnTo>
                      <a:pt x="97536" y="155448"/>
                    </a:lnTo>
                    <a:lnTo>
                      <a:pt x="97536" y="154686"/>
                    </a:lnTo>
                  </a:path>
                </a:pathLst>
              </a:custGeom>
              <a:noFill/>
              <a:ln cap="flat" cmpd="sng" w="22900">
                <a:solidFill>
                  <a:srgbClr val="00FF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9" name="Google Shape;629;p29"/>
              <p:cNvSpPr/>
              <p:nvPr/>
            </p:nvSpPr>
            <p:spPr>
              <a:xfrm>
                <a:off x="6687312" y="2843784"/>
                <a:ext cx="20320" cy="24764"/>
              </a:xfrm>
              <a:custGeom>
                <a:rect b="b" l="l" r="r" t="t"/>
                <a:pathLst>
                  <a:path extrusionOk="0" h="24764" w="20320">
                    <a:moveTo>
                      <a:pt x="9144" y="2286"/>
                    </a:moveTo>
                    <a:lnTo>
                      <a:pt x="15240" y="762"/>
                    </a:lnTo>
                    <a:lnTo>
                      <a:pt x="16002" y="0"/>
                    </a:lnTo>
                    <a:lnTo>
                      <a:pt x="19050" y="0"/>
                    </a:lnTo>
                    <a:lnTo>
                      <a:pt x="19050" y="5334"/>
                    </a:lnTo>
                    <a:lnTo>
                      <a:pt x="19812" y="9906"/>
                    </a:lnTo>
                    <a:lnTo>
                      <a:pt x="16764" y="15240"/>
                    </a:lnTo>
                    <a:lnTo>
                      <a:pt x="13716" y="19050"/>
                    </a:lnTo>
                    <a:lnTo>
                      <a:pt x="8382" y="23622"/>
                    </a:lnTo>
                    <a:lnTo>
                      <a:pt x="3048" y="24384"/>
                    </a:lnTo>
                    <a:lnTo>
                      <a:pt x="2286" y="24384"/>
                    </a:lnTo>
                    <a:lnTo>
                      <a:pt x="1524" y="24384"/>
                    </a:lnTo>
                    <a:lnTo>
                      <a:pt x="1524" y="22860"/>
                    </a:lnTo>
                    <a:lnTo>
                      <a:pt x="0" y="19050"/>
                    </a:lnTo>
                    <a:lnTo>
                      <a:pt x="1524" y="16002"/>
                    </a:lnTo>
                    <a:lnTo>
                      <a:pt x="2286" y="12954"/>
                    </a:lnTo>
                    <a:lnTo>
                      <a:pt x="6096" y="9906"/>
                    </a:lnTo>
                    <a:lnTo>
                      <a:pt x="9906" y="9906"/>
                    </a:lnTo>
                    <a:lnTo>
                      <a:pt x="12192" y="10668"/>
                    </a:lnTo>
                    <a:lnTo>
                      <a:pt x="10668" y="10668"/>
                    </a:lnTo>
                    <a:lnTo>
                      <a:pt x="12192" y="12192"/>
                    </a:lnTo>
                  </a:path>
                </a:pathLst>
              </a:custGeom>
              <a:noFill/>
              <a:ln cap="flat" cmpd="sng" w="2290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0" name="Google Shape;630;p29"/>
              <p:cNvSpPr/>
              <p:nvPr/>
            </p:nvSpPr>
            <p:spPr>
              <a:xfrm>
                <a:off x="6692646" y="2918460"/>
                <a:ext cx="9525" cy="13969"/>
              </a:xfrm>
              <a:custGeom>
                <a:rect b="b" l="l" r="r" t="t"/>
                <a:pathLst>
                  <a:path extrusionOk="0" h="13969" w="9525">
                    <a:moveTo>
                      <a:pt x="2285" y="762"/>
                    </a:moveTo>
                    <a:lnTo>
                      <a:pt x="3047" y="3048"/>
                    </a:lnTo>
                    <a:lnTo>
                      <a:pt x="1523" y="2286"/>
                    </a:lnTo>
                    <a:lnTo>
                      <a:pt x="4571" y="3810"/>
                    </a:lnTo>
                    <a:lnTo>
                      <a:pt x="5333" y="4572"/>
                    </a:lnTo>
                    <a:lnTo>
                      <a:pt x="7619" y="6096"/>
                    </a:lnTo>
                    <a:lnTo>
                      <a:pt x="8381" y="6858"/>
                    </a:lnTo>
                    <a:lnTo>
                      <a:pt x="9143" y="9144"/>
                    </a:lnTo>
                    <a:lnTo>
                      <a:pt x="7619" y="11430"/>
                    </a:lnTo>
                    <a:lnTo>
                      <a:pt x="6857" y="12192"/>
                    </a:lnTo>
                    <a:lnTo>
                      <a:pt x="4571" y="13716"/>
                    </a:lnTo>
                    <a:lnTo>
                      <a:pt x="3047" y="13716"/>
                    </a:lnTo>
                    <a:lnTo>
                      <a:pt x="761" y="13716"/>
                    </a:lnTo>
                    <a:lnTo>
                      <a:pt x="761" y="9906"/>
                    </a:lnTo>
                    <a:lnTo>
                      <a:pt x="0" y="6858"/>
                    </a:lnTo>
                    <a:lnTo>
                      <a:pt x="1523" y="3810"/>
                    </a:lnTo>
                    <a:lnTo>
                      <a:pt x="2285" y="2286"/>
                    </a:lnTo>
                    <a:lnTo>
                      <a:pt x="5333" y="0"/>
                    </a:lnTo>
                    <a:lnTo>
                      <a:pt x="6857" y="762"/>
                    </a:lnTo>
                    <a:lnTo>
                      <a:pt x="8381" y="1524"/>
                    </a:lnTo>
                    <a:lnTo>
                      <a:pt x="8381" y="3810"/>
                    </a:lnTo>
                    <a:lnTo>
                      <a:pt x="9143" y="5334"/>
                    </a:lnTo>
                    <a:lnTo>
                      <a:pt x="9143" y="6858"/>
                    </a:lnTo>
                    <a:lnTo>
                      <a:pt x="9143" y="7620"/>
                    </a:lnTo>
                    <a:lnTo>
                      <a:pt x="9143" y="8382"/>
                    </a:lnTo>
                    <a:lnTo>
                      <a:pt x="9143" y="6096"/>
                    </a:lnTo>
                    <a:lnTo>
                      <a:pt x="8381" y="5334"/>
                    </a:lnTo>
                    <a:lnTo>
                      <a:pt x="8381" y="3048"/>
                    </a:lnTo>
                  </a:path>
                </a:pathLst>
              </a:custGeom>
              <a:noFill/>
              <a:ln cap="flat" cmpd="sng" w="22900">
                <a:solidFill>
                  <a:srgbClr val="00FF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631" name="Google Shape;631;p29"/>
            <p:cNvSpPr/>
            <p:nvPr/>
          </p:nvSpPr>
          <p:spPr>
            <a:xfrm>
              <a:off x="6919721" y="2807970"/>
              <a:ext cx="21590" cy="28575"/>
            </a:xfrm>
            <a:custGeom>
              <a:rect b="b" l="l" r="r" t="t"/>
              <a:pathLst>
                <a:path extrusionOk="0" h="28575" w="21590">
                  <a:moveTo>
                    <a:pt x="0" y="9144"/>
                  </a:moveTo>
                  <a:lnTo>
                    <a:pt x="8381" y="3810"/>
                  </a:lnTo>
                  <a:lnTo>
                    <a:pt x="9905" y="0"/>
                  </a:lnTo>
                  <a:lnTo>
                    <a:pt x="19049" y="762"/>
                  </a:lnTo>
                  <a:lnTo>
                    <a:pt x="19811" y="762"/>
                  </a:lnTo>
                  <a:lnTo>
                    <a:pt x="20574" y="762"/>
                  </a:lnTo>
                  <a:lnTo>
                    <a:pt x="21336" y="7620"/>
                  </a:lnTo>
                  <a:lnTo>
                    <a:pt x="21336" y="11430"/>
                  </a:lnTo>
                  <a:lnTo>
                    <a:pt x="18288" y="17526"/>
                  </a:lnTo>
                  <a:lnTo>
                    <a:pt x="15240" y="22098"/>
                  </a:lnTo>
                  <a:lnTo>
                    <a:pt x="12192" y="26670"/>
                  </a:lnTo>
                  <a:lnTo>
                    <a:pt x="6096" y="27432"/>
                  </a:lnTo>
                  <a:lnTo>
                    <a:pt x="3048" y="28194"/>
                  </a:lnTo>
                  <a:lnTo>
                    <a:pt x="4572" y="13716"/>
                  </a:lnTo>
                  <a:lnTo>
                    <a:pt x="4572" y="12954"/>
                  </a:lnTo>
                </a:path>
              </a:pathLst>
            </a:custGeom>
            <a:noFill/>
            <a:ln cap="flat" cmpd="sng" w="229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2" name="Google Shape;632;p29"/>
            <p:cNvSpPr/>
            <p:nvPr/>
          </p:nvSpPr>
          <p:spPr>
            <a:xfrm>
              <a:off x="6675881" y="3042666"/>
              <a:ext cx="5079" cy="21589"/>
            </a:xfrm>
            <a:custGeom>
              <a:rect b="b" l="l" r="r" t="t"/>
              <a:pathLst>
                <a:path extrusionOk="0" h="21589" w="5079">
                  <a:moveTo>
                    <a:pt x="3809" y="21336"/>
                  </a:moveTo>
                  <a:lnTo>
                    <a:pt x="3047" y="19812"/>
                  </a:lnTo>
                  <a:lnTo>
                    <a:pt x="3047" y="18288"/>
                  </a:lnTo>
                  <a:lnTo>
                    <a:pt x="3047" y="16764"/>
                  </a:lnTo>
                  <a:lnTo>
                    <a:pt x="3047" y="18288"/>
                  </a:lnTo>
                  <a:lnTo>
                    <a:pt x="4571" y="19812"/>
                  </a:lnTo>
                  <a:lnTo>
                    <a:pt x="3809" y="19812"/>
                  </a:lnTo>
                  <a:lnTo>
                    <a:pt x="761" y="19812"/>
                  </a:lnTo>
                  <a:lnTo>
                    <a:pt x="761" y="19050"/>
                  </a:lnTo>
                  <a:lnTo>
                    <a:pt x="761" y="14478"/>
                  </a:lnTo>
                  <a:lnTo>
                    <a:pt x="0" y="9144"/>
                  </a:lnTo>
                  <a:lnTo>
                    <a:pt x="0" y="5334"/>
                  </a:lnTo>
                  <a:lnTo>
                    <a:pt x="2285" y="0"/>
                  </a:lnTo>
                </a:path>
              </a:pathLst>
            </a:custGeom>
            <a:noFill/>
            <a:ln cap="flat" cmpd="sng" w="229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33" name="Google Shape;633;p29"/>
            <p:cNvGrpSpPr/>
            <p:nvPr/>
          </p:nvGrpSpPr>
          <p:grpSpPr>
            <a:xfrm>
              <a:off x="6679596" y="2751105"/>
              <a:ext cx="144145" cy="237459"/>
              <a:chOff x="6679596" y="2751105"/>
              <a:chExt cx="144145" cy="237459"/>
            </a:xfrm>
          </p:grpSpPr>
          <p:sp>
            <p:nvSpPr>
              <p:cNvPr id="634" name="Google Shape;634;p29"/>
              <p:cNvSpPr/>
              <p:nvPr/>
            </p:nvSpPr>
            <p:spPr>
              <a:xfrm>
                <a:off x="6802373" y="2751105"/>
                <a:ext cx="3809" cy="7619"/>
              </a:xfrm>
              <a:custGeom>
                <a:rect b="b" l="l" r="r" t="t"/>
                <a:pathLst>
                  <a:path extrusionOk="0" h="7619" w="3809">
                    <a:moveTo>
                      <a:pt x="761" y="7334"/>
                    </a:moveTo>
                    <a:lnTo>
                      <a:pt x="3238" y="345"/>
                    </a:lnTo>
                    <a:lnTo>
                      <a:pt x="3428" y="0"/>
                    </a:lnTo>
                    <a:lnTo>
                      <a:pt x="2476" y="2940"/>
                    </a:lnTo>
                    <a:lnTo>
                      <a:pt x="1523" y="5810"/>
                    </a:lnTo>
                    <a:lnTo>
                      <a:pt x="761" y="5810"/>
                    </a:lnTo>
                    <a:lnTo>
                      <a:pt x="0" y="6572"/>
                    </a:lnTo>
                    <a:lnTo>
                      <a:pt x="0" y="7334"/>
                    </a:lnTo>
                  </a:path>
                </a:pathLst>
              </a:custGeom>
              <a:noFill/>
              <a:ln cap="flat" cmpd="sng" w="22900">
                <a:solidFill>
                  <a:srgbClr val="00FF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5" name="Google Shape;635;p29"/>
              <p:cNvSpPr/>
              <p:nvPr/>
            </p:nvSpPr>
            <p:spPr>
              <a:xfrm>
                <a:off x="6679596" y="2759964"/>
                <a:ext cx="144145" cy="228600"/>
              </a:xfrm>
              <a:custGeom>
                <a:rect b="b" l="l" r="r" t="t"/>
                <a:pathLst>
                  <a:path extrusionOk="0" h="228600" w="144145">
                    <a:moveTo>
                      <a:pt x="95" y="185927"/>
                    </a:moveTo>
                    <a:lnTo>
                      <a:pt x="11" y="194941"/>
                    </a:lnTo>
                    <a:lnTo>
                      <a:pt x="0" y="203739"/>
                    </a:lnTo>
                    <a:lnTo>
                      <a:pt x="416" y="212395"/>
                    </a:lnTo>
                    <a:lnTo>
                      <a:pt x="1619" y="220979"/>
                    </a:lnTo>
                    <a:lnTo>
                      <a:pt x="2381" y="223265"/>
                    </a:lnTo>
                    <a:lnTo>
                      <a:pt x="3143" y="226313"/>
                    </a:lnTo>
                    <a:lnTo>
                      <a:pt x="3905" y="227837"/>
                    </a:lnTo>
                    <a:lnTo>
                      <a:pt x="3905" y="228599"/>
                    </a:lnTo>
                    <a:lnTo>
                      <a:pt x="5429" y="226313"/>
                    </a:lnTo>
                    <a:lnTo>
                      <a:pt x="21657" y="196893"/>
                    </a:lnTo>
                    <a:lnTo>
                      <a:pt x="26003" y="188213"/>
                    </a:lnTo>
                    <a:lnTo>
                      <a:pt x="31027" y="179629"/>
                    </a:lnTo>
                    <a:lnTo>
                      <a:pt x="35909" y="170973"/>
                    </a:lnTo>
                    <a:lnTo>
                      <a:pt x="40790" y="162175"/>
                    </a:lnTo>
                    <a:lnTo>
                      <a:pt x="45815" y="153161"/>
                    </a:lnTo>
                    <a:lnTo>
                      <a:pt x="50839" y="145280"/>
                    </a:lnTo>
                    <a:lnTo>
                      <a:pt x="55721" y="137540"/>
                    </a:lnTo>
                    <a:lnTo>
                      <a:pt x="60602" y="129801"/>
                    </a:lnTo>
                    <a:lnTo>
                      <a:pt x="65627" y="121919"/>
                    </a:lnTo>
                    <a:lnTo>
                      <a:pt x="70889" y="113478"/>
                    </a:lnTo>
                    <a:lnTo>
                      <a:pt x="76295" y="105251"/>
                    </a:lnTo>
                    <a:lnTo>
                      <a:pt x="81700" y="97166"/>
                    </a:lnTo>
                    <a:lnTo>
                      <a:pt x="86963" y="89153"/>
                    </a:lnTo>
                    <a:lnTo>
                      <a:pt x="91963" y="81843"/>
                    </a:lnTo>
                    <a:lnTo>
                      <a:pt x="96678" y="74675"/>
                    </a:lnTo>
                    <a:lnTo>
                      <a:pt x="101107" y="67508"/>
                    </a:lnTo>
                    <a:lnTo>
                      <a:pt x="105251" y="60197"/>
                    </a:lnTo>
                    <a:lnTo>
                      <a:pt x="109108" y="53887"/>
                    </a:lnTo>
                    <a:lnTo>
                      <a:pt x="112680" y="47434"/>
                    </a:lnTo>
                    <a:lnTo>
                      <a:pt x="115966" y="40695"/>
                    </a:lnTo>
                    <a:lnTo>
                      <a:pt x="118967" y="33527"/>
                    </a:lnTo>
                    <a:lnTo>
                      <a:pt x="120491" y="30479"/>
                    </a:lnTo>
                    <a:lnTo>
                      <a:pt x="122777" y="27431"/>
                    </a:lnTo>
                    <a:lnTo>
                      <a:pt x="124301" y="23621"/>
                    </a:lnTo>
                    <a:lnTo>
                      <a:pt x="125063" y="20573"/>
                    </a:lnTo>
                    <a:lnTo>
                      <a:pt x="125825" y="17525"/>
                    </a:lnTo>
                    <a:lnTo>
                      <a:pt x="128111" y="14477"/>
                    </a:lnTo>
                    <a:lnTo>
                      <a:pt x="130397" y="11429"/>
                    </a:lnTo>
                    <a:lnTo>
                      <a:pt x="131921" y="8381"/>
                    </a:lnTo>
                    <a:lnTo>
                      <a:pt x="134969" y="6095"/>
                    </a:lnTo>
                    <a:lnTo>
                      <a:pt x="137255" y="4571"/>
                    </a:lnTo>
                    <a:lnTo>
                      <a:pt x="139541" y="2285"/>
                    </a:lnTo>
                    <a:lnTo>
                      <a:pt x="142589" y="761"/>
                    </a:lnTo>
                    <a:lnTo>
                      <a:pt x="143351" y="761"/>
                    </a:lnTo>
                    <a:lnTo>
                      <a:pt x="144113" y="0"/>
                    </a:lnTo>
                  </a:path>
                </a:pathLst>
              </a:custGeom>
              <a:noFill/>
              <a:ln cap="flat" cmpd="sng" w="22900">
                <a:solidFill>
                  <a:srgbClr val="00FF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636" name="Google Shape;636;p29"/>
            <p:cNvSpPr/>
            <p:nvPr/>
          </p:nvSpPr>
          <p:spPr>
            <a:xfrm>
              <a:off x="6455664" y="2793492"/>
              <a:ext cx="13335" cy="6985"/>
            </a:xfrm>
            <a:custGeom>
              <a:rect b="b" l="l" r="r" t="t"/>
              <a:pathLst>
                <a:path extrusionOk="0" h="6985" w="13335">
                  <a:moveTo>
                    <a:pt x="0" y="6858"/>
                  </a:moveTo>
                  <a:lnTo>
                    <a:pt x="11132" y="1547"/>
                  </a:lnTo>
                  <a:lnTo>
                    <a:pt x="13049" y="381"/>
                  </a:lnTo>
                  <a:lnTo>
                    <a:pt x="11680" y="1500"/>
                  </a:lnTo>
                  <a:lnTo>
                    <a:pt x="12954" y="3048"/>
                  </a:lnTo>
                  <a:lnTo>
                    <a:pt x="12954" y="3810"/>
                  </a:lnTo>
                  <a:lnTo>
                    <a:pt x="9906" y="5334"/>
                  </a:lnTo>
                  <a:lnTo>
                    <a:pt x="8382" y="5334"/>
                  </a:lnTo>
                  <a:lnTo>
                    <a:pt x="4572" y="5334"/>
                  </a:lnTo>
                  <a:lnTo>
                    <a:pt x="1523" y="5334"/>
                  </a:lnTo>
                  <a:lnTo>
                    <a:pt x="0" y="4572"/>
                  </a:lnTo>
                  <a:lnTo>
                    <a:pt x="0" y="0"/>
                  </a:lnTo>
                </a:path>
              </a:pathLst>
            </a:custGeom>
            <a:noFill/>
            <a:ln cap="flat" cmpd="sng" w="229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7" name="Google Shape;637;p29"/>
            <p:cNvSpPr/>
            <p:nvPr/>
          </p:nvSpPr>
          <p:spPr>
            <a:xfrm>
              <a:off x="6301275" y="3114294"/>
              <a:ext cx="24129" cy="32385"/>
            </a:xfrm>
            <a:custGeom>
              <a:rect b="b" l="l" r="r" t="t"/>
              <a:pathLst>
                <a:path extrusionOk="0" h="32385" w="24129">
                  <a:moveTo>
                    <a:pt x="1226" y="32003"/>
                  </a:moveTo>
                  <a:lnTo>
                    <a:pt x="0" y="23443"/>
                  </a:lnTo>
                  <a:lnTo>
                    <a:pt x="559" y="18383"/>
                  </a:lnTo>
                  <a:lnTo>
                    <a:pt x="4119" y="15180"/>
                  </a:lnTo>
                  <a:lnTo>
                    <a:pt x="11894" y="12191"/>
                  </a:lnTo>
                  <a:lnTo>
                    <a:pt x="15704" y="10667"/>
                  </a:lnTo>
                  <a:lnTo>
                    <a:pt x="17990" y="10667"/>
                  </a:lnTo>
                  <a:lnTo>
                    <a:pt x="21800" y="10667"/>
                  </a:lnTo>
                  <a:lnTo>
                    <a:pt x="22562" y="12953"/>
                  </a:lnTo>
                  <a:lnTo>
                    <a:pt x="24086" y="16763"/>
                  </a:lnTo>
                  <a:lnTo>
                    <a:pt x="22562" y="19811"/>
                  </a:lnTo>
                  <a:lnTo>
                    <a:pt x="21038" y="24383"/>
                  </a:lnTo>
                  <a:lnTo>
                    <a:pt x="18752" y="23621"/>
                  </a:lnTo>
                  <a:lnTo>
                    <a:pt x="14942" y="24383"/>
                  </a:lnTo>
                  <a:lnTo>
                    <a:pt x="13418" y="21335"/>
                  </a:lnTo>
                  <a:lnTo>
                    <a:pt x="11894" y="19049"/>
                  </a:lnTo>
                  <a:lnTo>
                    <a:pt x="12656" y="13715"/>
                  </a:lnTo>
                  <a:lnTo>
                    <a:pt x="13418" y="7619"/>
                  </a:lnTo>
                  <a:lnTo>
                    <a:pt x="17228" y="4571"/>
                  </a:lnTo>
                  <a:lnTo>
                    <a:pt x="21800" y="0"/>
                  </a:lnTo>
                </a:path>
              </a:pathLst>
            </a:custGeom>
            <a:noFill/>
            <a:ln cap="flat" cmpd="sng" w="229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8" name="Google Shape;638;p29"/>
            <p:cNvSpPr/>
            <p:nvPr/>
          </p:nvSpPr>
          <p:spPr>
            <a:xfrm>
              <a:off x="6180582" y="2891789"/>
              <a:ext cx="17779" cy="15239"/>
            </a:xfrm>
            <a:custGeom>
              <a:rect b="b" l="l" r="r" t="t"/>
              <a:pathLst>
                <a:path extrusionOk="0" h="15239" w="17779">
                  <a:moveTo>
                    <a:pt x="3810" y="15239"/>
                  </a:moveTo>
                  <a:lnTo>
                    <a:pt x="3810" y="3047"/>
                  </a:lnTo>
                  <a:lnTo>
                    <a:pt x="762" y="761"/>
                  </a:lnTo>
                  <a:lnTo>
                    <a:pt x="13716" y="0"/>
                  </a:lnTo>
                  <a:lnTo>
                    <a:pt x="16002" y="0"/>
                  </a:lnTo>
                  <a:lnTo>
                    <a:pt x="17526" y="0"/>
                  </a:lnTo>
                  <a:lnTo>
                    <a:pt x="17526" y="4571"/>
                  </a:lnTo>
                  <a:lnTo>
                    <a:pt x="16764" y="6095"/>
                  </a:lnTo>
                  <a:lnTo>
                    <a:pt x="12954" y="9143"/>
                  </a:lnTo>
                  <a:lnTo>
                    <a:pt x="8382" y="12953"/>
                  </a:lnTo>
                  <a:lnTo>
                    <a:pt x="5334" y="13715"/>
                  </a:lnTo>
                  <a:lnTo>
                    <a:pt x="762" y="14477"/>
                  </a:lnTo>
                  <a:lnTo>
                    <a:pt x="0" y="10667"/>
                  </a:lnTo>
                  <a:lnTo>
                    <a:pt x="0" y="8381"/>
                  </a:lnTo>
                  <a:lnTo>
                    <a:pt x="2286" y="3047"/>
                  </a:lnTo>
                </a:path>
              </a:pathLst>
            </a:custGeom>
            <a:noFill/>
            <a:ln cap="flat" cmpd="sng" w="229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9" name="Google Shape;639;p29"/>
            <p:cNvSpPr/>
            <p:nvPr/>
          </p:nvSpPr>
          <p:spPr>
            <a:xfrm>
              <a:off x="6454140" y="3456432"/>
              <a:ext cx="29210" cy="33020"/>
            </a:xfrm>
            <a:custGeom>
              <a:rect b="b" l="l" r="r" t="t"/>
              <a:pathLst>
                <a:path extrusionOk="0" h="33020" w="29210">
                  <a:moveTo>
                    <a:pt x="0" y="23622"/>
                  </a:moveTo>
                  <a:lnTo>
                    <a:pt x="25907" y="0"/>
                  </a:lnTo>
                  <a:lnTo>
                    <a:pt x="28955" y="0"/>
                  </a:lnTo>
                  <a:lnTo>
                    <a:pt x="28194" y="9906"/>
                  </a:lnTo>
                  <a:lnTo>
                    <a:pt x="1524" y="32766"/>
                  </a:lnTo>
                  <a:lnTo>
                    <a:pt x="1095" y="26027"/>
                  </a:lnTo>
                  <a:lnTo>
                    <a:pt x="952" y="19431"/>
                  </a:lnTo>
                  <a:lnTo>
                    <a:pt x="1095" y="12834"/>
                  </a:lnTo>
                  <a:lnTo>
                    <a:pt x="1523" y="6096"/>
                  </a:lnTo>
                </a:path>
              </a:pathLst>
            </a:custGeom>
            <a:noFill/>
            <a:ln cap="flat" cmpd="sng" w="229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0" name="Google Shape;640;p29"/>
            <p:cNvSpPr/>
            <p:nvPr/>
          </p:nvSpPr>
          <p:spPr>
            <a:xfrm>
              <a:off x="5004815" y="4067555"/>
              <a:ext cx="22860" cy="29845"/>
            </a:xfrm>
            <a:custGeom>
              <a:rect b="b" l="l" r="r" t="t"/>
              <a:pathLst>
                <a:path extrusionOk="0" h="29845" w="22860">
                  <a:moveTo>
                    <a:pt x="0" y="29717"/>
                  </a:moveTo>
                  <a:lnTo>
                    <a:pt x="21335" y="1523"/>
                  </a:lnTo>
                  <a:lnTo>
                    <a:pt x="22859" y="0"/>
                  </a:lnTo>
                </a:path>
              </a:pathLst>
            </a:custGeom>
            <a:noFill/>
            <a:ln cap="flat" cmpd="sng" w="22900">
              <a:solidFill>
                <a:srgbClr val="3366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1" name="Google Shape;641;p29"/>
            <p:cNvSpPr/>
            <p:nvPr/>
          </p:nvSpPr>
          <p:spPr>
            <a:xfrm>
              <a:off x="5366765" y="3781044"/>
              <a:ext cx="20954" cy="15239"/>
            </a:xfrm>
            <a:custGeom>
              <a:rect b="b" l="l" r="r" t="t"/>
              <a:pathLst>
                <a:path extrusionOk="0" h="15239" w="20954">
                  <a:moveTo>
                    <a:pt x="6858" y="6096"/>
                  </a:moveTo>
                  <a:lnTo>
                    <a:pt x="14573" y="2571"/>
                  </a:lnTo>
                  <a:lnTo>
                    <a:pt x="17145" y="1333"/>
                  </a:lnTo>
                  <a:lnTo>
                    <a:pt x="18002" y="952"/>
                  </a:lnTo>
                  <a:lnTo>
                    <a:pt x="4572" y="13716"/>
                  </a:lnTo>
                  <a:lnTo>
                    <a:pt x="2286" y="14478"/>
                  </a:lnTo>
                  <a:lnTo>
                    <a:pt x="0" y="15240"/>
                  </a:lnTo>
                </a:path>
              </a:pathLst>
            </a:custGeom>
            <a:noFill/>
            <a:ln cap="flat" cmpd="sng" w="22900">
              <a:solidFill>
                <a:srgbClr val="3366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2" name="Google Shape;642;p29"/>
            <p:cNvSpPr/>
            <p:nvPr/>
          </p:nvSpPr>
          <p:spPr>
            <a:xfrm>
              <a:off x="4735067" y="3975353"/>
              <a:ext cx="9525" cy="28575"/>
            </a:xfrm>
            <a:custGeom>
              <a:rect b="b" l="l" r="r" t="t"/>
              <a:pathLst>
                <a:path extrusionOk="0" h="28575" w="9525">
                  <a:moveTo>
                    <a:pt x="0" y="28194"/>
                  </a:moveTo>
                  <a:lnTo>
                    <a:pt x="2285" y="21336"/>
                  </a:lnTo>
                  <a:lnTo>
                    <a:pt x="6095" y="16002"/>
                  </a:lnTo>
                  <a:lnTo>
                    <a:pt x="8381" y="9906"/>
                  </a:lnTo>
                  <a:lnTo>
                    <a:pt x="9143" y="8382"/>
                  </a:lnTo>
                  <a:lnTo>
                    <a:pt x="9143" y="6858"/>
                  </a:lnTo>
                  <a:lnTo>
                    <a:pt x="9143" y="5334"/>
                  </a:lnTo>
                  <a:lnTo>
                    <a:pt x="8381" y="3048"/>
                  </a:lnTo>
                  <a:lnTo>
                    <a:pt x="8381" y="1524"/>
                  </a:lnTo>
                  <a:lnTo>
                    <a:pt x="7619" y="0"/>
                  </a:lnTo>
                </a:path>
              </a:pathLst>
            </a:custGeom>
            <a:noFill/>
            <a:ln cap="flat" cmpd="sng" w="22900">
              <a:solidFill>
                <a:srgbClr val="3366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43" name="Google Shape;643;p29"/>
            <p:cNvGrpSpPr/>
            <p:nvPr/>
          </p:nvGrpSpPr>
          <p:grpSpPr>
            <a:xfrm>
              <a:off x="4805934" y="3640073"/>
              <a:ext cx="270002" cy="235076"/>
              <a:chOff x="4805934" y="3640073"/>
              <a:chExt cx="270002" cy="235076"/>
            </a:xfrm>
          </p:grpSpPr>
          <p:sp>
            <p:nvSpPr>
              <p:cNvPr id="644" name="Google Shape;644;p29"/>
              <p:cNvSpPr/>
              <p:nvPr/>
            </p:nvSpPr>
            <p:spPr>
              <a:xfrm>
                <a:off x="4805934" y="3850385"/>
                <a:ext cx="254635" cy="24764"/>
              </a:xfrm>
              <a:custGeom>
                <a:rect b="b" l="l" r="r" t="t"/>
                <a:pathLst>
                  <a:path extrusionOk="0" h="24764" w="254635">
                    <a:moveTo>
                      <a:pt x="0" y="15239"/>
                    </a:moveTo>
                    <a:lnTo>
                      <a:pt x="2286" y="16001"/>
                    </a:lnTo>
                    <a:lnTo>
                      <a:pt x="2286" y="16763"/>
                    </a:lnTo>
                    <a:lnTo>
                      <a:pt x="4572" y="17525"/>
                    </a:lnTo>
                    <a:lnTo>
                      <a:pt x="58793" y="24062"/>
                    </a:lnTo>
                    <a:lnTo>
                      <a:pt x="77342" y="24479"/>
                    </a:lnTo>
                    <a:lnTo>
                      <a:pt x="95892" y="24467"/>
                    </a:lnTo>
                    <a:lnTo>
                      <a:pt x="114300" y="24383"/>
                    </a:lnTo>
                    <a:lnTo>
                      <a:pt x="126873" y="24372"/>
                    </a:lnTo>
                    <a:lnTo>
                      <a:pt x="174879" y="22895"/>
                    </a:lnTo>
                    <a:lnTo>
                      <a:pt x="211836" y="16763"/>
                    </a:lnTo>
                    <a:lnTo>
                      <a:pt x="218694" y="15239"/>
                    </a:lnTo>
                    <a:lnTo>
                      <a:pt x="224790" y="13715"/>
                    </a:lnTo>
                    <a:lnTo>
                      <a:pt x="227838" y="12191"/>
                    </a:lnTo>
                    <a:lnTo>
                      <a:pt x="230886" y="12191"/>
                    </a:lnTo>
                    <a:lnTo>
                      <a:pt x="234696" y="12191"/>
                    </a:lnTo>
                    <a:lnTo>
                      <a:pt x="240029" y="11429"/>
                    </a:lnTo>
                    <a:lnTo>
                      <a:pt x="245364" y="12191"/>
                    </a:lnTo>
                    <a:lnTo>
                      <a:pt x="250697" y="11429"/>
                    </a:lnTo>
                    <a:lnTo>
                      <a:pt x="251460" y="11429"/>
                    </a:lnTo>
                    <a:lnTo>
                      <a:pt x="252984" y="10667"/>
                    </a:lnTo>
                    <a:lnTo>
                      <a:pt x="254508" y="10667"/>
                    </a:lnTo>
                    <a:lnTo>
                      <a:pt x="254508" y="9143"/>
                    </a:lnTo>
                    <a:lnTo>
                      <a:pt x="254508" y="7619"/>
                    </a:lnTo>
                    <a:lnTo>
                      <a:pt x="254508" y="6857"/>
                    </a:lnTo>
                    <a:lnTo>
                      <a:pt x="254508" y="4571"/>
                    </a:lnTo>
                    <a:lnTo>
                      <a:pt x="253746" y="3047"/>
                    </a:lnTo>
                    <a:lnTo>
                      <a:pt x="252984" y="2285"/>
                    </a:lnTo>
                    <a:lnTo>
                      <a:pt x="249936" y="761"/>
                    </a:lnTo>
                    <a:lnTo>
                      <a:pt x="248411" y="0"/>
                    </a:lnTo>
                  </a:path>
                </a:pathLst>
              </a:custGeom>
              <a:noFill/>
              <a:ln cap="flat" cmpd="sng" w="22900">
                <a:solidFill>
                  <a:srgbClr val="00FF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5" name="Google Shape;645;p29"/>
              <p:cNvSpPr/>
              <p:nvPr/>
            </p:nvSpPr>
            <p:spPr>
              <a:xfrm>
                <a:off x="5054346" y="3780281"/>
                <a:ext cx="9525" cy="64770"/>
              </a:xfrm>
              <a:custGeom>
                <a:rect b="b" l="l" r="r" t="t"/>
                <a:pathLst>
                  <a:path extrusionOk="0" h="64770" w="9525">
                    <a:moveTo>
                      <a:pt x="0" y="64770"/>
                    </a:moveTo>
                    <a:lnTo>
                      <a:pt x="1928" y="58590"/>
                    </a:lnTo>
                    <a:lnTo>
                      <a:pt x="4000" y="52482"/>
                    </a:lnTo>
                    <a:lnTo>
                      <a:pt x="5786" y="46231"/>
                    </a:lnTo>
                    <a:lnTo>
                      <a:pt x="6857" y="39624"/>
                    </a:lnTo>
                    <a:lnTo>
                      <a:pt x="7619" y="32766"/>
                    </a:lnTo>
                    <a:lnTo>
                      <a:pt x="8381" y="25908"/>
                    </a:lnTo>
                    <a:lnTo>
                      <a:pt x="8381" y="19050"/>
                    </a:lnTo>
                    <a:lnTo>
                      <a:pt x="8381" y="15240"/>
                    </a:lnTo>
                    <a:lnTo>
                      <a:pt x="8381" y="12192"/>
                    </a:lnTo>
                    <a:lnTo>
                      <a:pt x="9143" y="8382"/>
                    </a:lnTo>
                    <a:lnTo>
                      <a:pt x="9143" y="4572"/>
                    </a:lnTo>
                    <a:lnTo>
                      <a:pt x="7619" y="3810"/>
                    </a:lnTo>
                    <a:lnTo>
                      <a:pt x="6095" y="0"/>
                    </a:lnTo>
                  </a:path>
                </a:pathLst>
              </a:custGeom>
              <a:noFill/>
              <a:ln cap="flat" cmpd="sng" w="22900">
                <a:solidFill>
                  <a:srgbClr val="00FF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6" name="Google Shape;646;p29"/>
              <p:cNvSpPr/>
              <p:nvPr/>
            </p:nvSpPr>
            <p:spPr>
              <a:xfrm>
                <a:off x="5046726" y="3640073"/>
                <a:ext cx="29210" cy="190500"/>
              </a:xfrm>
              <a:custGeom>
                <a:rect b="b" l="l" r="r" t="t"/>
                <a:pathLst>
                  <a:path extrusionOk="0" h="190500" w="29210">
                    <a:moveTo>
                      <a:pt x="28955" y="0"/>
                    </a:moveTo>
                    <a:lnTo>
                      <a:pt x="27431" y="3048"/>
                    </a:lnTo>
                    <a:lnTo>
                      <a:pt x="25907" y="6096"/>
                    </a:lnTo>
                    <a:lnTo>
                      <a:pt x="25145" y="9144"/>
                    </a:lnTo>
                    <a:lnTo>
                      <a:pt x="23621" y="16002"/>
                    </a:lnTo>
                    <a:lnTo>
                      <a:pt x="22097" y="22860"/>
                    </a:lnTo>
                    <a:lnTo>
                      <a:pt x="18287" y="70866"/>
                    </a:lnTo>
                    <a:lnTo>
                      <a:pt x="17275" y="84582"/>
                    </a:lnTo>
                    <a:lnTo>
                      <a:pt x="16478" y="98298"/>
                    </a:lnTo>
                    <a:lnTo>
                      <a:pt x="15823" y="112014"/>
                    </a:lnTo>
                    <a:lnTo>
                      <a:pt x="15239" y="125730"/>
                    </a:lnTo>
                    <a:lnTo>
                      <a:pt x="14096" y="135564"/>
                    </a:lnTo>
                    <a:lnTo>
                      <a:pt x="12953" y="145542"/>
                    </a:lnTo>
                    <a:lnTo>
                      <a:pt x="11810" y="155519"/>
                    </a:lnTo>
                    <a:lnTo>
                      <a:pt x="10667" y="165354"/>
                    </a:lnTo>
                    <a:lnTo>
                      <a:pt x="9905" y="172212"/>
                    </a:lnTo>
                    <a:lnTo>
                      <a:pt x="9905" y="178308"/>
                    </a:lnTo>
                    <a:lnTo>
                      <a:pt x="9143" y="184404"/>
                    </a:lnTo>
                    <a:lnTo>
                      <a:pt x="8381" y="184404"/>
                    </a:lnTo>
                    <a:lnTo>
                      <a:pt x="8381" y="188976"/>
                    </a:lnTo>
                    <a:lnTo>
                      <a:pt x="6095" y="190500"/>
                    </a:lnTo>
                    <a:lnTo>
                      <a:pt x="1523" y="187452"/>
                    </a:lnTo>
                    <a:lnTo>
                      <a:pt x="0" y="186690"/>
                    </a:lnTo>
                  </a:path>
                </a:pathLst>
              </a:custGeom>
              <a:noFill/>
              <a:ln cap="flat" cmpd="sng" w="22900">
                <a:solidFill>
                  <a:srgbClr val="00FF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647" name="Google Shape;647;p29"/>
            <p:cNvSpPr/>
            <p:nvPr/>
          </p:nvSpPr>
          <p:spPr>
            <a:xfrm>
              <a:off x="5145785" y="3773423"/>
              <a:ext cx="14604" cy="10160"/>
            </a:xfrm>
            <a:custGeom>
              <a:rect b="b" l="l" r="r" t="t"/>
              <a:pathLst>
                <a:path extrusionOk="0" h="10160" w="14604">
                  <a:moveTo>
                    <a:pt x="13715" y="0"/>
                  </a:moveTo>
                  <a:lnTo>
                    <a:pt x="14477" y="761"/>
                  </a:lnTo>
                  <a:lnTo>
                    <a:pt x="14477" y="0"/>
                  </a:lnTo>
                  <a:lnTo>
                    <a:pt x="14477" y="1523"/>
                  </a:lnTo>
                  <a:lnTo>
                    <a:pt x="14477" y="5334"/>
                  </a:lnTo>
                  <a:lnTo>
                    <a:pt x="12953" y="8382"/>
                  </a:lnTo>
                  <a:lnTo>
                    <a:pt x="8381" y="9144"/>
                  </a:lnTo>
                  <a:lnTo>
                    <a:pt x="5333" y="9144"/>
                  </a:lnTo>
                  <a:lnTo>
                    <a:pt x="1523" y="9906"/>
                  </a:lnTo>
                  <a:lnTo>
                    <a:pt x="0" y="6858"/>
                  </a:lnTo>
                  <a:lnTo>
                    <a:pt x="0" y="6096"/>
                  </a:lnTo>
                  <a:lnTo>
                    <a:pt x="0" y="4572"/>
                  </a:lnTo>
                  <a:lnTo>
                    <a:pt x="0" y="3810"/>
                  </a:lnTo>
                </a:path>
              </a:pathLst>
            </a:custGeom>
            <a:noFill/>
            <a:ln cap="flat" cmpd="sng" w="22900">
              <a:solidFill>
                <a:srgbClr val="3366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8" name="Google Shape;648;p29"/>
            <p:cNvSpPr/>
            <p:nvPr/>
          </p:nvSpPr>
          <p:spPr>
            <a:xfrm>
              <a:off x="4744973" y="3665220"/>
              <a:ext cx="43814" cy="211454"/>
            </a:xfrm>
            <a:custGeom>
              <a:rect b="b" l="l" r="r" t="t"/>
              <a:pathLst>
                <a:path extrusionOk="0" h="211454" w="43814">
                  <a:moveTo>
                    <a:pt x="3810" y="13715"/>
                  </a:moveTo>
                  <a:lnTo>
                    <a:pt x="3048" y="9905"/>
                  </a:lnTo>
                  <a:lnTo>
                    <a:pt x="1524" y="3809"/>
                  </a:lnTo>
                  <a:lnTo>
                    <a:pt x="762" y="0"/>
                  </a:lnTo>
                  <a:lnTo>
                    <a:pt x="0" y="0"/>
                  </a:lnTo>
                  <a:lnTo>
                    <a:pt x="0" y="6857"/>
                  </a:lnTo>
                  <a:lnTo>
                    <a:pt x="0" y="12191"/>
                  </a:lnTo>
                  <a:lnTo>
                    <a:pt x="1524" y="19049"/>
                  </a:lnTo>
                  <a:lnTo>
                    <a:pt x="4060" y="30360"/>
                  </a:lnTo>
                  <a:lnTo>
                    <a:pt x="6953" y="41528"/>
                  </a:lnTo>
                  <a:lnTo>
                    <a:pt x="9989" y="52697"/>
                  </a:lnTo>
                  <a:lnTo>
                    <a:pt x="12954" y="64007"/>
                  </a:lnTo>
                  <a:lnTo>
                    <a:pt x="22919" y="107513"/>
                  </a:lnTo>
                  <a:lnTo>
                    <a:pt x="30384" y="147732"/>
                  </a:lnTo>
                  <a:lnTo>
                    <a:pt x="34290" y="172973"/>
                  </a:lnTo>
                  <a:lnTo>
                    <a:pt x="35444" y="180403"/>
                  </a:lnTo>
                  <a:lnTo>
                    <a:pt x="36671" y="187832"/>
                  </a:lnTo>
                  <a:lnTo>
                    <a:pt x="38040" y="195262"/>
                  </a:lnTo>
                  <a:lnTo>
                    <a:pt x="39624" y="202691"/>
                  </a:lnTo>
                  <a:lnTo>
                    <a:pt x="40386" y="204215"/>
                  </a:lnTo>
                  <a:lnTo>
                    <a:pt x="40386" y="208787"/>
                  </a:lnTo>
                  <a:lnTo>
                    <a:pt x="41910" y="210311"/>
                  </a:lnTo>
                  <a:lnTo>
                    <a:pt x="42672" y="211073"/>
                  </a:lnTo>
                  <a:lnTo>
                    <a:pt x="42672" y="210311"/>
                  </a:lnTo>
                  <a:lnTo>
                    <a:pt x="43434" y="211073"/>
                  </a:lnTo>
                </a:path>
              </a:pathLst>
            </a:custGeom>
            <a:noFill/>
            <a:ln cap="flat" cmpd="sng" w="22900">
              <a:solidFill>
                <a:srgbClr val="00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49" name="Google Shape;649;p29"/>
            <p:cNvGrpSpPr/>
            <p:nvPr/>
          </p:nvGrpSpPr>
          <p:grpSpPr>
            <a:xfrm>
              <a:off x="4742687" y="3513581"/>
              <a:ext cx="324993" cy="187070"/>
              <a:chOff x="4742687" y="3513581"/>
              <a:chExt cx="324993" cy="187070"/>
            </a:xfrm>
          </p:grpSpPr>
          <p:sp>
            <p:nvSpPr>
              <p:cNvPr id="650" name="Google Shape;650;p29"/>
              <p:cNvSpPr/>
              <p:nvPr/>
            </p:nvSpPr>
            <p:spPr>
              <a:xfrm>
                <a:off x="4936235" y="3537203"/>
                <a:ext cx="131445" cy="100964"/>
              </a:xfrm>
              <a:custGeom>
                <a:rect b="b" l="l" r="r" t="t"/>
                <a:pathLst>
                  <a:path extrusionOk="0" h="100964" w="131445">
                    <a:moveTo>
                      <a:pt x="0" y="0"/>
                    </a:moveTo>
                    <a:lnTo>
                      <a:pt x="1524" y="6096"/>
                    </a:lnTo>
                    <a:lnTo>
                      <a:pt x="3810" y="8382"/>
                    </a:lnTo>
                    <a:lnTo>
                      <a:pt x="9144" y="12953"/>
                    </a:lnTo>
                    <a:lnTo>
                      <a:pt x="16144" y="19681"/>
                    </a:lnTo>
                    <a:lnTo>
                      <a:pt x="23431" y="26193"/>
                    </a:lnTo>
                    <a:lnTo>
                      <a:pt x="31003" y="32563"/>
                    </a:lnTo>
                    <a:lnTo>
                      <a:pt x="38862" y="38861"/>
                    </a:lnTo>
                    <a:lnTo>
                      <a:pt x="46422" y="45029"/>
                    </a:lnTo>
                    <a:lnTo>
                      <a:pt x="54197" y="51053"/>
                    </a:lnTo>
                    <a:lnTo>
                      <a:pt x="62114" y="57078"/>
                    </a:lnTo>
                    <a:lnTo>
                      <a:pt x="70104" y="63245"/>
                    </a:lnTo>
                    <a:lnTo>
                      <a:pt x="77521" y="67937"/>
                    </a:lnTo>
                    <a:lnTo>
                      <a:pt x="84867" y="72771"/>
                    </a:lnTo>
                    <a:lnTo>
                      <a:pt x="92071" y="77604"/>
                    </a:lnTo>
                    <a:lnTo>
                      <a:pt x="99060" y="82295"/>
                    </a:lnTo>
                    <a:lnTo>
                      <a:pt x="104786" y="85582"/>
                    </a:lnTo>
                    <a:lnTo>
                      <a:pt x="110585" y="88582"/>
                    </a:lnTo>
                    <a:lnTo>
                      <a:pt x="116526" y="91297"/>
                    </a:lnTo>
                    <a:lnTo>
                      <a:pt x="122682" y="93725"/>
                    </a:lnTo>
                    <a:lnTo>
                      <a:pt x="122682" y="94487"/>
                    </a:lnTo>
                    <a:lnTo>
                      <a:pt x="131064" y="98297"/>
                    </a:lnTo>
                    <a:lnTo>
                      <a:pt x="131064" y="99059"/>
                    </a:lnTo>
                    <a:lnTo>
                      <a:pt x="131064" y="100583"/>
                    </a:lnTo>
                    <a:lnTo>
                      <a:pt x="128778" y="98297"/>
                    </a:lnTo>
                    <a:lnTo>
                      <a:pt x="127254" y="96773"/>
                    </a:lnTo>
                    <a:lnTo>
                      <a:pt x="126492" y="95249"/>
                    </a:lnTo>
                    <a:lnTo>
                      <a:pt x="125730" y="94487"/>
                    </a:lnTo>
                  </a:path>
                </a:pathLst>
              </a:custGeom>
              <a:noFill/>
              <a:ln cap="flat" cmpd="sng" w="22900">
                <a:solidFill>
                  <a:srgbClr val="00FF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1" name="Google Shape;651;p29"/>
              <p:cNvSpPr/>
              <p:nvPr/>
            </p:nvSpPr>
            <p:spPr>
              <a:xfrm>
                <a:off x="4876037" y="3675887"/>
                <a:ext cx="17779" cy="24764"/>
              </a:xfrm>
              <a:custGeom>
                <a:rect b="b" l="l" r="r" t="t"/>
                <a:pathLst>
                  <a:path extrusionOk="0" h="24764" w="17779">
                    <a:moveTo>
                      <a:pt x="3048" y="8382"/>
                    </a:moveTo>
                    <a:lnTo>
                      <a:pt x="6096" y="5334"/>
                    </a:lnTo>
                    <a:lnTo>
                      <a:pt x="9144" y="3048"/>
                    </a:lnTo>
                    <a:lnTo>
                      <a:pt x="12192" y="0"/>
                    </a:lnTo>
                    <a:lnTo>
                      <a:pt x="14478" y="3810"/>
                    </a:lnTo>
                    <a:lnTo>
                      <a:pt x="15240" y="6858"/>
                    </a:lnTo>
                    <a:lnTo>
                      <a:pt x="15240" y="11430"/>
                    </a:lnTo>
                    <a:lnTo>
                      <a:pt x="16002" y="16002"/>
                    </a:lnTo>
                    <a:lnTo>
                      <a:pt x="15240" y="19050"/>
                    </a:lnTo>
                    <a:lnTo>
                      <a:pt x="11430" y="22098"/>
                    </a:lnTo>
                    <a:lnTo>
                      <a:pt x="9906" y="23622"/>
                    </a:lnTo>
                    <a:lnTo>
                      <a:pt x="5334" y="24384"/>
                    </a:lnTo>
                    <a:lnTo>
                      <a:pt x="3048" y="22860"/>
                    </a:lnTo>
                    <a:lnTo>
                      <a:pt x="762" y="21336"/>
                    </a:lnTo>
                    <a:lnTo>
                      <a:pt x="0" y="8382"/>
                    </a:lnTo>
                    <a:lnTo>
                      <a:pt x="1524" y="5334"/>
                    </a:lnTo>
                    <a:lnTo>
                      <a:pt x="3048" y="1524"/>
                    </a:lnTo>
                    <a:lnTo>
                      <a:pt x="7620" y="762"/>
                    </a:lnTo>
                    <a:lnTo>
                      <a:pt x="11430" y="762"/>
                    </a:lnTo>
                    <a:lnTo>
                      <a:pt x="13716" y="762"/>
                    </a:lnTo>
                    <a:lnTo>
                      <a:pt x="14478" y="762"/>
                    </a:lnTo>
                    <a:lnTo>
                      <a:pt x="15240" y="762"/>
                    </a:lnTo>
                    <a:lnTo>
                      <a:pt x="16002" y="3810"/>
                    </a:lnTo>
                    <a:lnTo>
                      <a:pt x="17526" y="6858"/>
                    </a:lnTo>
                    <a:lnTo>
                      <a:pt x="16764" y="9906"/>
                    </a:lnTo>
                    <a:lnTo>
                      <a:pt x="16002" y="12954"/>
                    </a:lnTo>
                    <a:lnTo>
                      <a:pt x="9906" y="16002"/>
                    </a:lnTo>
                    <a:lnTo>
                      <a:pt x="7620" y="12954"/>
                    </a:lnTo>
                    <a:lnTo>
                      <a:pt x="6858" y="11430"/>
                    </a:lnTo>
                    <a:lnTo>
                      <a:pt x="6096" y="9906"/>
                    </a:lnTo>
                    <a:lnTo>
                      <a:pt x="4572" y="8382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2" name="Google Shape;652;p29"/>
              <p:cNvSpPr/>
              <p:nvPr/>
            </p:nvSpPr>
            <p:spPr>
              <a:xfrm>
                <a:off x="4742687" y="3520439"/>
                <a:ext cx="163829" cy="132079"/>
              </a:xfrm>
              <a:custGeom>
                <a:rect b="b" l="l" r="r" t="t"/>
                <a:pathLst>
                  <a:path extrusionOk="0" h="132079" w="163829">
                    <a:moveTo>
                      <a:pt x="0" y="131825"/>
                    </a:moveTo>
                    <a:lnTo>
                      <a:pt x="3810" y="131063"/>
                    </a:lnTo>
                    <a:lnTo>
                      <a:pt x="5334" y="130301"/>
                    </a:lnTo>
                    <a:lnTo>
                      <a:pt x="8381" y="127253"/>
                    </a:lnTo>
                    <a:lnTo>
                      <a:pt x="13715" y="123443"/>
                    </a:lnTo>
                    <a:lnTo>
                      <a:pt x="18287" y="118871"/>
                    </a:lnTo>
                    <a:lnTo>
                      <a:pt x="22859" y="115061"/>
                    </a:lnTo>
                    <a:lnTo>
                      <a:pt x="30170" y="108227"/>
                    </a:lnTo>
                    <a:lnTo>
                      <a:pt x="37337" y="101536"/>
                    </a:lnTo>
                    <a:lnTo>
                      <a:pt x="44505" y="95130"/>
                    </a:lnTo>
                    <a:lnTo>
                      <a:pt x="51815" y="89153"/>
                    </a:lnTo>
                    <a:lnTo>
                      <a:pt x="59828" y="82438"/>
                    </a:lnTo>
                    <a:lnTo>
                      <a:pt x="67913" y="76009"/>
                    </a:lnTo>
                    <a:lnTo>
                      <a:pt x="76140" y="69865"/>
                    </a:lnTo>
                    <a:lnTo>
                      <a:pt x="84581" y="64007"/>
                    </a:lnTo>
                    <a:lnTo>
                      <a:pt x="95416" y="56673"/>
                    </a:lnTo>
                    <a:lnTo>
                      <a:pt x="106108" y="49339"/>
                    </a:lnTo>
                    <a:lnTo>
                      <a:pt x="116514" y="41719"/>
                    </a:lnTo>
                    <a:lnTo>
                      <a:pt x="126491" y="33527"/>
                    </a:lnTo>
                    <a:lnTo>
                      <a:pt x="132087" y="28265"/>
                    </a:lnTo>
                    <a:lnTo>
                      <a:pt x="137540" y="22859"/>
                    </a:lnTo>
                    <a:lnTo>
                      <a:pt x="142994" y="17454"/>
                    </a:lnTo>
                    <a:lnTo>
                      <a:pt x="148589" y="12191"/>
                    </a:lnTo>
                    <a:lnTo>
                      <a:pt x="152399" y="9143"/>
                    </a:lnTo>
                    <a:lnTo>
                      <a:pt x="156210" y="5333"/>
                    </a:lnTo>
                    <a:lnTo>
                      <a:pt x="160019" y="2285"/>
                    </a:lnTo>
                    <a:lnTo>
                      <a:pt x="161544" y="1523"/>
                    </a:lnTo>
                    <a:lnTo>
                      <a:pt x="162305" y="761"/>
                    </a:lnTo>
                    <a:lnTo>
                      <a:pt x="163829" y="0"/>
                    </a:lnTo>
                    <a:lnTo>
                      <a:pt x="163829" y="761"/>
                    </a:lnTo>
                    <a:lnTo>
                      <a:pt x="163829" y="1523"/>
                    </a:lnTo>
                    <a:lnTo>
                      <a:pt x="163067" y="1523"/>
                    </a:lnTo>
                  </a:path>
                </a:pathLst>
              </a:custGeom>
              <a:noFill/>
              <a:ln cap="flat" cmpd="sng" w="22900">
                <a:solidFill>
                  <a:srgbClr val="00FF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3" name="Google Shape;653;p29"/>
              <p:cNvSpPr/>
              <p:nvPr/>
            </p:nvSpPr>
            <p:spPr>
              <a:xfrm>
                <a:off x="4918709" y="3513581"/>
                <a:ext cx="34289" cy="40639"/>
              </a:xfrm>
              <a:custGeom>
                <a:rect b="b" l="l" r="r" t="t"/>
                <a:pathLst>
                  <a:path extrusionOk="0" h="40639" w="34289">
                    <a:moveTo>
                      <a:pt x="0" y="0"/>
                    </a:moveTo>
                    <a:lnTo>
                      <a:pt x="5167" y="6036"/>
                    </a:lnTo>
                    <a:lnTo>
                      <a:pt x="10477" y="11715"/>
                    </a:lnTo>
                    <a:lnTo>
                      <a:pt x="16073" y="17252"/>
                    </a:lnTo>
                    <a:lnTo>
                      <a:pt x="22098" y="22859"/>
                    </a:lnTo>
                    <a:lnTo>
                      <a:pt x="25908" y="27431"/>
                    </a:lnTo>
                    <a:lnTo>
                      <a:pt x="29718" y="31241"/>
                    </a:lnTo>
                    <a:lnTo>
                      <a:pt x="32766" y="36575"/>
                    </a:lnTo>
                    <a:lnTo>
                      <a:pt x="34290" y="38861"/>
                    </a:lnTo>
                    <a:lnTo>
                      <a:pt x="34290" y="40386"/>
                    </a:lnTo>
                  </a:path>
                </a:pathLst>
              </a:custGeom>
              <a:noFill/>
              <a:ln cap="flat" cmpd="sng" w="22900">
                <a:solidFill>
                  <a:srgbClr val="00FF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654" name="Google Shape;654;p29"/>
            <p:cNvSpPr/>
            <p:nvPr/>
          </p:nvSpPr>
          <p:spPr>
            <a:xfrm>
              <a:off x="4954523" y="3365753"/>
              <a:ext cx="19050" cy="15239"/>
            </a:xfrm>
            <a:custGeom>
              <a:rect b="b" l="l" r="r" t="t"/>
              <a:pathLst>
                <a:path extrusionOk="0" h="15239" w="19050">
                  <a:moveTo>
                    <a:pt x="0" y="0"/>
                  </a:moveTo>
                  <a:lnTo>
                    <a:pt x="8382" y="2285"/>
                  </a:lnTo>
                  <a:lnTo>
                    <a:pt x="11430" y="2285"/>
                  </a:lnTo>
                  <a:lnTo>
                    <a:pt x="16764" y="9143"/>
                  </a:lnTo>
                  <a:lnTo>
                    <a:pt x="18288" y="11429"/>
                  </a:lnTo>
                  <a:lnTo>
                    <a:pt x="19050" y="13715"/>
                  </a:lnTo>
                  <a:lnTo>
                    <a:pt x="19050" y="14477"/>
                  </a:lnTo>
                  <a:lnTo>
                    <a:pt x="14478" y="14477"/>
                  </a:lnTo>
                  <a:lnTo>
                    <a:pt x="12954" y="15239"/>
                  </a:lnTo>
                  <a:lnTo>
                    <a:pt x="9144" y="12191"/>
                  </a:lnTo>
                  <a:lnTo>
                    <a:pt x="6858" y="8381"/>
                  </a:lnTo>
                  <a:lnTo>
                    <a:pt x="5334" y="6857"/>
                  </a:lnTo>
                  <a:lnTo>
                    <a:pt x="5334" y="3809"/>
                  </a:lnTo>
                </a:path>
              </a:pathLst>
            </a:custGeom>
            <a:noFill/>
            <a:ln cap="flat" cmpd="sng" w="22900">
              <a:solidFill>
                <a:srgbClr val="3366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5" name="Google Shape;655;p29"/>
            <p:cNvSpPr/>
            <p:nvPr/>
          </p:nvSpPr>
          <p:spPr>
            <a:xfrm>
              <a:off x="6278879" y="2599944"/>
              <a:ext cx="16510" cy="36830"/>
            </a:xfrm>
            <a:custGeom>
              <a:rect b="b" l="l" r="r" t="t"/>
              <a:pathLst>
                <a:path extrusionOk="0" h="36830" w="16510">
                  <a:moveTo>
                    <a:pt x="0" y="36575"/>
                  </a:moveTo>
                  <a:lnTo>
                    <a:pt x="10715" y="30372"/>
                  </a:lnTo>
                  <a:lnTo>
                    <a:pt x="13144" y="29241"/>
                  </a:lnTo>
                  <a:lnTo>
                    <a:pt x="12430" y="30253"/>
                  </a:lnTo>
                  <a:lnTo>
                    <a:pt x="13716" y="30479"/>
                  </a:lnTo>
                  <a:lnTo>
                    <a:pt x="12954" y="30479"/>
                  </a:lnTo>
                  <a:lnTo>
                    <a:pt x="12191" y="32003"/>
                  </a:lnTo>
                  <a:lnTo>
                    <a:pt x="9905" y="32003"/>
                  </a:lnTo>
                  <a:lnTo>
                    <a:pt x="4571" y="32003"/>
                  </a:lnTo>
                  <a:lnTo>
                    <a:pt x="6095" y="22097"/>
                  </a:lnTo>
                  <a:lnTo>
                    <a:pt x="6095" y="18287"/>
                  </a:lnTo>
                  <a:lnTo>
                    <a:pt x="6095" y="12953"/>
                  </a:lnTo>
                  <a:lnTo>
                    <a:pt x="6095" y="4571"/>
                  </a:lnTo>
                  <a:lnTo>
                    <a:pt x="11429" y="1523"/>
                  </a:lnTo>
                  <a:lnTo>
                    <a:pt x="12953" y="0"/>
                  </a:lnTo>
                  <a:lnTo>
                    <a:pt x="13715" y="0"/>
                  </a:lnTo>
                  <a:lnTo>
                    <a:pt x="15239" y="761"/>
                  </a:lnTo>
                  <a:lnTo>
                    <a:pt x="15239" y="3047"/>
                  </a:lnTo>
                  <a:lnTo>
                    <a:pt x="16001" y="6857"/>
                  </a:lnTo>
                  <a:lnTo>
                    <a:pt x="16001" y="10667"/>
                  </a:lnTo>
                </a:path>
              </a:pathLst>
            </a:custGeom>
            <a:noFill/>
            <a:ln cap="flat" cmpd="sng" w="229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6" name="Google Shape;656;p29"/>
            <p:cNvSpPr/>
            <p:nvPr/>
          </p:nvSpPr>
          <p:spPr>
            <a:xfrm>
              <a:off x="6916673" y="3296411"/>
              <a:ext cx="28575" cy="29845"/>
            </a:xfrm>
            <a:custGeom>
              <a:rect b="b" l="l" r="r" t="t"/>
              <a:pathLst>
                <a:path extrusionOk="0" h="29845" w="28575">
                  <a:moveTo>
                    <a:pt x="23622" y="22860"/>
                  </a:moveTo>
                  <a:lnTo>
                    <a:pt x="23622" y="14478"/>
                  </a:lnTo>
                  <a:lnTo>
                    <a:pt x="22860" y="10668"/>
                  </a:lnTo>
                  <a:lnTo>
                    <a:pt x="25908" y="4572"/>
                  </a:lnTo>
                  <a:lnTo>
                    <a:pt x="27432" y="6858"/>
                  </a:lnTo>
                  <a:lnTo>
                    <a:pt x="27432" y="0"/>
                  </a:lnTo>
                  <a:lnTo>
                    <a:pt x="28194" y="6858"/>
                  </a:lnTo>
                  <a:lnTo>
                    <a:pt x="28194" y="13716"/>
                  </a:lnTo>
                  <a:lnTo>
                    <a:pt x="25908" y="19050"/>
                  </a:lnTo>
                  <a:lnTo>
                    <a:pt x="21336" y="24384"/>
                  </a:lnTo>
                  <a:lnTo>
                    <a:pt x="16002" y="28956"/>
                  </a:lnTo>
                  <a:lnTo>
                    <a:pt x="8382" y="29718"/>
                  </a:lnTo>
                  <a:lnTo>
                    <a:pt x="4572" y="22860"/>
                  </a:lnTo>
                  <a:lnTo>
                    <a:pt x="3048" y="19812"/>
                  </a:lnTo>
                  <a:lnTo>
                    <a:pt x="1524" y="16764"/>
                  </a:lnTo>
                  <a:lnTo>
                    <a:pt x="0" y="13716"/>
                  </a:lnTo>
                </a:path>
              </a:pathLst>
            </a:custGeom>
            <a:noFill/>
            <a:ln cap="flat" cmpd="sng" w="229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7" name="Google Shape;657;p29"/>
            <p:cNvSpPr/>
            <p:nvPr/>
          </p:nvSpPr>
          <p:spPr>
            <a:xfrm>
              <a:off x="7008876" y="3405378"/>
              <a:ext cx="30479" cy="43179"/>
            </a:xfrm>
            <a:custGeom>
              <a:rect b="b" l="l" r="r" t="t"/>
              <a:pathLst>
                <a:path extrusionOk="0" h="43179" w="30479">
                  <a:moveTo>
                    <a:pt x="4572" y="11429"/>
                  </a:moveTo>
                  <a:lnTo>
                    <a:pt x="6858" y="20573"/>
                  </a:lnTo>
                  <a:lnTo>
                    <a:pt x="5334" y="25907"/>
                  </a:lnTo>
                  <a:lnTo>
                    <a:pt x="13716" y="28955"/>
                  </a:lnTo>
                  <a:lnTo>
                    <a:pt x="16002" y="29717"/>
                  </a:lnTo>
                  <a:lnTo>
                    <a:pt x="19812" y="28955"/>
                  </a:lnTo>
                  <a:lnTo>
                    <a:pt x="21336" y="27431"/>
                  </a:lnTo>
                  <a:lnTo>
                    <a:pt x="24384" y="25145"/>
                  </a:lnTo>
                  <a:lnTo>
                    <a:pt x="10668" y="1523"/>
                  </a:lnTo>
                  <a:lnTo>
                    <a:pt x="6096" y="0"/>
                  </a:lnTo>
                  <a:lnTo>
                    <a:pt x="3048" y="1523"/>
                  </a:lnTo>
                  <a:lnTo>
                    <a:pt x="1524" y="6857"/>
                  </a:lnTo>
                  <a:lnTo>
                    <a:pt x="0" y="12953"/>
                  </a:lnTo>
                  <a:lnTo>
                    <a:pt x="0" y="23621"/>
                  </a:lnTo>
                  <a:lnTo>
                    <a:pt x="1524" y="29717"/>
                  </a:lnTo>
                  <a:lnTo>
                    <a:pt x="2286" y="35813"/>
                  </a:lnTo>
                  <a:lnTo>
                    <a:pt x="6858" y="40385"/>
                  </a:lnTo>
                  <a:lnTo>
                    <a:pt x="12954" y="41147"/>
                  </a:lnTo>
                  <a:lnTo>
                    <a:pt x="19050" y="42671"/>
                  </a:lnTo>
                  <a:lnTo>
                    <a:pt x="22860" y="40385"/>
                  </a:lnTo>
                  <a:lnTo>
                    <a:pt x="25908" y="35051"/>
                  </a:lnTo>
                  <a:lnTo>
                    <a:pt x="28956" y="30479"/>
                  </a:lnTo>
                  <a:lnTo>
                    <a:pt x="29718" y="22097"/>
                  </a:lnTo>
                  <a:lnTo>
                    <a:pt x="28194" y="16763"/>
                  </a:lnTo>
                  <a:lnTo>
                    <a:pt x="26670" y="9905"/>
                  </a:lnTo>
                  <a:lnTo>
                    <a:pt x="22098" y="5333"/>
                  </a:lnTo>
                  <a:lnTo>
                    <a:pt x="16764" y="2285"/>
                  </a:lnTo>
                  <a:lnTo>
                    <a:pt x="12192" y="0"/>
                  </a:lnTo>
                  <a:lnTo>
                    <a:pt x="9144" y="761"/>
                  </a:lnTo>
                  <a:lnTo>
                    <a:pt x="6858" y="5333"/>
                  </a:lnTo>
                  <a:lnTo>
                    <a:pt x="4572" y="10667"/>
                  </a:lnTo>
                  <a:lnTo>
                    <a:pt x="4572" y="19811"/>
                  </a:lnTo>
                  <a:lnTo>
                    <a:pt x="5334" y="25907"/>
                  </a:lnTo>
                  <a:lnTo>
                    <a:pt x="6858" y="32765"/>
                  </a:lnTo>
                  <a:lnTo>
                    <a:pt x="12192" y="33527"/>
                  </a:lnTo>
                  <a:lnTo>
                    <a:pt x="18288" y="33527"/>
                  </a:lnTo>
                  <a:lnTo>
                    <a:pt x="24384" y="33527"/>
                  </a:lnTo>
                  <a:lnTo>
                    <a:pt x="28194" y="28955"/>
                  </a:lnTo>
                  <a:lnTo>
                    <a:pt x="28956" y="22859"/>
                  </a:lnTo>
                  <a:lnTo>
                    <a:pt x="29718" y="17525"/>
                  </a:lnTo>
                  <a:lnTo>
                    <a:pt x="30480" y="9905"/>
                  </a:lnTo>
                  <a:lnTo>
                    <a:pt x="25146" y="7619"/>
                  </a:lnTo>
                  <a:lnTo>
                    <a:pt x="19050" y="3809"/>
                  </a:lnTo>
                  <a:lnTo>
                    <a:pt x="14478" y="7619"/>
                  </a:lnTo>
                  <a:lnTo>
                    <a:pt x="9144" y="9905"/>
                  </a:lnTo>
                  <a:lnTo>
                    <a:pt x="8382" y="9905"/>
                  </a:lnTo>
                  <a:lnTo>
                    <a:pt x="7620" y="10667"/>
                  </a:lnTo>
                  <a:lnTo>
                    <a:pt x="6096" y="10667"/>
                  </a:lnTo>
                </a:path>
              </a:pathLst>
            </a:custGeom>
            <a:noFill/>
            <a:ln cap="flat" cmpd="sng" w="22900">
              <a:solidFill>
                <a:srgbClr val="00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8" name="Google Shape;658;p29"/>
            <p:cNvSpPr/>
            <p:nvPr/>
          </p:nvSpPr>
          <p:spPr>
            <a:xfrm>
              <a:off x="4583429" y="3629405"/>
              <a:ext cx="13970" cy="20954"/>
            </a:xfrm>
            <a:custGeom>
              <a:rect b="b" l="l" r="r" t="t"/>
              <a:pathLst>
                <a:path extrusionOk="0" h="20954" w="13970">
                  <a:moveTo>
                    <a:pt x="0" y="20574"/>
                  </a:moveTo>
                  <a:lnTo>
                    <a:pt x="5333" y="11430"/>
                  </a:lnTo>
                  <a:lnTo>
                    <a:pt x="7619" y="6096"/>
                  </a:lnTo>
                  <a:lnTo>
                    <a:pt x="13715" y="0"/>
                  </a:lnTo>
                  <a:lnTo>
                    <a:pt x="12191" y="5334"/>
                  </a:lnTo>
                  <a:lnTo>
                    <a:pt x="9905" y="8382"/>
                  </a:lnTo>
                  <a:lnTo>
                    <a:pt x="6857" y="13716"/>
                  </a:lnTo>
                </a:path>
              </a:pathLst>
            </a:custGeom>
            <a:noFill/>
            <a:ln cap="flat" cmpd="sng" w="22900">
              <a:solidFill>
                <a:srgbClr val="3366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9" name="Google Shape;659;p29"/>
            <p:cNvSpPr/>
            <p:nvPr/>
          </p:nvSpPr>
          <p:spPr>
            <a:xfrm>
              <a:off x="5226558" y="3362705"/>
              <a:ext cx="16510" cy="7620"/>
            </a:xfrm>
            <a:custGeom>
              <a:rect b="b" l="l" r="r" t="t"/>
              <a:pathLst>
                <a:path extrusionOk="0" h="7620" w="16510">
                  <a:moveTo>
                    <a:pt x="16001" y="0"/>
                  </a:moveTo>
                  <a:lnTo>
                    <a:pt x="8381" y="0"/>
                  </a:lnTo>
                  <a:lnTo>
                    <a:pt x="6857" y="2286"/>
                  </a:lnTo>
                  <a:lnTo>
                    <a:pt x="0" y="7620"/>
                  </a:lnTo>
                </a:path>
              </a:pathLst>
            </a:custGeom>
            <a:noFill/>
            <a:ln cap="flat" cmpd="sng" w="22900">
              <a:solidFill>
                <a:srgbClr val="3366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60" name="Google Shape;660;p29"/>
          <p:cNvGrpSpPr/>
          <p:nvPr/>
        </p:nvGrpSpPr>
        <p:grpSpPr>
          <a:xfrm>
            <a:off x="1249913" y="2803491"/>
            <a:ext cx="7475787" cy="1552641"/>
            <a:chOff x="2681477" y="4664142"/>
            <a:chExt cx="6932295" cy="1583520"/>
          </a:xfrm>
        </p:grpSpPr>
        <p:sp>
          <p:nvSpPr>
            <p:cNvPr id="661" name="Google Shape;661;p29"/>
            <p:cNvSpPr/>
            <p:nvPr/>
          </p:nvSpPr>
          <p:spPr>
            <a:xfrm>
              <a:off x="2681477" y="4664142"/>
              <a:ext cx="6932295" cy="135889"/>
            </a:xfrm>
            <a:custGeom>
              <a:rect b="b" l="l" r="r" t="t"/>
              <a:pathLst>
                <a:path extrusionOk="0" h="135889" w="6932295">
                  <a:moveTo>
                    <a:pt x="0" y="135695"/>
                  </a:moveTo>
                  <a:lnTo>
                    <a:pt x="55506" y="134409"/>
                  </a:lnTo>
                  <a:lnTo>
                    <a:pt x="109335" y="131314"/>
                  </a:lnTo>
                  <a:lnTo>
                    <a:pt x="179891" y="125694"/>
                  </a:lnTo>
                  <a:lnTo>
                    <a:pt x="214884" y="122741"/>
                  </a:lnTo>
                  <a:lnTo>
                    <a:pt x="264723" y="118752"/>
                  </a:lnTo>
                  <a:lnTo>
                    <a:pt x="314706" y="114835"/>
                  </a:lnTo>
                  <a:lnTo>
                    <a:pt x="364688" y="111061"/>
                  </a:lnTo>
                  <a:lnTo>
                    <a:pt x="414528" y="107501"/>
                  </a:lnTo>
                  <a:lnTo>
                    <a:pt x="462454" y="104843"/>
                  </a:lnTo>
                  <a:lnTo>
                    <a:pt x="510271" y="102332"/>
                  </a:lnTo>
                  <a:lnTo>
                    <a:pt x="558052" y="99930"/>
                  </a:lnTo>
                  <a:lnTo>
                    <a:pt x="605869" y="97601"/>
                  </a:lnTo>
                  <a:lnTo>
                    <a:pt x="653796" y="95309"/>
                  </a:lnTo>
                  <a:lnTo>
                    <a:pt x="700599" y="92706"/>
                  </a:lnTo>
                  <a:lnTo>
                    <a:pt x="747296" y="90229"/>
                  </a:lnTo>
                  <a:lnTo>
                    <a:pt x="793908" y="87880"/>
                  </a:lnTo>
                  <a:lnTo>
                    <a:pt x="840457" y="85657"/>
                  </a:lnTo>
                  <a:lnTo>
                    <a:pt x="886964" y="83562"/>
                  </a:lnTo>
                  <a:lnTo>
                    <a:pt x="933450" y="81593"/>
                  </a:lnTo>
                  <a:lnTo>
                    <a:pt x="985322" y="78866"/>
                  </a:lnTo>
                  <a:lnTo>
                    <a:pt x="1037279" y="76033"/>
                  </a:lnTo>
                  <a:lnTo>
                    <a:pt x="1089279" y="73116"/>
                  </a:lnTo>
                  <a:lnTo>
                    <a:pt x="1141278" y="70135"/>
                  </a:lnTo>
                  <a:lnTo>
                    <a:pt x="1193235" y="67112"/>
                  </a:lnTo>
                  <a:lnTo>
                    <a:pt x="1245108" y="64067"/>
                  </a:lnTo>
                  <a:lnTo>
                    <a:pt x="1292460" y="61135"/>
                  </a:lnTo>
                  <a:lnTo>
                    <a:pt x="1339813" y="58242"/>
                  </a:lnTo>
                  <a:lnTo>
                    <a:pt x="1387166" y="55430"/>
                  </a:lnTo>
                  <a:lnTo>
                    <a:pt x="1434519" y="52737"/>
                  </a:lnTo>
                  <a:lnTo>
                    <a:pt x="1481872" y="50204"/>
                  </a:lnTo>
                  <a:lnTo>
                    <a:pt x="1529225" y="47872"/>
                  </a:lnTo>
                  <a:lnTo>
                    <a:pt x="1576578" y="45779"/>
                  </a:lnTo>
                  <a:lnTo>
                    <a:pt x="1625281" y="44037"/>
                  </a:lnTo>
                  <a:lnTo>
                    <a:pt x="1674065" y="42669"/>
                  </a:lnTo>
                  <a:lnTo>
                    <a:pt x="1722915" y="41580"/>
                  </a:lnTo>
                  <a:lnTo>
                    <a:pt x="1771818" y="40678"/>
                  </a:lnTo>
                  <a:lnTo>
                    <a:pt x="1820762" y="39870"/>
                  </a:lnTo>
                  <a:lnTo>
                    <a:pt x="1869732" y="39061"/>
                  </a:lnTo>
                  <a:lnTo>
                    <a:pt x="1918716" y="38159"/>
                  </a:lnTo>
                  <a:lnTo>
                    <a:pt x="1968028" y="37548"/>
                  </a:lnTo>
                  <a:lnTo>
                    <a:pt x="2017340" y="37004"/>
                  </a:lnTo>
                  <a:lnTo>
                    <a:pt x="2066652" y="36500"/>
                  </a:lnTo>
                  <a:lnTo>
                    <a:pt x="2115965" y="36009"/>
                  </a:lnTo>
                  <a:lnTo>
                    <a:pt x="2165277" y="35504"/>
                  </a:lnTo>
                  <a:lnTo>
                    <a:pt x="2214589" y="34960"/>
                  </a:lnTo>
                  <a:lnTo>
                    <a:pt x="2263902" y="34349"/>
                  </a:lnTo>
                  <a:lnTo>
                    <a:pt x="2313212" y="33698"/>
                  </a:lnTo>
                  <a:lnTo>
                    <a:pt x="2362508" y="33061"/>
                  </a:lnTo>
                  <a:lnTo>
                    <a:pt x="2411778" y="32450"/>
                  </a:lnTo>
                  <a:lnTo>
                    <a:pt x="2461008" y="31879"/>
                  </a:lnTo>
                  <a:lnTo>
                    <a:pt x="2510185" y="31361"/>
                  </a:lnTo>
                  <a:lnTo>
                    <a:pt x="2559295" y="30910"/>
                  </a:lnTo>
                  <a:lnTo>
                    <a:pt x="2608326" y="30539"/>
                  </a:lnTo>
                  <a:lnTo>
                    <a:pt x="2657962" y="29884"/>
                  </a:lnTo>
                  <a:lnTo>
                    <a:pt x="2707585" y="29215"/>
                  </a:lnTo>
                  <a:lnTo>
                    <a:pt x="2757182" y="28520"/>
                  </a:lnTo>
                  <a:lnTo>
                    <a:pt x="2806739" y="27784"/>
                  </a:lnTo>
                  <a:lnTo>
                    <a:pt x="2856242" y="26996"/>
                  </a:lnTo>
                  <a:lnTo>
                    <a:pt x="2905679" y="26140"/>
                  </a:lnTo>
                  <a:lnTo>
                    <a:pt x="2955036" y="25205"/>
                  </a:lnTo>
                  <a:lnTo>
                    <a:pt x="3004956" y="24225"/>
                  </a:lnTo>
                  <a:lnTo>
                    <a:pt x="3054798" y="23246"/>
                  </a:lnTo>
                  <a:lnTo>
                    <a:pt x="3104572" y="22266"/>
                  </a:lnTo>
                  <a:lnTo>
                    <a:pt x="3154293" y="21286"/>
                  </a:lnTo>
                  <a:lnTo>
                    <a:pt x="3203974" y="20306"/>
                  </a:lnTo>
                  <a:lnTo>
                    <a:pt x="3253628" y="19327"/>
                  </a:lnTo>
                  <a:lnTo>
                    <a:pt x="3303270" y="18347"/>
                  </a:lnTo>
                  <a:lnTo>
                    <a:pt x="3352300" y="17367"/>
                  </a:lnTo>
                  <a:lnTo>
                    <a:pt x="3401410" y="16388"/>
                  </a:lnTo>
                  <a:lnTo>
                    <a:pt x="3450587" y="15408"/>
                  </a:lnTo>
                  <a:lnTo>
                    <a:pt x="3499817" y="14428"/>
                  </a:lnTo>
                  <a:lnTo>
                    <a:pt x="3549087" y="13448"/>
                  </a:lnTo>
                  <a:lnTo>
                    <a:pt x="3598383" y="12469"/>
                  </a:lnTo>
                  <a:lnTo>
                    <a:pt x="3647694" y="11489"/>
                  </a:lnTo>
                  <a:lnTo>
                    <a:pt x="3696395" y="10598"/>
                  </a:lnTo>
                  <a:lnTo>
                    <a:pt x="3745163" y="9867"/>
                  </a:lnTo>
                  <a:lnTo>
                    <a:pt x="3793971" y="9270"/>
                  </a:lnTo>
                  <a:lnTo>
                    <a:pt x="3842792" y="8779"/>
                  </a:lnTo>
                  <a:lnTo>
                    <a:pt x="3891600" y="8368"/>
                  </a:lnTo>
                  <a:lnTo>
                    <a:pt x="3940368" y="8010"/>
                  </a:lnTo>
                  <a:lnTo>
                    <a:pt x="3989070" y="7679"/>
                  </a:lnTo>
                  <a:lnTo>
                    <a:pt x="4037686" y="7639"/>
                  </a:lnTo>
                  <a:lnTo>
                    <a:pt x="4086237" y="7546"/>
                  </a:lnTo>
                  <a:lnTo>
                    <a:pt x="4134747" y="7439"/>
                  </a:lnTo>
                  <a:lnTo>
                    <a:pt x="4183244" y="7359"/>
                  </a:lnTo>
                  <a:lnTo>
                    <a:pt x="4231754" y="7346"/>
                  </a:lnTo>
                  <a:lnTo>
                    <a:pt x="4280305" y="7439"/>
                  </a:lnTo>
                  <a:lnTo>
                    <a:pt x="4328922" y="7679"/>
                  </a:lnTo>
                  <a:lnTo>
                    <a:pt x="4381819" y="7681"/>
                  </a:lnTo>
                  <a:lnTo>
                    <a:pt x="4434780" y="7691"/>
                  </a:lnTo>
                  <a:lnTo>
                    <a:pt x="4487794" y="7719"/>
                  </a:lnTo>
                  <a:lnTo>
                    <a:pt x="4540853" y="7774"/>
                  </a:lnTo>
                  <a:lnTo>
                    <a:pt x="4593947" y="7865"/>
                  </a:lnTo>
                  <a:lnTo>
                    <a:pt x="4647068" y="8001"/>
                  </a:lnTo>
                  <a:lnTo>
                    <a:pt x="4700207" y="8190"/>
                  </a:lnTo>
                  <a:lnTo>
                    <a:pt x="4753356" y="8441"/>
                  </a:lnTo>
                  <a:lnTo>
                    <a:pt x="4801033" y="8728"/>
                  </a:lnTo>
                  <a:lnTo>
                    <a:pt x="4848697" y="8961"/>
                  </a:lnTo>
                  <a:lnTo>
                    <a:pt x="4896334" y="9181"/>
                  </a:lnTo>
                  <a:lnTo>
                    <a:pt x="4943931" y="9427"/>
                  </a:lnTo>
                  <a:lnTo>
                    <a:pt x="4991475" y="9741"/>
                  </a:lnTo>
                  <a:lnTo>
                    <a:pt x="5038952" y="10161"/>
                  </a:lnTo>
                  <a:lnTo>
                    <a:pt x="5086350" y="10727"/>
                  </a:lnTo>
                  <a:lnTo>
                    <a:pt x="5141154" y="11108"/>
                  </a:lnTo>
                  <a:lnTo>
                    <a:pt x="5195852" y="11489"/>
                  </a:lnTo>
                  <a:lnTo>
                    <a:pt x="5250465" y="11870"/>
                  </a:lnTo>
                  <a:lnTo>
                    <a:pt x="5305015" y="12251"/>
                  </a:lnTo>
                  <a:lnTo>
                    <a:pt x="5359523" y="12632"/>
                  </a:lnTo>
                  <a:lnTo>
                    <a:pt x="5414010" y="13013"/>
                  </a:lnTo>
                  <a:lnTo>
                    <a:pt x="5467787" y="13394"/>
                  </a:lnTo>
                  <a:lnTo>
                    <a:pt x="5521649" y="13775"/>
                  </a:lnTo>
                  <a:lnTo>
                    <a:pt x="5575553" y="14156"/>
                  </a:lnTo>
                  <a:lnTo>
                    <a:pt x="5629458" y="14537"/>
                  </a:lnTo>
                  <a:lnTo>
                    <a:pt x="5683320" y="14918"/>
                  </a:lnTo>
                  <a:lnTo>
                    <a:pt x="5737098" y="15299"/>
                  </a:lnTo>
                  <a:lnTo>
                    <a:pt x="5788857" y="15296"/>
                  </a:lnTo>
                  <a:lnTo>
                    <a:pt x="5840532" y="15271"/>
                  </a:lnTo>
                  <a:lnTo>
                    <a:pt x="5892164" y="15204"/>
                  </a:lnTo>
                  <a:lnTo>
                    <a:pt x="5943797" y="15073"/>
                  </a:lnTo>
                  <a:lnTo>
                    <a:pt x="5995472" y="14858"/>
                  </a:lnTo>
                  <a:lnTo>
                    <a:pt x="6047232" y="14537"/>
                  </a:lnTo>
                  <a:lnTo>
                    <a:pt x="6099842" y="14183"/>
                  </a:lnTo>
                  <a:lnTo>
                    <a:pt x="6152507" y="13704"/>
                  </a:lnTo>
                  <a:lnTo>
                    <a:pt x="6205207" y="13117"/>
                  </a:lnTo>
                  <a:lnTo>
                    <a:pt x="6257925" y="12442"/>
                  </a:lnTo>
                  <a:lnTo>
                    <a:pt x="6310642" y="11694"/>
                  </a:lnTo>
                  <a:lnTo>
                    <a:pt x="6363342" y="10894"/>
                  </a:lnTo>
                  <a:lnTo>
                    <a:pt x="6416007" y="10057"/>
                  </a:lnTo>
                  <a:lnTo>
                    <a:pt x="6468618" y="9203"/>
                  </a:lnTo>
                  <a:lnTo>
                    <a:pt x="6517160" y="8203"/>
                  </a:lnTo>
                  <a:lnTo>
                    <a:pt x="6565812" y="7057"/>
                  </a:lnTo>
                  <a:lnTo>
                    <a:pt x="6614501" y="5801"/>
                  </a:lnTo>
                  <a:lnTo>
                    <a:pt x="6663153" y="4473"/>
                  </a:lnTo>
                  <a:lnTo>
                    <a:pt x="6711696" y="3107"/>
                  </a:lnTo>
                  <a:lnTo>
                    <a:pt x="6753998" y="1666"/>
                  </a:lnTo>
                  <a:lnTo>
                    <a:pt x="6796373" y="726"/>
                  </a:lnTo>
                  <a:lnTo>
                    <a:pt x="6838890" y="214"/>
                  </a:lnTo>
                  <a:lnTo>
                    <a:pt x="6881622" y="59"/>
                  </a:lnTo>
                  <a:lnTo>
                    <a:pt x="6898671" y="0"/>
                  </a:lnTo>
                  <a:lnTo>
                    <a:pt x="6918579" y="154"/>
                  </a:lnTo>
                  <a:lnTo>
                    <a:pt x="6932199" y="1023"/>
                  </a:lnTo>
                  <a:lnTo>
                    <a:pt x="6930390" y="3107"/>
                  </a:lnTo>
                  <a:lnTo>
                    <a:pt x="6925056" y="3107"/>
                  </a:lnTo>
                  <a:lnTo>
                    <a:pt x="6919722" y="3107"/>
                  </a:lnTo>
                  <a:lnTo>
                    <a:pt x="6914388" y="3107"/>
                  </a:lnTo>
                </a:path>
              </a:pathLst>
            </a:custGeom>
            <a:noFill/>
            <a:ln cap="flat" cmpd="sng" w="22900">
              <a:solidFill>
                <a:srgbClr val="3366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662" name="Google Shape;662;p29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5205196" y="5134330"/>
              <a:ext cx="162356" cy="17759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63" name="Google Shape;663;p29"/>
            <p:cNvSpPr/>
            <p:nvPr/>
          </p:nvSpPr>
          <p:spPr>
            <a:xfrm>
              <a:off x="5439917" y="5221985"/>
              <a:ext cx="77470" cy="13335"/>
            </a:xfrm>
            <a:custGeom>
              <a:rect b="b" l="l" r="r" t="t"/>
              <a:pathLst>
                <a:path extrusionOk="0" h="13335" w="77470">
                  <a:moveTo>
                    <a:pt x="0" y="12953"/>
                  </a:moveTo>
                  <a:lnTo>
                    <a:pt x="13204" y="13073"/>
                  </a:lnTo>
                  <a:lnTo>
                    <a:pt x="25050" y="12191"/>
                  </a:lnTo>
                  <a:lnTo>
                    <a:pt x="36754" y="10167"/>
                  </a:lnTo>
                  <a:lnTo>
                    <a:pt x="49530" y="6857"/>
                  </a:lnTo>
                  <a:lnTo>
                    <a:pt x="58519" y="5369"/>
                  </a:lnTo>
                  <a:lnTo>
                    <a:pt x="69437" y="4095"/>
                  </a:lnTo>
                  <a:lnTo>
                    <a:pt x="77069" y="2678"/>
                  </a:lnTo>
                  <a:lnTo>
                    <a:pt x="76200" y="761"/>
                  </a:lnTo>
                  <a:lnTo>
                    <a:pt x="73914" y="761"/>
                  </a:lnTo>
                  <a:lnTo>
                    <a:pt x="71628" y="761"/>
                  </a:lnTo>
                  <a:lnTo>
                    <a:pt x="69342" y="0"/>
                  </a:lnTo>
                </a:path>
              </a:pathLst>
            </a:custGeom>
            <a:noFill/>
            <a:ln cap="flat" cmpd="sng" w="22900">
              <a:solidFill>
                <a:srgbClr val="008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64" name="Google Shape;664;p29"/>
            <p:cNvGrpSpPr/>
            <p:nvPr/>
          </p:nvGrpSpPr>
          <p:grpSpPr>
            <a:xfrm>
              <a:off x="5659348" y="5086324"/>
              <a:ext cx="684682" cy="189026"/>
              <a:chOff x="5659348" y="5086324"/>
              <a:chExt cx="684682" cy="189026"/>
            </a:xfrm>
          </p:grpSpPr>
          <p:pic>
            <p:nvPicPr>
              <p:cNvPr id="665" name="Google Shape;665;p29"/>
              <p:cNvPicPr preferRelativeResize="0"/>
              <p:nvPr/>
            </p:nvPicPr>
            <p:blipFill rotWithShape="1">
              <a:blip r:embed="rId12">
                <a:alphaModFix/>
              </a:blip>
              <a:srcRect b="0" l="0" r="0" t="0"/>
              <a:stretch/>
            </p:blipFill>
            <p:spPr>
              <a:xfrm>
                <a:off x="5659348" y="5086324"/>
                <a:ext cx="153212" cy="189026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666" name="Google Shape;666;p29"/>
              <p:cNvSpPr/>
              <p:nvPr/>
            </p:nvSpPr>
            <p:spPr>
              <a:xfrm>
                <a:off x="5851398" y="5126736"/>
                <a:ext cx="75564" cy="107950"/>
              </a:xfrm>
              <a:custGeom>
                <a:rect b="b" l="l" r="r" t="t"/>
                <a:pathLst>
                  <a:path extrusionOk="0" h="107950" w="75564">
                    <a:moveTo>
                      <a:pt x="12953" y="0"/>
                    </a:moveTo>
                    <a:lnTo>
                      <a:pt x="5786" y="12680"/>
                    </a:lnTo>
                    <a:lnTo>
                      <a:pt x="1904" y="23717"/>
                    </a:lnTo>
                    <a:lnTo>
                      <a:pt x="309" y="35468"/>
                    </a:lnTo>
                    <a:lnTo>
                      <a:pt x="0" y="50291"/>
                    </a:lnTo>
                    <a:lnTo>
                      <a:pt x="35" y="62138"/>
                    </a:lnTo>
                    <a:lnTo>
                      <a:pt x="15168" y="101226"/>
                    </a:lnTo>
                    <a:lnTo>
                      <a:pt x="38099" y="107441"/>
                    </a:lnTo>
                    <a:lnTo>
                      <a:pt x="47613" y="106310"/>
                    </a:lnTo>
                    <a:lnTo>
                      <a:pt x="56483" y="102965"/>
                    </a:lnTo>
                    <a:lnTo>
                      <a:pt x="64353" y="97476"/>
                    </a:lnTo>
                    <a:lnTo>
                      <a:pt x="70865" y="89915"/>
                    </a:lnTo>
                    <a:lnTo>
                      <a:pt x="72389" y="86867"/>
                    </a:lnTo>
                    <a:lnTo>
                      <a:pt x="73913" y="84581"/>
                    </a:lnTo>
                    <a:lnTo>
                      <a:pt x="75437" y="81533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7" name="Google Shape;667;p29"/>
              <p:cNvSpPr/>
              <p:nvPr/>
            </p:nvSpPr>
            <p:spPr>
              <a:xfrm>
                <a:off x="5870543" y="5119199"/>
                <a:ext cx="43814" cy="69850"/>
              </a:xfrm>
              <a:custGeom>
                <a:rect b="b" l="l" r="r" t="t"/>
                <a:pathLst>
                  <a:path extrusionOk="0" h="69850" w="43814">
                    <a:moveTo>
                      <a:pt x="3714" y="69258"/>
                    </a:moveTo>
                    <a:lnTo>
                      <a:pt x="38766" y="42588"/>
                    </a:lnTo>
                    <a:lnTo>
                      <a:pt x="43719" y="27348"/>
                    </a:lnTo>
                    <a:lnTo>
                      <a:pt x="43053" y="19442"/>
                    </a:lnTo>
                    <a:lnTo>
                      <a:pt x="39528" y="12108"/>
                    </a:lnTo>
                    <a:lnTo>
                      <a:pt x="32992" y="6167"/>
                    </a:lnTo>
                    <a:lnTo>
                      <a:pt x="23812" y="1726"/>
                    </a:lnTo>
                    <a:lnTo>
                      <a:pt x="13918" y="0"/>
                    </a:lnTo>
                    <a:lnTo>
                      <a:pt x="5238" y="2202"/>
                    </a:lnTo>
                    <a:lnTo>
                      <a:pt x="1012" y="6869"/>
                    </a:lnTo>
                    <a:lnTo>
                      <a:pt x="0" y="13251"/>
                    </a:lnTo>
                    <a:lnTo>
                      <a:pt x="845" y="20204"/>
                    </a:lnTo>
                    <a:lnTo>
                      <a:pt x="2190" y="26586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8" name="Google Shape;668;p29"/>
              <p:cNvSpPr/>
              <p:nvPr/>
            </p:nvSpPr>
            <p:spPr>
              <a:xfrm>
                <a:off x="5929360" y="5129784"/>
                <a:ext cx="82550" cy="97789"/>
              </a:xfrm>
              <a:custGeom>
                <a:rect b="b" l="l" r="r" t="t"/>
                <a:pathLst>
                  <a:path extrusionOk="0" h="97789" w="82550">
                    <a:moveTo>
                      <a:pt x="63007" y="63245"/>
                    </a:moveTo>
                    <a:lnTo>
                      <a:pt x="60709" y="51815"/>
                    </a:lnTo>
                    <a:lnTo>
                      <a:pt x="58340" y="40385"/>
                    </a:lnTo>
                    <a:lnTo>
                      <a:pt x="55828" y="28955"/>
                    </a:lnTo>
                    <a:lnTo>
                      <a:pt x="53101" y="17525"/>
                    </a:lnTo>
                    <a:lnTo>
                      <a:pt x="51577" y="10667"/>
                    </a:lnTo>
                    <a:lnTo>
                      <a:pt x="50053" y="0"/>
                    </a:lnTo>
                    <a:lnTo>
                      <a:pt x="40147" y="761"/>
                    </a:lnTo>
                    <a:lnTo>
                      <a:pt x="31718" y="5119"/>
                    </a:lnTo>
                    <a:lnTo>
                      <a:pt x="9334" y="45374"/>
                    </a:lnTo>
                    <a:lnTo>
                      <a:pt x="0" y="78307"/>
                    </a:lnTo>
                    <a:lnTo>
                      <a:pt x="2047" y="92201"/>
                    </a:lnTo>
                    <a:lnTo>
                      <a:pt x="8001" y="96714"/>
                    </a:lnTo>
                    <a:lnTo>
                      <a:pt x="17097" y="97440"/>
                    </a:lnTo>
                    <a:lnTo>
                      <a:pt x="26479" y="95738"/>
                    </a:lnTo>
                    <a:lnTo>
                      <a:pt x="55471" y="65103"/>
                    </a:lnTo>
                    <a:lnTo>
                      <a:pt x="61769" y="28705"/>
                    </a:lnTo>
                    <a:lnTo>
                      <a:pt x="60721" y="20573"/>
                    </a:lnTo>
                    <a:lnTo>
                      <a:pt x="59197" y="18287"/>
                    </a:lnTo>
                    <a:lnTo>
                      <a:pt x="59959" y="17525"/>
                    </a:lnTo>
                    <a:lnTo>
                      <a:pt x="58435" y="17525"/>
                    </a:lnTo>
                    <a:lnTo>
                      <a:pt x="56911" y="22859"/>
                    </a:lnTo>
                    <a:lnTo>
                      <a:pt x="56911" y="32003"/>
                    </a:lnTo>
                    <a:lnTo>
                      <a:pt x="56911" y="38861"/>
                    </a:lnTo>
                    <a:lnTo>
                      <a:pt x="66055" y="77723"/>
                    </a:lnTo>
                    <a:lnTo>
                      <a:pt x="75199" y="88391"/>
                    </a:lnTo>
                    <a:lnTo>
                      <a:pt x="82057" y="92201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9" name="Google Shape;669;p29"/>
              <p:cNvSpPr/>
              <p:nvPr/>
            </p:nvSpPr>
            <p:spPr>
              <a:xfrm>
                <a:off x="6031992" y="5130546"/>
                <a:ext cx="47625" cy="96520"/>
              </a:xfrm>
              <a:custGeom>
                <a:rect b="b" l="l" r="r" t="t"/>
                <a:pathLst>
                  <a:path extrusionOk="0" h="96520" w="47625">
                    <a:moveTo>
                      <a:pt x="0" y="15240"/>
                    </a:moveTo>
                    <a:lnTo>
                      <a:pt x="12192" y="53340"/>
                    </a:lnTo>
                    <a:lnTo>
                      <a:pt x="16252" y="61031"/>
                    </a:lnTo>
                    <a:lnTo>
                      <a:pt x="20097" y="69151"/>
                    </a:lnTo>
                    <a:lnTo>
                      <a:pt x="22098" y="96012"/>
                    </a:lnTo>
                    <a:lnTo>
                      <a:pt x="18692" y="88427"/>
                    </a:lnTo>
                    <a:lnTo>
                      <a:pt x="17145" y="80486"/>
                    </a:lnTo>
                    <a:lnTo>
                      <a:pt x="16740" y="72116"/>
                    </a:lnTo>
                    <a:lnTo>
                      <a:pt x="16764" y="63246"/>
                    </a:lnTo>
                    <a:lnTo>
                      <a:pt x="29718" y="15240"/>
                    </a:lnTo>
                    <a:lnTo>
                      <a:pt x="40386" y="4572"/>
                    </a:lnTo>
                    <a:lnTo>
                      <a:pt x="47244" y="0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0" name="Google Shape;670;p29"/>
              <p:cNvSpPr/>
              <p:nvPr/>
            </p:nvSpPr>
            <p:spPr>
              <a:xfrm>
                <a:off x="6100953" y="5138928"/>
                <a:ext cx="56514" cy="92075"/>
              </a:xfrm>
              <a:custGeom>
                <a:rect b="b" l="l" r="r" t="t"/>
                <a:pathLst>
                  <a:path extrusionOk="0" h="92075" w="56514">
                    <a:moveTo>
                      <a:pt x="1142" y="0"/>
                    </a:moveTo>
                    <a:lnTo>
                      <a:pt x="1131" y="7881"/>
                    </a:lnTo>
                    <a:lnTo>
                      <a:pt x="1047" y="15621"/>
                    </a:lnTo>
                    <a:lnTo>
                      <a:pt x="821" y="23360"/>
                    </a:lnTo>
                    <a:lnTo>
                      <a:pt x="380" y="31242"/>
                    </a:lnTo>
                    <a:lnTo>
                      <a:pt x="190" y="40052"/>
                    </a:lnTo>
                    <a:lnTo>
                      <a:pt x="6953" y="80486"/>
                    </a:lnTo>
                    <a:lnTo>
                      <a:pt x="24324" y="91666"/>
                    </a:lnTo>
                    <a:lnTo>
                      <a:pt x="31718" y="91344"/>
                    </a:lnTo>
                    <a:lnTo>
                      <a:pt x="38683" y="89165"/>
                    </a:lnTo>
                    <a:lnTo>
                      <a:pt x="44576" y="85343"/>
                    </a:lnTo>
                    <a:lnTo>
                      <a:pt x="51434" y="78485"/>
                    </a:lnTo>
                    <a:lnTo>
                      <a:pt x="52958" y="76199"/>
                    </a:lnTo>
                    <a:lnTo>
                      <a:pt x="56006" y="70865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1" name="Google Shape;671;p29"/>
              <p:cNvSpPr/>
              <p:nvPr/>
            </p:nvSpPr>
            <p:spPr>
              <a:xfrm>
                <a:off x="6108954" y="5122926"/>
                <a:ext cx="45720" cy="48260"/>
              </a:xfrm>
              <a:custGeom>
                <a:rect b="b" l="l" r="r" t="t"/>
                <a:pathLst>
                  <a:path extrusionOk="0" h="48260" w="45720">
                    <a:moveTo>
                      <a:pt x="10667" y="48006"/>
                    </a:moveTo>
                    <a:lnTo>
                      <a:pt x="43850" y="26610"/>
                    </a:lnTo>
                    <a:lnTo>
                      <a:pt x="45624" y="20288"/>
                    </a:lnTo>
                    <a:lnTo>
                      <a:pt x="45541" y="14108"/>
                    </a:lnTo>
                    <a:lnTo>
                      <a:pt x="13715" y="0"/>
                    </a:lnTo>
                    <a:lnTo>
                      <a:pt x="5333" y="0"/>
                    </a:lnTo>
                    <a:lnTo>
                      <a:pt x="1523" y="0"/>
                    </a:lnTo>
                    <a:lnTo>
                      <a:pt x="0" y="7620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2" name="Google Shape;672;p29"/>
              <p:cNvSpPr/>
              <p:nvPr/>
            </p:nvSpPr>
            <p:spPr>
              <a:xfrm>
                <a:off x="6191154" y="5114472"/>
                <a:ext cx="67310" cy="115570"/>
              </a:xfrm>
              <a:custGeom>
                <a:rect b="b" l="l" r="r" t="t"/>
                <a:pathLst>
                  <a:path extrusionOk="0" h="115570" w="67310">
                    <a:moveTo>
                      <a:pt x="49625" y="16073"/>
                    </a:moveTo>
                    <a:lnTo>
                      <a:pt x="44029" y="10048"/>
                    </a:lnTo>
                    <a:lnTo>
                      <a:pt x="37433" y="3881"/>
                    </a:lnTo>
                    <a:lnTo>
                      <a:pt x="29694" y="0"/>
                    </a:lnTo>
                    <a:lnTo>
                      <a:pt x="20669" y="833"/>
                    </a:lnTo>
                    <a:lnTo>
                      <a:pt x="0" y="40743"/>
                    </a:lnTo>
                    <a:lnTo>
                      <a:pt x="2000" y="49982"/>
                    </a:lnTo>
                    <a:lnTo>
                      <a:pt x="33051" y="75985"/>
                    </a:lnTo>
                    <a:lnTo>
                      <a:pt x="42862" y="80283"/>
                    </a:lnTo>
                    <a:lnTo>
                      <a:pt x="52673" y="84653"/>
                    </a:lnTo>
                    <a:lnTo>
                      <a:pt x="55721" y="86939"/>
                    </a:lnTo>
                    <a:lnTo>
                      <a:pt x="67151" y="92273"/>
                    </a:lnTo>
                    <a:lnTo>
                      <a:pt x="62579" y="98369"/>
                    </a:lnTo>
                    <a:lnTo>
                      <a:pt x="56411" y="104155"/>
                    </a:lnTo>
                    <a:lnTo>
                      <a:pt x="48101" y="108084"/>
                    </a:lnTo>
                    <a:lnTo>
                      <a:pt x="39219" y="110585"/>
                    </a:lnTo>
                    <a:lnTo>
                      <a:pt x="31337" y="112085"/>
                    </a:lnTo>
                    <a:lnTo>
                      <a:pt x="24443" y="113942"/>
                    </a:lnTo>
                    <a:lnTo>
                      <a:pt x="17335" y="114942"/>
                    </a:lnTo>
                    <a:lnTo>
                      <a:pt x="11513" y="113371"/>
                    </a:lnTo>
                    <a:lnTo>
                      <a:pt x="8477" y="107513"/>
                    </a:lnTo>
                    <a:lnTo>
                      <a:pt x="8477" y="103703"/>
                    </a:lnTo>
                    <a:lnTo>
                      <a:pt x="8477" y="100655"/>
                    </a:lnTo>
                    <a:lnTo>
                      <a:pt x="8477" y="96845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3" name="Google Shape;673;p29"/>
              <p:cNvSpPr/>
              <p:nvPr/>
            </p:nvSpPr>
            <p:spPr>
              <a:xfrm>
                <a:off x="6281166" y="5091684"/>
                <a:ext cx="62864" cy="125095"/>
              </a:xfrm>
              <a:custGeom>
                <a:rect b="b" l="l" r="r" t="t"/>
                <a:pathLst>
                  <a:path extrusionOk="0" h="125095" w="62864">
                    <a:moveTo>
                      <a:pt x="0" y="0"/>
                    </a:moveTo>
                    <a:lnTo>
                      <a:pt x="702" y="10727"/>
                    </a:lnTo>
                    <a:lnTo>
                      <a:pt x="1619" y="21240"/>
                    </a:lnTo>
                    <a:lnTo>
                      <a:pt x="2678" y="31611"/>
                    </a:lnTo>
                    <a:lnTo>
                      <a:pt x="3810" y="41909"/>
                    </a:lnTo>
                    <a:lnTo>
                      <a:pt x="4857" y="53339"/>
                    </a:lnTo>
                    <a:lnTo>
                      <a:pt x="11191" y="95726"/>
                    </a:lnTo>
                    <a:lnTo>
                      <a:pt x="42052" y="124979"/>
                    </a:lnTo>
                    <a:lnTo>
                      <a:pt x="48006" y="124205"/>
                    </a:lnTo>
                    <a:lnTo>
                      <a:pt x="56388" y="121157"/>
                    </a:lnTo>
                    <a:lnTo>
                      <a:pt x="58674" y="114299"/>
                    </a:lnTo>
                    <a:lnTo>
                      <a:pt x="62484" y="107441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4" name="Google Shape;674;p29"/>
              <p:cNvSpPr/>
              <p:nvPr/>
            </p:nvSpPr>
            <p:spPr>
              <a:xfrm>
                <a:off x="6272022" y="5144262"/>
                <a:ext cx="52070" cy="17779"/>
              </a:xfrm>
              <a:custGeom>
                <a:rect b="b" l="l" r="r" t="t"/>
                <a:pathLst>
                  <a:path extrusionOk="0" h="17779" w="52070">
                    <a:moveTo>
                      <a:pt x="0" y="17525"/>
                    </a:moveTo>
                    <a:lnTo>
                      <a:pt x="14204" y="14573"/>
                    </a:lnTo>
                    <a:lnTo>
                      <a:pt x="26765" y="11048"/>
                    </a:lnTo>
                    <a:lnTo>
                      <a:pt x="38897" y="6381"/>
                    </a:lnTo>
                    <a:lnTo>
                      <a:pt x="51816" y="0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75" name="Google Shape;675;p29"/>
            <p:cNvGrpSpPr/>
            <p:nvPr/>
          </p:nvGrpSpPr>
          <p:grpSpPr>
            <a:xfrm>
              <a:off x="6540246" y="4982692"/>
              <a:ext cx="784146" cy="264464"/>
              <a:chOff x="6540246" y="4982692"/>
              <a:chExt cx="784146" cy="264464"/>
            </a:xfrm>
          </p:grpSpPr>
          <p:sp>
            <p:nvSpPr>
              <p:cNvPr id="676" name="Google Shape;676;p29"/>
              <p:cNvSpPr/>
              <p:nvPr/>
            </p:nvSpPr>
            <p:spPr>
              <a:xfrm>
                <a:off x="6540246" y="5102352"/>
                <a:ext cx="5715" cy="106045"/>
              </a:xfrm>
              <a:custGeom>
                <a:rect b="b" l="l" r="r" t="t"/>
                <a:pathLst>
                  <a:path extrusionOk="0" h="106045" w="5715">
                    <a:moveTo>
                      <a:pt x="0" y="0"/>
                    </a:moveTo>
                    <a:lnTo>
                      <a:pt x="321" y="48970"/>
                    </a:lnTo>
                    <a:lnTo>
                      <a:pt x="3119" y="96071"/>
                    </a:lnTo>
                    <a:lnTo>
                      <a:pt x="5334" y="105918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7" name="Google Shape;677;p29"/>
              <p:cNvSpPr/>
              <p:nvPr/>
            </p:nvSpPr>
            <p:spPr>
              <a:xfrm>
                <a:off x="6556248" y="5075682"/>
                <a:ext cx="80009" cy="97789"/>
              </a:xfrm>
              <a:custGeom>
                <a:rect b="b" l="l" r="r" t="t"/>
                <a:pathLst>
                  <a:path extrusionOk="0" h="97789" w="80009">
                    <a:moveTo>
                      <a:pt x="0" y="20573"/>
                    </a:moveTo>
                    <a:lnTo>
                      <a:pt x="9727" y="30980"/>
                    </a:lnTo>
                    <a:lnTo>
                      <a:pt x="19526" y="41528"/>
                    </a:lnTo>
                    <a:lnTo>
                      <a:pt x="29467" y="52077"/>
                    </a:lnTo>
                    <a:lnTo>
                      <a:pt x="57340" y="78771"/>
                    </a:lnTo>
                    <a:lnTo>
                      <a:pt x="78486" y="96011"/>
                    </a:lnTo>
                    <a:lnTo>
                      <a:pt x="79248" y="96011"/>
                    </a:lnTo>
                    <a:lnTo>
                      <a:pt x="80010" y="97535"/>
                    </a:lnTo>
                    <a:lnTo>
                      <a:pt x="78235" y="88522"/>
                    </a:lnTo>
                    <a:lnTo>
                      <a:pt x="75533" y="79724"/>
                    </a:lnTo>
                    <a:lnTo>
                      <a:pt x="72401" y="71068"/>
                    </a:lnTo>
                    <a:lnTo>
                      <a:pt x="69342" y="62483"/>
                    </a:lnTo>
                    <a:lnTo>
                      <a:pt x="59436" y="12953"/>
                    </a:lnTo>
                    <a:lnTo>
                      <a:pt x="58674" y="3047"/>
                    </a:lnTo>
                    <a:lnTo>
                      <a:pt x="59436" y="2285"/>
                    </a:lnTo>
                    <a:lnTo>
                      <a:pt x="67818" y="0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678" name="Google Shape;678;p29"/>
              <p:cNvPicPr preferRelativeResize="0"/>
              <p:nvPr/>
            </p:nvPicPr>
            <p:blipFill rotWithShape="1">
              <a:blip r:embed="rId13">
                <a:alphaModFix/>
              </a:blip>
              <a:srcRect b="0" l="0" r="0" t="0"/>
              <a:stretch/>
            </p:blipFill>
            <p:spPr>
              <a:xfrm>
                <a:off x="6671177" y="5059654"/>
                <a:ext cx="71785" cy="131876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679" name="Google Shape;679;p29"/>
              <p:cNvSpPr/>
              <p:nvPr/>
            </p:nvSpPr>
            <p:spPr>
              <a:xfrm>
                <a:off x="6783324" y="5094732"/>
                <a:ext cx="3175" cy="77470"/>
              </a:xfrm>
              <a:custGeom>
                <a:rect b="b" l="l" r="r" t="t"/>
                <a:pathLst>
                  <a:path extrusionOk="0" h="77470" w="3175">
                    <a:moveTo>
                      <a:pt x="0" y="0"/>
                    </a:moveTo>
                    <a:lnTo>
                      <a:pt x="881" y="9477"/>
                    </a:lnTo>
                    <a:lnTo>
                      <a:pt x="1333" y="18668"/>
                    </a:lnTo>
                    <a:lnTo>
                      <a:pt x="1500" y="27860"/>
                    </a:lnTo>
                    <a:lnTo>
                      <a:pt x="1524" y="37337"/>
                    </a:lnTo>
                    <a:lnTo>
                      <a:pt x="1095" y="46291"/>
                    </a:lnTo>
                    <a:lnTo>
                      <a:pt x="381" y="56387"/>
                    </a:lnTo>
                    <a:lnTo>
                      <a:pt x="238" y="66484"/>
                    </a:lnTo>
                    <a:lnTo>
                      <a:pt x="1524" y="75437"/>
                    </a:lnTo>
                    <a:lnTo>
                      <a:pt x="2286" y="75437"/>
                    </a:lnTo>
                    <a:lnTo>
                      <a:pt x="3048" y="76199"/>
                    </a:lnTo>
                    <a:lnTo>
                      <a:pt x="3048" y="76961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0" name="Google Shape;680;p29"/>
              <p:cNvSpPr/>
              <p:nvPr/>
            </p:nvSpPr>
            <p:spPr>
              <a:xfrm>
                <a:off x="6774180" y="5019294"/>
                <a:ext cx="22859" cy="22860"/>
              </a:xfrm>
              <a:custGeom>
                <a:rect b="b" l="l" r="r" t="t"/>
                <a:pathLst>
                  <a:path extrusionOk="0" h="22860" w="22859">
                    <a:moveTo>
                      <a:pt x="0" y="5334"/>
                    </a:moveTo>
                    <a:lnTo>
                      <a:pt x="0" y="18288"/>
                    </a:lnTo>
                    <a:lnTo>
                      <a:pt x="5333" y="22860"/>
                    </a:lnTo>
                    <a:lnTo>
                      <a:pt x="18287" y="22860"/>
                    </a:lnTo>
                    <a:lnTo>
                      <a:pt x="22859" y="18288"/>
                    </a:lnTo>
                    <a:lnTo>
                      <a:pt x="22859" y="11430"/>
                    </a:lnTo>
                    <a:lnTo>
                      <a:pt x="22859" y="5334"/>
                    </a:lnTo>
                    <a:lnTo>
                      <a:pt x="18287" y="0"/>
                    </a:lnTo>
                    <a:lnTo>
                      <a:pt x="5333" y="0"/>
                    </a:lnTo>
                    <a:lnTo>
                      <a:pt x="0" y="5334"/>
                    </a:lnTo>
                    <a:close/>
                  </a:path>
                </a:pathLst>
              </a:custGeom>
              <a:solidFill>
                <a:srgbClr val="008000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681" name="Google Shape;681;p29"/>
              <p:cNvPicPr preferRelativeResize="0"/>
              <p:nvPr/>
            </p:nvPicPr>
            <p:blipFill rotWithShape="1">
              <a:blip r:embed="rId14">
                <a:alphaModFix/>
              </a:blip>
              <a:srcRect b="0" l="0" r="0" t="0"/>
              <a:stretch/>
            </p:blipFill>
            <p:spPr>
              <a:xfrm>
                <a:off x="6826732" y="4982692"/>
                <a:ext cx="497660" cy="26446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682" name="Google Shape;682;p29"/>
            <p:cNvSpPr/>
            <p:nvPr/>
          </p:nvSpPr>
          <p:spPr>
            <a:xfrm>
              <a:off x="5142738" y="5282946"/>
              <a:ext cx="2042795" cy="155575"/>
            </a:xfrm>
            <a:custGeom>
              <a:rect b="b" l="l" r="r" t="t"/>
              <a:pathLst>
                <a:path extrusionOk="0" h="155575" w="2042795">
                  <a:moveTo>
                    <a:pt x="0" y="151638"/>
                  </a:moveTo>
                  <a:lnTo>
                    <a:pt x="16787" y="151340"/>
                  </a:lnTo>
                  <a:lnTo>
                    <a:pt x="33147" y="151542"/>
                  </a:lnTo>
                  <a:lnTo>
                    <a:pt x="49506" y="152173"/>
                  </a:lnTo>
                  <a:lnTo>
                    <a:pt x="66294" y="153162"/>
                  </a:lnTo>
                  <a:lnTo>
                    <a:pt x="89737" y="154483"/>
                  </a:lnTo>
                  <a:lnTo>
                    <a:pt x="113252" y="155162"/>
                  </a:lnTo>
                  <a:lnTo>
                    <a:pt x="136909" y="155412"/>
                  </a:lnTo>
                  <a:lnTo>
                    <a:pt x="160782" y="155448"/>
                  </a:lnTo>
                  <a:lnTo>
                    <a:pt x="192786" y="154912"/>
                  </a:lnTo>
                  <a:lnTo>
                    <a:pt x="224790" y="153447"/>
                  </a:lnTo>
                  <a:lnTo>
                    <a:pt x="256794" y="151268"/>
                  </a:lnTo>
                  <a:lnTo>
                    <a:pt x="288798" y="148590"/>
                  </a:lnTo>
                  <a:lnTo>
                    <a:pt x="337244" y="145006"/>
                  </a:lnTo>
                  <a:lnTo>
                    <a:pt x="385476" y="142208"/>
                  </a:lnTo>
                  <a:lnTo>
                    <a:pt x="433566" y="140124"/>
                  </a:lnTo>
                  <a:lnTo>
                    <a:pt x="481584" y="138684"/>
                  </a:lnTo>
                  <a:lnTo>
                    <a:pt x="524458" y="138338"/>
                  </a:lnTo>
                  <a:lnTo>
                    <a:pt x="567404" y="138207"/>
                  </a:lnTo>
                  <a:lnTo>
                    <a:pt x="610492" y="137933"/>
                  </a:lnTo>
                  <a:lnTo>
                    <a:pt x="653796" y="137160"/>
                  </a:lnTo>
                  <a:lnTo>
                    <a:pt x="702945" y="135719"/>
                  </a:lnTo>
                  <a:lnTo>
                    <a:pt x="752094" y="133635"/>
                  </a:lnTo>
                  <a:lnTo>
                    <a:pt x="801243" y="130837"/>
                  </a:lnTo>
                  <a:lnTo>
                    <a:pt x="850391" y="127254"/>
                  </a:lnTo>
                  <a:lnTo>
                    <a:pt x="896111" y="123340"/>
                  </a:lnTo>
                  <a:lnTo>
                    <a:pt x="941831" y="118987"/>
                  </a:lnTo>
                  <a:lnTo>
                    <a:pt x="987551" y="114306"/>
                  </a:lnTo>
                  <a:lnTo>
                    <a:pt x="1033271" y="109404"/>
                  </a:lnTo>
                  <a:lnTo>
                    <a:pt x="1078992" y="104394"/>
                  </a:lnTo>
                  <a:lnTo>
                    <a:pt x="1128525" y="99127"/>
                  </a:lnTo>
                  <a:lnTo>
                    <a:pt x="1178080" y="94008"/>
                  </a:lnTo>
                  <a:lnTo>
                    <a:pt x="1227677" y="89058"/>
                  </a:lnTo>
                  <a:lnTo>
                    <a:pt x="1277337" y="84299"/>
                  </a:lnTo>
                  <a:lnTo>
                    <a:pt x="1327082" y="79752"/>
                  </a:lnTo>
                  <a:lnTo>
                    <a:pt x="1376934" y="75438"/>
                  </a:lnTo>
                  <a:lnTo>
                    <a:pt x="1433060" y="70520"/>
                  </a:lnTo>
                  <a:lnTo>
                    <a:pt x="1489329" y="65817"/>
                  </a:lnTo>
                  <a:lnTo>
                    <a:pt x="1545597" y="60971"/>
                  </a:lnTo>
                  <a:lnTo>
                    <a:pt x="1601724" y="55626"/>
                  </a:lnTo>
                  <a:lnTo>
                    <a:pt x="1653147" y="50208"/>
                  </a:lnTo>
                  <a:lnTo>
                    <a:pt x="1704498" y="44291"/>
                  </a:lnTo>
                  <a:lnTo>
                    <a:pt x="1755707" y="37945"/>
                  </a:lnTo>
                  <a:lnTo>
                    <a:pt x="1806702" y="31241"/>
                  </a:lnTo>
                  <a:lnTo>
                    <a:pt x="1847719" y="25848"/>
                  </a:lnTo>
                  <a:lnTo>
                    <a:pt x="1888521" y="20097"/>
                  </a:lnTo>
                  <a:lnTo>
                    <a:pt x="1929181" y="14204"/>
                  </a:lnTo>
                  <a:lnTo>
                    <a:pt x="1969770" y="8381"/>
                  </a:lnTo>
                  <a:lnTo>
                    <a:pt x="1987486" y="5679"/>
                  </a:lnTo>
                  <a:lnTo>
                    <a:pt x="2005203" y="3333"/>
                  </a:lnTo>
                  <a:lnTo>
                    <a:pt x="2022919" y="1416"/>
                  </a:lnTo>
                  <a:lnTo>
                    <a:pt x="2040636" y="0"/>
                  </a:lnTo>
                  <a:lnTo>
                    <a:pt x="2042350" y="547"/>
                  </a:lnTo>
                  <a:lnTo>
                    <a:pt x="2034920" y="2666"/>
                  </a:lnTo>
                  <a:lnTo>
                    <a:pt x="2023490" y="5357"/>
                  </a:lnTo>
                  <a:lnTo>
                    <a:pt x="2013204" y="7619"/>
                  </a:lnTo>
                </a:path>
              </a:pathLst>
            </a:custGeom>
            <a:noFill/>
            <a:ln cap="flat" cmpd="sng" w="22900">
              <a:solidFill>
                <a:srgbClr val="008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683" name="Google Shape;683;p29"/>
            <p:cNvPicPr preferRelativeResize="0"/>
            <p:nvPr/>
          </p:nvPicPr>
          <p:blipFill rotWithShape="1">
            <a:blip r:embed="rId15">
              <a:alphaModFix/>
            </a:blip>
            <a:srcRect b="0" l="0" r="0" t="0"/>
            <a:stretch/>
          </p:blipFill>
          <p:spPr>
            <a:xfrm>
              <a:off x="3962374" y="5702020"/>
              <a:ext cx="128066" cy="10444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684" name="Google Shape;684;p29"/>
            <p:cNvGrpSpPr/>
            <p:nvPr/>
          </p:nvGrpSpPr>
          <p:grpSpPr>
            <a:xfrm>
              <a:off x="4409918" y="5685282"/>
              <a:ext cx="436141" cy="176809"/>
              <a:chOff x="4409918" y="5685282"/>
              <a:chExt cx="436141" cy="176809"/>
            </a:xfrm>
          </p:grpSpPr>
          <p:pic>
            <p:nvPicPr>
              <p:cNvPr id="685" name="Google Shape;685;p29"/>
              <p:cNvPicPr preferRelativeResize="0"/>
              <p:nvPr/>
            </p:nvPicPr>
            <p:blipFill rotWithShape="1">
              <a:blip r:embed="rId16">
                <a:alphaModFix/>
              </a:blip>
              <a:srcRect b="0" l="0" r="0" t="0"/>
              <a:stretch/>
            </p:blipFill>
            <p:spPr>
              <a:xfrm>
                <a:off x="4409918" y="5685282"/>
                <a:ext cx="178870" cy="17680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86" name="Google Shape;686;p29"/>
              <p:cNvPicPr preferRelativeResize="0"/>
              <p:nvPr/>
            </p:nvPicPr>
            <p:blipFill rotWithShape="1">
              <a:blip r:embed="rId17">
                <a:alphaModFix/>
              </a:blip>
              <a:srcRect b="0" l="0" r="0" t="0"/>
              <a:stretch/>
            </p:blipFill>
            <p:spPr>
              <a:xfrm>
                <a:off x="4613122" y="5739358"/>
                <a:ext cx="232937" cy="10063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687" name="Google Shape;687;p29"/>
            <p:cNvGrpSpPr/>
            <p:nvPr/>
          </p:nvGrpSpPr>
          <p:grpSpPr>
            <a:xfrm>
              <a:off x="5168620" y="5673826"/>
              <a:ext cx="434390" cy="219506"/>
              <a:chOff x="5168620" y="5673826"/>
              <a:chExt cx="434390" cy="219506"/>
            </a:xfrm>
          </p:grpSpPr>
          <p:pic>
            <p:nvPicPr>
              <p:cNvPr id="688" name="Google Shape;688;p29"/>
              <p:cNvPicPr preferRelativeResize="0"/>
              <p:nvPr/>
            </p:nvPicPr>
            <p:blipFill rotWithShape="1">
              <a:blip r:embed="rId18">
                <a:alphaModFix/>
              </a:blip>
              <a:srcRect b="0" l="0" r="0" t="0"/>
              <a:stretch/>
            </p:blipFill>
            <p:spPr>
              <a:xfrm>
                <a:off x="5168620" y="5673826"/>
                <a:ext cx="118922" cy="17607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89" name="Google Shape;689;p29"/>
              <p:cNvPicPr preferRelativeResize="0"/>
              <p:nvPr/>
            </p:nvPicPr>
            <p:blipFill rotWithShape="1">
              <a:blip r:embed="rId19">
                <a:alphaModFix/>
              </a:blip>
              <a:srcRect b="0" l="0" r="0" t="0"/>
              <a:stretch/>
            </p:blipFill>
            <p:spPr>
              <a:xfrm>
                <a:off x="5311114" y="5738596"/>
                <a:ext cx="291896" cy="15473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690" name="Google Shape;690;p29"/>
            <p:cNvSpPr/>
            <p:nvPr/>
          </p:nvSpPr>
          <p:spPr>
            <a:xfrm>
              <a:off x="5682996" y="5835396"/>
              <a:ext cx="29210" cy="55879"/>
            </a:xfrm>
            <a:custGeom>
              <a:rect b="b" l="l" r="r" t="t"/>
              <a:pathLst>
                <a:path extrusionOk="0" h="55879" w="29210">
                  <a:moveTo>
                    <a:pt x="28955" y="0"/>
                  </a:moveTo>
                  <a:lnTo>
                    <a:pt x="21443" y="11037"/>
                  </a:lnTo>
                  <a:lnTo>
                    <a:pt x="16287" y="20288"/>
                  </a:lnTo>
                  <a:lnTo>
                    <a:pt x="12132" y="29682"/>
                  </a:lnTo>
                  <a:lnTo>
                    <a:pt x="7619" y="41148"/>
                  </a:lnTo>
                  <a:lnTo>
                    <a:pt x="3809" y="48768"/>
                  </a:lnTo>
                  <a:lnTo>
                    <a:pt x="3047" y="51054"/>
                  </a:lnTo>
                  <a:lnTo>
                    <a:pt x="0" y="55626"/>
                  </a:lnTo>
                </a:path>
              </a:pathLst>
            </a:custGeom>
            <a:noFill/>
            <a:ln cap="flat" cmpd="sng" w="22900">
              <a:solidFill>
                <a:srgbClr val="008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91" name="Google Shape;691;p29"/>
            <p:cNvGrpSpPr/>
            <p:nvPr/>
          </p:nvGrpSpPr>
          <p:grpSpPr>
            <a:xfrm>
              <a:off x="6065494" y="5599150"/>
              <a:ext cx="350163" cy="198932"/>
              <a:chOff x="6065494" y="5599150"/>
              <a:chExt cx="350163" cy="198932"/>
            </a:xfrm>
          </p:grpSpPr>
          <p:pic>
            <p:nvPicPr>
              <p:cNvPr id="692" name="Google Shape;692;p29"/>
              <p:cNvPicPr preferRelativeResize="0"/>
              <p:nvPr/>
            </p:nvPicPr>
            <p:blipFill rotWithShape="1">
              <a:blip r:embed="rId20">
                <a:alphaModFix/>
              </a:blip>
              <a:srcRect b="0" l="0" r="0" t="0"/>
              <a:stretch/>
            </p:blipFill>
            <p:spPr>
              <a:xfrm>
                <a:off x="6065494" y="5599150"/>
                <a:ext cx="134924" cy="198932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693" name="Google Shape;693;p29"/>
              <p:cNvSpPr/>
              <p:nvPr/>
            </p:nvSpPr>
            <p:spPr>
              <a:xfrm>
                <a:off x="6235707" y="5687567"/>
                <a:ext cx="34289" cy="66039"/>
              </a:xfrm>
              <a:custGeom>
                <a:rect b="b" l="l" r="r" t="t"/>
                <a:pathLst>
                  <a:path extrusionOk="0" h="66039" w="34289">
                    <a:moveTo>
                      <a:pt x="9644" y="3809"/>
                    </a:moveTo>
                    <a:lnTo>
                      <a:pt x="4810" y="15239"/>
                    </a:lnTo>
                    <a:lnTo>
                      <a:pt x="1262" y="26098"/>
                    </a:lnTo>
                    <a:lnTo>
                      <a:pt x="0" y="37242"/>
                    </a:lnTo>
                    <a:lnTo>
                      <a:pt x="2024" y="49529"/>
                    </a:lnTo>
                    <a:lnTo>
                      <a:pt x="5012" y="56423"/>
                    </a:lnTo>
                    <a:lnTo>
                      <a:pt x="9358" y="61245"/>
                    </a:lnTo>
                    <a:lnTo>
                      <a:pt x="14989" y="64210"/>
                    </a:lnTo>
                    <a:lnTo>
                      <a:pt x="21836" y="65531"/>
                    </a:lnTo>
                    <a:lnTo>
                      <a:pt x="32504" y="65531"/>
                    </a:lnTo>
                    <a:lnTo>
                      <a:pt x="34028" y="56387"/>
                    </a:lnTo>
                    <a:lnTo>
                      <a:pt x="34028" y="48005"/>
                    </a:lnTo>
                    <a:lnTo>
                      <a:pt x="33730" y="39064"/>
                    </a:lnTo>
                    <a:lnTo>
                      <a:pt x="31646" y="31337"/>
                    </a:lnTo>
                    <a:lnTo>
                      <a:pt x="27705" y="24324"/>
                    </a:lnTo>
                    <a:lnTo>
                      <a:pt x="21836" y="17525"/>
                    </a:lnTo>
                    <a:lnTo>
                      <a:pt x="17264" y="12191"/>
                    </a:lnTo>
                    <a:lnTo>
                      <a:pt x="7358" y="7619"/>
                    </a:lnTo>
                    <a:lnTo>
                      <a:pt x="2786" y="2285"/>
                    </a:lnTo>
                    <a:lnTo>
                      <a:pt x="2024" y="1523"/>
                    </a:lnTo>
                    <a:lnTo>
                      <a:pt x="2024" y="761"/>
                    </a:lnTo>
                    <a:lnTo>
                      <a:pt x="2024" y="0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4" name="Google Shape;694;p29"/>
              <p:cNvSpPr/>
              <p:nvPr/>
            </p:nvSpPr>
            <p:spPr>
              <a:xfrm>
                <a:off x="6335267" y="5618225"/>
                <a:ext cx="8889" cy="120650"/>
              </a:xfrm>
              <a:custGeom>
                <a:rect b="b" l="l" r="r" t="t"/>
                <a:pathLst>
                  <a:path extrusionOk="0" h="120650" w="8889">
                    <a:moveTo>
                      <a:pt x="3810" y="0"/>
                    </a:moveTo>
                    <a:lnTo>
                      <a:pt x="2928" y="13025"/>
                    </a:lnTo>
                    <a:lnTo>
                      <a:pt x="2476" y="25908"/>
                    </a:lnTo>
                    <a:lnTo>
                      <a:pt x="2309" y="38790"/>
                    </a:lnTo>
                    <a:lnTo>
                      <a:pt x="2286" y="51816"/>
                    </a:lnTo>
                    <a:lnTo>
                      <a:pt x="2286" y="64389"/>
                    </a:lnTo>
                    <a:lnTo>
                      <a:pt x="2286" y="76962"/>
                    </a:lnTo>
                    <a:lnTo>
                      <a:pt x="2286" y="89535"/>
                    </a:lnTo>
                    <a:lnTo>
                      <a:pt x="2286" y="102108"/>
                    </a:lnTo>
                    <a:lnTo>
                      <a:pt x="2286" y="110490"/>
                    </a:lnTo>
                    <a:lnTo>
                      <a:pt x="0" y="118872"/>
                    </a:lnTo>
                    <a:lnTo>
                      <a:pt x="8382" y="120396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5" name="Google Shape;695;p29"/>
              <p:cNvSpPr/>
              <p:nvPr/>
            </p:nvSpPr>
            <p:spPr>
              <a:xfrm>
                <a:off x="6352793" y="5660135"/>
                <a:ext cx="62864" cy="60960"/>
              </a:xfrm>
              <a:custGeom>
                <a:rect b="b" l="l" r="r" t="t"/>
                <a:pathLst>
                  <a:path extrusionOk="0" h="60960" w="62864">
                    <a:moveTo>
                      <a:pt x="23622" y="0"/>
                    </a:moveTo>
                    <a:lnTo>
                      <a:pt x="19300" y="5155"/>
                    </a:lnTo>
                    <a:lnTo>
                      <a:pt x="15335" y="10382"/>
                    </a:lnTo>
                    <a:lnTo>
                      <a:pt x="11513" y="15751"/>
                    </a:lnTo>
                    <a:lnTo>
                      <a:pt x="7620" y="21335"/>
                    </a:lnTo>
                    <a:lnTo>
                      <a:pt x="3810" y="26669"/>
                    </a:lnTo>
                    <a:lnTo>
                      <a:pt x="762" y="32003"/>
                    </a:lnTo>
                    <a:lnTo>
                      <a:pt x="0" y="38861"/>
                    </a:lnTo>
                    <a:lnTo>
                      <a:pt x="0" y="45719"/>
                    </a:lnTo>
                    <a:lnTo>
                      <a:pt x="41338" y="59090"/>
                    </a:lnTo>
                    <a:lnTo>
                      <a:pt x="51054" y="60197"/>
                    </a:lnTo>
                    <a:lnTo>
                      <a:pt x="54864" y="60959"/>
                    </a:lnTo>
                    <a:lnTo>
                      <a:pt x="58674" y="60959"/>
                    </a:lnTo>
                    <a:lnTo>
                      <a:pt x="62484" y="60959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696" name="Google Shape;696;p29"/>
            <p:cNvPicPr preferRelativeResize="0"/>
            <p:nvPr/>
          </p:nvPicPr>
          <p:blipFill rotWithShape="1">
            <a:blip r:embed="rId21">
              <a:alphaModFix/>
            </a:blip>
            <a:srcRect b="0" l="0" r="0" t="0"/>
            <a:stretch/>
          </p:blipFill>
          <p:spPr>
            <a:xfrm>
              <a:off x="6628612" y="5592292"/>
              <a:ext cx="184454" cy="14330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97" name="Google Shape;697;p29"/>
            <p:cNvPicPr preferRelativeResize="0"/>
            <p:nvPr/>
          </p:nvPicPr>
          <p:blipFill rotWithShape="1">
            <a:blip r:embed="rId22">
              <a:alphaModFix/>
            </a:blip>
            <a:srcRect b="0" l="0" r="0" t="0"/>
            <a:stretch/>
          </p:blipFill>
          <p:spPr>
            <a:xfrm>
              <a:off x="7159726" y="5576290"/>
              <a:ext cx="234746" cy="13721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698" name="Google Shape;698;p29"/>
            <p:cNvGrpSpPr/>
            <p:nvPr/>
          </p:nvGrpSpPr>
          <p:grpSpPr>
            <a:xfrm>
              <a:off x="7504912" y="5531332"/>
              <a:ext cx="602030" cy="167690"/>
              <a:chOff x="7504912" y="5531332"/>
              <a:chExt cx="602030" cy="167690"/>
            </a:xfrm>
          </p:grpSpPr>
          <p:pic>
            <p:nvPicPr>
              <p:cNvPr id="699" name="Google Shape;699;p29"/>
              <p:cNvPicPr preferRelativeResize="0"/>
              <p:nvPr/>
            </p:nvPicPr>
            <p:blipFill rotWithShape="1">
              <a:blip r:embed="rId23">
                <a:alphaModFix/>
              </a:blip>
              <a:srcRect b="0" l="0" r="0" t="0"/>
              <a:stretch/>
            </p:blipFill>
            <p:spPr>
              <a:xfrm>
                <a:off x="7504912" y="5554954"/>
                <a:ext cx="470966" cy="14406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00" name="Google Shape;700;p29"/>
              <p:cNvPicPr preferRelativeResize="0"/>
              <p:nvPr/>
            </p:nvPicPr>
            <p:blipFill rotWithShape="1">
              <a:blip r:embed="rId24">
                <a:alphaModFix/>
              </a:blip>
              <a:srcRect b="0" l="0" r="0" t="0"/>
              <a:stretch/>
            </p:blipFill>
            <p:spPr>
              <a:xfrm>
                <a:off x="7998688" y="5531332"/>
                <a:ext cx="108254" cy="13949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701" name="Google Shape;701;p29"/>
            <p:cNvGrpSpPr/>
            <p:nvPr/>
          </p:nvGrpSpPr>
          <p:grpSpPr>
            <a:xfrm>
              <a:off x="8340064" y="5460466"/>
              <a:ext cx="875589" cy="237794"/>
              <a:chOff x="8340064" y="5460466"/>
              <a:chExt cx="875589" cy="237794"/>
            </a:xfrm>
          </p:grpSpPr>
          <p:pic>
            <p:nvPicPr>
              <p:cNvPr id="702" name="Google Shape;702;p29"/>
              <p:cNvPicPr preferRelativeResize="0"/>
              <p:nvPr/>
            </p:nvPicPr>
            <p:blipFill rotWithShape="1">
              <a:blip r:embed="rId25">
                <a:alphaModFix/>
              </a:blip>
              <a:srcRect b="0" l="0" r="0" t="0"/>
              <a:stretch/>
            </p:blipFill>
            <p:spPr>
              <a:xfrm>
                <a:off x="8340064" y="5548096"/>
                <a:ext cx="212648" cy="1334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703" name="Google Shape;703;p29"/>
              <p:cNvSpPr/>
              <p:nvPr/>
            </p:nvSpPr>
            <p:spPr>
              <a:xfrm>
                <a:off x="8596121" y="5562600"/>
                <a:ext cx="3175" cy="74295"/>
              </a:xfrm>
              <a:custGeom>
                <a:rect b="b" l="l" r="r" t="t"/>
                <a:pathLst>
                  <a:path extrusionOk="0" h="74295" w="3175">
                    <a:moveTo>
                      <a:pt x="0" y="0"/>
                    </a:moveTo>
                    <a:lnTo>
                      <a:pt x="452" y="10846"/>
                    </a:lnTo>
                    <a:lnTo>
                      <a:pt x="762" y="21621"/>
                    </a:lnTo>
                    <a:lnTo>
                      <a:pt x="1071" y="32254"/>
                    </a:lnTo>
                    <a:lnTo>
                      <a:pt x="1524" y="42672"/>
                    </a:lnTo>
                    <a:lnTo>
                      <a:pt x="1440" y="50553"/>
                    </a:lnTo>
                    <a:lnTo>
                      <a:pt x="1428" y="58293"/>
                    </a:lnTo>
                    <a:lnTo>
                      <a:pt x="1845" y="66032"/>
                    </a:lnTo>
                    <a:lnTo>
                      <a:pt x="3048" y="73914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4" name="Google Shape;704;p29"/>
              <p:cNvSpPr/>
              <p:nvPr/>
            </p:nvSpPr>
            <p:spPr>
              <a:xfrm>
                <a:off x="8586977" y="5545836"/>
                <a:ext cx="5715" cy="17779"/>
              </a:xfrm>
              <a:custGeom>
                <a:rect b="b" l="l" r="r" t="t"/>
                <a:pathLst>
                  <a:path extrusionOk="0" h="17779" w="5715">
                    <a:moveTo>
                      <a:pt x="5333" y="0"/>
                    </a:moveTo>
                    <a:lnTo>
                      <a:pt x="3809" y="5334"/>
                    </a:lnTo>
                    <a:lnTo>
                      <a:pt x="1523" y="11430"/>
                    </a:lnTo>
                    <a:lnTo>
                      <a:pt x="0" y="17526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705" name="Google Shape;705;p29"/>
              <p:cNvPicPr preferRelativeResize="0"/>
              <p:nvPr/>
            </p:nvPicPr>
            <p:blipFill rotWithShape="1">
              <a:blip r:embed="rId26">
                <a:alphaModFix/>
              </a:blip>
              <a:srcRect b="0" l="0" r="0" t="0"/>
              <a:stretch/>
            </p:blipFill>
            <p:spPr>
              <a:xfrm>
                <a:off x="8642578" y="5537428"/>
                <a:ext cx="163880" cy="16083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06" name="Google Shape;706;p29"/>
              <p:cNvPicPr preferRelativeResize="0"/>
              <p:nvPr/>
            </p:nvPicPr>
            <p:blipFill rotWithShape="1">
              <a:blip r:embed="rId27">
                <a:alphaModFix/>
              </a:blip>
              <a:srcRect b="0" l="0" r="0" t="0"/>
              <a:stretch/>
            </p:blipFill>
            <p:spPr>
              <a:xfrm>
                <a:off x="8838984" y="5460466"/>
                <a:ext cx="376669" cy="17226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707" name="Google Shape;707;p29"/>
            <p:cNvPicPr preferRelativeResize="0"/>
            <p:nvPr/>
          </p:nvPicPr>
          <p:blipFill rotWithShape="1">
            <a:blip r:embed="rId28">
              <a:alphaModFix/>
            </a:blip>
            <a:srcRect b="0" l="0" r="0" t="0"/>
            <a:stretch/>
          </p:blipFill>
          <p:spPr>
            <a:xfrm>
              <a:off x="6715480" y="5942812"/>
              <a:ext cx="192074" cy="3048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08" name="Google Shape;708;p29"/>
            <p:cNvSpPr/>
            <p:nvPr/>
          </p:nvSpPr>
          <p:spPr>
            <a:xfrm>
              <a:off x="6979919" y="6100571"/>
              <a:ext cx="19684" cy="57150"/>
            </a:xfrm>
            <a:custGeom>
              <a:rect b="b" l="l" r="r" t="t"/>
              <a:pathLst>
                <a:path extrusionOk="0" h="57150" w="19684">
                  <a:moveTo>
                    <a:pt x="0" y="0"/>
                  </a:moveTo>
                  <a:lnTo>
                    <a:pt x="19133" y="31122"/>
                  </a:lnTo>
                  <a:lnTo>
                    <a:pt x="18002" y="37909"/>
                  </a:lnTo>
                  <a:lnTo>
                    <a:pt x="15299" y="44410"/>
                  </a:lnTo>
                  <a:lnTo>
                    <a:pt x="10668" y="51053"/>
                  </a:lnTo>
                  <a:lnTo>
                    <a:pt x="6858" y="54864"/>
                  </a:lnTo>
                  <a:lnTo>
                    <a:pt x="6096" y="55626"/>
                  </a:lnTo>
                  <a:lnTo>
                    <a:pt x="3048" y="57150"/>
                  </a:lnTo>
                </a:path>
              </a:pathLst>
            </a:custGeom>
            <a:noFill/>
            <a:ln cap="flat" cmpd="sng" w="22900">
              <a:solidFill>
                <a:srgbClr val="008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09" name="Google Shape;709;p29"/>
            <p:cNvGrpSpPr/>
            <p:nvPr/>
          </p:nvGrpSpPr>
          <p:grpSpPr>
            <a:xfrm>
              <a:off x="7078954" y="5914618"/>
              <a:ext cx="279426" cy="239318"/>
              <a:chOff x="7078954" y="5914618"/>
              <a:chExt cx="279426" cy="239318"/>
            </a:xfrm>
          </p:grpSpPr>
          <p:pic>
            <p:nvPicPr>
              <p:cNvPr id="710" name="Google Shape;710;p29"/>
              <p:cNvPicPr preferRelativeResize="0"/>
              <p:nvPr/>
            </p:nvPicPr>
            <p:blipFill rotWithShape="1">
              <a:blip r:embed="rId29">
                <a:alphaModFix/>
              </a:blip>
              <a:srcRect b="0" l="0" r="0" t="0"/>
              <a:stretch/>
            </p:blipFill>
            <p:spPr>
              <a:xfrm>
                <a:off x="7078954" y="5914618"/>
                <a:ext cx="201980" cy="23931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711" name="Google Shape;711;p29"/>
              <p:cNvSpPr/>
              <p:nvPr/>
            </p:nvSpPr>
            <p:spPr>
              <a:xfrm>
                <a:off x="7326630" y="6071615"/>
                <a:ext cx="31750" cy="74295"/>
              </a:xfrm>
              <a:custGeom>
                <a:rect b="b" l="l" r="r" t="t"/>
                <a:pathLst>
                  <a:path extrusionOk="0" h="74295" w="31750">
                    <a:moveTo>
                      <a:pt x="24383" y="0"/>
                    </a:moveTo>
                    <a:lnTo>
                      <a:pt x="27491" y="8346"/>
                    </a:lnTo>
                    <a:lnTo>
                      <a:pt x="29813" y="16478"/>
                    </a:lnTo>
                    <a:lnTo>
                      <a:pt x="31134" y="24753"/>
                    </a:lnTo>
                    <a:lnTo>
                      <a:pt x="31241" y="33527"/>
                    </a:lnTo>
                    <a:lnTo>
                      <a:pt x="29122" y="43148"/>
                    </a:lnTo>
                    <a:lnTo>
                      <a:pt x="5333" y="71627"/>
                    </a:lnTo>
                    <a:lnTo>
                      <a:pt x="0" y="73913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712" name="Google Shape;712;p29"/>
            <p:cNvSpPr/>
            <p:nvPr/>
          </p:nvSpPr>
          <p:spPr>
            <a:xfrm>
              <a:off x="7463790" y="6054852"/>
              <a:ext cx="22859" cy="22860"/>
            </a:xfrm>
            <a:custGeom>
              <a:rect b="b" l="l" r="r" t="t"/>
              <a:pathLst>
                <a:path extrusionOk="0" h="22860" w="22859">
                  <a:moveTo>
                    <a:pt x="0" y="5334"/>
                  </a:moveTo>
                  <a:lnTo>
                    <a:pt x="0" y="17526"/>
                  </a:lnTo>
                  <a:lnTo>
                    <a:pt x="5333" y="22860"/>
                  </a:lnTo>
                  <a:lnTo>
                    <a:pt x="17525" y="22860"/>
                  </a:lnTo>
                  <a:lnTo>
                    <a:pt x="22859" y="17526"/>
                  </a:lnTo>
                  <a:lnTo>
                    <a:pt x="22859" y="11430"/>
                  </a:lnTo>
                  <a:lnTo>
                    <a:pt x="22859" y="5334"/>
                  </a:lnTo>
                  <a:lnTo>
                    <a:pt x="17525" y="0"/>
                  </a:lnTo>
                  <a:lnTo>
                    <a:pt x="5333" y="0"/>
                  </a:lnTo>
                  <a:lnTo>
                    <a:pt x="0" y="5334"/>
                  </a:lnTo>
                  <a:close/>
                </a:path>
              </a:pathLst>
            </a:custGeom>
            <a:solidFill>
              <a:srgbClr val="008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3" name="Google Shape;713;p29"/>
            <p:cNvSpPr/>
            <p:nvPr/>
          </p:nvSpPr>
          <p:spPr>
            <a:xfrm>
              <a:off x="7591806" y="6045708"/>
              <a:ext cx="22859" cy="22860"/>
            </a:xfrm>
            <a:custGeom>
              <a:rect b="b" l="l" r="r" t="t"/>
              <a:pathLst>
                <a:path extrusionOk="0" h="22860" w="22859">
                  <a:moveTo>
                    <a:pt x="0" y="5334"/>
                  </a:moveTo>
                  <a:lnTo>
                    <a:pt x="0" y="17526"/>
                  </a:lnTo>
                  <a:lnTo>
                    <a:pt x="5333" y="22860"/>
                  </a:lnTo>
                  <a:lnTo>
                    <a:pt x="18287" y="22860"/>
                  </a:lnTo>
                  <a:lnTo>
                    <a:pt x="22859" y="17526"/>
                  </a:lnTo>
                  <a:lnTo>
                    <a:pt x="22859" y="11430"/>
                  </a:lnTo>
                  <a:lnTo>
                    <a:pt x="22859" y="5334"/>
                  </a:lnTo>
                  <a:lnTo>
                    <a:pt x="18287" y="0"/>
                  </a:lnTo>
                  <a:lnTo>
                    <a:pt x="5333" y="0"/>
                  </a:lnTo>
                  <a:lnTo>
                    <a:pt x="0" y="5334"/>
                  </a:lnTo>
                  <a:close/>
                </a:path>
              </a:pathLst>
            </a:custGeom>
            <a:solidFill>
              <a:srgbClr val="008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4" name="Google Shape;714;p29"/>
            <p:cNvSpPr/>
            <p:nvPr/>
          </p:nvSpPr>
          <p:spPr>
            <a:xfrm>
              <a:off x="7702295" y="6037326"/>
              <a:ext cx="22859" cy="24129"/>
            </a:xfrm>
            <a:custGeom>
              <a:rect b="b" l="l" r="r" t="t"/>
              <a:pathLst>
                <a:path extrusionOk="0" h="24129" w="22859">
                  <a:moveTo>
                    <a:pt x="0" y="5334"/>
                  </a:moveTo>
                  <a:lnTo>
                    <a:pt x="0" y="18288"/>
                  </a:lnTo>
                  <a:lnTo>
                    <a:pt x="5333" y="23622"/>
                  </a:lnTo>
                  <a:lnTo>
                    <a:pt x="17525" y="23622"/>
                  </a:lnTo>
                  <a:lnTo>
                    <a:pt x="22859" y="18288"/>
                  </a:lnTo>
                  <a:lnTo>
                    <a:pt x="22859" y="11430"/>
                  </a:lnTo>
                  <a:lnTo>
                    <a:pt x="22859" y="5334"/>
                  </a:lnTo>
                  <a:lnTo>
                    <a:pt x="17525" y="0"/>
                  </a:lnTo>
                  <a:lnTo>
                    <a:pt x="5333" y="0"/>
                  </a:lnTo>
                  <a:lnTo>
                    <a:pt x="0" y="5334"/>
                  </a:lnTo>
                  <a:close/>
                </a:path>
              </a:pathLst>
            </a:custGeom>
            <a:solidFill>
              <a:srgbClr val="008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15" name="Google Shape;715;p29"/>
            <p:cNvGrpSpPr/>
            <p:nvPr/>
          </p:nvGrpSpPr>
          <p:grpSpPr>
            <a:xfrm>
              <a:off x="7898129" y="5851372"/>
              <a:ext cx="314731" cy="259130"/>
              <a:chOff x="7898129" y="5851372"/>
              <a:chExt cx="314731" cy="259130"/>
            </a:xfrm>
          </p:grpSpPr>
          <p:sp>
            <p:nvSpPr>
              <p:cNvPr id="716" name="Google Shape;716;p29"/>
              <p:cNvSpPr/>
              <p:nvPr/>
            </p:nvSpPr>
            <p:spPr>
              <a:xfrm>
                <a:off x="7898129" y="6044184"/>
                <a:ext cx="19050" cy="55245"/>
              </a:xfrm>
              <a:custGeom>
                <a:rect b="b" l="l" r="r" t="t"/>
                <a:pathLst>
                  <a:path extrusionOk="0" h="55245" w="19050">
                    <a:moveTo>
                      <a:pt x="0" y="0"/>
                    </a:moveTo>
                    <a:lnTo>
                      <a:pt x="18454" y="29503"/>
                    </a:lnTo>
                    <a:lnTo>
                      <a:pt x="16764" y="36957"/>
                    </a:lnTo>
                    <a:lnTo>
                      <a:pt x="13358" y="43838"/>
                    </a:lnTo>
                    <a:lnTo>
                      <a:pt x="8382" y="50292"/>
                    </a:lnTo>
                    <a:lnTo>
                      <a:pt x="6858" y="51816"/>
                    </a:lnTo>
                    <a:lnTo>
                      <a:pt x="4572" y="53340"/>
                    </a:lnTo>
                    <a:lnTo>
                      <a:pt x="3048" y="54864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717" name="Google Shape;717;p29"/>
              <p:cNvPicPr preferRelativeResize="0"/>
              <p:nvPr/>
            </p:nvPicPr>
            <p:blipFill rotWithShape="1">
              <a:blip r:embed="rId30">
                <a:alphaModFix/>
              </a:blip>
              <a:srcRect b="0" l="0" r="0" t="0"/>
              <a:stretch/>
            </p:blipFill>
            <p:spPr>
              <a:xfrm>
                <a:off x="7971256" y="5932906"/>
                <a:ext cx="109778" cy="11511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18" name="Google Shape;718;p29"/>
              <p:cNvPicPr preferRelativeResize="0"/>
              <p:nvPr/>
            </p:nvPicPr>
            <p:blipFill rotWithShape="1">
              <a:blip r:embed="rId31">
                <a:alphaModFix/>
              </a:blip>
              <a:srcRect b="0" l="0" r="0" t="0"/>
              <a:stretch/>
            </p:blipFill>
            <p:spPr>
              <a:xfrm>
                <a:off x="8112226" y="6007582"/>
                <a:ext cx="94538" cy="10292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19" name="Google Shape;719;p29"/>
              <p:cNvPicPr preferRelativeResize="0"/>
              <p:nvPr/>
            </p:nvPicPr>
            <p:blipFill rotWithShape="1">
              <a:blip r:embed="rId32">
                <a:alphaModFix/>
              </a:blip>
              <a:srcRect b="0" l="0" r="0" t="0"/>
              <a:stretch/>
            </p:blipFill>
            <p:spPr>
              <a:xfrm>
                <a:off x="8133562" y="5851372"/>
                <a:ext cx="79298" cy="7091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720" name="Google Shape;720;p29"/>
          <p:cNvGrpSpPr/>
          <p:nvPr/>
        </p:nvGrpSpPr>
        <p:grpSpPr>
          <a:xfrm>
            <a:off x="1655896" y="4347838"/>
            <a:ext cx="6882826" cy="1184209"/>
            <a:chOff x="2660904" y="1944624"/>
            <a:chExt cx="6738620" cy="1193037"/>
          </a:xfrm>
        </p:grpSpPr>
        <p:pic>
          <p:nvPicPr>
            <p:cNvPr id="721" name="Google Shape;721;p29"/>
            <p:cNvPicPr preferRelativeResize="0"/>
            <p:nvPr/>
          </p:nvPicPr>
          <p:blipFill rotWithShape="1">
            <a:blip r:embed="rId33">
              <a:alphaModFix/>
            </a:blip>
            <a:srcRect b="0" l="0" r="0" t="0"/>
            <a:stretch/>
          </p:blipFill>
          <p:spPr>
            <a:xfrm>
              <a:off x="4122394" y="2179294"/>
              <a:ext cx="184454" cy="173786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722" name="Google Shape;722;p29"/>
            <p:cNvGrpSpPr/>
            <p:nvPr/>
          </p:nvGrpSpPr>
          <p:grpSpPr>
            <a:xfrm>
              <a:off x="5328666" y="2193797"/>
              <a:ext cx="487704" cy="341020"/>
              <a:chOff x="5328666" y="2193797"/>
              <a:chExt cx="487704" cy="341020"/>
            </a:xfrm>
          </p:grpSpPr>
          <p:sp>
            <p:nvSpPr>
              <p:cNvPr id="723" name="Google Shape;723;p29"/>
              <p:cNvSpPr/>
              <p:nvPr/>
            </p:nvSpPr>
            <p:spPr>
              <a:xfrm>
                <a:off x="5328666" y="2193797"/>
                <a:ext cx="112395" cy="233680"/>
              </a:xfrm>
              <a:custGeom>
                <a:rect b="b" l="l" r="r" t="t"/>
                <a:pathLst>
                  <a:path extrusionOk="0" h="233680" w="112395">
                    <a:moveTo>
                      <a:pt x="0" y="14477"/>
                    </a:moveTo>
                    <a:lnTo>
                      <a:pt x="6429" y="52732"/>
                    </a:lnTo>
                    <a:lnTo>
                      <a:pt x="21717" y="91630"/>
                    </a:lnTo>
                    <a:lnTo>
                      <a:pt x="55149" y="120014"/>
                    </a:lnTo>
                    <a:lnTo>
                      <a:pt x="64234" y="117300"/>
                    </a:lnTo>
                    <a:lnTo>
                      <a:pt x="91344" y="88391"/>
                    </a:lnTo>
                    <a:lnTo>
                      <a:pt x="105489" y="48160"/>
                    </a:lnTo>
                    <a:lnTo>
                      <a:pt x="106727" y="22371"/>
                    </a:lnTo>
                    <a:lnTo>
                      <a:pt x="105918" y="9905"/>
                    </a:lnTo>
                    <a:lnTo>
                      <a:pt x="105155" y="3809"/>
                    </a:lnTo>
                    <a:lnTo>
                      <a:pt x="105155" y="2285"/>
                    </a:lnTo>
                    <a:lnTo>
                      <a:pt x="97381" y="44767"/>
                    </a:lnTo>
                    <a:lnTo>
                      <a:pt x="98012" y="63626"/>
                    </a:lnTo>
                    <a:lnTo>
                      <a:pt x="99357" y="82486"/>
                    </a:lnTo>
                    <a:lnTo>
                      <a:pt x="101346" y="101345"/>
                    </a:lnTo>
                    <a:lnTo>
                      <a:pt x="104084" y="123765"/>
                    </a:lnTo>
                    <a:lnTo>
                      <a:pt x="107251" y="146399"/>
                    </a:lnTo>
                    <a:lnTo>
                      <a:pt x="110132" y="169175"/>
                    </a:lnTo>
                    <a:lnTo>
                      <a:pt x="112014" y="192023"/>
                    </a:lnTo>
                    <a:lnTo>
                      <a:pt x="112299" y="201918"/>
                    </a:lnTo>
                    <a:lnTo>
                      <a:pt x="112014" y="212312"/>
                    </a:lnTo>
                    <a:lnTo>
                      <a:pt x="109442" y="221706"/>
                    </a:lnTo>
                    <a:lnTo>
                      <a:pt x="102870" y="228599"/>
                    </a:lnTo>
                    <a:lnTo>
                      <a:pt x="93535" y="232207"/>
                    </a:lnTo>
                    <a:lnTo>
                      <a:pt x="82486" y="233457"/>
                    </a:lnTo>
                    <a:lnTo>
                      <a:pt x="71151" y="233422"/>
                    </a:lnTo>
                    <a:lnTo>
                      <a:pt x="30420" y="225349"/>
                    </a:lnTo>
                    <a:lnTo>
                      <a:pt x="20574" y="213359"/>
                    </a:lnTo>
                    <a:lnTo>
                      <a:pt x="19050" y="211073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724" name="Google Shape;724;p29"/>
              <p:cNvPicPr preferRelativeResize="0"/>
              <p:nvPr/>
            </p:nvPicPr>
            <p:blipFill rotWithShape="1">
              <a:blip r:embed="rId34">
                <a:alphaModFix/>
              </a:blip>
              <a:srcRect b="0" l="0" r="0" t="0"/>
              <a:stretch/>
            </p:blipFill>
            <p:spPr>
              <a:xfrm>
                <a:off x="5485612" y="2386558"/>
                <a:ext cx="330758" cy="14825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725" name="Google Shape;725;p29"/>
            <p:cNvGrpSpPr/>
            <p:nvPr/>
          </p:nvGrpSpPr>
          <p:grpSpPr>
            <a:xfrm>
              <a:off x="5929122" y="2272284"/>
              <a:ext cx="87884" cy="70357"/>
              <a:chOff x="5929122" y="2272284"/>
              <a:chExt cx="87884" cy="70357"/>
            </a:xfrm>
          </p:grpSpPr>
          <p:sp>
            <p:nvSpPr>
              <p:cNvPr id="726" name="Google Shape;726;p29"/>
              <p:cNvSpPr/>
              <p:nvPr/>
            </p:nvSpPr>
            <p:spPr>
              <a:xfrm>
                <a:off x="5929122" y="2272284"/>
                <a:ext cx="67945" cy="6350"/>
              </a:xfrm>
              <a:custGeom>
                <a:rect b="b" l="l" r="r" t="t"/>
                <a:pathLst>
                  <a:path extrusionOk="0" h="6350" w="67945">
                    <a:moveTo>
                      <a:pt x="0" y="0"/>
                    </a:moveTo>
                    <a:lnTo>
                      <a:pt x="10620" y="3524"/>
                    </a:lnTo>
                    <a:lnTo>
                      <a:pt x="20383" y="5333"/>
                    </a:lnTo>
                    <a:lnTo>
                      <a:pt x="30432" y="6000"/>
                    </a:lnTo>
                    <a:lnTo>
                      <a:pt x="41910" y="6095"/>
                    </a:lnTo>
                    <a:lnTo>
                      <a:pt x="48637" y="5953"/>
                    </a:lnTo>
                    <a:lnTo>
                      <a:pt x="55149" y="5524"/>
                    </a:lnTo>
                    <a:lnTo>
                      <a:pt x="61519" y="4810"/>
                    </a:lnTo>
                    <a:lnTo>
                      <a:pt x="67818" y="3809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7" name="Google Shape;727;p29"/>
              <p:cNvSpPr/>
              <p:nvPr/>
            </p:nvSpPr>
            <p:spPr>
              <a:xfrm>
                <a:off x="5949696" y="2328672"/>
                <a:ext cx="67310" cy="13969"/>
              </a:xfrm>
              <a:custGeom>
                <a:rect b="b" l="l" r="r" t="t"/>
                <a:pathLst>
                  <a:path extrusionOk="0" h="13969" w="67310">
                    <a:moveTo>
                      <a:pt x="0" y="10667"/>
                    </a:moveTo>
                    <a:lnTo>
                      <a:pt x="11608" y="13644"/>
                    </a:lnTo>
                    <a:lnTo>
                      <a:pt x="21431" y="13906"/>
                    </a:lnTo>
                    <a:lnTo>
                      <a:pt x="31396" y="12168"/>
                    </a:lnTo>
                    <a:lnTo>
                      <a:pt x="43434" y="9143"/>
                    </a:lnTo>
                    <a:lnTo>
                      <a:pt x="51816" y="6857"/>
                    </a:lnTo>
                    <a:lnTo>
                      <a:pt x="62484" y="6095"/>
                    </a:lnTo>
                    <a:lnTo>
                      <a:pt x="67056" y="0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28" name="Google Shape;728;p29"/>
            <p:cNvGrpSpPr/>
            <p:nvPr/>
          </p:nvGrpSpPr>
          <p:grpSpPr>
            <a:xfrm>
              <a:off x="6407658" y="2194559"/>
              <a:ext cx="714755" cy="265048"/>
              <a:chOff x="6407658" y="2194559"/>
              <a:chExt cx="714755" cy="265048"/>
            </a:xfrm>
          </p:grpSpPr>
          <p:sp>
            <p:nvSpPr>
              <p:cNvPr id="729" name="Google Shape;729;p29"/>
              <p:cNvSpPr/>
              <p:nvPr/>
            </p:nvSpPr>
            <p:spPr>
              <a:xfrm>
                <a:off x="6407658" y="2279284"/>
                <a:ext cx="147320" cy="106680"/>
              </a:xfrm>
              <a:custGeom>
                <a:rect b="b" l="l" r="r" t="t"/>
                <a:pathLst>
                  <a:path extrusionOk="0" h="106680" w="147320">
                    <a:moveTo>
                      <a:pt x="0" y="27289"/>
                    </a:moveTo>
                    <a:lnTo>
                      <a:pt x="3167" y="38719"/>
                    </a:lnTo>
                    <a:lnTo>
                      <a:pt x="5905" y="50149"/>
                    </a:lnTo>
                    <a:lnTo>
                      <a:pt x="8358" y="61579"/>
                    </a:lnTo>
                    <a:lnTo>
                      <a:pt x="10668" y="73009"/>
                    </a:lnTo>
                    <a:lnTo>
                      <a:pt x="12263" y="80557"/>
                    </a:lnTo>
                    <a:lnTo>
                      <a:pt x="13716" y="88249"/>
                    </a:lnTo>
                    <a:lnTo>
                      <a:pt x="15168" y="95940"/>
                    </a:lnTo>
                    <a:lnTo>
                      <a:pt x="16764" y="103489"/>
                    </a:lnTo>
                    <a:lnTo>
                      <a:pt x="16764" y="105013"/>
                    </a:lnTo>
                    <a:lnTo>
                      <a:pt x="17526" y="106537"/>
                    </a:lnTo>
                    <a:lnTo>
                      <a:pt x="17526" y="105013"/>
                    </a:lnTo>
                    <a:lnTo>
                      <a:pt x="16013" y="96119"/>
                    </a:lnTo>
                    <a:lnTo>
                      <a:pt x="14001" y="87582"/>
                    </a:lnTo>
                    <a:lnTo>
                      <a:pt x="11846" y="79188"/>
                    </a:lnTo>
                    <a:lnTo>
                      <a:pt x="9906" y="70723"/>
                    </a:lnTo>
                    <a:lnTo>
                      <a:pt x="8203" y="59078"/>
                    </a:lnTo>
                    <a:lnTo>
                      <a:pt x="6572" y="43862"/>
                    </a:lnTo>
                    <a:lnTo>
                      <a:pt x="6798" y="28932"/>
                    </a:lnTo>
                    <a:lnTo>
                      <a:pt x="10667" y="18145"/>
                    </a:lnTo>
                    <a:lnTo>
                      <a:pt x="17883" y="14799"/>
                    </a:lnTo>
                    <a:lnTo>
                      <a:pt x="26098" y="15954"/>
                    </a:lnTo>
                    <a:lnTo>
                      <a:pt x="63150" y="48529"/>
                    </a:lnTo>
                    <a:lnTo>
                      <a:pt x="76962" y="85201"/>
                    </a:lnTo>
                    <a:lnTo>
                      <a:pt x="75438" y="82915"/>
                    </a:lnTo>
                    <a:lnTo>
                      <a:pt x="73914" y="85201"/>
                    </a:lnTo>
                    <a:lnTo>
                      <a:pt x="65532" y="82915"/>
                    </a:lnTo>
                    <a:lnTo>
                      <a:pt x="64008" y="73771"/>
                    </a:lnTo>
                    <a:lnTo>
                      <a:pt x="61722" y="65389"/>
                    </a:lnTo>
                    <a:lnTo>
                      <a:pt x="59066" y="51970"/>
                    </a:lnTo>
                    <a:lnTo>
                      <a:pt x="57626" y="36909"/>
                    </a:lnTo>
                    <a:lnTo>
                      <a:pt x="58614" y="21990"/>
                    </a:lnTo>
                    <a:lnTo>
                      <a:pt x="63246" y="9001"/>
                    </a:lnTo>
                    <a:lnTo>
                      <a:pt x="69187" y="3619"/>
                    </a:lnTo>
                    <a:lnTo>
                      <a:pt x="77057" y="809"/>
                    </a:lnTo>
                    <a:lnTo>
                      <a:pt x="85641" y="0"/>
                    </a:lnTo>
                    <a:lnTo>
                      <a:pt x="93726" y="619"/>
                    </a:lnTo>
                    <a:lnTo>
                      <a:pt x="127254" y="24241"/>
                    </a:lnTo>
                    <a:lnTo>
                      <a:pt x="144780" y="67675"/>
                    </a:lnTo>
                    <a:lnTo>
                      <a:pt x="145351" y="81867"/>
                    </a:lnTo>
                    <a:lnTo>
                      <a:pt x="145851" y="88784"/>
                    </a:lnTo>
                    <a:lnTo>
                      <a:pt x="147066" y="94345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0" name="Google Shape;730;p29"/>
              <p:cNvSpPr/>
              <p:nvPr/>
            </p:nvSpPr>
            <p:spPr>
              <a:xfrm>
                <a:off x="6577203" y="2263139"/>
                <a:ext cx="104775" cy="100330"/>
              </a:xfrm>
              <a:custGeom>
                <a:rect b="b" l="l" r="r" t="t"/>
                <a:pathLst>
                  <a:path extrusionOk="0" h="100330" w="104775">
                    <a:moveTo>
                      <a:pt x="55245" y="64008"/>
                    </a:moveTo>
                    <a:lnTo>
                      <a:pt x="43053" y="18288"/>
                    </a:lnTo>
                    <a:lnTo>
                      <a:pt x="40005" y="11430"/>
                    </a:lnTo>
                    <a:lnTo>
                      <a:pt x="36957" y="2286"/>
                    </a:lnTo>
                    <a:lnTo>
                      <a:pt x="7560" y="36456"/>
                    </a:lnTo>
                    <a:lnTo>
                      <a:pt x="381" y="76962"/>
                    </a:lnTo>
                    <a:lnTo>
                      <a:pt x="0" y="84391"/>
                    </a:lnTo>
                    <a:lnTo>
                      <a:pt x="762" y="91249"/>
                    </a:lnTo>
                    <a:lnTo>
                      <a:pt x="3810" y="96678"/>
                    </a:lnTo>
                    <a:lnTo>
                      <a:pt x="10287" y="99822"/>
                    </a:lnTo>
                    <a:lnTo>
                      <a:pt x="18883" y="99607"/>
                    </a:lnTo>
                    <a:lnTo>
                      <a:pt x="50101" y="68103"/>
                    </a:lnTo>
                    <a:lnTo>
                      <a:pt x="56007" y="42672"/>
                    </a:lnTo>
                    <a:lnTo>
                      <a:pt x="55245" y="37338"/>
                    </a:lnTo>
                    <a:lnTo>
                      <a:pt x="55245" y="32766"/>
                    </a:lnTo>
                    <a:lnTo>
                      <a:pt x="54483" y="40386"/>
                    </a:lnTo>
                    <a:lnTo>
                      <a:pt x="54483" y="48006"/>
                    </a:lnTo>
                    <a:lnTo>
                      <a:pt x="54483" y="55626"/>
                    </a:lnTo>
                    <a:lnTo>
                      <a:pt x="78736" y="86129"/>
                    </a:lnTo>
                    <a:lnTo>
                      <a:pt x="87534" y="86677"/>
                    </a:lnTo>
                    <a:lnTo>
                      <a:pt x="96190" y="84653"/>
                    </a:lnTo>
                    <a:lnTo>
                      <a:pt x="104775" y="80772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1" name="Google Shape;731;p29"/>
              <p:cNvSpPr/>
              <p:nvPr/>
            </p:nvSpPr>
            <p:spPr>
              <a:xfrm>
                <a:off x="6659879" y="2257043"/>
                <a:ext cx="52070" cy="202564"/>
              </a:xfrm>
              <a:custGeom>
                <a:rect b="b" l="l" r="r" t="t"/>
                <a:pathLst>
                  <a:path extrusionOk="0" h="202564" w="52070">
                    <a:moveTo>
                      <a:pt x="33527" y="18287"/>
                    </a:moveTo>
                    <a:lnTo>
                      <a:pt x="28955" y="7619"/>
                    </a:lnTo>
                    <a:lnTo>
                      <a:pt x="28955" y="5333"/>
                    </a:lnTo>
                    <a:lnTo>
                      <a:pt x="25145" y="0"/>
                    </a:lnTo>
                    <a:lnTo>
                      <a:pt x="24157" y="5679"/>
                    </a:lnTo>
                    <a:lnTo>
                      <a:pt x="23526" y="12858"/>
                    </a:lnTo>
                    <a:lnTo>
                      <a:pt x="23324" y="20466"/>
                    </a:lnTo>
                    <a:lnTo>
                      <a:pt x="23621" y="27431"/>
                    </a:lnTo>
                    <a:lnTo>
                      <a:pt x="24979" y="44696"/>
                    </a:lnTo>
                    <a:lnTo>
                      <a:pt x="27622" y="62102"/>
                    </a:lnTo>
                    <a:lnTo>
                      <a:pt x="31122" y="79509"/>
                    </a:lnTo>
                    <a:lnTo>
                      <a:pt x="35051" y="96773"/>
                    </a:lnTo>
                    <a:lnTo>
                      <a:pt x="38707" y="113918"/>
                    </a:lnTo>
                    <a:lnTo>
                      <a:pt x="49529" y="165353"/>
                    </a:lnTo>
                    <a:lnTo>
                      <a:pt x="51780" y="192893"/>
                    </a:lnTo>
                    <a:lnTo>
                      <a:pt x="51053" y="201929"/>
                    </a:lnTo>
                    <a:lnTo>
                      <a:pt x="43160" y="202394"/>
                    </a:lnTo>
                    <a:lnTo>
                      <a:pt x="37052" y="200501"/>
                    </a:lnTo>
                    <a:lnTo>
                      <a:pt x="11810" y="170973"/>
                    </a:lnTo>
                    <a:lnTo>
                      <a:pt x="0" y="132969"/>
                    </a:lnTo>
                    <a:lnTo>
                      <a:pt x="2071" y="126087"/>
                    </a:lnTo>
                    <a:lnTo>
                      <a:pt x="6857" y="119633"/>
                    </a:lnTo>
                    <a:lnTo>
                      <a:pt x="16037" y="111121"/>
                    </a:lnTo>
                    <a:lnTo>
                      <a:pt x="26003" y="103536"/>
                    </a:lnTo>
                    <a:lnTo>
                      <a:pt x="36111" y="96381"/>
                    </a:lnTo>
                    <a:lnTo>
                      <a:pt x="45719" y="89153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2" name="Google Shape;732;p29"/>
              <p:cNvSpPr/>
              <p:nvPr/>
            </p:nvSpPr>
            <p:spPr>
              <a:xfrm>
                <a:off x="6736913" y="2276855"/>
                <a:ext cx="59054" cy="85725"/>
              </a:xfrm>
              <a:custGeom>
                <a:rect b="b" l="l" r="r" t="t"/>
                <a:pathLst>
                  <a:path extrusionOk="0" h="85725" w="59054">
                    <a:moveTo>
                      <a:pt x="29646" y="1524"/>
                    </a:moveTo>
                    <a:lnTo>
                      <a:pt x="0" y="33778"/>
                    </a:lnTo>
                    <a:lnTo>
                      <a:pt x="119" y="41433"/>
                    </a:lnTo>
                    <a:lnTo>
                      <a:pt x="18966" y="75890"/>
                    </a:lnTo>
                    <a:lnTo>
                      <a:pt x="42600" y="85344"/>
                    </a:lnTo>
                    <a:lnTo>
                      <a:pt x="47934" y="80010"/>
                    </a:lnTo>
                    <a:lnTo>
                      <a:pt x="53780" y="72056"/>
                    </a:lnTo>
                    <a:lnTo>
                      <a:pt x="56983" y="63246"/>
                    </a:lnTo>
                    <a:lnTo>
                      <a:pt x="58328" y="53863"/>
                    </a:lnTo>
                    <a:lnTo>
                      <a:pt x="58602" y="44196"/>
                    </a:lnTo>
                    <a:lnTo>
                      <a:pt x="57828" y="33897"/>
                    </a:lnTo>
                    <a:lnTo>
                      <a:pt x="26598" y="0"/>
                    </a:lnTo>
                    <a:lnTo>
                      <a:pt x="23550" y="5334"/>
                    </a:lnTo>
                    <a:lnTo>
                      <a:pt x="23550" y="6858"/>
                    </a:lnTo>
                    <a:lnTo>
                      <a:pt x="23550" y="7620"/>
                    </a:lnTo>
                    <a:lnTo>
                      <a:pt x="23550" y="9144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3" name="Google Shape;733;p29"/>
              <p:cNvSpPr/>
              <p:nvPr/>
            </p:nvSpPr>
            <p:spPr>
              <a:xfrm>
                <a:off x="6826758" y="2252471"/>
                <a:ext cx="118109" cy="90169"/>
              </a:xfrm>
              <a:custGeom>
                <a:rect b="b" l="l" r="r" t="t"/>
                <a:pathLst>
                  <a:path extrusionOk="0" h="90169" w="118109">
                    <a:moveTo>
                      <a:pt x="0" y="48767"/>
                    </a:moveTo>
                    <a:lnTo>
                      <a:pt x="8560" y="41017"/>
                    </a:lnTo>
                    <a:lnTo>
                      <a:pt x="15335" y="35909"/>
                    </a:lnTo>
                    <a:lnTo>
                      <a:pt x="22824" y="33230"/>
                    </a:lnTo>
                    <a:lnTo>
                      <a:pt x="33527" y="32765"/>
                    </a:lnTo>
                    <a:lnTo>
                      <a:pt x="41148" y="34325"/>
                    </a:lnTo>
                    <a:lnTo>
                      <a:pt x="58185" y="72473"/>
                    </a:lnTo>
                    <a:lnTo>
                      <a:pt x="57912" y="80009"/>
                    </a:lnTo>
                    <a:lnTo>
                      <a:pt x="57150" y="83819"/>
                    </a:lnTo>
                    <a:lnTo>
                      <a:pt x="57150" y="85343"/>
                    </a:lnTo>
                    <a:lnTo>
                      <a:pt x="54864" y="86867"/>
                    </a:lnTo>
                    <a:lnTo>
                      <a:pt x="48006" y="85343"/>
                    </a:lnTo>
                    <a:lnTo>
                      <a:pt x="48006" y="77723"/>
                    </a:lnTo>
                    <a:lnTo>
                      <a:pt x="47244" y="70865"/>
                    </a:lnTo>
                    <a:lnTo>
                      <a:pt x="51816" y="28193"/>
                    </a:lnTo>
                    <a:lnTo>
                      <a:pt x="81533" y="0"/>
                    </a:lnTo>
                    <a:lnTo>
                      <a:pt x="84581" y="3047"/>
                    </a:lnTo>
                    <a:lnTo>
                      <a:pt x="89915" y="8381"/>
                    </a:lnTo>
                    <a:lnTo>
                      <a:pt x="90678" y="19811"/>
                    </a:lnTo>
                    <a:lnTo>
                      <a:pt x="91440" y="26669"/>
                    </a:lnTo>
                    <a:lnTo>
                      <a:pt x="91892" y="36385"/>
                    </a:lnTo>
                    <a:lnTo>
                      <a:pt x="92202" y="46100"/>
                    </a:lnTo>
                    <a:lnTo>
                      <a:pt x="92511" y="55816"/>
                    </a:lnTo>
                    <a:lnTo>
                      <a:pt x="92964" y="65531"/>
                    </a:lnTo>
                    <a:lnTo>
                      <a:pt x="92964" y="71627"/>
                    </a:lnTo>
                    <a:lnTo>
                      <a:pt x="92964" y="85343"/>
                    </a:lnTo>
                    <a:lnTo>
                      <a:pt x="100584" y="86867"/>
                    </a:lnTo>
                    <a:lnTo>
                      <a:pt x="110489" y="89915"/>
                    </a:lnTo>
                    <a:lnTo>
                      <a:pt x="113538" y="80771"/>
                    </a:lnTo>
                    <a:lnTo>
                      <a:pt x="118110" y="74675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4" name="Google Shape;734;p29"/>
              <p:cNvSpPr/>
              <p:nvPr/>
            </p:nvSpPr>
            <p:spPr>
              <a:xfrm>
                <a:off x="6880098" y="2194559"/>
                <a:ext cx="22859" cy="22860"/>
              </a:xfrm>
              <a:custGeom>
                <a:rect b="b" l="l" r="r" t="t"/>
                <a:pathLst>
                  <a:path extrusionOk="0" h="22860" w="22859">
                    <a:moveTo>
                      <a:pt x="0" y="5333"/>
                    </a:moveTo>
                    <a:lnTo>
                      <a:pt x="0" y="18287"/>
                    </a:lnTo>
                    <a:lnTo>
                      <a:pt x="5333" y="22859"/>
                    </a:lnTo>
                    <a:lnTo>
                      <a:pt x="18287" y="22859"/>
                    </a:lnTo>
                    <a:lnTo>
                      <a:pt x="22859" y="18287"/>
                    </a:lnTo>
                    <a:lnTo>
                      <a:pt x="22859" y="11429"/>
                    </a:lnTo>
                    <a:lnTo>
                      <a:pt x="22859" y="5333"/>
                    </a:lnTo>
                    <a:lnTo>
                      <a:pt x="18287" y="0"/>
                    </a:lnTo>
                    <a:lnTo>
                      <a:pt x="5333" y="0"/>
                    </a:lnTo>
                    <a:lnTo>
                      <a:pt x="0" y="5333"/>
                    </a:lnTo>
                    <a:close/>
                  </a:path>
                </a:pathLst>
              </a:custGeom>
              <a:solidFill>
                <a:srgbClr val="008000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5" name="Google Shape;735;p29"/>
              <p:cNvSpPr/>
              <p:nvPr/>
            </p:nvSpPr>
            <p:spPr>
              <a:xfrm>
                <a:off x="6973633" y="2198369"/>
                <a:ext cx="15875" cy="127635"/>
              </a:xfrm>
              <a:custGeom>
                <a:rect b="b" l="l" r="r" t="t"/>
                <a:pathLst>
                  <a:path extrusionOk="0" h="127635" w="15875">
                    <a:moveTo>
                      <a:pt x="190" y="0"/>
                    </a:moveTo>
                    <a:lnTo>
                      <a:pt x="95" y="10287"/>
                    </a:lnTo>
                    <a:lnTo>
                      <a:pt x="0" y="20574"/>
                    </a:lnTo>
                    <a:lnTo>
                      <a:pt x="190" y="30861"/>
                    </a:lnTo>
                    <a:lnTo>
                      <a:pt x="5429" y="77343"/>
                    </a:lnTo>
                    <a:lnTo>
                      <a:pt x="13906" y="120396"/>
                    </a:lnTo>
                    <a:lnTo>
                      <a:pt x="14668" y="122682"/>
                    </a:lnTo>
                    <a:lnTo>
                      <a:pt x="15430" y="127254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6" name="Google Shape;736;p29"/>
              <p:cNvSpPr/>
              <p:nvPr/>
            </p:nvSpPr>
            <p:spPr>
              <a:xfrm>
                <a:off x="6970013" y="2244089"/>
                <a:ext cx="152400" cy="187960"/>
              </a:xfrm>
              <a:custGeom>
                <a:rect b="b" l="l" r="r" t="t"/>
                <a:pathLst>
                  <a:path extrusionOk="0" h="187960" w="152400">
                    <a:moveTo>
                      <a:pt x="0" y="36575"/>
                    </a:moveTo>
                    <a:lnTo>
                      <a:pt x="12465" y="30206"/>
                    </a:lnTo>
                    <a:lnTo>
                      <a:pt x="24860" y="24479"/>
                    </a:lnTo>
                    <a:lnTo>
                      <a:pt x="37397" y="18895"/>
                    </a:lnTo>
                    <a:lnTo>
                      <a:pt x="50291" y="12953"/>
                    </a:lnTo>
                    <a:lnTo>
                      <a:pt x="55697" y="10203"/>
                    </a:lnTo>
                    <a:lnTo>
                      <a:pt x="62103" y="6381"/>
                    </a:lnTo>
                    <a:lnTo>
                      <a:pt x="68508" y="2988"/>
                    </a:lnTo>
                    <a:lnTo>
                      <a:pt x="73913" y="1523"/>
                    </a:lnTo>
                    <a:lnTo>
                      <a:pt x="76199" y="2285"/>
                    </a:lnTo>
                    <a:lnTo>
                      <a:pt x="76961" y="2285"/>
                    </a:lnTo>
                    <a:lnTo>
                      <a:pt x="76961" y="3047"/>
                    </a:lnTo>
                    <a:lnTo>
                      <a:pt x="78426" y="9334"/>
                    </a:lnTo>
                    <a:lnTo>
                      <a:pt x="79533" y="15620"/>
                    </a:lnTo>
                    <a:lnTo>
                      <a:pt x="102107" y="51815"/>
                    </a:lnTo>
                    <a:lnTo>
                      <a:pt x="108966" y="47243"/>
                    </a:lnTo>
                    <a:lnTo>
                      <a:pt x="126492" y="9905"/>
                    </a:lnTo>
                    <a:lnTo>
                      <a:pt x="126492" y="4571"/>
                    </a:lnTo>
                    <a:lnTo>
                      <a:pt x="126492" y="0"/>
                    </a:lnTo>
                    <a:lnTo>
                      <a:pt x="128516" y="8131"/>
                    </a:lnTo>
                    <a:lnTo>
                      <a:pt x="130111" y="16478"/>
                    </a:lnTo>
                    <a:lnTo>
                      <a:pt x="131421" y="24967"/>
                    </a:lnTo>
                    <a:lnTo>
                      <a:pt x="132588" y="33527"/>
                    </a:lnTo>
                    <a:lnTo>
                      <a:pt x="135278" y="50565"/>
                    </a:lnTo>
                    <a:lnTo>
                      <a:pt x="137541" y="67532"/>
                    </a:lnTo>
                    <a:lnTo>
                      <a:pt x="139231" y="84641"/>
                    </a:lnTo>
                    <a:lnTo>
                      <a:pt x="140208" y="102107"/>
                    </a:lnTo>
                    <a:lnTo>
                      <a:pt x="140922" y="120872"/>
                    </a:lnTo>
                    <a:lnTo>
                      <a:pt x="140779" y="140779"/>
                    </a:lnTo>
                    <a:lnTo>
                      <a:pt x="131064" y="178307"/>
                    </a:lnTo>
                    <a:lnTo>
                      <a:pt x="110918" y="187523"/>
                    </a:lnTo>
                    <a:lnTo>
                      <a:pt x="103632" y="185165"/>
                    </a:lnTo>
                    <a:lnTo>
                      <a:pt x="81534" y="150875"/>
                    </a:lnTo>
                    <a:lnTo>
                      <a:pt x="79152" y="130016"/>
                    </a:lnTo>
                    <a:lnTo>
                      <a:pt x="80140" y="119264"/>
                    </a:lnTo>
                    <a:lnTo>
                      <a:pt x="103417" y="86796"/>
                    </a:lnTo>
                    <a:lnTo>
                      <a:pt x="128682" y="70389"/>
                    </a:lnTo>
                    <a:lnTo>
                      <a:pt x="137290" y="65234"/>
                    </a:lnTo>
                    <a:lnTo>
                      <a:pt x="145542" y="59435"/>
                    </a:lnTo>
                    <a:lnTo>
                      <a:pt x="147828" y="57149"/>
                    </a:lnTo>
                    <a:lnTo>
                      <a:pt x="150114" y="55625"/>
                    </a:lnTo>
                    <a:lnTo>
                      <a:pt x="152400" y="53339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37" name="Google Shape;737;p29"/>
            <p:cNvGrpSpPr/>
            <p:nvPr/>
          </p:nvGrpSpPr>
          <p:grpSpPr>
            <a:xfrm>
              <a:off x="7294482" y="2042896"/>
              <a:ext cx="352974" cy="341021"/>
              <a:chOff x="7294482" y="2042896"/>
              <a:chExt cx="352974" cy="341021"/>
            </a:xfrm>
          </p:grpSpPr>
          <p:sp>
            <p:nvSpPr>
              <p:cNvPr id="738" name="Google Shape;738;p29"/>
              <p:cNvSpPr/>
              <p:nvPr/>
            </p:nvSpPr>
            <p:spPr>
              <a:xfrm>
                <a:off x="7294482" y="2065782"/>
                <a:ext cx="105409" cy="318135"/>
              </a:xfrm>
              <a:custGeom>
                <a:rect b="b" l="l" r="r" t="t"/>
                <a:pathLst>
                  <a:path extrusionOk="0" h="318135" w="105409">
                    <a:moveTo>
                      <a:pt x="53482" y="0"/>
                    </a:moveTo>
                    <a:lnTo>
                      <a:pt x="33480" y="34290"/>
                    </a:lnTo>
                    <a:lnTo>
                      <a:pt x="21478" y="73152"/>
                    </a:lnTo>
                    <a:lnTo>
                      <a:pt x="7381" y="136969"/>
                    </a:lnTo>
                    <a:lnTo>
                      <a:pt x="142" y="201930"/>
                    </a:lnTo>
                    <a:lnTo>
                      <a:pt x="0" y="226790"/>
                    </a:lnTo>
                    <a:lnTo>
                      <a:pt x="1857" y="251650"/>
                    </a:lnTo>
                    <a:lnTo>
                      <a:pt x="18430" y="297942"/>
                    </a:lnTo>
                    <a:lnTo>
                      <a:pt x="59043" y="317765"/>
                    </a:lnTo>
                    <a:lnTo>
                      <a:pt x="74818" y="315468"/>
                    </a:lnTo>
                    <a:lnTo>
                      <a:pt x="85153" y="310455"/>
                    </a:lnTo>
                    <a:lnTo>
                      <a:pt x="92916" y="306228"/>
                    </a:lnTo>
                    <a:lnTo>
                      <a:pt x="99250" y="301859"/>
                    </a:lnTo>
                    <a:lnTo>
                      <a:pt x="105298" y="296418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739" name="Google Shape;739;p29"/>
              <p:cNvPicPr preferRelativeResize="0"/>
              <p:nvPr/>
            </p:nvPicPr>
            <p:blipFill rotWithShape="1">
              <a:blip r:embed="rId35">
                <a:alphaModFix/>
              </a:blip>
              <a:srcRect b="0" l="0" r="0" t="0"/>
              <a:stretch/>
            </p:blipFill>
            <p:spPr>
              <a:xfrm>
                <a:off x="7427188" y="2152624"/>
                <a:ext cx="99872" cy="16229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740" name="Google Shape;740;p29"/>
              <p:cNvSpPr/>
              <p:nvPr/>
            </p:nvSpPr>
            <p:spPr>
              <a:xfrm>
                <a:off x="7581899" y="2263140"/>
                <a:ext cx="0" cy="67944"/>
              </a:xfrm>
              <a:custGeom>
                <a:rect b="b" l="l" r="r" t="t"/>
                <a:pathLst>
                  <a:path extrusionOk="0" h="67944" w="120000">
                    <a:moveTo>
                      <a:pt x="0" y="0"/>
                    </a:moveTo>
                    <a:lnTo>
                      <a:pt x="0" y="17133"/>
                    </a:lnTo>
                    <a:lnTo>
                      <a:pt x="0" y="34194"/>
                    </a:lnTo>
                    <a:lnTo>
                      <a:pt x="0" y="51113"/>
                    </a:lnTo>
                    <a:lnTo>
                      <a:pt x="0" y="67818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741" name="Google Shape;741;p29"/>
              <p:cNvPicPr preferRelativeResize="0"/>
              <p:nvPr/>
            </p:nvPicPr>
            <p:blipFill rotWithShape="1">
              <a:blip r:embed="rId36">
                <a:alphaModFix/>
              </a:blip>
              <a:srcRect b="0" l="0" r="0" t="0"/>
              <a:stretch/>
            </p:blipFill>
            <p:spPr>
              <a:xfrm>
                <a:off x="7568158" y="2042896"/>
                <a:ext cx="79298" cy="953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742" name="Google Shape;742;p29"/>
            <p:cNvSpPr/>
            <p:nvPr/>
          </p:nvSpPr>
          <p:spPr>
            <a:xfrm>
              <a:off x="7706868" y="2237232"/>
              <a:ext cx="40004" cy="60325"/>
            </a:xfrm>
            <a:custGeom>
              <a:rect b="b" l="l" r="r" t="t"/>
              <a:pathLst>
                <a:path extrusionOk="0" h="60325" w="40004">
                  <a:moveTo>
                    <a:pt x="22098" y="0"/>
                  </a:moveTo>
                  <a:lnTo>
                    <a:pt x="29551" y="5107"/>
                  </a:lnTo>
                  <a:lnTo>
                    <a:pt x="35433" y="10001"/>
                  </a:lnTo>
                  <a:lnTo>
                    <a:pt x="39028" y="16180"/>
                  </a:lnTo>
                  <a:lnTo>
                    <a:pt x="39624" y="25145"/>
                  </a:lnTo>
                  <a:lnTo>
                    <a:pt x="37230" y="34611"/>
                  </a:lnTo>
                  <a:lnTo>
                    <a:pt x="6096" y="59436"/>
                  </a:lnTo>
                  <a:lnTo>
                    <a:pt x="0" y="60198"/>
                  </a:lnTo>
                </a:path>
              </a:pathLst>
            </a:custGeom>
            <a:noFill/>
            <a:ln cap="flat" cmpd="sng" w="22900">
              <a:solidFill>
                <a:srgbClr val="008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3" name="Google Shape;743;p29"/>
            <p:cNvSpPr/>
            <p:nvPr/>
          </p:nvSpPr>
          <p:spPr>
            <a:xfrm>
              <a:off x="7917942" y="2178557"/>
              <a:ext cx="13970" cy="5714"/>
            </a:xfrm>
            <a:custGeom>
              <a:rect b="b" l="l" r="r" t="t"/>
              <a:pathLst>
                <a:path extrusionOk="0" h="5714" w="13970">
                  <a:moveTo>
                    <a:pt x="0" y="5334"/>
                  </a:moveTo>
                  <a:lnTo>
                    <a:pt x="4572" y="3810"/>
                  </a:lnTo>
                  <a:lnTo>
                    <a:pt x="9144" y="2286"/>
                  </a:lnTo>
                  <a:lnTo>
                    <a:pt x="13716" y="0"/>
                  </a:lnTo>
                </a:path>
              </a:pathLst>
            </a:custGeom>
            <a:noFill/>
            <a:ln cap="flat" cmpd="sng" w="22900">
              <a:solidFill>
                <a:srgbClr val="008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44" name="Google Shape;744;p29"/>
            <p:cNvGrpSpPr/>
            <p:nvPr/>
          </p:nvGrpSpPr>
          <p:grpSpPr>
            <a:xfrm>
              <a:off x="8059674" y="2154936"/>
              <a:ext cx="97535" cy="22860"/>
              <a:chOff x="8059674" y="2154936"/>
              <a:chExt cx="97535" cy="22860"/>
            </a:xfrm>
          </p:grpSpPr>
          <p:sp>
            <p:nvSpPr>
              <p:cNvPr id="745" name="Google Shape;745;p29"/>
              <p:cNvSpPr/>
              <p:nvPr/>
            </p:nvSpPr>
            <p:spPr>
              <a:xfrm>
                <a:off x="8059674" y="2162556"/>
                <a:ext cx="20320" cy="3810"/>
              </a:xfrm>
              <a:custGeom>
                <a:rect b="b" l="l" r="r" t="t"/>
                <a:pathLst>
                  <a:path extrusionOk="0" h="3810" w="20320">
                    <a:moveTo>
                      <a:pt x="0" y="3810"/>
                    </a:moveTo>
                    <a:lnTo>
                      <a:pt x="11430" y="2286"/>
                    </a:lnTo>
                    <a:lnTo>
                      <a:pt x="13716" y="3048"/>
                    </a:lnTo>
                    <a:lnTo>
                      <a:pt x="19812" y="0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6" name="Google Shape;746;p29"/>
              <p:cNvSpPr/>
              <p:nvPr/>
            </p:nvSpPr>
            <p:spPr>
              <a:xfrm>
                <a:off x="8134350" y="2154936"/>
                <a:ext cx="22859" cy="22860"/>
              </a:xfrm>
              <a:custGeom>
                <a:rect b="b" l="l" r="r" t="t"/>
                <a:pathLst>
                  <a:path extrusionOk="0" h="22860" w="22859">
                    <a:moveTo>
                      <a:pt x="0" y="5333"/>
                    </a:moveTo>
                    <a:lnTo>
                      <a:pt x="0" y="18287"/>
                    </a:lnTo>
                    <a:lnTo>
                      <a:pt x="5333" y="22859"/>
                    </a:lnTo>
                    <a:lnTo>
                      <a:pt x="18287" y="22859"/>
                    </a:lnTo>
                    <a:lnTo>
                      <a:pt x="22859" y="18287"/>
                    </a:lnTo>
                    <a:lnTo>
                      <a:pt x="22859" y="11429"/>
                    </a:lnTo>
                    <a:lnTo>
                      <a:pt x="22859" y="5333"/>
                    </a:lnTo>
                    <a:lnTo>
                      <a:pt x="18287" y="0"/>
                    </a:lnTo>
                    <a:lnTo>
                      <a:pt x="5333" y="0"/>
                    </a:lnTo>
                    <a:lnTo>
                      <a:pt x="0" y="5333"/>
                    </a:lnTo>
                    <a:close/>
                  </a:path>
                </a:pathLst>
              </a:custGeom>
              <a:solidFill>
                <a:srgbClr val="008000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747" name="Google Shape;747;p29"/>
            <p:cNvPicPr preferRelativeResize="0"/>
            <p:nvPr/>
          </p:nvPicPr>
          <p:blipFill rotWithShape="1">
            <a:blip r:embed="rId37">
              <a:alphaModFix/>
            </a:blip>
            <a:srcRect b="0" l="0" r="0" t="0"/>
            <a:stretch/>
          </p:blipFill>
          <p:spPr>
            <a:xfrm>
              <a:off x="8231098" y="2179294"/>
              <a:ext cx="64058" cy="8158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748" name="Google Shape;748;p29"/>
            <p:cNvGrpSpPr/>
            <p:nvPr/>
          </p:nvGrpSpPr>
          <p:grpSpPr>
            <a:xfrm>
              <a:off x="8340826" y="1944624"/>
              <a:ext cx="396900" cy="313689"/>
              <a:chOff x="8340826" y="1944624"/>
              <a:chExt cx="396900" cy="313689"/>
            </a:xfrm>
          </p:grpSpPr>
          <p:pic>
            <p:nvPicPr>
              <p:cNvPr id="749" name="Google Shape;749;p29"/>
              <p:cNvPicPr preferRelativeResize="0"/>
              <p:nvPr/>
            </p:nvPicPr>
            <p:blipFill rotWithShape="1">
              <a:blip r:embed="rId38">
                <a:alphaModFix/>
              </a:blip>
              <a:srcRect b="0" l="0" r="0" t="0"/>
              <a:stretch/>
            </p:blipFill>
            <p:spPr>
              <a:xfrm>
                <a:off x="8340826" y="2036800"/>
                <a:ext cx="108135" cy="19512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50" name="Google Shape;750;p29"/>
              <p:cNvPicPr preferRelativeResize="0"/>
              <p:nvPr/>
            </p:nvPicPr>
            <p:blipFill rotWithShape="1">
              <a:blip r:embed="rId39">
                <a:alphaModFix/>
              </a:blip>
              <a:srcRect b="0" l="0" r="0" t="0"/>
              <a:stretch/>
            </p:blipFill>
            <p:spPr>
              <a:xfrm>
                <a:off x="8490940" y="2159482"/>
                <a:ext cx="78536" cy="92252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751" name="Google Shape;751;p29"/>
              <p:cNvSpPr/>
              <p:nvPr/>
            </p:nvSpPr>
            <p:spPr>
              <a:xfrm>
                <a:off x="8531351" y="1965960"/>
                <a:ext cx="38100" cy="52069"/>
              </a:xfrm>
              <a:custGeom>
                <a:rect b="b" l="l" r="r" t="t"/>
                <a:pathLst>
                  <a:path extrusionOk="0" h="52069" w="38100">
                    <a:moveTo>
                      <a:pt x="14477" y="0"/>
                    </a:moveTo>
                    <a:lnTo>
                      <a:pt x="10894" y="8346"/>
                    </a:lnTo>
                    <a:lnTo>
                      <a:pt x="8096" y="16478"/>
                    </a:lnTo>
                    <a:lnTo>
                      <a:pt x="6012" y="24753"/>
                    </a:lnTo>
                    <a:lnTo>
                      <a:pt x="4571" y="33528"/>
                    </a:lnTo>
                    <a:lnTo>
                      <a:pt x="4571" y="38862"/>
                    </a:lnTo>
                    <a:lnTo>
                      <a:pt x="4571" y="43434"/>
                    </a:lnTo>
                    <a:lnTo>
                      <a:pt x="4571" y="48006"/>
                    </a:lnTo>
                    <a:lnTo>
                      <a:pt x="4571" y="51816"/>
                    </a:lnTo>
                    <a:lnTo>
                      <a:pt x="4571" y="50292"/>
                    </a:lnTo>
                    <a:lnTo>
                      <a:pt x="4571" y="47244"/>
                    </a:lnTo>
                    <a:lnTo>
                      <a:pt x="4571" y="42672"/>
                    </a:lnTo>
                    <a:lnTo>
                      <a:pt x="4571" y="37338"/>
                    </a:lnTo>
                    <a:lnTo>
                      <a:pt x="4571" y="32004"/>
                    </a:lnTo>
                    <a:lnTo>
                      <a:pt x="11429" y="32004"/>
                    </a:lnTo>
                    <a:lnTo>
                      <a:pt x="19049" y="32766"/>
                    </a:lnTo>
                    <a:lnTo>
                      <a:pt x="25907" y="33528"/>
                    </a:lnTo>
                    <a:lnTo>
                      <a:pt x="30479" y="34290"/>
                    </a:lnTo>
                    <a:lnTo>
                      <a:pt x="33527" y="35051"/>
                    </a:lnTo>
                    <a:lnTo>
                      <a:pt x="38099" y="35051"/>
                    </a:lnTo>
                    <a:lnTo>
                      <a:pt x="31241" y="34290"/>
                    </a:lnTo>
                    <a:lnTo>
                      <a:pt x="25145" y="33528"/>
                    </a:lnTo>
                    <a:lnTo>
                      <a:pt x="18287" y="33528"/>
                    </a:lnTo>
                    <a:lnTo>
                      <a:pt x="11429" y="33528"/>
                    </a:lnTo>
                    <a:lnTo>
                      <a:pt x="4571" y="34290"/>
                    </a:lnTo>
                    <a:lnTo>
                      <a:pt x="0" y="40386"/>
                    </a:lnTo>
                    <a:lnTo>
                      <a:pt x="0" y="41148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2" name="Google Shape;752;p29"/>
              <p:cNvSpPr/>
              <p:nvPr/>
            </p:nvSpPr>
            <p:spPr>
              <a:xfrm>
                <a:off x="8618981" y="1944624"/>
                <a:ext cx="118745" cy="313689"/>
              </a:xfrm>
              <a:custGeom>
                <a:rect b="b" l="l" r="r" t="t"/>
                <a:pathLst>
                  <a:path extrusionOk="0" h="313689" w="118745">
                    <a:moveTo>
                      <a:pt x="33527" y="0"/>
                    </a:moveTo>
                    <a:lnTo>
                      <a:pt x="71568" y="20788"/>
                    </a:lnTo>
                    <a:lnTo>
                      <a:pt x="103346" y="60293"/>
                    </a:lnTo>
                    <a:lnTo>
                      <a:pt x="118098" y="115526"/>
                    </a:lnTo>
                    <a:lnTo>
                      <a:pt x="118205" y="137064"/>
                    </a:lnTo>
                    <a:lnTo>
                      <a:pt x="115597" y="158460"/>
                    </a:lnTo>
                    <a:lnTo>
                      <a:pt x="99607" y="203835"/>
                    </a:lnTo>
                    <a:lnTo>
                      <a:pt x="69556" y="248507"/>
                    </a:lnTo>
                    <a:lnTo>
                      <a:pt x="41374" y="279927"/>
                    </a:lnTo>
                    <a:lnTo>
                      <a:pt x="7619" y="310896"/>
                    </a:lnTo>
                    <a:lnTo>
                      <a:pt x="3047" y="312420"/>
                    </a:lnTo>
                    <a:lnTo>
                      <a:pt x="2285" y="313182"/>
                    </a:lnTo>
                    <a:lnTo>
                      <a:pt x="0" y="313182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753" name="Google Shape;753;p29"/>
            <p:cNvSpPr/>
            <p:nvPr/>
          </p:nvSpPr>
          <p:spPr>
            <a:xfrm>
              <a:off x="2660904" y="2957322"/>
              <a:ext cx="6738620" cy="180339"/>
            </a:xfrm>
            <a:custGeom>
              <a:rect b="b" l="l" r="r" t="t"/>
              <a:pathLst>
                <a:path extrusionOk="0" h="180339" w="6738620">
                  <a:moveTo>
                    <a:pt x="0" y="762"/>
                  </a:moveTo>
                  <a:lnTo>
                    <a:pt x="29027" y="642"/>
                  </a:lnTo>
                  <a:lnTo>
                    <a:pt x="57912" y="381"/>
                  </a:lnTo>
                  <a:lnTo>
                    <a:pt x="86796" y="119"/>
                  </a:lnTo>
                  <a:lnTo>
                    <a:pt x="115823" y="0"/>
                  </a:lnTo>
                  <a:lnTo>
                    <a:pt x="167053" y="88"/>
                  </a:lnTo>
                  <a:lnTo>
                    <a:pt x="218216" y="337"/>
                  </a:lnTo>
                  <a:lnTo>
                    <a:pt x="269339" y="719"/>
                  </a:lnTo>
                  <a:lnTo>
                    <a:pt x="320448" y="1208"/>
                  </a:lnTo>
                  <a:lnTo>
                    <a:pt x="371571" y="1777"/>
                  </a:lnTo>
                  <a:lnTo>
                    <a:pt x="422734" y="2399"/>
                  </a:lnTo>
                  <a:lnTo>
                    <a:pt x="473964" y="3047"/>
                  </a:lnTo>
                  <a:lnTo>
                    <a:pt x="528291" y="3340"/>
                  </a:lnTo>
                  <a:lnTo>
                    <a:pt x="582509" y="3377"/>
                  </a:lnTo>
                  <a:lnTo>
                    <a:pt x="636690" y="3267"/>
                  </a:lnTo>
                  <a:lnTo>
                    <a:pt x="690908" y="3121"/>
                  </a:lnTo>
                  <a:lnTo>
                    <a:pt x="745236" y="3047"/>
                  </a:lnTo>
                  <a:lnTo>
                    <a:pt x="796667" y="3936"/>
                  </a:lnTo>
                  <a:lnTo>
                    <a:pt x="848077" y="5079"/>
                  </a:lnTo>
                  <a:lnTo>
                    <a:pt x="899445" y="6476"/>
                  </a:lnTo>
                  <a:lnTo>
                    <a:pt x="950750" y="8127"/>
                  </a:lnTo>
                  <a:lnTo>
                    <a:pt x="1001970" y="10032"/>
                  </a:lnTo>
                  <a:lnTo>
                    <a:pt x="1053084" y="12191"/>
                  </a:lnTo>
                  <a:lnTo>
                    <a:pt x="1102071" y="14275"/>
                  </a:lnTo>
                  <a:lnTo>
                    <a:pt x="1151073" y="16546"/>
                  </a:lnTo>
                  <a:lnTo>
                    <a:pt x="1200101" y="18910"/>
                  </a:lnTo>
                  <a:lnTo>
                    <a:pt x="1249169" y="21273"/>
                  </a:lnTo>
                  <a:lnTo>
                    <a:pt x="1298290" y="23544"/>
                  </a:lnTo>
                  <a:lnTo>
                    <a:pt x="1347478" y="25628"/>
                  </a:lnTo>
                  <a:lnTo>
                    <a:pt x="1396746" y="27431"/>
                  </a:lnTo>
                  <a:lnTo>
                    <a:pt x="1450630" y="29300"/>
                  </a:lnTo>
                  <a:lnTo>
                    <a:pt x="1504514" y="30995"/>
                  </a:lnTo>
                  <a:lnTo>
                    <a:pt x="1558398" y="32530"/>
                  </a:lnTo>
                  <a:lnTo>
                    <a:pt x="1612283" y="33918"/>
                  </a:lnTo>
                  <a:lnTo>
                    <a:pt x="1666167" y="35174"/>
                  </a:lnTo>
                  <a:lnTo>
                    <a:pt x="1720051" y="36309"/>
                  </a:lnTo>
                  <a:lnTo>
                    <a:pt x="1773936" y="37337"/>
                  </a:lnTo>
                  <a:lnTo>
                    <a:pt x="1823119" y="38483"/>
                  </a:lnTo>
                  <a:lnTo>
                    <a:pt x="1872364" y="39647"/>
                  </a:lnTo>
                  <a:lnTo>
                    <a:pt x="1921664" y="40847"/>
                  </a:lnTo>
                  <a:lnTo>
                    <a:pt x="1971008" y="42100"/>
                  </a:lnTo>
                  <a:lnTo>
                    <a:pt x="2020387" y="43425"/>
                  </a:lnTo>
                  <a:lnTo>
                    <a:pt x="2069794" y="44838"/>
                  </a:lnTo>
                  <a:lnTo>
                    <a:pt x="2119218" y="46359"/>
                  </a:lnTo>
                  <a:lnTo>
                    <a:pt x="2168652" y="48005"/>
                  </a:lnTo>
                  <a:lnTo>
                    <a:pt x="2218085" y="50006"/>
                  </a:lnTo>
                  <a:lnTo>
                    <a:pt x="2267509" y="52006"/>
                  </a:lnTo>
                  <a:lnTo>
                    <a:pt x="2316916" y="54006"/>
                  </a:lnTo>
                  <a:lnTo>
                    <a:pt x="2366295" y="56006"/>
                  </a:lnTo>
                  <a:lnTo>
                    <a:pt x="2415639" y="58007"/>
                  </a:lnTo>
                  <a:lnTo>
                    <a:pt x="2464939" y="60007"/>
                  </a:lnTo>
                  <a:lnTo>
                    <a:pt x="2514184" y="62007"/>
                  </a:lnTo>
                  <a:lnTo>
                    <a:pt x="2563368" y="64007"/>
                  </a:lnTo>
                  <a:lnTo>
                    <a:pt x="2613469" y="66117"/>
                  </a:lnTo>
                  <a:lnTo>
                    <a:pt x="2663571" y="68244"/>
                  </a:lnTo>
                  <a:lnTo>
                    <a:pt x="2713672" y="70377"/>
                  </a:lnTo>
                  <a:lnTo>
                    <a:pt x="2763773" y="72502"/>
                  </a:lnTo>
                  <a:lnTo>
                    <a:pt x="2813875" y="74606"/>
                  </a:lnTo>
                  <a:lnTo>
                    <a:pt x="2863976" y="76676"/>
                  </a:lnTo>
                  <a:lnTo>
                    <a:pt x="2914078" y="78698"/>
                  </a:lnTo>
                  <a:lnTo>
                    <a:pt x="2964179" y="80659"/>
                  </a:lnTo>
                  <a:lnTo>
                    <a:pt x="3014281" y="82546"/>
                  </a:lnTo>
                  <a:lnTo>
                    <a:pt x="3064382" y="84345"/>
                  </a:lnTo>
                  <a:lnTo>
                    <a:pt x="3114484" y="86044"/>
                  </a:lnTo>
                  <a:lnTo>
                    <a:pt x="3164586" y="87629"/>
                  </a:lnTo>
                  <a:lnTo>
                    <a:pt x="3216306" y="89091"/>
                  </a:lnTo>
                  <a:lnTo>
                    <a:pt x="3268027" y="90606"/>
                  </a:lnTo>
                  <a:lnTo>
                    <a:pt x="3319748" y="92157"/>
                  </a:lnTo>
                  <a:lnTo>
                    <a:pt x="3371468" y="93725"/>
                  </a:lnTo>
                  <a:lnTo>
                    <a:pt x="3423189" y="95294"/>
                  </a:lnTo>
                  <a:lnTo>
                    <a:pt x="3474910" y="96845"/>
                  </a:lnTo>
                  <a:lnTo>
                    <a:pt x="3526631" y="98360"/>
                  </a:lnTo>
                  <a:lnTo>
                    <a:pt x="3578352" y="99821"/>
                  </a:lnTo>
                  <a:lnTo>
                    <a:pt x="3627664" y="100932"/>
                  </a:lnTo>
                  <a:lnTo>
                    <a:pt x="3676976" y="101990"/>
                  </a:lnTo>
                  <a:lnTo>
                    <a:pt x="3726288" y="103011"/>
                  </a:lnTo>
                  <a:lnTo>
                    <a:pt x="3775601" y="104011"/>
                  </a:lnTo>
                  <a:lnTo>
                    <a:pt x="3824913" y="105009"/>
                  </a:lnTo>
                  <a:lnTo>
                    <a:pt x="3874225" y="106020"/>
                  </a:lnTo>
                  <a:lnTo>
                    <a:pt x="3923537" y="107060"/>
                  </a:lnTo>
                  <a:lnTo>
                    <a:pt x="3972850" y="108148"/>
                  </a:lnTo>
                  <a:lnTo>
                    <a:pt x="4022162" y="109299"/>
                  </a:lnTo>
                  <a:lnTo>
                    <a:pt x="4071474" y="110529"/>
                  </a:lnTo>
                  <a:lnTo>
                    <a:pt x="4120787" y="111857"/>
                  </a:lnTo>
                  <a:lnTo>
                    <a:pt x="4170099" y="113298"/>
                  </a:lnTo>
                  <a:lnTo>
                    <a:pt x="4219411" y="114868"/>
                  </a:lnTo>
                  <a:lnTo>
                    <a:pt x="4268724" y="116585"/>
                  </a:lnTo>
                  <a:lnTo>
                    <a:pt x="4320322" y="118916"/>
                  </a:lnTo>
                  <a:lnTo>
                    <a:pt x="4371920" y="121326"/>
                  </a:lnTo>
                  <a:lnTo>
                    <a:pt x="4423518" y="123803"/>
                  </a:lnTo>
                  <a:lnTo>
                    <a:pt x="4475117" y="126334"/>
                  </a:lnTo>
                  <a:lnTo>
                    <a:pt x="4526715" y="128904"/>
                  </a:lnTo>
                  <a:lnTo>
                    <a:pt x="4578313" y="131501"/>
                  </a:lnTo>
                  <a:lnTo>
                    <a:pt x="4629912" y="134111"/>
                  </a:lnTo>
                  <a:lnTo>
                    <a:pt x="4681183" y="136960"/>
                  </a:lnTo>
                  <a:lnTo>
                    <a:pt x="4732455" y="139634"/>
                  </a:lnTo>
                  <a:lnTo>
                    <a:pt x="4783727" y="142149"/>
                  </a:lnTo>
                  <a:lnTo>
                    <a:pt x="4834998" y="144517"/>
                  </a:lnTo>
                  <a:lnTo>
                    <a:pt x="4886270" y="146752"/>
                  </a:lnTo>
                  <a:lnTo>
                    <a:pt x="4937542" y="148867"/>
                  </a:lnTo>
                  <a:lnTo>
                    <a:pt x="4988814" y="150875"/>
                  </a:lnTo>
                  <a:lnTo>
                    <a:pt x="5040738" y="152988"/>
                  </a:lnTo>
                  <a:lnTo>
                    <a:pt x="5092663" y="154808"/>
                  </a:lnTo>
                  <a:lnTo>
                    <a:pt x="5144588" y="156414"/>
                  </a:lnTo>
                  <a:lnTo>
                    <a:pt x="5196513" y="157887"/>
                  </a:lnTo>
                  <a:lnTo>
                    <a:pt x="5248438" y="159306"/>
                  </a:lnTo>
                  <a:lnTo>
                    <a:pt x="5300363" y="160753"/>
                  </a:lnTo>
                  <a:lnTo>
                    <a:pt x="5352288" y="162305"/>
                  </a:lnTo>
                  <a:lnTo>
                    <a:pt x="5402537" y="163610"/>
                  </a:lnTo>
                  <a:lnTo>
                    <a:pt x="5452720" y="164900"/>
                  </a:lnTo>
                  <a:lnTo>
                    <a:pt x="5502864" y="166164"/>
                  </a:lnTo>
                  <a:lnTo>
                    <a:pt x="5552993" y="167388"/>
                  </a:lnTo>
                  <a:lnTo>
                    <a:pt x="5603137" y="168559"/>
                  </a:lnTo>
                  <a:lnTo>
                    <a:pt x="5653320" y="169663"/>
                  </a:lnTo>
                  <a:lnTo>
                    <a:pt x="5703570" y="170687"/>
                  </a:lnTo>
                  <a:lnTo>
                    <a:pt x="5751900" y="171576"/>
                  </a:lnTo>
                  <a:lnTo>
                    <a:pt x="5800217" y="172291"/>
                  </a:lnTo>
                  <a:lnTo>
                    <a:pt x="5848507" y="172847"/>
                  </a:lnTo>
                  <a:lnTo>
                    <a:pt x="5896758" y="173256"/>
                  </a:lnTo>
                  <a:lnTo>
                    <a:pt x="5944955" y="173531"/>
                  </a:lnTo>
                  <a:lnTo>
                    <a:pt x="5993085" y="173687"/>
                  </a:lnTo>
                  <a:lnTo>
                    <a:pt x="6041136" y="173735"/>
                  </a:lnTo>
                  <a:lnTo>
                    <a:pt x="6092514" y="174057"/>
                  </a:lnTo>
                  <a:lnTo>
                    <a:pt x="6143808" y="174272"/>
                  </a:lnTo>
                  <a:lnTo>
                    <a:pt x="6195060" y="174402"/>
                  </a:lnTo>
                  <a:lnTo>
                    <a:pt x="6246311" y="174469"/>
                  </a:lnTo>
                  <a:lnTo>
                    <a:pt x="6297605" y="174494"/>
                  </a:lnTo>
                  <a:lnTo>
                    <a:pt x="6348984" y="174497"/>
                  </a:lnTo>
                  <a:lnTo>
                    <a:pt x="6396990" y="174345"/>
                  </a:lnTo>
                  <a:lnTo>
                    <a:pt x="6444996" y="174010"/>
                  </a:lnTo>
                  <a:lnTo>
                    <a:pt x="6493002" y="173675"/>
                  </a:lnTo>
                  <a:lnTo>
                    <a:pt x="6541008" y="173522"/>
                  </a:lnTo>
                  <a:lnTo>
                    <a:pt x="6589014" y="173735"/>
                  </a:lnTo>
                  <a:lnTo>
                    <a:pt x="6624447" y="173521"/>
                  </a:lnTo>
                  <a:lnTo>
                    <a:pt x="6659880" y="173164"/>
                  </a:lnTo>
                  <a:lnTo>
                    <a:pt x="6695312" y="173093"/>
                  </a:lnTo>
                  <a:lnTo>
                    <a:pt x="6730746" y="173735"/>
                  </a:lnTo>
                  <a:lnTo>
                    <a:pt x="6733032" y="173735"/>
                  </a:lnTo>
                  <a:lnTo>
                    <a:pt x="6736080" y="174497"/>
                  </a:lnTo>
                  <a:lnTo>
                    <a:pt x="6738366" y="174497"/>
                  </a:lnTo>
                  <a:lnTo>
                    <a:pt x="6734222" y="176188"/>
                  </a:lnTo>
                  <a:lnTo>
                    <a:pt x="6727507" y="177736"/>
                  </a:lnTo>
                  <a:lnTo>
                    <a:pt x="6719935" y="178998"/>
                  </a:lnTo>
                  <a:lnTo>
                    <a:pt x="6713220" y="179831"/>
                  </a:lnTo>
                  <a:lnTo>
                    <a:pt x="6697884" y="179701"/>
                  </a:lnTo>
                  <a:lnTo>
                    <a:pt x="6685978" y="179355"/>
                  </a:lnTo>
                  <a:lnTo>
                    <a:pt x="6675501" y="178867"/>
                  </a:lnTo>
                  <a:lnTo>
                    <a:pt x="6664452" y="178307"/>
                  </a:lnTo>
                </a:path>
              </a:pathLst>
            </a:custGeom>
            <a:noFill/>
            <a:ln cap="flat" cmpd="sng" w="22900">
              <a:solidFill>
                <a:srgbClr val="008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111" name="Shape 2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2" name="Google Shape;2112;p7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6070" y="907676"/>
            <a:ext cx="6520846" cy="37441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6" name="Shape 211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120" name="Shape 2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1" name="Google Shape;2121;p7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55544"/>
            <a:ext cx="6378948" cy="3479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125" name="Shape 2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6" name="Google Shape;2126;p7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2773" y="886665"/>
            <a:ext cx="6462993" cy="33701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130" name="Shape 2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31" name="Google Shape;2131;p78"/>
          <p:cNvGrpSpPr/>
          <p:nvPr/>
        </p:nvGrpSpPr>
        <p:grpSpPr>
          <a:xfrm>
            <a:off x="700118" y="590999"/>
            <a:ext cx="8098778" cy="1245845"/>
            <a:chOff x="877798" y="2055876"/>
            <a:chExt cx="8908567" cy="1882510"/>
          </a:xfrm>
        </p:grpSpPr>
        <p:pic>
          <p:nvPicPr>
            <p:cNvPr id="2132" name="Google Shape;2132;p7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871875" y="2296452"/>
              <a:ext cx="120268" cy="22655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133" name="Google Shape;2133;p78"/>
            <p:cNvGrpSpPr/>
            <p:nvPr/>
          </p:nvGrpSpPr>
          <p:grpSpPr>
            <a:xfrm>
              <a:off x="4106798" y="2196846"/>
              <a:ext cx="201765" cy="392430"/>
              <a:chOff x="4106798" y="2196846"/>
              <a:chExt cx="201765" cy="392430"/>
            </a:xfrm>
          </p:grpSpPr>
          <p:sp>
            <p:nvSpPr>
              <p:cNvPr id="2134" name="Google Shape;2134;p78"/>
              <p:cNvSpPr/>
              <p:nvPr/>
            </p:nvSpPr>
            <p:spPr>
              <a:xfrm>
                <a:off x="4106798" y="2196846"/>
                <a:ext cx="81914" cy="392430"/>
              </a:xfrm>
              <a:custGeom>
                <a:rect b="b" l="l" r="r" t="t"/>
                <a:pathLst>
                  <a:path extrusionOk="0" h="392430" w="81914">
                    <a:moveTo>
                      <a:pt x="39242" y="0"/>
                    </a:moveTo>
                    <a:lnTo>
                      <a:pt x="17168" y="45648"/>
                    </a:lnTo>
                    <a:lnTo>
                      <a:pt x="8429" y="97357"/>
                    </a:lnTo>
                    <a:lnTo>
                      <a:pt x="2619" y="162817"/>
                    </a:lnTo>
                    <a:lnTo>
                      <a:pt x="142" y="226349"/>
                    </a:lnTo>
                    <a:lnTo>
                      <a:pt x="0" y="257079"/>
                    </a:lnTo>
                    <a:lnTo>
                      <a:pt x="1571" y="287666"/>
                    </a:lnTo>
                    <a:lnTo>
                      <a:pt x="9489" y="334696"/>
                    </a:lnTo>
                    <a:lnTo>
                      <a:pt x="34670" y="380238"/>
                    </a:lnTo>
                    <a:lnTo>
                      <a:pt x="63603" y="392346"/>
                    </a:lnTo>
                    <a:lnTo>
                      <a:pt x="73532" y="390906"/>
                    </a:lnTo>
                    <a:lnTo>
                      <a:pt x="75818" y="388620"/>
                    </a:lnTo>
                    <a:lnTo>
                      <a:pt x="78866" y="386334"/>
                    </a:lnTo>
                    <a:lnTo>
                      <a:pt x="81914" y="384810"/>
                    </a:lnTo>
                  </a:path>
                </a:pathLst>
              </a:custGeom>
              <a:noFill/>
              <a:ln cap="flat" cmpd="sng" w="2290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2135" name="Google Shape;2135;p78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4220204" y="2317216"/>
                <a:ext cx="88359" cy="19207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136" name="Google Shape;2136;p78"/>
            <p:cNvGrpSpPr/>
            <p:nvPr/>
          </p:nvGrpSpPr>
          <p:grpSpPr>
            <a:xfrm>
              <a:off x="4367022" y="2321813"/>
              <a:ext cx="183419" cy="148589"/>
              <a:chOff x="4367022" y="2321813"/>
              <a:chExt cx="183419" cy="148589"/>
            </a:xfrm>
          </p:grpSpPr>
          <p:sp>
            <p:nvSpPr>
              <p:cNvPr id="2137" name="Google Shape;2137;p78"/>
              <p:cNvSpPr/>
              <p:nvPr/>
            </p:nvSpPr>
            <p:spPr>
              <a:xfrm>
                <a:off x="4367022" y="2361437"/>
                <a:ext cx="71120" cy="3810"/>
              </a:xfrm>
              <a:custGeom>
                <a:rect b="b" l="l" r="r" t="t"/>
                <a:pathLst>
                  <a:path extrusionOk="0" h="3810" w="71120">
                    <a:moveTo>
                      <a:pt x="0" y="762"/>
                    </a:moveTo>
                    <a:lnTo>
                      <a:pt x="11275" y="2286"/>
                    </a:lnTo>
                    <a:lnTo>
                      <a:pt x="21621" y="3238"/>
                    </a:lnTo>
                    <a:lnTo>
                      <a:pt x="31825" y="3333"/>
                    </a:lnTo>
                    <a:lnTo>
                      <a:pt x="42672" y="2286"/>
                    </a:lnTo>
                    <a:lnTo>
                      <a:pt x="49863" y="1285"/>
                    </a:lnTo>
                    <a:lnTo>
                      <a:pt x="56768" y="571"/>
                    </a:lnTo>
                    <a:lnTo>
                      <a:pt x="63674" y="142"/>
                    </a:lnTo>
                    <a:lnTo>
                      <a:pt x="70866" y="0"/>
                    </a:lnTo>
                  </a:path>
                </a:pathLst>
              </a:custGeom>
              <a:noFill/>
              <a:ln cap="flat" cmpd="sng" w="2290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38" name="Google Shape;2138;p78"/>
              <p:cNvSpPr/>
              <p:nvPr/>
            </p:nvSpPr>
            <p:spPr>
              <a:xfrm>
                <a:off x="4411218" y="2417063"/>
                <a:ext cx="75564" cy="16510"/>
              </a:xfrm>
              <a:custGeom>
                <a:rect b="b" l="l" r="r" t="t"/>
                <a:pathLst>
                  <a:path extrusionOk="0" h="16510" w="75564">
                    <a:moveTo>
                      <a:pt x="0" y="14477"/>
                    </a:moveTo>
                    <a:lnTo>
                      <a:pt x="10941" y="16144"/>
                    </a:lnTo>
                    <a:lnTo>
                      <a:pt x="20669" y="15811"/>
                    </a:lnTo>
                    <a:lnTo>
                      <a:pt x="30539" y="14049"/>
                    </a:lnTo>
                    <a:lnTo>
                      <a:pt x="41910" y="11429"/>
                    </a:lnTo>
                    <a:lnTo>
                      <a:pt x="50363" y="9001"/>
                    </a:lnTo>
                    <a:lnTo>
                      <a:pt x="58674" y="6286"/>
                    </a:lnTo>
                    <a:lnTo>
                      <a:pt x="66984" y="3286"/>
                    </a:lnTo>
                    <a:lnTo>
                      <a:pt x="75438" y="0"/>
                    </a:lnTo>
                  </a:path>
                </a:pathLst>
              </a:custGeom>
              <a:noFill/>
              <a:ln cap="flat" cmpd="sng" w="2290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39" name="Google Shape;2139;p78"/>
              <p:cNvSpPr/>
              <p:nvPr/>
            </p:nvSpPr>
            <p:spPr>
              <a:xfrm>
                <a:off x="4545996" y="2321813"/>
                <a:ext cx="4445" cy="148589"/>
              </a:xfrm>
              <a:custGeom>
                <a:rect b="b" l="l" r="r" t="t"/>
                <a:pathLst>
                  <a:path extrusionOk="0" h="148589" w="4445">
                    <a:moveTo>
                      <a:pt x="2381" y="0"/>
                    </a:moveTo>
                    <a:lnTo>
                      <a:pt x="654" y="14144"/>
                    </a:lnTo>
                    <a:lnTo>
                      <a:pt x="0" y="27431"/>
                    </a:lnTo>
                    <a:lnTo>
                      <a:pt x="345" y="40719"/>
                    </a:lnTo>
                    <a:lnTo>
                      <a:pt x="1619" y="54864"/>
                    </a:lnTo>
                    <a:lnTo>
                      <a:pt x="2833" y="70866"/>
                    </a:lnTo>
                    <a:lnTo>
                      <a:pt x="3333" y="86868"/>
                    </a:lnTo>
                    <a:lnTo>
                      <a:pt x="3548" y="102870"/>
                    </a:lnTo>
                    <a:lnTo>
                      <a:pt x="3905" y="118872"/>
                    </a:lnTo>
                    <a:lnTo>
                      <a:pt x="4310" y="126622"/>
                    </a:lnTo>
                    <a:lnTo>
                      <a:pt x="4286" y="134016"/>
                    </a:lnTo>
                    <a:lnTo>
                      <a:pt x="3690" y="141267"/>
                    </a:lnTo>
                    <a:lnTo>
                      <a:pt x="2381" y="148590"/>
                    </a:lnTo>
                  </a:path>
                </a:pathLst>
              </a:custGeom>
              <a:noFill/>
              <a:ln cap="flat" cmpd="sng" w="2290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140" name="Google Shape;2140;p78"/>
            <p:cNvGrpSpPr/>
            <p:nvPr/>
          </p:nvGrpSpPr>
          <p:grpSpPr>
            <a:xfrm>
              <a:off x="4655058" y="2172462"/>
              <a:ext cx="355219" cy="465201"/>
              <a:chOff x="4655058" y="2172462"/>
              <a:chExt cx="355219" cy="465201"/>
            </a:xfrm>
          </p:grpSpPr>
          <p:sp>
            <p:nvSpPr>
              <p:cNvPr id="2141" name="Google Shape;2141;p78"/>
              <p:cNvSpPr/>
              <p:nvPr/>
            </p:nvSpPr>
            <p:spPr>
              <a:xfrm>
                <a:off x="4655058" y="2247138"/>
                <a:ext cx="16510" cy="390525"/>
              </a:xfrm>
              <a:custGeom>
                <a:rect b="b" l="l" r="r" t="t"/>
                <a:pathLst>
                  <a:path extrusionOk="0" h="390525" w="16510">
                    <a:moveTo>
                      <a:pt x="12191" y="0"/>
                    </a:moveTo>
                    <a:lnTo>
                      <a:pt x="12882" y="23550"/>
                    </a:lnTo>
                    <a:lnTo>
                      <a:pt x="13715" y="47244"/>
                    </a:lnTo>
                    <a:lnTo>
                      <a:pt x="14549" y="70937"/>
                    </a:lnTo>
                    <a:lnTo>
                      <a:pt x="15239" y="94488"/>
                    </a:lnTo>
                    <a:lnTo>
                      <a:pt x="15763" y="130480"/>
                    </a:lnTo>
                    <a:lnTo>
                      <a:pt x="16001" y="166401"/>
                    </a:lnTo>
                    <a:lnTo>
                      <a:pt x="15668" y="202180"/>
                    </a:lnTo>
                    <a:lnTo>
                      <a:pt x="12930" y="265866"/>
                    </a:lnTo>
                    <a:lnTo>
                      <a:pt x="7834" y="322397"/>
                    </a:lnTo>
                    <a:lnTo>
                      <a:pt x="4571" y="350520"/>
                    </a:lnTo>
                    <a:lnTo>
                      <a:pt x="3643" y="360247"/>
                    </a:lnTo>
                    <a:lnTo>
                      <a:pt x="2285" y="370046"/>
                    </a:lnTo>
                    <a:lnTo>
                      <a:pt x="928" y="379987"/>
                    </a:lnTo>
                    <a:lnTo>
                      <a:pt x="0" y="390144"/>
                    </a:lnTo>
                    <a:lnTo>
                      <a:pt x="0" y="382524"/>
                    </a:lnTo>
                    <a:lnTo>
                      <a:pt x="761" y="378714"/>
                    </a:lnTo>
                    <a:lnTo>
                      <a:pt x="2285" y="373380"/>
                    </a:lnTo>
                  </a:path>
                </a:pathLst>
              </a:custGeom>
              <a:noFill/>
              <a:ln cap="flat" cmpd="sng" w="2290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2142" name="Google Shape;2142;p78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4722850" y="2405608"/>
                <a:ext cx="150926" cy="13111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143" name="Google Shape;2143;p78"/>
              <p:cNvSpPr/>
              <p:nvPr/>
            </p:nvSpPr>
            <p:spPr>
              <a:xfrm>
                <a:off x="4888992" y="2172462"/>
                <a:ext cx="121285" cy="440055"/>
              </a:xfrm>
              <a:custGeom>
                <a:rect b="b" l="l" r="r" t="t"/>
                <a:pathLst>
                  <a:path extrusionOk="0" h="440055" w="121285">
                    <a:moveTo>
                      <a:pt x="0" y="0"/>
                    </a:moveTo>
                    <a:lnTo>
                      <a:pt x="37183" y="28074"/>
                    </a:lnTo>
                    <a:lnTo>
                      <a:pt x="72187" y="74461"/>
                    </a:lnTo>
                    <a:lnTo>
                      <a:pt x="91154" y="111251"/>
                    </a:lnTo>
                    <a:lnTo>
                      <a:pt x="105120" y="150328"/>
                    </a:lnTo>
                    <a:lnTo>
                      <a:pt x="114300" y="191261"/>
                    </a:lnTo>
                    <a:lnTo>
                      <a:pt x="120681" y="250031"/>
                    </a:lnTo>
                    <a:lnTo>
                      <a:pt x="121050" y="280094"/>
                    </a:lnTo>
                    <a:lnTo>
                      <a:pt x="119634" y="309372"/>
                    </a:lnTo>
                    <a:lnTo>
                      <a:pt x="112299" y="355282"/>
                    </a:lnTo>
                    <a:lnTo>
                      <a:pt x="99822" y="400050"/>
                    </a:lnTo>
                    <a:lnTo>
                      <a:pt x="81534" y="437388"/>
                    </a:lnTo>
                    <a:lnTo>
                      <a:pt x="77724" y="439673"/>
                    </a:lnTo>
                    <a:lnTo>
                      <a:pt x="76962" y="435102"/>
                    </a:lnTo>
                    <a:lnTo>
                      <a:pt x="76962" y="432816"/>
                    </a:lnTo>
                    <a:lnTo>
                      <a:pt x="76962" y="430530"/>
                    </a:lnTo>
                    <a:lnTo>
                      <a:pt x="76200" y="428244"/>
                    </a:lnTo>
                  </a:path>
                </a:pathLst>
              </a:custGeom>
              <a:noFill/>
              <a:ln cap="flat" cmpd="sng" w="2290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144" name="Google Shape;2144;p78"/>
            <p:cNvGrpSpPr/>
            <p:nvPr/>
          </p:nvGrpSpPr>
          <p:grpSpPr>
            <a:xfrm>
              <a:off x="5376672" y="2305812"/>
              <a:ext cx="81153" cy="83566"/>
              <a:chOff x="5376672" y="2305812"/>
              <a:chExt cx="81153" cy="83566"/>
            </a:xfrm>
          </p:grpSpPr>
          <p:sp>
            <p:nvSpPr>
              <p:cNvPr id="2145" name="Google Shape;2145;p78"/>
              <p:cNvSpPr/>
              <p:nvPr/>
            </p:nvSpPr>
            <p:spPr>
              <a:xfrm>
                <a:off x="5376672" y="2305812"/>
                <a:ext cx="66039" cy="8889"/>
              </a:xfrm>
              <a:custGeom>
                <a:rect b="b" l="l" r="r" t="t"/>
                <a:pathLst>
                  <a:path extrusionOk="0" h="8889" w="66039">
                    <a:moveTo>
                      <a:pt x="0" y="8382"/>
                    </a:moveTo>
                    <a:lnTo>
                      <a:pt x="10298" y="6881"/>
                    </a:lnTo>
                    <a:lnTo>
                      <a:pt x="20669" y="4953"/>
                    </a:lnTo>
                    <a:lnTo>
                      <a:pt x="31182" y="3024"/>
                    </a:lnTo>
                    <a:lnTo>
                      <a:pt x="41910" y="1524"/>
                    </a:lnTo>
                    <a:lnTo>
                      <a:pt x="49530" y="762"/>
                    </a:lnTo>
                    <a:lnTo>
                      <a:pt x="56388" y="0"/>
                    </a:lnTo>
                    <a:lnTo>
                      <a:pt x="64008" y="0"/>
                    </a:lnTo>
                    <a:lnTo>
                      <a:pt x="64769" y="0"/>
                    </a:lnTo>
                    <a:lnTo>
                      <a:pt x="65532" y="0"/>
                    </a:lnTo>
                  </a:path>
                </a:pathLst>
              </a:custGeom>
              <a:noFill/>
              <a:ln cap="flat" cmpd="sng" w="2290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46" name="Google Shape;2146;p78"/>
              <p:cNvSpPr/>
              <p:nvPr/>
            </p:nvSpPr>
            <p:spPr>
              <a:xfrm>
                <a:off x="5406390" y="2376678"/>
                <a:ext cx="51435" cy="12700"/>
              </a:xfrm>
              <a:custGeom>
                <a:rect b="b" l="l" r="r" t="t"/>
                <a:pathLst>
                  <a:path extrusionOk="0" h="12700" w="51435">
                    <a:moveTo>
                      <a:pt x="0" y="0"/>
                    </a:moveTo>
                    <a:lnTo>
                      <a:pt x="10703" y="2988"/>
                    </a:lnTo>
                    <a:lnTo>
                      <a:pt x="19907" y="4476"/>
                    </a:lnTo>
                    <a:lnTo>
                      <a:pt x="29253" y="5250"/>
                    </a:lnTo>
                    <a:lnTo>
                      <a:pt x="40386" y="6095"/>
                    </a:lnTo>
                    <a:lnTo>
                      <a:pt x="47244" y="6095"/>
                    </a:lnTo>
                    <a:lnTo>
                      <a:pt x="48006" y="6857"/>
                    </a:lnTo>
                    <a:lnTo>
                      <a:pt x="51053" y="12191"/>
                    </a:lnTo>
                  </a:path>
                </a:pathLst>
              </a:custGeom>
              <a:noFill/>
              <a:ln cap="flat" cmpd="sng" w="2290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147" name="Google Shape;2147;p78"/>
            <p:cNvSpPr/>
            <p:nvPr/>
          </p:nvSpPr>
          <p:spPr>
            <a:xfrm>
              <a:off x="5798058" y="2263139"/>
              <a:ext cx="2539" cy="123825"/>
            </a:xfrm>
            <a:custGeom>
              <a:rect b="b" l="l" r="r" t="t"/>
              <a:pathLst>
                <a:path extrusionOk="0" h="123825" w="2539">
                  <a:moveTo>
                    <a:pt x="0" y="0"/>
                  </a:moveTo>
                  <a:lnTo>
                    <a:pt x="119" y="12703"/>
                  </a:lnTo>
                  <a:lnTo>
                    <a:pt x="381" y="25622"/>
                  </a:lnTo>
                  <a:lnTo>
                    <a:pt x="642" y="38683"/>
                  </a:lnTo>
                  <a:lnTo>
                    <a:pt x="762" y="51816"/>
                  </a:lnTo>
                  <a:lnTo>
                    <a:pt x="1000" y="64508"/>
                  </a:lnTo>
                  <a:lnTo>
                    <a:pt x="1524" y="77343"/>
                  </a:lnTo>
                  <a:lnTo>
                    <a:pt x="2047" y="90177"/>
                  </a:lnTo>
                  <a:lnTo>
                    <a:pt x="2286" y="102870"/>
                  </a:lnTo>
                  <a:lnTo>
                    <a:pt x="2286" y="109728"/>
                  </a:lnTo>
                  <a:lnTo>
                    <a:pt x="2286" y="116586"/>
                  </a:lnTo>
                  <a:lnTo>
                    <a:pt x="2286" y="123444"/>
                  </a:lnTo>
                </a:path>
              </a:pathLst>
            </a:custGeom>
            <a:noFill/>
            <a:ln cap="flat" cmpd="sng" w="229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148" name="Google Shape;2148;p78"/>
            <p:cNvGrpSpPr/>
            <p:nvPr/>
          </p:nvGrpSpPr>
          <p:grpSpPr>
            <a:xfrm>
              <a:off x="6443471" y="2213560"/>
              <a:ext cx="152425" cy="178611"/>
              <a:chOff x="6443471" y="2213560"/>
              <a:chExt cx="152425" cy="178611"/>
            </a:xfrm>
          </p:grpSpPr>
          <p:sp>
            <p:nvSpPr>
              <p:cNvPr id="2149" name="Google Shape;2149;p78"/>
              <p:cNvSpPr/>
              <p:nvPr/>
            </p:nvSpPr>
            <p:spPr>
              <a:xfrm>
                <a:off x="6461759" y="2294382"/>
                <a:ext cx="8889" cy="97789"/>
              </a:xfrm>
              <a:custGeom>
                <a:rect b="b" l="l" r="r" t="t"/>
                <a:pathLst>
                  <a:path extrusionOk="0" h="97789" w="8889">
                    <a:moveTo>
                      <a:pt x="0" y="0"/>
                    </a:moveTo>
                    <a:lnTo>
                      <a:pt x="4179" y="43183"/>
                    </a:lnTo>
                    <a:lnTo>
                      <a:pt x="6024" y="67067"/>
                    </a:lnTo>
                    <a:lnTo>
                      <a:pt x="6858" y="76295"/>
                    </a:lnTo>
                    <a:lnTo>
                      <a:pt x="7691" y="85665"/>
                    </a:lnTo>
                    <a:lnTo>
                      <a:pt x="8382" y="95250"/>
                    </a:lnTo>
                    <a:lnTo>
                      <a:pt x="8382" y="96012"/>
                    </a:lnTo>
                    <a:lnTo>
                      <a:pt x="8382" y="96774"/>
                    </a:lnTo>
                    <a:lnTo>
                      <a:pt x="8382" y="97536"/>
                    </a:lnTo>
                  </a:path>
                </a:pathLst>
              </a:custGeom>
              <a:noFill/>
              <a:ln cap="flat" cmpd="sng" w="2290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50" name="Google Shape;2150;p78"/>
              <p:cNvSpPr/>
              <p:nvPr/>
            </p:nvSpPr>
            <p:spPr>
              <a:xfrm>
                <a:off x="6443471" y="2216658"/>
                <a:ext cx="22860" cy="22860"/>
              </a:xfrm>
              <a:custGeom>
                <a:rect b="b" l="l" r="r" t="t"/>
                <a:pathLst>
                  <a:path extrusionOk="0" h="22860" w="22860">
                    <a:moveTo>
                      <a:pt x="0" y="5333"/>
                    </a:moveTo>
                    <a:lnTo>
                      <a:pt x="0" y="18287"/>
                    </a:lnTo>
                    <a:lnTo>
                      <a:pt x="5334" y="22859"/>
                    </a:lnTo>
                    <a:lnTo>
                      <a:pt x="17526" y="22859"/>
                    </a:lnTo>
                    <a:lnTo>
                      <a:pt x="22860" y="18287"/>
                    </a:lnTo>
                    <a:lnTo>
                      <a:pt x="22860" y="11429"/>
                    </a:lnTo>
                    <a:lnTo>
                      <a:pt x="22860" y="5333"/>
                    </a:lnTo>
                    <a:lnTo>
                      <a:pt x="17526" y="0"/>
                    </a:lnTo>
                    <a:lnTo>
                      <a:pt x="5334" y="0"/>
                    </a:lnTo>
                    <a:lnTo>
                      <a:pt x="0" y="533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2151" name="Google Shape;2151;p78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6509740" y="2213560"/>
                <a:ext cx="86156" cy="15095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2152" name="Google Shape;2152;p78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6993610" y="2124430"/>
              <a:ext cx="292658" cy="24236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53" name="Google Shape;2153;p78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7391374" y="2219680"/>
              <a:ext cx="114350" cy="15930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54" name="Google Shape;2154;p78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7561300" y="2214501"/>
              <a:ext cx="103301" cy="104956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155" name="Google Shape;2155;p78"/>
            <p:cNvGrpSpPr/>
            <p:nvPr/>
          </p:nvGrpSpPr>
          <p:grpSpPr>
            <a:xfrm>
              <a:off x="5500878" y="2935985"/>
              <a:ext cx="103885" cy="83184"/>
              <a:chOff x="5500878" y="2935985"/>
              <a:chExt cx="103885" cy="83184"/>
            </a:xfrm>
          </p:grpSpPr>
          <p:sp>
            <p:nvSpPr>
              <p:cNvPr id="2156" name="Google Shape;2156;p78"/>
              <p:cNvSpPr/>
              <p:nvPr/>
            </p:nvSpPr>
            <p:spPr>
              <a:xfrm>
                <a:off x="5500878" y="2935985"/>
                <a:ext cx="67310" cy="5714"/>
              </a:xfrm>
              <a:custGeom>
                <a:rect b="b" l="l" r="r" t="t"/>
                <a:pathLst>
                  <a:path extrusionOk="0" h="5714" w="67310">
                    <a:moveTo>
                      <a:pt x="0" y="4572"/>
                    </a:moveTo>
                    <a:lnTo>
                      <a:pt x="11858" y="5405"/>
                    </a:lnTo>
                    <a:lnTo>
                      <a:pt x="22859" y="5524"/>
                    </a:lnTo>
                    <a:lnTo>
                      <a:pt x="33861" y="4786"/>
                    </a:lnTo>
                    <a:lnTo>
                      <a:pt x="45720" y="3048"/>
                    </a:lnTo>
                    <a:lnTo>
                      <a:pt x="52577" y="1524"/>
                    </a:lnTo>
                    <a:lnTo>
                      <a:pt x="59436" y="0"/>
                    </a:lnTo>
                    <a:lnTo>
                      <a:pt x="67056" y="0"/>
                    </a:lnTo>
                  </a:path>
                </a:pathLst>
              </a:custGeom>
              <a:noFill/>
              <a:ln cap="flat" cmpd="sng" w="2290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57" name="Google Shape;2157;p78"/>
              <p:cNvSpPr/>
              <p:nvPr/>
            </p:nvSpPr>
            <p:spPr>
              <a:xfrm>
                <a:off x="5526024" y="3000755"/>
                <a:ext cx="78739" cy="18414"/>
              </a:xfrm>
              <a:custGeom>
                <a:rect b="b" l="l" r="r" t="t"/>
                <a:pathLst>
                  <a:path extrusionOk="0" h="18414" w="78739">
                    <a:moveTo>
                      <a:pt x="0" y="18287"/>
                    </a:moveTo>
                    <a:lnTo>
                      <a:pt x="47577" y="11965"/>
                    </a:lnTo>
                    <a:lnTo>
                      <a:pt x="68580" y="3809"/>
                    </a:lnTo>
                    <a:lnTo>
                      <a:pt x="73914" y="1523"/>
                    </a:lnTo>
                    <a:lnTo>
                      <a:pt x="78486" y="0"/>
                    </a:lnTo>
                  </a:path>
                </a:pathLst>
              </a:custGeom>
              <a:noFill/>
              <a:ln cap="flat" cmpd="sng" w="2290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2158" name="Google Shape;2158;p78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5741465" y="2955010"/>
              <a:ext cx="82525" cy="94157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159" name="Google Shape;2159;p78"/>
            <p:cNvGrpSpPr/>
            <p:nvPr/>
          </p:nvGrpSpPr>
          <p:grpSpPr>
            <a:xfrm>
              <a:off x="6402298" y="2868930"/>
              <a:ext cx="275323" cy="271780"/>
              <a:chOff x="6402298" y="2868930"/>
              <a:chExt cx="275323" cy="271780"/>
            </a:xfrm>
          </p:grpSpPr>
          <p:pic>
            <p:nvPicPr>
              <p:cNvPr id="2160" name="Google Shape;2160;p78"/>
              <p:cNvPicPr preferRelativeResize="0"/>
              <p:nvPr/>
            </p:nvPicPr>
            <p:blipFill rotWithShape="1">
              <a:blip r:embed="rId11">
                <a:alphaModFix/>
              </a:blip>
              <a:srcRect b="0" l="0" r="0" t="0"/>
              <a:stretch/>
            </p:blipFill>
            <p:spPr>
              <a:xfrm>
                <a:off x="6402298" y="2934436"/>
                <a:ext cx="75203" cy="11739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161" name="Google Shape;2161;p78"/>
              <p:cNvSpPr/>
              <p:nvPr/>
            </p:nvSpPr>
            <p:spPr>
              <a:xfrm>
                <a:off x="6497574" y="2868930"/>
                <a:ext cx="37465" cy="271780"/>
              </a:xfrm>
              <a:custGeom>
                <a:rect b="b" l="l" r="r" t="t"/>
                <a:pathLst>
                  <a:path extrusionOk="0" h="271780" w="37465">
                    <a:moveTo>
                      <a:pt x="37337" y="0"/>
                    </a:moveTo>
                    <a:lnTo>
                      <a:pt x="35611" y="17014"/>
                    </a:lnTo>
                    <a:lnTo>
                      <a:pt x="33813" y="33813"/>
                    </a:lnTo>
                    <a:lnTo>
                      <a:pt x="31873" y="50470"/>
                    </a:lnTo>
                    <a:lnTo>
                      <a:pt x="29717" y="67056"/>
                    </a:lnTo>
                    <a:lnTo>
                      <a:pt x="27277" y="92082"/>
                    </a:lnTo>
                    <a:lnTo>
                      <a:pt x="21252" y="141851"/>
                    </a:lnTo>
                    <a:lnTo>
                      <a:pt x="13394" y="192154"/>
                    </a:lnTo>
                    <a:lnTo>
                      <a:pt x="8477" y="217646"/>
                    </a:lnTo>
                    <a:lnTo>
                      <a:pt x="3702" y="243280"/>
                    </a:lnTo>
                    <a:lnTo>
                      <a:pt x="0" y="268986"/>
                    </a:lnTo>
                    <a:lnTo>
                      <a:pt x="0" y="269748"/>
                    </a:lnTo>
                    <a:lnTo>
                      <a:pt x="0" y="270510"/>
                    </a:lnTo>
                    <a:lnTo>
                      <a:pt x="0" y="271272"/>
                    </a:lnTo>
                  </a:path>
                </a:pathLst>
              </a:custGeom>
              <a:noFill/>
              <a:ln cap="flat" cmpd="sng" w="2290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2162" name="Google Shape;2162;p78"/>
              <p:cNvPicPr preferRelativeResize="0"/>
              <p:nvPr/>
            </p:nvPicPr>
            <p:blipFill rotWithShape="1">
              <a:blip r:embed="rId12">
                <a:alphaModFix/>
              </a:blip>
              <a:srcRect b="0" l="0" r="0" t="0"/>
              <a:stretch/>
            </p:blipFill>
            <p:spPr>
              <a:xfrm>
                <a:off x="6570700" y="2913100"/>
                <a:ext cx="106921" cy="16083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2163" name="Google Shape;2163;p78"/>
            <p:cNvSpPr/>
            <p:nvPr/>
          </p:nvSpPr>
          <p:spPr>
            <a:xfrm>
              <a:off x="2446020" y="2783585"/>
              <a:ext cx="24130" cy="22860"/>
            </a:xfrm>
            <a:custGeom>
              <a:rect b="b" l="l" r="r" t="t"/>
              <a:pathLst>
                <a:path extrusionOk="0" h="22860" w="24130">
                  <a:moveTo>
                    <a:pt x="0" y="4571"/>
                  </a:moveTo>
                  <a:lnTo>
                    <a:pt x="0" y="17525"/>
                  </a:lnTo>
                  <a:lnTo>
                    <a:pt x="5334" y="22859"/>
                  </a:lnTo>
                  <a:lnTo>
                    <a:pt x="18288" y="22859"/>
                  </a:lnTo>
                  <a:lnTo>
                    <a:pt x="23622" y="17525"/>
                  </a:lnTo>
                  <a:lnTo>
                    <a:pt x="23622" y="11429"/>
                  </a:lnTo>
                  <a:lnTo>
                    <a:pt x="23622" y="4571"/>
                  </a:lnTo>
                  <a:lnTo>
                    <a:pt x="18288" y="0"/>
                  </a:lnTo>
                  <a:lnTo>
                    <a:pt x="5334" y="0"/>
                  </a:lnTo>
                  <a:lnTo>
                    <a:pt x="0" y="4571"/>
                  </a:lnTo>
                  <a:close/>
                </a:path>
              </a:pathLst>
            </a:custGeom>
            <a:solidFill>
              <a:srgbClr val="008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4" name="Google Shape;2164;p78"/>
            <p:cNvSpPr/>
            <p:nvPr/>
          </p:nvSpPr>
          <p:spPr>
            <a:xfrm>
              <a:off x="2628138" y="2843783"/>
              <a:ext cx="22860" cy="22860"/>
            </a:xfrm>
            <a:custGeom>
              <a:rect b="b" l="l" r="r" t="t"/>
              <a:pathLst>
                <a:path extrusionOk="0" h="22860" w="22860">
                  <a:moveTo>
                    <a:pt x="0" y="5333"/>
                  </a:moveTo>
                  <a:lnTo>
                    <a:pt x="0" y="18287"/>
                  </a:lnTo>
                  <a:lnTo>
                    <a:pt x="4572" y="22859"/>
                  </a:lnTo>
                  <a:lnTo>
                    <a:pt x="17526" y="22859"/>
                  </a:lnTo>
                  <a:lnTo>
                    <a:pt x="22860" y="18287"/>
                  </a:lnTo>
                  <a:lnTo>
                    <a:pt x="22860" y="11429"/>
                  </a:lnTo>
                  <a:lnTo>
                    <a:pt x="22860" y="5333"/>
                  </a:lnTo>
                  <a:lnTo>
                    <a:pt x="17526" y="0"/>
                  </a:lnTo>
                  <a:lnTo>
                    <a:pt x="4572" y="0"/>
                  </a:lnTo>
                  <a:lnTo>
                    <a:pt x="0" y="5333"/>
                  </a:lnTo>
                  <a:close/>
                </a:path>
              </a:pathLst>
            </a:custGeom>
            <a:solidFill>
              <a:srgbClr val="008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5" name="Google Shape;2165;p78"/>
            <p:cNvSpPr/>
            <p:nvPr/>
          </p:nvSpPr>
          <p:spPr>
            <a:xfrm>
              <a:off x="2353817" y="2646426"/>
              <a:ext cx="15239" cy="12700"/>
            </a:xfrm>
            <a:custGeom>
              <a:rect b="b" l="l" r="r" t="t"/>
              <a:pathLst>
                <a:path extrusionOk="0" h="12700" w="15239">
                  <a:moveTo>
                    <a:pt x="0" y="12191"/>
                  </a:moveTo>
                  <a:lnTo>
                    <a:pt x="5333" y="8381"/>
                  </a:lnTo>
                  <a:lnTo>
                    <a:pt x="9905" y="4571"/>
                  </a:lnTo>
                  <a:lnTo>
                    <a:pt x="15239" y="0"/>
                  </a:lnTo>
                </a:path>
              </a:pathLst>
            </a:custGeom>
            <a:noFill/>
            <a:ln cap="flat" cmpd="sng" w="22900">
              <a:solidFill>
                <a:srgbClr val="008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6" name="Google Shape;2166;p78"/>
            <p:cNvSpPr/>
            <p:nvPr/>
          </p:nvSpPr>
          <p:spPr>
            <a:xfrm>
              <a:off x="2489454" y="2563367"/>
              <a:ext cx="5714" cy="22860"/>
            </a:xfrm>
            <a:custGeom>
              <a:rect b="b" l="l" r="r" t="t"/>
              <a:pathLst>
                <a:path extrusionOk="0" h="22860" w="5714">
                  <a:moveTo>
                    <a:pt x="0" y="0"/>
                  </a:moveTo>
                  <a:lnTo>
                    <a:pt x="2286" y="7620"/>
                  </a:lnTo>
                  <a:lnTo>
                    <a:pt x="3810" y="15240"/>
                  </a:lnTo>
                  <a:lnTo>
                    <a:pt x="5334" y="22860"/>
                  </a:lnTo>
                </a:path>
              </a:pathLst>
            </a:custGeom>
            <a:noFill/>
            <a:ln cap="flat" cmpd="sng" w="22900">
              <a:solidFill>
                <a:srgbClr val="008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167" name="Google Shape;2167;p78"/>
            <p:cNvPicPr preferRelativeResize="0"/>
            <p:nvPr/>
          </p:nvPicPr>
          <p:blipFill rotWithShape="1">
            <a:blip r:embed="rId13">
              <a:alphaModFix/>
            </a:blip>
            <a:srcRect b="0" l="0" r="0" t="0"/>
            <a:stretch/>
          </p:blipFill>
          <p:spPr>
            <a:xfrm>
              <a:off x="877798" y="3837406"/>
              <a:ext cx="90978" cy="1009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68" name="Google Shape;2168;p78"/>
            <p:cNvSpPr/>
            <p:nvPr/>
          </p:nvSpPr>
          <p:spPr>
            <a:xfrm>
              <a:off x="8134980" y="2055876"/>
              <a:ext cx="98425" cy="1719579"/>
            </a:xfrm>
            <a:custGeom>
              <a:rect b="b" l="l" r="r" t="t"/>
              <a:pathLst>
                <a:path extrusionOk="0" h="1719579" w="98425">
                  <a:moveTo>
                    <a:pt x="13084" y="0"/>
                  </a:moveTo>
                  <a:lnTo>
                    <a:pt x="14525" y="9144"/>
                  </a:lnTo>
                  <a:lnTo>
                    <a:pt x="15466" y="18288"/>
                  </a:lnTo>
                  <a:lnTo>
                    <a:pt x="15978" y="27432"/>
                  </a:lnTo>
                  <a:lnTo>
                    <a:pt x="16132" y="36576"/>
                  </a:lnTo>
                  <a:lnTo>
                    <a:pt x="15823" y="56447"/>
                  </a:lnTo>
                  <a:lnTo>
                    <a:pt x="14227" y="76104"/>
                  </a:lnTo>
                  <a:lnTo>
                    <a:pt x="12061" y="95619"/>
                  </a:lnTo>
                  <a:lnTo>
                    <a:pt x="10036" y="115062"/>
                  </a:lnTo>
                  <a:lnTo>
                    <a:pt x="6667" y="160091"/>
                  </a:lnTo>
                  <a:lnTo>
                    <a:pt x="3655" y="204978"/>
                  </a:lnTo>
                  <a:lnTo>
                    <a:pt x="1357" y="249864"/>
                  </a:lnTo>
                  <a:lnTo>
                    <a:pt x="130" y="294894"/>
                  </a:lnTo>
                  <a:lnTo>
                    <a:pt x="0" y="342780"/>
                  </a:lnTo>
                  <a:lnTo>
                    <a:pt x="797" y="390525"/>
                  </a:lnTo>
                  <a:lnTo>
                    <a:pt x="2595" y="438269"/>
                  </a:lnTo>
                  <a:lnTo>
                    <a:pt x="5464" y="486156"/>
                  </a:lnTo>
                  <a:lnTo>
                    <a:pt x="9596" y="542746"/>
                  </a:lnTo>
                  <a:lnTo>
                    <a:pt x="13942" y="599408"/>
                  </a:lnTo>
                  <a:lnTo>
                    <a:pt x="18430" y="656212"/>
                  </a:lnTo>
                  <a:lnTo>
                    <a:pt x="22990" y="713232"/>
                  </a:lnTo>
                  <a:lnTo>
                    <a:pt x="26557" y="760780"/>
                  </a:lnTo>
                  <a:lnTo>
                    <a:pt x="29940" y="808329"/>
                  </a:lnTo>
                  <a:lnTo>
                    <a:pt x="33140" y="855878"/>
                  </a:lnTo>
                  <a:lnTo>
                    <a:pt x="36158" y="903427"/>
                  </a:lnTo>
                  <a:lnTo>
                    <a:pt x="38992" y="950976"/>
                  </a:lnTo>
                  <a:lnTo>
                    <a:pt x="41850" y="1007554"/>
                  </a:lnTo>
                  <a:lnTo>
                    <a:pt x="44707" y="1064133"/>
                  </a:lnTo>
                  <a:lnTo>
                    <a:pt x="47565" y="1120711"/>
                  </a:lnTo>
                  <a:lnTo>
                    <a:pt x="50422" y="1177290"/>
                  </a:lnTo>
                  <a:lnTo>
                    <a:pt x="53185" y="1230558"/>
                  </a:lnTo>
                  <a:lnTo>
                    <a:pt x="55947" y="1283970"/>
                  </a:lnTo>
                  <a:lnTo>
                    <a:pt x="58995" y="1337381"/>
                  </a:lnTo>
                  <a:lnTo>
                    <a:pt x="62614" y="1390650"/>
                  </a:lnTo>
                  <a:lnTo>
                    <a:pt x="66555" y="1443799"/>
                  </a:lnTo>
                  <a:lnTo>
                    <a:pt x="71282" y="1496949"/>
                  </a:lnTo>
                  <a:lnTo>
                    <a:pt x="76438" y="1550098"/>
                  </a:lnTo>
                  <a:lnTo>
                    <a:pt x="81664" y="1603248"/>
                  </a:lnTo>
                  <a:lnTo>
                    <a:pt x="83986" y="1627489"/>
                  </a:lnTo>
                  <a:lnTo>
                    <a:pt x="89487" y="1676542"/>
                  </a:lnTo>
                  <a:lnTo>
                    <a:pt x="96904" y="1713738"/>
                  </a:lnTo>
                  <a:lnTo>
                    <a:pt x="98428" y="1719072"/>
                  </a:lnTo>
                  <a:lnTo>
                    <a:pt x="97547" y="1709939"/>
                  </a:lnTo>
                  <a:lnTo>
                    <a:pt x="97095" y="1700879"/>
                  </a:lnTo>
                  <a:lnTo>
                    <a:pt x="96928" y="1691961"/>
                  </a:lnTo>
                  <a:lnTo>
                    <a:pt x="96904" y="1683258"/>
                  </a:lnTo>
                </a:path>
              </a:pathLst>
            </a:custGeom>
            <a:noFill/>
            <a:ln cap="flat" cmpd="sng" w="229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169" name="Google Shape;2169;p78"/>
            <p:cNvGrpSpPr/>
            <p:nvPr/>
          </p:nvGrpSpPr>
          <p:grpSpPr>
            <a:xfrm>
              <a:off x="973835" y="2189200"/>
              <a:ext cx="1960880" cy="1673759"/>
              <a:chOff x="973835" y="2189200"/>
              <a:chExt cx="1960880" cy="1673759"/>
            </a:xfrm>
          </p:grpSpPr>
          <p:sp>
            <p:nvSpPr>
              <p:cNvPr id="2170" name="Google Shape;2170;p78"/>
              <p:cNvSpPr/>
              <p:nvPr/>
            </p:nvSpPr>
            <p:spPr>
              <a:xfrm>
                <a:off x="1864613" y="2291334"/>
                <a:ext cx="29844" cy="1571625"/>
              </a:xfrm>
              <a:custGeom>
                <a:rect b="b" l="l" r="r" t="t"/>
                <a:pathLst>
                  <a:path extrusionOk="0" h="1571625" w="29844">
                    <a:moveTo>
                      <a:pt x="25907" y="0"/>
                    </a:moveTo>
                    <a:lnTo>
                      <a:pt x="25467" y="13144"/>
                    </a:lnTo>
                    <a:lnTo>
                      <a:pt x="25241" y="26288"/>
                    </a:lnTo>
                    <a:lnTo>
                      <a:pt x="25157" y="39433"/>
                    </a:lnTo>
                    <a:lnTo>
                      <a:pt x="25145" y="52577"/>
                    </a:lnTo>
                    <a:lnTo>
                      <a:pt x="25396" y="86296"/>
                    </a:lnTo>
                    <a:lnTo>
                      <a:pt x="26003" y="120015"/>
                    </a:lnTo>
                    <a:lnTo>
                      <a:pt x="26753" y="153733"/>
                    </a:lnTo>
                    <a:lnTo>
                      <a:pt x="27431" y="187452"/>
                    </a:lnTo>
                    <a:lnTo>
                      <a:pt x="28675" y="238201"/>
                    </a:lnTo>
                    <a:lnTo>
                      <a:pt x="29516" y="288950"/>
                    </a:lnTo>
                    <a:lnTo>
                      <a:pt x="29736" y="339699"/>
                    </a:lnTo>
                    <a:lnTo>
                      <a:pt x="29114" y="390448"/>
                    </a:lnTo>
                    <a:lnTo>
                      <a:pt x="27431" y="441198"/>
                    </a:lnTo>
                    <a:lnTo>
                      <a:pt x="25015" y="487370"/>
                    </a:lnTo>
                    <a:lnTo>
                      <a:pt x="22383" y="533400"/>
                    </a:lnTo>
                    <a:lnTo>
                      <a:pt x="19609" y="579429"/>
                    </a:lnTo>
                    <a:lnTo>
                      <a:pt x="16764" y="625602"/>
                    </a:lnTo>
                    <a:lnTo>
                      <a:pt x="14347" y="673727"/>
                    </a:lnTo>
                    <a:lnTo>
                      <a:pt x="11715" y="721994"/>
                    </a:lnTo>
                    <a:lnTo>
                      <a:pt x="8941" y="770262"/>
                    </a:lnTo>
                    <a:lnTo>
                      <a:pt x="6096" y="818388"/>
                    </a:lnTo>
                    <a:lnTo>
                      <a:pt x="3857" y="866274"/>
                    </a:lnTo>
                    <a:lnTo>
                      <a:pt x="1905" y="914019"/>
                    </a:lnTo>
                    <a:lnTo>
                      <a:pt x="523" y="961763"/>
                    </a:lnTo>
                    <a:lnTo>
                      <a:pt x="0" y="1009650"/>
                    </a:lnTo>
                    <a:lnTo>
                      <a:pt x="0" y="1061656"/>
                    </a:lnTo>
                    <a:lnTo>
                      <a:pt x="1143" y="1113663"/>
                    </a:lnTo>
                    <a:lnTo>
                      <a:pt x="3429" y="1165669"/>
                    </a:lnTo>
                    <a:lnTo>
                      <a:pt x="6858" y="1217676"/>
                    </a:lnTo>
                    <a:lnTo>
                      <a:pt x="12858" y="1290447"/>
                    </a:lnTo>
                    <a:lnTo>
                      <a:pt x="15751" y="1326761"/>
                    </a:lnTo>
                    <a:lnTo>
                      <a:pt x="20419" y="1393959"/>
                    </a:lnTo>
                    <a:lnTo>
                      <a:pt x="23538" y="1455158"/>
                    </a:lnTo>
                    <a:lnTo>
                      <a:pt x="24800" y="1506950"/>
                    </a:lnTo>
                    <a:lnTo>
                      <a:pt x="25431" y="1528572"/>
                    </a:lnTo>
                    <a:lnTo>
                      <a:pt x="25348" y="1550193"/>
                    </a:lnTo>
                    <a:lnTo>
                      <a:pt x="23622" y="1571244"/>
                    </a:lnTo>
                    <a:lnTo>
                      <a:pt x="22657" y="1567695"/>
                    </a:lnTo>
                    <a:lnTo>
                      <a:pt x="20478" y="1558861"/>
                    </a:lnTo>
                    <a:lnTo>
                      <a:pt x="18157" y="1549169"/>
                    </a:lnTo>
                    <a:lnTo>
                      <a:pt x="16764" y="1543050"/>
                    </a:lnTo>
                  </a:path>
                </a:pathLst>
              </a:custGeom>
              <a:noFill/>
              <a:ln cap="flat" cmpd="sng" w="2290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71" name="Google Shape;2171;p78"/>
              <p:cNvSpPr/>
              <p:nvPr/>
            </p:nvSpPr>
            <p:spPr>
              <a:xfrm>
                <a:off x="973835" y="3209067"/>
                <a:ext cx="1960880" cy="30480"/>
              </a:xfrm>
              <a:custGeom>
                <a:rect b="b" l="l" r="r" t="t"/>
                <a:pathLst>
                  <a:path extrusionOk="0" h="30480" w="1960880">
                    <a:moveTo>
                      <a:pt x="0" y="30194"/>
                    </a:moveTo>
                    <a:lnTo>
                      <a:pt x="50673" y="6774"/>
                    </a:lnTo>
                    <a:lnTo>
                      <a:pt x="89535" y="5750"/>
                    </a:lnTo>
                    <a:lnTo>
                      <a:pt x="108966" y="5810"/>
                    </a:lnTo>
                    <a:lnTo>
                      <a:pt x="163377" y="5810"/>
                    </a:lnTo>
                    <a:lnTo>
                      <a:pt x="217932" y="5810"/>
                    </a:lnTo>
                    <a:lnTo>
                      <a:pt x="272486" y="5810"/>
                    </a:lnTo>
                    <a:lnTo>
                      <a:pt x="326898" y="5810"/>
                    </a:lnTo>
                    <a:lnTo>
                      <a:pt x="367474" y="6250"/>
                    </a:lnTo>
                    <a:lnTo>
                      <a:pt x="408050" y="6477"/>
                    </a:lnTo>
                    <a:lnTo>
                      <a:pt x="448627" y="6560"/>
                    </a:lnTo>
                    <a:lnTo>
                      <a:pt x="489204" y="6572"/>
                    </a:lnTo>
                    <a:lnTo>
                      <a:pt x="534352" y="6691"/>
                    </a:lnTo>
                    <a:lnTo>
                      <a:pt x="579501" y="6953"/>
                    </a:lnTo>
                    <a:lnTo>
                      <a:pt x="624649" y="7215"/>
                    </a:lnTo>
                    <a:lnTo>
                      <a:pt x="669798" y="7334"/>
                    </a:lnTo>
                    <a:lnTo>
                      <a:pt x="717804" y="7417"/>
                    </a:lnTo>
                    <a:lnTo>
                      <a:pt x="765810" y="7429"/>
                    </a:lnTo>
                    <a:lnTo>
                      <a:pt x="813816" y="7012"/>
                    </a:lnTo>
                    <a:lnTo>
                      <a:pt x="861822" y="5810"/>
                    </a:lnTo>
                    <a:lnTo>
                      <a:pt x="912113" y="4810"/>
                    </a:lnTo>
                    <a:lnTo>
                      <a:pt x="962406" y="4095"/>
                    </a:lnTo>
                    <a:lnTo>
                      <a:pt x="1012698" y="3667"/>
                    </a:lnTo>
                    <a:lnTo>
                      <a:pt x="1062990" y="3524"/>
                    </a:lnTo>
                    <a:lnTo>
                      <a:pt x="1112710" y="3405"/>
                    </a:lnTo>
                    <a:lnTo>
                      <a:pt x="1162431" y="3143"/>
                    </a:lnTo>
                    <a:lnTo>
                      <a:pt x="1212151" y="2881"/>
                    </a:lnTo>
                    <a:lnTo>
                      <a:pt x="1261872" y="2762"/>
                    </a:lnTo>
                    <a:lnTo>
                      <a:pt x="1310330" y="2881"/>
                    </a:lnTo>
                    <a:lnTo>
                      <a:pt x="1358645" y="3143"/>
                    </a:lnTo>
                    <a:lnTo>
                      <a:pt x="1406961" y="3405"/>
                    </a:lnTo>
                    <a:lnTo>
                      <a:pt x="1455420" y="3524"/>
                    </a:lnTo>
                    <a:lnTo>
                      <a:pt x="1500568" y="3643"/>
                    </a:lnTo>
                    <a:lnTo>
                      <a:pt x="1545717" y="3905"/>
                    </a:lnTo>
                    <a:lnTo>
                      <a:pt x="1590865" y="4167"/>
                    </a:lnTo>
                    <a:lnTo>
                      <a:pt x="1636014" y="4286"/>
                    </a:lnTo>
                    <a:lnTo>
                      <a:pt x="1676590" y="3917"/>
                    </a:lnTo>
                    <a:lnTo>
                      <a:pt x="1717167" y="3048"/>
                    </a:lnTo>
                    <a:lnTo>
                      <a:pt x="1757743" y="2035"/>
                    </a:lnTo>
                    <a:lnTo>
                      <a:pt x="1798320" y="1238"/>
                    </a:lnTo>
                    <a:lnTo>
                      <a:pt x="1835372" y="726"/>
                    </a:lnTo>
                    <a:lnTo>
                      <a:pt x="1872995" y="0"/>
                    </a:lnTo>
                    <a:lnTo>
                      <a:pt x="1910619" y="273"/>
                    </a:lnTo>
                    <a:lnTo>
                      <a:pt x="1947672" y="2762"/>
                    </a:lnTo>
                    <a:lnTo>
                      <a:pt x="1955292" y="4286"/>
                    </a:lnTo>
                    <a:lnTo>
                      <a:pt x="1958339" y="3524"/>
                    </a:lnTo>
                    <a:lnTo>
                      <a:pt x="1960626" y="8858"/>
                    </a:lnTo>
                    <a:lnTo>
                      <a:pt x="1952172" y="10060"/>
                    </a:lnTo>
                    <a:lnTo>
                      <a:pt x="1943862" y="10477"/>
                    </a:lnTo>
                    <a:lnTo>
                      <a:pt x="1935551" y="10465"/>
                    </a:lnTo>
                    <a:lnTo>
                      <a:pt x="1927098" y="10382"/>
                    </a:lnTo>
                  </a:path>
                </a:pathLst>
              </a:custGeom>
              <a:noFill/>
              <a:ln cap="flat" cmpd="sng" w="2290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72" name="Google Shape;2172;p78"/>
              <p:cNvSpPr/>
              <p:nvPr/>
            </p:nvSpPr>
            <p:spPr>
              <a:xfrm>
                <a:off x="2316480" y="2497074"/>
                <a:ext cx="5714" cy="11430"/>
              </a:xfrm>
              <a:custGeom>
                <a:rect b="b" l="l" r="r" t="t"/>
                <a:pathLst>
                  <a:path extrusionOk="0" h="11430" w="5714">
                    <a:moveTo>
                      <a:pt x="0" y="0"/>
                    </a:moveTo>
                    <a:lnTo>
                      <a:pt x="1476" y="11072"/>
                    </a:lnTo>
                    <a:lnTo>
                      <a:pt x="952" y="11429"/>
                    </a:lnTo>
                    <a:lnTo>
                      <a:pt x="1285" y="8358"/>
                    </a:lnTo>
                    <a:lnTo>
                      <a:pt x="5334" y="9143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73" name="Google Shape;2173;p78"/>
              <p:cNvSpPr/>
              <p:nvPr/>
            </p:nvSpPr>
            <p:spPr>
              <a:xfrm>
                <a:off x="2535174" y="2460498"/>
                <a:ext cx="3810" cy="19050"/>
              </a:xfrm>
              <a:custGeom>
                <a:rect b="b" l="l" r="r" t="t"/>
                <a:pathLst>
                  <a:path extrusionOk="0" h="19050" w="3810">
                    <a:moveTo>
                      <a:pt x="0" y="0"/>
                    </a:moveTo>
                    <a:lnTo>
                      <a:pt x="2286" y="10668"/>
                    </a:lnTo>
                    <a:lnTo>
                      <a:pt x="3048" y="12954"/>
                    </a:lnTo>
                    <a:lnTo>
                      <a:pt x="3810" y="19050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74" name="Google Shape;2174;p78"/>
              <p:cNvSpPr/>
              <p:nvPr/>
            </p:nvSpPr>
            <p:spPr>
              <a:xfrm>
                <a:off x="2606039" y="2640330"/>
                <a:ext cx="5080" cy="17780"/>
              </a:xfrm>
              <a:custGeom>
                <a:rect b="b" l="l" r="r" t="t"/>
                <a:pathLst>
                  <a:path extrusionOk="0" h="17780" w="5080">
                    <a:moveTo>
                      <a:pt x="2286" y="0"/>
                    </a:moveTo>
                    <a:lnTo>
                      <a:pt x="3857" y="17573"/>
                    </a:lnTo>
                    <a:lnTo>
                      <a:pt x="4572" y="17716"/>
                    </a:lnTo>
                    <a:lnTo>
                      <a:pt x="3571" y="12430"/>
                    </a:lnTo>
                    <a:lnTo>
                      <a:pt x="0" y="13716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75" name="Google Shape;2175;p78"/>
              <p:cNvSpPr/>
              <p:nvPr/>
            </p:nvSpPr>
            <p:spPr>
              <a:xfrm>
                <a:off x="1347215" y="3429762"/>
                <a:ext cx="16509" cy="7620"/>
              </a:xfrm>
              <a:custGeom>
                <a:rect b="b" l="l" r="r" t="t"/>
                <a:pathLst>
                  <a:path extrusionOk="0" h="7620" w="16509">
                    <a:moveTo>
                      <a:pt x="0" y="0"/>
                    </a:moveTo>
                    <a:lnTo>
                      <a:pt x="5334" y="3047"/>
                    </a:lnTo>
                    <a:lnTo>
                      <a:pt x="10668" y="5333"/>
                    </a:lnTo>
                    <a:lnTo>
                      <a:pt x="16002" y="7619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76" name="Google Shape;2176;p78"/>
              <p:cNvSpPr/>
              <p:nvPr/>
            </p:nvSpPr>
            <p:spPr>
              <a:xfrm>
                <a:off x="1469136" y="3539490"/>
                <a:ext cx="10159" cy="28575"/>
              </a:xfrm>
              <a:custGeom>
                <a:rect b="b" l="l" r="r" t="t"/>
                <a:pathLst>
                  <a:path extrusionOk="0" h="28575" w="10159">
                    <a:moveTo>
                      <a:pt x="0" y="0"/>
                    </a:moveTo>
                    <a:lnTo>
                      <a:pt x="1524" y="5334"/>
                    </a:lnTo>
                    <a:lnTo>
                      <a:pt x="7620" y="13716"/>
                    </a:lnTo>
                    <a:lnTo>
                      <a:pt x="9144" y="19811"/>
                    </a:lnTo>
                    <a:lnTo>
                      <a:pt x="9906" y="24383"/>
                    </a:lnTo>
                    <a:lnTo>
                      <a:pt x="9906" y="25908"/>
                    </a:lnTo>
                    <a:lnTo>
                      <a:pt x="9906" y="28194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77" name="Google Shape;2177;p78"/>
              <p:cNvSpPr/>
              <p:nvPr/>
            </p:nvSpPr>
            <p:spPr>
              <a:xfrm>
                <a:off x="1416558" y="3774948"/>
                <a:ext cx="22225" cy="12064"/>
              </a:xfrm>
              <a:custGeom>
                <a:rect b="b" l="l" r="r" t="t"/>
                <a:pathLst>
                  <a:path extrusionOk="0" h="12064" w="22225">
                    <a:moveTo>
                      <a:pt x="22097" y="7620"/>
                    </a:moveTo>
                    <a:lnTo>
                      <a:pt x="13715" y="11465"/>
                    </a:lnTo>
                    <a:lnTo>
                      <a:pt x="9334" y="10953"/>
                    </a:lnTo>
                    <a:lnTo>
                      <a:pt x="5810" y="6869"/>
                    </a:lnTo>
                    <a:lnTo>
                      <a:pt x="0" y="0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78" name="Google Shape;2178;p78"/>
              <p:cNvSpPr/>
              <p:nvPr/>
            </p:nvSpPr>
            <p:spPr>
              <a:xfrm>
                <a:off x="1205484" y="3701034"/>
                <a:ext cx="26034" cy="22225"/>
              </a:xfrm>
              <a:custGeom>
                <a:rect b="b" l="l" r="r" t="t"/>
                <a:pathLst>
                  <a:path extrusionOk="0" h="22225" w="26034">
                    <a:moveTo>
                      <a:pt x="0" y="22098"/>
                    </a:moveTo>
                    <a:lnTo>
                      <a:pt x="8977" y="14466"/>
                    </a:lnTo>
                    <a:lnTo>
                      <a:pt x="15239" y="9048"/>
                    </a:lnTo>
                    <a:lnTo>
                      <a:pt x="20359" y="4631"/>
                    </a:lnTo>
                    <a:lnTo>
                      <a:pt x="25907" y="0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79" name="Google Shape;2179;p78"/>
              <p:cNvSpPr/>
              <p:nvPr/>
            </p:nvSpPr>
            <p:spPr>
              <a:xfrm>
                <a:off x="1331975" y="3634740"/>
                <a:ext cx="22859" cy="22860"/>
              </a:xfrm>
              <a:custGeom>
                <a:rect b="b" l="l" r="r" t="t"/>
                <a:pathLst>
                  <a:path extrusionOk="0" h="22860" w="22859">
                    <a:moveTo>
                      <a:pt x="0" y="5333"/>
                    </a:moveTo>
                    <a:lnTo>
                      <a:pt x="0" y="17525"/>
                    </a:lnTo>
                    <a:lnTo>
                      <a:pt x="5333" y="22859"/>
                    </a:lnTo>
                    <a:lnTo>
                      <a:pt x="17525" y="22859"/>
                    </a:lnTo>
                    <a:lnTo>
                      <a:pt x="22859" y="17525"/>
                    </a:lnTo>
                    <a:lnTo>
                      <a:pt x="22859" y="11429"/>
                    </a:lnTo>
                    <a:lnTo>
                      <a:pt x="22859" y="5333"/>
                    </a:lnTo>
                    <a:lnTo>
                      <a:pt x="17525" y="0"/>
                    </a:lnTo>
                    <a:lnTo>
                      <a:pt x="5333" y="0"/>
                    </a:lnTo>
                    <a:lnTo>
                      <a:pt x="0" y="5333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2180" name="Google Shape;2180;p78"/>
              <p:cNvPicPr preferRelativeResize="0"/>
              <p:nvPr/>
            </p:nvPicPr>
            <p:blipFill rotWithShape="1">
              <a:blip r:embed="rId14">
                <a:alphaModFix/>
              </a:blip>
              <a:srcRect b="0" l="0" r="0" t="0"/>
              <a:stretch/>
            </p:blipFill>
            <p:spPr>
              <a:xfrm>
                <a:off x="1859254" y="2987776"/>
                <a:ext cx="272084" cy="21569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81" name="Google Shape;2181;p78"/>
              <p:cNvPicPr preferRelativeResize="0"/>
              <p:nvPr/>
            </p:nvPicPr>
            <p:blipFill rotWithShape="1">
              <a:blip r:embed="rId15">
                <a:alphaModFix/>
              </a:blip>
              <a:srcRect b="0" l="0" r="0" t="0"/>
              <a:stretch/>
            </p:blipFill>
            <p:spPr>
              <a:xfrm>
                <a:off x="2170150" y="2929102"/>
                <a:ext cx="104444" cy="12578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82" name="Google Shape;2182;p78"/>
              <p:cNvPicPr preferRelativeResize="0"/>
              <p:nvPr/>
            </p:nvPicPr>
            <p:blipFill rotWithShape="1">
              <a:blip r:embed="rId16">
                <a:alphaModFix/>
              </a:blip>
              <a:srcRect b="0" l="0" r="0" t="0"/>
              <a:stretch/>
            </p:blipFill>
            <p:spPr>
              <a:xfrm>
                <a:off x="2604490" y="2189200"/>
                <a:ext cx="171500" cy="15778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2183" name="Google Shape;2183;p78"/>
            <p:cNvPicPr preferRelativeResize="0"/>
            <p:nvPr/>
          </p:nvPicPr>
          <p:blipFill rotWithShape="1">
            <a:blip r:embed="rId17">
              <a:alphaModFix/>
            </a:blip>
            <a:srcRect b="0" l="0" r="0" t="0"/>
            <a:stretch/>
          </p:blipFill>
          <p:spPr>
            <a:xfrm>
              <a:off x="8482927" y="2732506"/>
              <a:ext cx="1202117" cy="736142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184" name="Google Shape;2184;p78"/>
            <p:cNvGrpSpPr/>
            <p:nvPr/>
          </p:nvGrpSpPr>
          <p:grpSpPr>
            <a:xfrm>
              <a:off x="8472652" y="2461260"/>
              <a:ext cx="139496" cy="201609"/>
              <a:chOff x="8472652" y="2461260"/>
              <a:chExt cx="139496" cy="201609"/>
            </a:xfrm>
          </p:grpSpPr>
          <p:pic>
            <p:nvPicPr>
              <p:cNvPr id="2185" name="Google Shape;2185;p78"/>
              <p:cNvPicPr preferRelativeResize="0"/>
              <p:nvPr/>
            </p:nvPicPr>
            <p:blipFill rotWithShape="1">
              <a:blip r:embed="rId18">
                <a:alphaModFix/>
              </a:blip>
              <a:srcRect b="0" l="0" r="0" t="0"/>
              <a:stretch/>
            </p:blipFill>
            <p:spPr>
              <a:xfrm>
                <a:off x="8472652" y="2512288"/>
                <a:ext cx="139496" cy="150581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186" name="Google Shape;2186;p78"/>
              <p:cNvSpPr/>
              <p:nvPr/>
            </p:nvSpPr>
            <p:spPr>
              <a:xfrm>
                <a:off x="8570976" y="2461260"/>
                <a:ext cx="22859" cy="22860"/>
              </a:xfrm>
              <a:custGeom>
                <a:rect b="b" l="l" r="r" t="t"/>
                <a:pathLst>
                  <a:path extrusionOk="0" h="22860" w="22859">
                    <a:moveTo>
                      <a:pt x="0" y="5333"/>
                    </a:moveTo>
                    <a:lnTo>
                      <a:pt x="0" y="17525"/>
                    </a:lnTo>
                    <a:lnTo>
                      <a:pt x="5333" y="22859"/>
                    </a:lnTo>
                    <a:lnTo>
                      <a:pt x="18287" y="22859"/>
                    </a:lnTo>
                    <a:lnTo>
                      <a:pt x="22859" y="17525"/>
                    </a:lnTo>
                    <a:lnTo>
                      <a:pt x="22859" y="11429"/>
                    </a:lnTo>
                    <a:lnTo>
                      <a:pt x="22859" y="5333"/>
                    </a:lnTo>
                    <a:lnTo>
                      <a:pt x="18287" y="0"/>
                    </a:lnTo>
                    <a:lnTo>
                      <a:pt x="5333" y="0"/>
                    </a:lnTo>
                    <a:lnTo>
                      <a:pt x="0" y="5333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187" name="Google Shape;2187;p78"/>
            <p:cNvGrpSpPr/>
            <p:nvPr/>
          </p:nvGrpSpPr>
          <p:grpSpPr>
            <a:xfrm>
              <a:off x="8657294" y="2452090"/>
              <a:ext cx="419675" cy="188264"/>
              <a:chOff x="8657294" y="2452090"/>
              <a:chExt cx="419675" cy="188264"/>
            </a:xfrm>
          </p:grpSpPr>
          <p:pic>
            <p:nvPicPr>
              <p:cNvPr id="2188" name="Google Shape;2188;p78"/>
              <p:cNvPicPr preferRelativeResize="0"/>
              <p:nvPr/>
            </p:nvPicPr>
            <p:blipFill rotWithShape="1">
              <a:blip r:embed="rId19">
                <a:alphaModFix/>
              </a:blip>
              <a:srcRect b="0" l="0" r="0" t="0"/>
              <a:stretch/>
            </p:blipFill>
            <p:spPr>
              <a:xfrm>
                <a:off x="8657294" y="2503144"/>
                <a:ext cx="198694" cy="13721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89" name="Google Shape;2189;p78"/>
              <p:cNvPicPr preferRelativeResize="0"/>
              <p:nvPr/>
            </p:nvPicPr>
            <p:blipFill rotWithShape="1">
              <a:blip r:embed="rId20">
                <a:alphaModFix/>
              </a:blip>
              <a:srcRect b="0" l="0" r="0" t="0"/>
              <a:stretch/>
            </p:blipFill>
            <p:spPr>
              <a:xfrm>
                <a:off x="8881299" y="2452090"/>
                <a:ext cx="195670" cy="159308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2190" name="Google Shape;2190;p78"/>
            <p:cNvSpPr/>
            <p:nvPr/>
          </p:nvSpPr>
          <p:spPr>
            <a:xfrm>
              <a:off x="9763506" y="3291840"/>
              <a:ext cx="22859" cy="22860"/>
            </a:xfrm>
            <a:custGeom>
              <a:rect b="b" l="l" r="r" t="t"/>
              <a:pathLst>
                <a:path extrusionOk="0" h="22860" w="22859">
                  <a:moveTo>
                    <a:pt x="0" y="4571"/>
                  </a:moveTo>
                  <a:lnTo>
                    <a:pt x="0" y="17525"/>
                  </a:lnTo>
                  <a:lnTo>
                    <a:pt x="4571" y="22859"/>
                  </a:lnTo>
                  <a:lnTo>
                    <a:pt x="17525" y="22859"/>
                  </a:lnTo>
                  <a:lnTo>
                    <a:pt x="22859" y="17525"/>
                  </a:lnTo>
                  <a:lnTo>
                    <a:pt x="22859" y="11429"/>
                  </a:lnTo>
                  <a:lnTo>
                    <a:pt x="22859" y="4571"/>
                  </a:lnTo>
                  <a:lnTo>
                    <a:pt x="17525" y="0"/>
                  </a:lnTo>
                  <a:lnTo>
                    <a:pt x="4571" y="0"/>
                  </a:lnTo>
                  <a:lnTo>
                    <a:pt x="0" y="4571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1" name="Google Shape;2191;p78"/>
            <p:cNvSpPr/>
            <p:nvPr/>
          </p:nvSpPr>
          <p:spPr>
            <a:xfrm>
              <a:off x="8835390" y="3568446"/>
              <a:ext cx="226695" cy="33654"/>
            </a:xfrm>
            <a:custGeom>
              <a:rect b="b" l="l" r="r" t="t"/>
              <a:pathLst>
                <a:path extrusionOk="0" h="33654" w="226695">
                  <a:moveTo>
                    <a:pt x="0" y="30479"/>
                  </a:moveTo>
                  <a:lnTo>
                    <a:pt x="18835" y="32635"/>
                  </a:lnTo>
                  <a:lnTo>
                    <a:pt x="36957" y="33432"/>
                  </a:lnTo>
                  <a:lnTo>
                    <a:pt x="55078" y="32944"/>
                  </a:lnTo>
                  <a:lnTo>
                    <a:pt x="73914" y="31241"/>
                  </a:lnTo>
                  <a:lnTo>
                    <a:pt x="99060" y="27443"/>
                  </a:lnTo>
                  <a:lnTo>
                    <a:pt x="124206" y="23145"/>
                  </a:lnTo>
                  <a:lnTo>
                    <a:pt x="149352" y="18704"/>
                  </a:lnTo>
                  <a:lnTo>
                    <a:pt x="174498" y="14477"/>
                  </a:lnTo>
                  <a:lnTo>
                    <a:pt x="187630" y="12751"/>
                  </a:lnTo>
                  <a:lnTo>
                    <a:pt x="200691" y="10953"/>
                  </a:lnTo>
                  <a:lnTo>
                    <a:pt x="213610" y="9013"/>
                  </a:lnTo>
                  <a:lnTo>
                    <a:pt x="226314" y="6857"/>
                  </a:lnTo>
                  <a:lnTo>
                    <a:pt x="224790" y="5333"/>
                  </a:lnTo>
                  <a:lnTo>
                    <a:pt x="215646" y="761"/>
                  </a:lnTo>
                  <a:lnTo>
                    <a:pt x="214122" y="0"/>
                  </a:lnTo>
                </a:path>
              </a:pathLst>
            </a:custGeom>
            <a:noFill/>
            <a:ln cap="flat" cmpd="sng" w="22900">
              <a:solidFill>
                <a:srgbClr val="3366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2" name="Google Shape;2192;p78"/>
            <p:cNvSpPr/>
            <p:nvPr/>
          </p:nvSpPr>
          <p:spPr>
            <a:xfrm>
              <a:off x="1290066" y="2448305"/>
              <a:ext cx="942975" cy="1240789"/>
            </a:xfrm>
            <a:custGeom>
              <a:rect b="b" l="l" r="r" t="t"/>
              <a:pathLst>
                <a:path extrusionOk="0" h="1240789" w="942975">
                  <a:moveTo>
                    <a:pt x="0" y="0"/>
                  </a:moveTo>
                  <a:lnTo>
                    <a:pt x="13132" y="11894"/>
                  </a:lnTo>
                  <a:lnTo>
                    <a:pt x="26193" y="23717"/>
                  </a:lnTo>
                  <a:lnTo>
                    <a:pt x="39112" y="35683"/>
                  </a:lnTo>
                  <a:lnTo>
                    <a:pt x="72247" y="69865"/>
                  </a:lnTo>
                  <a:lnTo>
                    <a:pt x="112252" y="114442"/>
                  </a:lnTo>
                  <a:lnTo>
                    <a:pt x="154864" y="164282"/>
                  </a:lnTo>
                  <a:lnTo>
                    <a:pt x="199227" y="219670"/>
                  </a:lnTo>
                  <a:lnTo>
                    <a:pt x="241875" y="275081"/>
                  </a:lnTo>
                  <a:lnTo>
                    <a:pt x="282809" y="329945"/>
                  </a:lnTo>
                  <a:lnTo>
                    <a:pt x="303276" y="357377"/>
                  </a:lnTo>
                  <a:lnTo>
                    <a:pt x="323076" y="383869"/>
                  </a:lnTo>
                  <a:lnTo>
                    <a:pt x="343376" y="409860"/>
                  </a:lnTo>
                  <a:lnTo>
                    <a:pt x="363819" y="435709"/>
                  </a:lnTo>
                  <a:lnTo>
                    <a:pt x="384048" y="461771"/>
                  </a:lnTo>
                  <a:lnTo>
                    <a:pt x="402645" y="485917"/>
                  </a:lnTo>
                  <a:lnTo>
                    <a:pt x="420814" y="510349"/>
                  </a:lnTo>
                  <a:lnTo>
                    <a:pt x="438697" y="535066"/>
                  </a:lnTo>
                  <a:lnTo>
                    <a:pt x="456438" y="560069"/>
                  </a:lnTo>
                  <a:lnTo>
                    <a:pt x="472320" y="582358"/>
                  </a:lnTo>
                  <a:lnTo>
                    <a:pt x="488061" y="604646"/>
                  </a:lnTo>
                  <a:lnTo>
                    <a:pt x="503801" y="626935"/>
                  </a:lnTo>
                  <a:lnTo>
                    <a:pt x="519684" y="649223"/>
                  </a:lnTo>
                  <a:lnTo>
                    <a:pt x="533971" y="667404"/>
                  </a:lnTo>
                  <a:lnTo>
                    <a:pt x="548259" y="685514"/>
                  </a:lnTo>
                  <a:lnTo>
                    <a:pt x="562546" y="703766"/>
                  </a:lnTo>
                  <a:lnTo>
                    <a:pt x="576834" y="722376"/>
                  </a:lnTo>
                  <a:lnTo>
                    <a:pt x="593502" y="743545"/>
                  </a:lnTo>
                  <a:lnTo>
                    <a:pt x="610171" y="764857"/>
                  </a:lnTo>
                  <a:lnTo>
                    <a:pt x="642366" y="808481"/>
                  </a:lnTo>
                  <a:lnTo>
                    <a:pt x="663606" y="840200"/>
                  </a:lnTo>
                  <a:lnTo>
                    <a:pt x="684276" y="872489"/>
                  </a:lnTo>
                  <a:lnTo>
                    <a:pt x="696872" y="892468"/>
                  </a:lnTo>
                  <a:lnTo>
                    <a:pt x="709612" y="912304"/>
                  </a:lnTo>
                  <a:lnTo>
                    <a:pt x="736092" y="950975"/>
                  </a:lnTo>
                  <a:lnTo>
                    <a:pt x="768988" y="994588"/>
                  </a:lnTo>
                  <a:lnTo>
                    <a:pt x="780288" y="1008887"/>
                  </a:lnTo>
                  <a:lnTo>
                    <a:pt x="790908" y="1022603"/>
                  </a:lnTo>
                  <a:lnTo>
                    <a:pt x="801243" y="1036319"/>
                  </a:lnTo>
                  <a:lnTo>
                    <a:pt x="811577" y="1050035"/>
                  </a:lnTo>
                  <a:lnTo>
                    <a:pt x="822198" y="1063752"/>
                  </a:lnTo>
                  <a:lnTo>
                    <a:pt x="849820" y="1099661"/>
                  </a:lnTo>
                  <a:lnTo>
                    <a:pt x="876300" y="1136141"/>
                  </a:lnTo>
                  <a:lnTo>
                    <a:pt x="904910" y="1179647"/>
                  </a:lnTo>
                  <a:lnTo>
                    <a:pt x="914400" y="1194053"/>
                  </a:lnTo>
                  <a:lnTo>
                    <a:pt x="920436" y="1203328"/>
                  </a:lnTo>
                  <a:lnTo>
                    <a:pt x="926115" y="1212818"/>
                  </a:lnTo>
                  <a:lnTo>
                    <a:pt x="931652" y="1222450"/>
                  </a:lnTo>
                  <a:lnTo>
                    <a:pt x="937260" y="1232153"/>
                  </a:lnTo>
                  <a:lnTo>
                    <a:pt x="940308" y="1236725"/>
                  </a:lnTo>
                  <a:lnTo>
                    <a:pt x="941070" y="1238249"/>
                  </a:lnTo>
                  <a:lnTo>
                    <a:pt x="942594" y="1240536"/>
                  </a:lnTo>
                  <a:lnTo>
                    <a:pt x="941832" y="1233677"/>
                  </a:lnTo>
                  <a:lnTo>
                    <a:pt x="937260" y="1231391"/>
                  </a:lnTo>
                  <a:lnTo>
                    <a:pt x="932688" y="1225295"/>
                  </a:lnTo>
                </a:path>
              </a:pathLst>
            </a:custGeom>
            <a:noFill/>
            <a:ln cap="flat" cmpd="sng" w="22900">
              <a:solidFill>
                <a:srgbClr val="3333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193" name="Google Shape;2193;p78"/>
            <p:cNvPicPr preferRelativeResize="0"/>
            <p:nvPr/>
          </p:nvPicPr>
          <p:blipFill rotWithShape="1">
            <a:blip r:embed="rId21">
              <a:alphaModFix/>
            </a:blip>
            <a:srcRect b="0" l="0" r="0" t="0"/>
            <a:stretch/>
          </p:blipFill>
          <p:spPr>
            <a:xfrm>
              <a:off x="4243552" y="3159988"/>
              <a:ext cx="251713" cy="23931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94" name="Google Shape;2194;p78"/>
            <p:cNvSpPr/>
            <p:nvPr/>
          </p:nvSpPr>
          <p:spPr>
            <a:xfrm>
              <a:off x="4055364" y="2787395"/>
              <a:ext cx="831850" cy="85089"/>
            </a:xfrm>
            <a:custGeom>
              <a:rect b="b" l="l" r="r" t="t"/>
              <a:pathLst>
                <a:path extrusionOk="0" h="85089" w="831850">
                  <a:moveTo>
                    <a:pt x="0" y="84582"/>
                  </a:moveTo>
                  <a:lnTo>
                    <a:pt x="20228" y="79914"/>
                  </a:lnTo>
                  <a:lnTo>
                    <a:pt x="40100" y="76962"/>
                  </a:lnTo>
                  <a:lnTo>
                    <a:pt x="60114" y="75152"/>
                  </a:lnTo>
                  <a:lnTo>
                    <a:pt x="80772" y="73914"/>
                  </a:lnTo>
                  <a:lnTo>
                    <a:pt x="108763" y="71377"/>
                  </a:lnTo>
                  <a:lnTo>
                    <a:pt x="136683" y="68484"/>
                  </a:lnTo>
                  <a:lnTo>
                    <a:pt x="164461" y="65448"/>
                  </a:lnTo>
                  <a:lnTo>
                    <a:pt x="192024" y="62484"/>
                  </a:lnTo>
                  <a:lnTo>
                    <a:pt x="233172" y="57542"/>
                  </a:lnTo>
                  <a:lnTo>
                    <a:pt x="274320" y="52101"/>
                  </a:lnTo>
                  <a:lnTo>
                    <a:pt x="315467" y="46517"/>
                  </a:lnTo>
                  <a:lnTo>
                    <a:pt x="356616" y="41148"/>
                  </a:lnTo>
                  <a:lnTo>
                    <a:pt x="407292" y="35027"/>
                  </a:lnTo>
                  <a:lnTo>
                    <a:pt x="457990" y="29520"/>
                  </a:lnTo>
                  <a:lnTo>
                    <a:pt x="508730" y="24479"/>
                  </a:lnTo>
                  <a:lnTo>
                    <a:pt x="559533" y="19755"/>
                  </a:lnTo>
                  <a:lnTo>
                    <a:pt x="610421" y="15201"/>
                  </a:lnTo>
                  <a:lnTo>
                    <a:pt x="661416" y="10668"/>
                  </a:lnTo>
                  <a:lnTo>
                    <a:pt x="719709" y="6191"/>
                  </a:lnTo>
                  <a:lnTo>
                    <a:pt x="778002" y="2286"/>
                  </a:lnTo>
                  <a:lnTo>
                    <a:pt x="790003" y="1714"/>
                  </a:lnTo>
                  <a:lnTo>
                    <a:pt x="802005" y="1143"/>
                  </a:lnTo>
                  <a:lnTo>
                    <a:pt x="814006" y="571"/>
                  </a:lnTo>
                  <a:lnTo>
                    <a:pt x="826008" y="0"/>
                  </a:lnTo>
                  <a:lnTo>
                    <a:pt x="828294" y="0"/>
                  </a:lnTo>
                  <a:lnTo>
                    <a:pt x="829818" y="0"/>
                  </a:lnTo>
                  <a:lnTo>
                    <a:pt x="831341" y="0"/>
                  </a:lnTo>
                  <a:lnTo>
                    <a:pt x="826769" y="6096"/>
                  </a:lnTo>
                  <a:lnTo>
                    <a:pt x="823722" y="9144"/>
                  </a:lnTo>
                  <a:lnTo>
                    <a:pt x="814578" y="10668"/>
                  </a:lnTo>
                  <a:lnTo>
                    <a:pt x="810006" y="11430"/>
                  </a:lnTo>
                  <a:lnTo>
                    <a:pt x="805434" y="11430"/>
                  </a:lnTo>
                  <a:lnTo>
                    <a:pt x="800862" y="12192"/>
                  </a:lnTo>
                </a:path>
              </a:pathLst>
            </a:custGeom>
            <a:noFill/>
            <a:ln cap="flat" cmpd="sng" w="22900">
              <a:solidFill>
                <a:srgbClr val="3366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5" name="Google Shape;2195;p78"/>
            <p:cNvSpPr/>
            <p:nvPr/>
          </p:nvSpPr>
          <p:spPr>
            <a:xfrm>
              <a:off x="1210055" y="3537965"/>
              <a:ext cx="24765" cy="10160"/>
            </a:xfrm>
            <a:custGeom>
              <a:rect b="b" l="l" r="r" t="t"/>
              <a:pathLst>
                <a:path extrusionOk="0" h="10160" w="24765">
                  <a:moveTo>
                    <a:pt x="0" y="9905"/>
                  </a:moveTo>
                  <a:lnTo>
                    <a:pt x="7346" y="8251"/>
                  </a:lnTo>
                  <a:lnTo>
                    <a:pt x="13049" y="6381"/>
                  </a:lnTo>
                  <a:lnTo>
                    <a:pt x="18323" y="3798"/>
                  </a:lnTo>
                  <a:lnTo>
                    <a:pt x="24383" y="0"/>
                  </a:lnTo>
                </a:path>
              </a:pathLst>
            </a:custGeom>
            <a:noFill/>
            <a:ln cap="flat" cmpd="sng" w="229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96" name="Google Shape;2196;p78"/>
          <p:cNvGrpSpPr/>
          <p:nvPr/>
        </p:nvGrpSpPr>
        <p:grpSpPr>
          <a:xfrm>
            <a:off x="346427" y="2448503"/>
            <a:ext cx="8359960" cy="1033546"/>
            <a:chOff x="2807182" y="2145030"/>
            <a:chExt cx="7160565" cy="1108836"/>
          </a:xfrm>
        </p:grpSpPr>
        <p:sp>
          <p:nvSpPr>
            <p:cNvPr id="2197" name="Google Shape;2197;p78"/>
            <p:cNvSpPr/>
            <p:nvPr/>
          </p:nvSpPr>
          <p:spPr>
            <a:xfrm>
              <a:off x="9361169" y="2433827"/>
              <a:ext cx="253365" cy="60960"/>
            </a:xfrm>
            <a:custGeom>
              <a:rect b="b" l="l" r="r" t="t"/>
              <a:pathLst>
                <a:path extrusionOk="0" h="60960" w="253365">
                  <a:moveTo>
                    <a:pt x="0" y="28194"/>
                  </a:moveTo>
                  <a:lnTo>
                    <a:pt x="27813" y="60483"/>
                  </a:lnTo>
                  <a:lnTo>
                    <a:pt x="34528" y="60257"/>
                  </a:lnTo>
                  <a:lnTo>
                    <a:pt x="40386" y="58674"/>
                  </a:lnTo>
                  <a:lnTo>
                    <a:pt x="50292" y="53351"/>
                  </a:lnTo>
                  <a:lnTo>
                    <a:pt x="59626" y="46958"/>
                  </a:lnTo>
                  <a:lnTo>
                    <a:pt x="68675" y="40135"/>
                  </a:lnTo>
                  <a:lnTo>
                    <a:pt x="77724" y="33528"/>
                  </a:lnTo>
                  <a:lnTo>
                    <a:pt x="116586" y="16002"/>
                  </a:lnTo>
                  <a:lnTo>
                    <a:pt x="131826" y="14478"/>
                  </a:lnTo>
                  <a:lnTo>
                    <a:pt x="137922" y="19050"/>
                  </a:lnTo>
                  <a:lnTo>
                    <a:pt x="142494" y="23622"/>
                  </a:lnTo>
                  <a:lnTo>
                    <a:pt x="145542" y="32004"/>
                  </a:lnTo>
                  <a:lnTo>
                    <a:pt x="146304" y="38862"/>
                  </a:lnTo>
                  <a:lnTo>
                    <a:pt x="146304" y="40386"/>
                  </a:lnTo>
                  <a:lnTo>
                    <a:pt x="146304" y="42672"/>
                  </a:lnTo>
                  <a:lnTo>
                    <a:pt x="146304" y="44196"/>
                  </a:lnTo>
                  <a:lnTo>
                    <a:pt x="149352" y="36576"/>
                  </a:lnTo>
                  <a:lnTo>
                    <a:pt x="155448" y="32004"/>
                  </a:lnTo>
                  <a:lnTo>
                    <a:pt x="191262" y="16764"/>
                  </a:lnTo>
                  <a:lnTo>
                    <a:pt x="200406" y="16764"/>
                  </a:lnTo>
                  <a:lnTo>
                    <a:pt x="202692" y="21336"/>
                  </a:lnTo>
                  <a:lnTo>
                    <a:pt x="208788" y="26670"/>
                  </a:lnTo>
                  <a:lnTo>
                    <a:pt x="214098" y="29634"/>
                  </a:lnTo>
                  <a:lnTo>
                    <a:pt x="220408" y="31527"/>
                  </a:lnTo>
                  <a:lnTo>
                    <a:pt x="227004" y="32134"/>
                  </a:lnTo>
                  <a:lnTo>
                    <a:pt x="233172" y="31242"/>
                  </a:lnTo>
                  <a:lnTo>
                    <a:pt x="239910" y="27217"/>
                  </a:lnTo>
                  <a:lnTo>
                    <a:pt x="245935" y="21336"/>
                  </a:lnTo>
                  <a:lnTo>
                    <a:pt x="250531" y="14311"/>
                  </a:lnTo>
                  <a:lnTo>
                    <a:pt x="252984" y="6858"/>
                  </a:lnTo>
                  <a:lnTo>
                    <a:pt x="252984" y="4572"/>
                  </a:lnTo>
                  <a:lnTo>
                    <a:pt x="252984" y="2286"/>
                  </a:lnTo>
                  <a:lnTo>
                    <a:pt x="252984" y="0"/>
                  </a:lnTo>
                </a:path>
              </a:pathLst>
            </a:custGeom>
            <a:noFill/>
            <a:ln cap="flat" cmpd="sng" w="22900">
              <a:solidFill>
                <a:srgbClr val="8000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198" name="Google Shape;2198;p78"/>
            <p:cNvPicPr preferRelativeResize="0"/>
            <p:nvPr/>
          </p:nvPicPr>
          <p:blipFill rotWithShape="1">
            <a:blip r:embed="rId22">
              <a:alphaModFix/>
            </a:blip>
            <a:srcRect b="0" l="0" r="0" t="0"/>
            <a:stretch/>
          </p:blipFill>
          <p:spPr>
            <a:xfrm>
              <a:off x="9352000" y="2578582"/>
              <a:ext cx="98348" cy="110386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199" name="Google Shape;2199;p78"/>
            <p:cNvGrpSpPr/>
            <p:nvPr/>
          </p:nvGrpSpPr>
          <p:grpSpPr>
            <a:xfrm>
              <a:off x="9178264" y="2700883"/>
              <a:ext cx="285775" cy="249605"/>
              <a:chOff x="9178264" y="2700883"/>
              <a:chExt cx="285775" cy="249605"/>
            </a:xfrm>
          </p:grpSpPr>
          <p:pic>
            <p:nvPicPr>
              <p:cNvPr id="2200" name="Google Shape;2200;p78"/>
              <p:cNvPicPr preferRelativeResize="0"/>
              <p:nvPr/>
            </p:nvPicPr>
            <p:blipFill rotWithShape="1">
              <a:blip r:embed="rId23">
                <a:alphaModFix/>
              </a:blip>
              <a:srcRect b="0" l="0" r="0" t="0"/>
              <a:stretch/>
            </p:blipFill>
            <p:spPr>
              <a:xfrm>
                <a:off x="9178264" y="2700883"/>
                <a:ext cx="88442" cy="2496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201" name="Google Shape;2201;p78"/>
              <p:cNvSpPr/>
              <p:nvPr/>
            </p:nvSpPr>
            <p:spPr>
              <a:xfrm>
                <a:off x="9308972" y="2756153"/>
                <a:ext cx="11429" cy="81914"/>
              </a:xfrm>
              <a:custGeom>
                <a:rect b="b" l="l" r="r" t="t"/>
                <a:pathLst>
                  <a:path extrusionOk="0" h="81914" w="11429">
                    <a:moveTo>
                      <a:pt x="380" y="0"/>
                    </a:moveTo>
                    <a:lnTo>
                      <a:pt x="190" y="11787"/>
                    </a:lnTo>
                    <a:lnTo>
                      <a:pt x="0" y="24003"/>
                    </a:lnTo>
                    <a:lnTo>
                      <a:pt x="380" y="36218"/>
                    </a:lnTo>
                    <a:lnTo>
                      <a:pt x="1904" y="48006"/>
                    </a:lnTo>
                    <a:lnTo>
                      <a:pt x="3762" y="56459"/>
                    </a:lnTo>
                    <a:lnTo>
                      <a:pt x="5905" y="64769"/>
                    </a:lnTo>
                    <a:lnTo>
                      <a:pt x="8334" y="73080"/>
                    </a:lnTo>
                    <a:lnTo>
                      <a:pt x="11048" y="81534"/>
                    </a:lnTo>
                  </a:path>
                </a:pathLst>
              </a:custGeom>
              <a:noFill/>
              <a:ln cap="flat" cmpd="sng" w="2290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02" name="Google Shape;2202;p78"/>
              <p:cNvSpPr/>
              <p:nvPr/>
            </p:nvSpPr>
            <p:spPr>
              <a:xfrm>
                <a:off x="9366503" y="2820923"/>
                <a:ext cx="20954" cy="52705"/>
              </a:xfrm>
              <a:custGeom>
                <a:rect b="b" l="l" r="r" t="t"/>
                <a:pathLst>
                  <a:path extrusionOk="0" h="52705" w="20954">
                    <a:moveTo>
                      <a:pt x="17525" y="0"/>
                    </a:moveTo>
                    <a:lnTo>
                      <a:pt x="20228" y="12311"/>
                    </a:lnTo>
                    <a:lnTo>
                      <a:pt x="20859" y="21335"/>
                    </a:lnTo>
                    <a:lnTo>
                      <a:pt x="18490" y="29789"/>
                    </a:lnTo>
                    <a:lnTo>
                      <a:pt x="12191" y="40386"/>
                    </a:lnTo>
                    <a:lnTo>
                      <a:pt x="8381" y="44958"/>
                    </a:lnTo>
                    <a:lnTo>
                      <a:pt x="5333" y="48768"/>
                    </a:lnTo>
                    <a:lnTo>
                      <a:pt x="0" y="52577"/>
                    </a:lnTo>
                  </a:path>
                </a:pathLst>
              </a:custGeom>
              <a:noFill/>
              <a:ln cap="flat" cmpd="sng" w="2290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03" name="Google Shape;2203;p78"/>
              <p:cNvSpPr/>
              <p:nvPr/>
            </p:nvSpPr>
            <p:spPr>
              <a:xfrm>
                <a:off x="9448799" y="2798063"/>
                <a:ext cx="15240" cy="7619"/>
              </a:xfrm>
              <a:custGeom>
                <a:rect b="b" l="l" r="r" t="t"/>
                <a:pathLst>
                  <a:path extrusionOk="0" h="7619" w="15240">
                    <a:moveTo>
                      <a:pt x="0" y="7620"/>
                    </a:moveTo>
                    <a:lnTo>
                      <a:pt x="5333" y="4572"/>
                    </a:lnTo>
                    <a:lnTo>
                      <a:pt x="10667" y="2286"/>
                    </a:lnTo>
                    <a:lnTo>
                      <a:pt x="15240" y="0"/>
                    </a:lnTo>
                  </a:path>
                </a:pathLst>
              </a:custGeom>
              <a:noFill/>
              <a:ln cap="flat" cmpd="sng" w="2290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204" name="Google Shape;2204;p78"/>
            <p:cNvGrpSpPr/>
            <p:nvPr/>
          </p:nvGrpSpPr>
          <p:grpSpPr>
            <a:xfrm>
              <a:off x="9555479" y="2635923"/>
              <a:ext cx="412268" cy="253534"/>
              <a:chOff x="9555479" y="2635923"/>
              <a:chExt cx="412268" cy="253534"/>
            </a:xfrm>
          </p:grpSpPr>
          <p:sp>
            <p:nvSpPr>
              <p:cNvPr id="2205" name="Google Shape;2205;p78"/>
              <p:cNvSpPr/>
              <p:nvPr/>
            </p:nvSpPr>
            <p:spPr>
              <a:xfrm>
                <a:off x="9555479" y="2788919"/>
                <a:ext cx="20954" cy="7619"/>
              </a:xfrm>
              <a:custGeom>
                <a:rect b="b" l="l" r="r" t="t"/>
                <a:pathLst>
                  <a:path extrusionOk="0" h="7619" w="20954">
                    <a:moveTo>
                      <a:pt x="0" y="7620"/>
                    </a:moveTo>
                    <a:lnTo>
                      <a:pt x="11429" y="3048"/>
                    </a:lnTo>
                    <a:lnTo>
                      <a:pt x="13716" y="2286"/>
                    </a:lnTo>
                    <a:lnTo>
                      <a:pt x="20574" y="0"/>
                    </a:lnTo>
                  </a:path>
                </a:pathLst>
              </a:custGeom>
              <a:noFill/>
              <a:ln cap="flat" cmpd="sng" w="2290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06" name="Google Shape;2206;p78"/>
              <p:cNvSpPr/>
              <p:nvPr/>
            </p:nvSpPr>
            <p:spPr>
              <a:xfrm>
                <a:off x="9615677" y="2772155"/>
                <a:ext cx="22859" cy="22860"/>
              </a:xfrm>
              <a:custGeom>
                <a:rect b="b" l="l" r="r" t="t"/>
                <a:pathLst>
                  <a:path extrusionOk="0" h="22860" w="22859">
                    <a:moveTo>
                      <a:pt x="0" y="5333"/>
                    </a:moveTo>
                    <a:lnTo>
                      <a:pt x="0" y="18287"/>
                    </a:lnTo>
                    <a:lnTo>
                      <a:pt x="5333" y="22859"/>
                    </a:lnTo>
                    <a:lnTo>
                      <a:pt x="18287" y="22859"/>
                    </a:lnTo>
                    <a:lnTo>
                      <a:pt x="22859" y="18287"/>
                    </a:lnTo>
                    <a:lnTo>
                      <a:pt x="22859" y="11429"/>
                    </a:lnTo>
                    <a:lnTo>
                      <a:pt x="22859" y="5333"/>
                    </a:lnTo>
                    <a:lnTo>
                      <a:pt x="18287" y="0"/>
                    </a:lnTo>
                    <a:lnTo>
                      <a:pt x="5333" y="0"/>
                    </a:lnTo>
                    <a:lnTo>
                      <a:pt x="0" y="5333"/>
                    </a:lnTo>
                    <a:close/>
                  </a:path>
                </a:pathLst>
              </a:custGeom>
              <a:solidFill>
                <a:srgbClr val="800080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07" name="Google Shape;2207;p78"/>
              <p:cNvSpPr/>
              <p:nvPr/>
            </p:nvSpPr>
            <p:spPr>
              <a:xfrm>
                <a:off x="9683495" y="2813303"/>
                <a:ext cx="27940" cy="40005"/>
              </a:xfrm>
              <a:custGeom>
                <a:rect b="b" l="l" r="r" t="t"/>
                <a:pathLst>
                  <a:path extrusionOk="0" h="40005" w="27940">
                    <a:moveTo>
                      <a:pt x="26670" y="0"/>
                    </a:moveTo>
                    <a:lnTo>
                      <a:pt x="9906" y="35814"/>
                    </a:lnTo>
                    <a:lnTo>
                      <a:pt x="4572" y="38100"/>
                    </a:lnTo>
                    <a:lnTo>
                      <a:pt x="0" y="39624"/>
                    </a:lnTo>
                  </a:path>
                </a:pathLst>
              </a:custGeom>
              <a:noFill/>
              <a:ln cap="flat" cmpd="sng" w="2290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2208" name="Google Shape;2208;p78"/>
              <p:cNvPicPr preferRelativeResize="0"/>
              <p:nvPr/>
            </p:nvPicPr>
            <p:blipFill rotWithShape="1">
              <a:blip r:embed="rId24">
                <a:alphaModFix/>
              </a:blip>
              <a:srcRect b="0" l="0" r="0" t="0"/>
              <a:stretch/>
            </p:blipFill>
            <p:spPr>
              <a:xfrm>
                <a:off x="9747276" y="2635923"/>
                <a:ext cx="220471" cy="25353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2209" name="Google Shape;2209;p78"/>
            <p:cNvSpPr/>
            <p:nvPr/>
          </p:nvSpPr>
          <p:spPr>
            <a:xfrm>
              <a:off x="7315961" y="2598420"/>
              <a:ext cx="277495" cy="11430"/>
            </a:xfrm>
            <a:custGeom>
              <a:rect b="b" l="l" r="r" t="t"/>
              <a:pathLst>
                <a:path extrusionOk="0" h="11430" w="277495">
                  <a:moveTo>
                    <a:pt x="0" y="9906"/>
                  </a:moveTo>
                  <a:lnTo>
                    <a:pt x="21276" y="10453"/>
                  </a:lnTo>
                  <a:lnTo>
                    <a:pt x="42767" y="10858"/>
                  </a:lnTo>
                  <a:lnTo>
                    <a:pt x="64400" y="10977"/>
                  </a:lnTo>
                  <a:lnTo>
                    <a:pt x="86106" y="10668"/>
                  </a:lnTo>
                  <a:lnTo>
                    <a:pt x="154686" y="7810"/>
                  </a:lnTo>
                  <a:lnTo>
                    <a:pt x="223265" y="3810"/>
                  </a:lnTo>
                  <a:lnTo>
                    <a:pt x="234815" y="2690"/>
                  </a:lnTo>
                  <a:lnTo>
                    <a:pt x="246507" y="1714"/>
                  </a:lnTo>
                  <a:lnTo>
                    <a:pt x="258198" y="1023"/>
                  </a:lnTo>
                  <a:lnTo>
                    <a:pt x="269748" y="762"/>
                  </a:lnTo>
                  <a:lnTo>
                    <a:pt x="273558" y="0"/>
                  </a:lnTo>
                  <a:lnTo>
                    <a:pt x="273558" y="762"/>
                  </a:lnTo>
                  <a:lnTo>
                    <a:pt x="277368" y="762"/>
                  </a:lnTo>
                  <a:lnTo>
                    <a:pt x="272796" y="762"/>
                  </a:lnTo>
                  <a:lnTo>
                    <a:pt x="268986" y="0"/>
                  </a:lnTo>
                  <a:lnTo>
                    <a:pt x="264414" y="0"/>
                  </a:lnTo>
                </a:path>
              </a:pathLst>
            </a:custGeom>
            <a:noFill/>
            <a:ln cap="flat" cmpd="sng" w="229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210" name="Google Shape;2210;p78"/>
            <p:cNvPicPr preferRelativeResize="0"/>
            <p:nvPr/>
          </p:nvPicPr>
          <p:blipFill rotWithShape="1">
            <a:blip r:embed="rId25">
              <a:alphaModFix/>
            </a:blip>
            <a:srcRect b="0" l="0" r="0" t="0"/>
            <a:stretch/>
          </p:blipFill>
          <p:spPr>
            <a:xfrm>
              <a:off x="7427188" y="2679166"/>
              <a:ext cx="95300" cy="185216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211" name="Google Shape;2211;p78"/>
            <p:cNvGrpSpPr/>
            <p:nvPr/>
          </p:nvGrpSpPr>
          <p:grpSpPr>
            <a:xfrm>
              <a:off x="6727018" y="2927578"/>
              <a:ext cx="537974" cy="199695"/>
              <a:chOff x="6727018" y="2927578"/>
              <a:chExt cx="537974" cy="199695"/>
            </a:xfrm>
          </p:grpSpPr>
          <p:pic>
            <p:nvPicPr>
              <p:cNvPr id="2212" name="Google Shape;2212;p78"/>
              <p:cNvPicPr preferRelativeResize="0"/>
              <p:nvPr/>
            </p:nvPicPr>
            <p:blipFill rotWithShape="1">
              <a:blip r:embed="rId26">
                <a:alphaModFix/>
              </a:blip>
              <a:srcRect b="0" l="0" r="0" t="0"/>
              <a:stretch/>
            </p:blipFill>
            <p:spPr>
              <a:xfrm>
                <a:off x="6727018" y="2950464"/>
                <a:ext cx="354273" cy="17680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213" name="Google Shape;2213;p78"/>
              <p:cNvPicPr preferRelativeResize="0"/>
              <p:nvPr/>
            </p:nvPicPr>
            <p:blipFill rotWithShape="1">
              <a:blip r:embed="rId27">
                <a:alphaModFix/>
              </a:blip>
              <a:srcRect b="0" l="0" r="0" t="0"/>
              <a:stretch/>
            </p:blipFill>
            <p:spPr>
              <a:xfrm>
                <a:off x="7108672" y="2927578"/>
                <a:ext cx="156320" cy="19055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2214" name="Google Shape;2214;p78"/>
            <p:cNvPicPr preferRelativeResize="0"/>
            <p:nvPr/>
          </p:nvPicPr>
          <p:blipFill rotWithShape="1">
            <a:blip r:embed="rId28">
              <a:alphaModFix/>
            </a:blip>
            <a:srcRect b="0" l="0" r="0" t="0"/>
            <a:stretch/>
          </p:blipFill>
          <p:spPr>
            <a:xfrm>
              <a:off x="7325842" y="3005302"/>
              <a:ext cx="89966" cy="8050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215" name="Google Shape;2215;p78"/>
            <p:cNvGrpSpPr/>
            <p:nvPr/>
          </p:nvGrpSpPr>
          <p:grpSpPr>
            <a:xfrm>
              <a:off x="7555991" y="2920746"/>
              <a:ext cx="254254" cy="293369"/>
              <a:chOff x="7555991" y="2920746"/>
              <a:chExt cx="254254" cy="293369"/>
            </a:xfrm>
          </p:grpSpPr>
          <p:sp>
            <p:nvSpPr>
              <p:cNvPr id="2216" name="Google Shape;2216;p78"/>
              <p:cNvSpPr/>
              <p:nvPr/>
            </p:nvSpPr>
            <p:spPr>
              <a:xfrm>
                <a:off x="7555991" y="2920746"/>
                <a:ext cx="90804" cy="293369"/>
              </a:xfrm>
              <a:custGeom>
                <a:rect b="b" l="l" r="r" t="t"/>
                <a:pathLst>
                  <a:path extrusionOk="0" h="293369" w="90804">
                    <a:moveTo>
                      <a:pt x="66294" y="30479"/>
                    </a:moveTo>
                    <a:lnTo>
                      <a:pt x="38862" y="1523"/>
                    </a:lnTo>
                    <a:lnTo>
                      <a:pt x="31242" y="0"/>
                    </a:lnTo>
                    <a:lnTo>
                      <a:pt x="29718" y="3047"/>
                    </a:lnTo>
                    <a:lnTo>
                      <a:pt x="26872" y="9608"/>
                    </a:lnTo>
                    <a:lnTo>
                      <a:pt x="25812" y="17240"/>
                    </a:lnTo>
                    <a:lnTo>
                      <a:pt x="25753" y="25015"/>
                    </a:lnTo>
                    <a:lnTo>
                      <a:pt x="25908" y="32003"/>
                    </a:lnTo>
                    <a:lnTo>
                      <a:pt x="38862" y="70103"/>
                    </a:lnTo>
                    <a:lnTo>
                      <a:pt x="48577" y="85915"/>
                    </a:lnTo>
                    <a:lnTo>
                      <a:pt x="53220" y="93892"/>
                    </a:lnTo>
                    <a:lnTo>
                      <a:pt x="57150" y="102869"/>
                    </a:lnTo>
                    <a:lnTo>
                      <a:pt x="59269" y="110740"/>
                    </a:lnTo>
                    <a:lnTo>
                      <a:pt x="59817" y="118395"/>
                    </a:lnTo>
                    <a:lnTo>
                      <a:pt x="58650" y="125908"/>
                    </a:lnTo>
                    <a:lnTo>
                      <a:pt x="55626" y="133349"/>
                    </a:lnTo>
                    <a:lnTo>
                      <a:pt x="48458" y="143577"/>
                    </a:lnTo>
                    <a:lnTo>
                      <a:pt x="40005" y="152876"/>
                    </a:lnTo>
                    <a:lnTo>
                      <a:pt x="30980" y="161746"/>
                    </a:lnTo>
                    <a:lnTo>
                      <a:pt x="22098" y="170687"/>
                    </a:lnTo>
                    <a:lnTo>
                      <a:pt x="16287" y="176557"/>
                    </a:lnTo>
                    <a:lnTo>
                      <a:pt x="9906" y="182784"/>
                    </a:lnTo>
                    <a:lnTo>
                      <a:pt x="4095" y="189440"/>
                    </a:lnTo>
                    <a:lnTo>
                      <a:pt x="0" y="196595"/>
                    </a:lnTo>
                    <a:lnTo>
                      <a:pt x="0" y="197357"/>
                    </a:lnTo>
                    <a:lnTo>
                      <a:pt x="0" y="198119"/>
                    </a:lnTo>
                    <a:lnTo>
                      <a:pt x="0" y="199643"/>
                    </a:lnTo>
                    <a:lnTo>
                      <a:pt x="6096" y="201167"/>
                    </a:lnTo>
                    <a:lnTo>
                      <a:pt x="12954" y="201929"/>
                    </a:lnTo>
                    <a:lnTo>
                      <a:pt x="20574" y="202691"/>
                    </a:lnTo>
                    <a:lnTo>
                      <a:pt x="27432" y="202691"/>
                    </a:lnTo>
                    <a:lnTo>
                      <a:pt x="37338" y="201167"/>
                    </a:lnTo>
                    <a:lnTo>
                      <a:pt x="42672" y="207263"/>
                    </a:lnTo>
                    <a:lnTo>
                      <a:pt x="45720" y="211073"/>
                    </a:lnTo>
                    <a:lnTo>
                      <a:pt x="44958" y="225551"/>
                    </a:lnTo>
                    <a:lnTo>
                      <a:pt x="44196" y="230123"/>
                    </a:lnTo>
                    <a:lnTo>
                      <a:pt x="40112" y="243089"/>
                    </a:lnTo>
                    <a:lnTo>
                      <a:pt x="35528" y="257270"/>
                    </a:lnTo>
                    <a:lnTo>
                      <a:pt x="33373" y="271593"/>
                    </a:lnTo>
                    <a:lnTo>
                      <a:pt x="36576" y="284987"/>
                    </a:lnTo>
                    <a:lnTo>
                      <a:pt x="41148" y="293369"/>
                    </a:lnTo>
                    <a:lnTo>
                      <a:pt x="51054" y="292607"/>
                    </a:lnTo>
                    <a:lnTo>
                      <a:pt x="58674" y="292607"/>
                    </a:lnTo>
                    <a:lnTo>
                      <a:pt x="68818" y="291334"/>
                    </a:lnTo>
                    <a:lnTo>
                      <a:pt x="76962" y="286988"/>
                    </a:lnTo>
                    <a:lnTo>
                      <a:pt x="83962" y="280499"/>
                    </a:lnTo>
                    <a:lnTo>
                      <a:pt x="90678" y="272795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2217" name="Google Shape;2217;p78"/>
              <p:cNvPicPr preferRelativeResize="0"/>
              <p:nvPr/>
            </p:nvPicPr>
            <p:blipFill rotWithShape="1">
              <a:blip r:embed="rId29">
                <a:alphaModFix/>
              </a:blip>
              <a:srcRect b="0" l="0" r="0" t="0"/>
              <a:stretch/>
            </p:blipFill>
            <p:spPr>
              <a:xfrm>
                <a:off x="7681696" y="2955772"/>
                <a:ext cx="74726" cy="8310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218" name="Google Shape;2218;p78"/>
              <p:cNvSpPr/>
              <p:nvPr/>
            </p:nvSpPr>
            <p:spPr>
              <a:xfrm>
                <a:off x="7808975" y="2954274"/>
                <a:ext cx="1270" cy="59055"/>
              </a:xfrm>
              <a:custGeom>
                <a:rect b="b" l="l" r="r" t="t"/>
                <a:pathLst>
                  <a:path extrusionOk="0" h="59055" w="1270">
                    <a:moveTo>
                      <a:pt x="0" y="0"/>
                    </a:moveTo>
                    <a:lnTo>
                      <a:pt x="440" y="14739"/>
                    </a:lnTo>
                    <a:lnTo>
                      <a:pt x="666" y="29337"/>
                    </a:lnTo>
                    <a:lnTo>
                      <a:pt x="750" y="43934"/>
                    </a:lnTo>
                    <a:lnTo>
                      <a:pt x="762" y="58674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219" name="Google Shape;2219;p78"/>
            <p:cNvGrpSpPr/>
            <p:nvPr/>
          </p:nvGrpSpPr>
          <p:grpSpPr>
            <a:xfrm>
              <a:off x="7943850" y="2887218"/>
              <a:ext cx="111061" cy="133350"/>
              <a:chOff x="7943850" y="2887218"/>
              <a:chExt cx="111061" cy="133350"/>
            </a:xfrm>
          </p:grpSpPr>
          <p:sp>
            <p:nvSpPr>
              <p:cNvPr id="2220" name="Google Shape;2220;p78"/>
              <p:cNvSpPr/>
              <p:nvPr/>
            </p:nvSpPr>
            <p:spPr>
              <a:xfrm>
                <a:off x="7943850" y="2887218"/>
                <a:ext cx="11429" cy="16510"/>
              </a:xfrm>
              <a:custGeom>
                <a:rect b="b" l="l" r="r" t="t"/>
                <a:pathLst>
                  <a:path extrusionOk="0" h="16510" w="11429">
                    <a:moveTo>
                      <a:pt x="6857" y="16001"/>
                    </a:moveTo>
                    <a:lnTo>
                      <a:pt x="3809" y="3047"/>
                    </a:lnTo>
                    <a:lnTo>
                      <a:pt x="0" y="761"/>
                    </a:lnTo>
                    <a:lnTo>
                      <a:pt x="11429" y="0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21" name="Google Shape;2221;p78"/>
              <p:cNvSpPr/>
              <p:nvPr/>
            </p:nvSpPr>
            <p:spPr>
              <a:xfrm>
                <a:off x="7970520" y="2963418"/>
                <a:ext cx="10795" cy="57150"/>
              </a:xfrm>
              <a:custGeom>
                <a:rect b="b" l="l" r="r" t="t"/>
                <a:pathLst>
                  <a:path extrusionOk="0" h="57150" w="10795">
                    <a:moveTo>
                      <a:pt x="0" y="0"/>
                    </a:moveTo>
                    <a:lnTo>
                      <a:pt x="10668" y="43434"/>
                    </a:lnTo>
                    <a:lnTo>
                      <a:pt x="10668" y="50292"/>
                    </a:lnTo>
                    <a:lnTo>
                      <a:pt x="10668" y="51816"/>
                    </a:lnTo>
                    <a:lnTo>
                      <a:pt x="6858" y="57150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22" name="Google Shape;2222;p78"/>
              <p:cNvSpPr/>
              <p:nvPr/>
            </p:nvSpPr>
            <p:spPr>
              <a:xfrm>
                <a:off x="8025384" y="2958846"/>
                <a:ext cx="28575" cy="5714"/>
              </a:xfrm>
              <a:custGeom>
                <a:rect b="b" l="l" r="r" t="t"/>
                <a:pathLst>
                  <a:path extrusionOk="0" h="5714" w="28575">
                    <a:moveTo>
                      <a:pt x="0" y="5334"/>
                    </a:moveTo>
                    <a:lnTo>
                      <a:pt x="9655" y="4500"/>
                    </a:lnTo>
                    <a:lnTo>
                      <a:pt x="16668" y="3810"/>
                    </a:lnTo>
                    <a:lnTo>
                      <a:pt x="22395" y="2547"/>
                    </a:lnTo>
                    <a:lnTo>
                      <a:pt x="28194" y="0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23" name="Google Shape;2223;p78"/>
              <p:cNvSpPr/>
              <p:nvPr/>
            </p:nvSpPr>
            <p:spPr>
              <a:xfrm>
                <a:off x="8028241" y="2910078"/>
                <a:ext cx="26670" cy="87630"/>
              </a:xfrm>
              <a:custGeom>
                <a:rect b="b" l="l" r="r" t="t"/>
                <a:pathLst>
                  <a:path extrusionOk="0" h="87630" w="26670">
                    <a:moveTo>
                      <a:pt x="12382" y="87629"/>
                    </a:moveTo>
                    <a:lnTo>
                      <a:pt x="1714" y="44957"/>
                    </a:lnTo>
                    <a:lnTo>
                      <a:pt x="0" y="16668"/>
                    </a:lnTo>
                    <a:lnTo>
                      <a:pt x="190" y="7619"/>
                    </a:lnTo>
                    <a:lnTo>
                      <a:pt x="952" y="2285"/>
                    </a:lnTo>
                    <a:lnTo>
                      <a:pt x="7810" y="0"/>
                    </a:lnTo>
                    <a:lnTo>
                      <a:pt x="12382" y="1523"/>
                    </a:lnTo>
                    <a:lnTo>
                      <a:pt x="18478" y="4571"/>
                    </a:lnTo>
                    <a:lnTo>
                      <a:pt x="23050" y="11429"/>
                    </a:lnTo>
                    <a:lnTo>
                      <a:pt x="26098" y="16763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224" name="Google Shape;2224;p78"/>
            <p:cNvGrpSpPr/>
            <p:nvPr/>
          </p:nvGrpSpPr>
          <p:grpSpPr>
            <a:xfrm>
              <a:off x="8130514" y="2905480"/>
              <a:ext cx="335330" cy="126542"/>
              <a:chOff x="8130514" y="2905480"/>
              <a:chExt cx="335330" cy="126542"/>
            </a:xfrm>
          </p:grpSpPr>
          <p:pic>
            <p:nvPicPr>
              <p:cNvPr id="2225" name="Google Shape;2225;p78"/>
              <p:cNvPicPr preferRelativeResize="0"/>
              <p:nvPr/>
            </p:nvPicPr>
            <p:blipFill rotWithShape="1">
              <a:blip r:embed="rId30">
                <a:alphaModFix/>
              </a:blip>
              <a:srcRect b="0" l="0" r="0" t="0"/>
              <a:stretch/>
            </p:blipFill>
            <p:spPr>
              <a:xfrm>
                <a:off x="8130514" y="2916148"/>
                <a:ext cx="96824" cy="9301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226" name="Google Shape;2226;p78"/>
              <p:cNvPicPr preferRelativeResize="0"/>
              <p:nvPr/>
            </p:nvPicPr>
            <p:blipFill rotWithShape="1">
              <a:blip r:embed="rId31">
                <a:alphaModFix/>
              </a:blip>
              <a:srcRect b="0" l="0" r="0" t="0"/>
              <a:stretch/>
            </p:blipFill>
            <p:spPr>
              <a:xfrm>
                <a:off x="8260054" y="2905480"/>
                <a:ext cx="205790" cy="12654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227" name="Google Shape;2227;p78"/>
            <p:cNvGrpSpPr/>
            <p:nvPr/>
          </p:nvGrpSpPr>
          <p:grpSpPr>
            <a:xfrm>
              <a:off x="7726679" y="3160013"/>
              <a:ext cx="99949" cy="60325"/>
              <a:chOff x="7726679" y="3160013"/>
              <a:chExt cx="99949" cy="60325"/>
            </a:xfrm>
          </p:grpSpPr>
          <p:sp>
            <p:nvSpPr>
              <p:cNvPr id="2228" name="Google Shape;2228;p78"/>
              <p:cNvSpPr/>
              <p:nvPr/>
            </p:nvSpPr>
            <p:spPr>
              <a:xfrm>
                <a:off x="7726679" y="3192779"/>
                <a:ext cx="60959" cy="3810"/>
              </a:xfrm>
              <a:custGeom>
                <a:rect b="b" l="l" r="r" t="t"/>
                <a:pathLst>
                  <a:path extrusionOk="0" h="3810" w="60959">
                    <a:moveTo>
                      <a:pt x="0" y="2286"/>
                    </a:moveTo>
                    <a:lnTo>
                      <a:pt x="9144" y="2940"/>
                    </a:lnTo>
                    <a:lnTo>
                      <a:pt x="18288" y="3524"/>
                    </a:lnTo>
                    <a:lnTo>
                      <a:pt x="27432" y="3679"/>
                    </a:lnTo>
                    <a:lnTo>
                      <a:pt x="36576" y="3048"/>
                    </a:lnTo>
                    <a:lnTo>
                      <a:pt x="44958" y="2286"/>
                    </a:lnTo>
                    <a:lnTo>
                      <a:pt x="53340" y="1524"/>
                    </a:lnTo>
                    <a:lnTo>
                      <a:pt x="60960" y="0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29" name="Google Shape;2229;p78"/>
              <p:cNvSpPr/>
              <p:nvPr/>
            </p:nvSpPr>
            <p:spPr>
              <a:xfrm>
                <a:off x="7823453" y="3160013"/>
                <a:ext cx="3175" cy="60325"/>
              </a:xfrm>
              <a:custGeom>
                <a:rect b="b" l="l" r="r" t="t"/>
                <a:pathLst>
                  <a:path extrusionOk="0" h="60325" w="3175">
                    <a:moveTo>
                      <a:pt x="3048" y="0"/>
                    </a:moveTo>
                    <a:lnTo>
                      <a:pt x="1524" y="38100"/>
                    </a:lnTo>
                    <a:lnTo>
                      <a:pt x="0" y="52577"/>
                    </a:lnTo>
                    <a:lnTo>
                      <a:pt x="0" y="60198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230" name="Google Shape;2230;p78"/>
            <p:cNvGrpSpPr/>
            <p:nvPr/>
          </p:nvGrpSpPr>
          <p:grpSpPr>
            <a:xfrm>
              <a:off x="8029765" y="3136391"/>
              <a:ext cx="218147" cy="117475"/>
              <a:chOff x="8029765" y="3136391"/>
              <a:chExt cx="218147" cy="117475"/>
            </a:xfrm>
          </p:grpSpPr>
          <p:sp>
            <p:nvSpPr>
              <p:cNvPr id="2231" name="Google Shape;2231;p78"/>
              <p:cNvSpPr/>
              <p:nvPr/>
            </p:nvSpPr>
            <p:spPr>
              <a:xfrm>
                <a:off x="8029765" y="3163061"/>
                <a:ext cx="40640" cy="72389"/>
              </a:xfrm>
              <a:custGeom>
                <a:rect b="b" l="l" r="r" t="t"/>
                <a:pathLst>
                  <a:path extrusionOk="0" h="72389" w="40640">
                    <a:moveTo>
                      <a:pt x="4762" y="18287"/>
                    </a:moveTo>
                    <a:lnTo>
                      <a:pt x="1952" y="29801"/>
                    </a:lnTo>
                    <a:lnTo>
                      <a:pt x="0" y="40671"/>
                    </a:lnTo>
                    <a:lnTo>
                      <a:pt x="47" y="51399"/>
                    </a:lnTo>
                    <a:lnTo>
                      <a:pt x="3238" y="62483"/>
                    </a:lnTo>
                    <a:lnTo>
                      <a:pt x="7215" y="67222"/>
                    </a:lnTo>
                    <a:lnTo>
                      <a:pt x="12763" y="70675"/>
                    </a:lnTo>
                    <a:lnTo>
                      <a:pt x="18883" y="72128"/>
                    </a:lnTo>
                    <a:lnTo>
                      <a:pt x="24574" y="70865"/>
                    </a:lnTo>
                    <a:lnTo>
                      <a:pt x="31789" y="65020"/>
                    </a:lnTo>
                    <a:lnTo>
                      <a:pt x="36576" y="57245"/>
                    </a:lnTo>
                    <a:lnTo>
                      <a:pt x="39362" y="48470"/>
                    </a:lnTo>
                    <a:lnTo>
                      <a:pt x="40576" y="39623"/>
                    </a:lnTo>
                    <a:lnTo>
                      <a:pt x="39338" y="31289"/>
                    </a:lnTo>
                    <a:lnTo>
                      <a:pt x="10858" y="9905"/>
                    </a:lnTo>
                    <a:lnTo>
                      <a:pt x="10858" y="3047"/>
                    </a:lnTo>
                    <a:lnTo>
                      <a:pt x="11620" y="1523"/>
                    </a:lnTo>
                    <a:lnTo>
                      <a:pt x="11620" y="761"/>
                    </a:lnTo>
                    <a:lnTo>
                      <a:pt x="11620" y="0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32" name="Google Shape;2232;p78"/>
              <p:cNvSpPr/>
              <p:nvPr/>
            </p:nvSpPr>
            <p:spPr>
              <a:xfrm>
                <a:off x="8101583" y="3136391"/>
                <a:ext cx="7620" cy="117475"/>
              </a:xfrm>
              <a:custGeom>
                <a:rect b="b" l="l" r="r" t="t"/>
                <a:pathLst>
                  <a:path extrusionOk="0" h="117475" w="7620">
                    <a:moveTo>
                      <a:pt x="7620" y="0"/>
                    </a:moveTo>
                    <a:lnTo>
                      <a:pt x="6917" y="11441"/>
                    </a:lnTo>
                    <a:lnTo>
                      <a:pt x="6000" y="22955"/>
                    </a:lnTo>
                    <a:lnTo>
                      <a:pt x="4941" y="34611"/>
                    </a:lnTo>
                    <a:lnTo>
                      <a:pt x="3810" y="46482"/>
                    </a:lnTo>
                    <a:lnTo>
                      <a:pt x="2690" y="58483"/>
                    </a:lnTo>
                    <a:lnTo>
                      <a:pt x="1714" y="70485"/>
                    </a:lnTo>
                    <a:lnTo>
                      <a:pt x="1023" y="82486"/>
                    </a:lnTo>
                    <a:lnTo>
                      <a:pt x="762" y="94488"/>
                    </a:lnTo>
                    <a:lnTo>
                      <a:pt x="0" y="102107"/>
                    </a:lnTo>
                    <a:lnTo>
                      <a:pt x="762" y="109728"/>
                    </a:lnTo>
                    <a:lnTo>
                      <a:pt x="762" y="117348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2233" name="Google Shape;2233;p78"/>
              <p:cNvPicPr preferRelativeResize="0"/>
              <p:nvPr/>
            </p:nvPicPr>
            <p:blipFill rotWithShape="1">
              <a:blip r:embed="rId32">
                <a:alphaModFix/>
              </a:blip>
              <a:srcRect b="0" l="0" r="0" t="0"/>
              <a:stretch/>
            </p:blipFill>
            <p:spPr>
              <a:xfrm>
                <a:off x="8141920" y="3146272"/>
                <a:ext cx="105992" cy="10444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234" name="Google Shape;2234;p78"/>
            <p:cNvGrpSpPr/>
            <p:nvPr/>
          </p:nvGrpSpPr>
          <p:grpSpPr>
            <a:xfrm>
              <a:off x="2807182" y="2228824"/>
              <a:ext cx="275894" cy="210362"/>
              <a:chOff x="2807182" y="2228824"/>
              <a:chExt cx="275894" cy="210362"/>
            </a:xfrm>
          </p:grpSpPr>
          <p:pic>
            <p:nvPicPr>
              <p:cNvPr id="2235" name="Google Shape;2235;p78"/>
              <p:cNvPicPr preferRelativeResize="0"/>
              <p:nvPr/>
            </p:nvPicPr>
            <p:blipFill rotWithShape="1">
              <a:blip r:embed="rId33">
                <a:alphaModFix/>
              </a:blip>
              <a:srcRect b="0" l="0" r="0" t="0"/>
              <a:stretch/>
            </p:blipFill>
            <p:spPr>
              <a:xfrm>
                <a:off x="2807182" y="2228824"/>
                <a:ext cx="162356" cy="21036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236" name="Google Shape;2236;p78"/>
              <p:cNvPicPr preferRelativeResize="0"/>
              <p:nvPr/>
            </p:nvPicPr>
            <p:blipFill rotWithShape="1">
              <a:blip r:embed="rId34">
                <a:alphaModFix/>
              </a:blip>
              <a:srcRect b="0" l="0" r="0" t="0"/>
              <a:stretch/>
            </p:blipFill>
            <p:spPr>
              <a:xfrm>
                <a:off x="2991729" y="2296547"/>
                <a:ext cx="91347" cy="10835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237" name="Google Shape;2237;p78"/>
            <p:cNvGrpSpPr/>
            <p:nvPr/>
          </p:nvGrpSpPr>
          <p:grpSpPr>
            <a:xfrm>
              <a:off x="3186683" y="2253970"/>
              <a:ext cx="324611" cy="206908"/>
              <a:chOff x="3186683" y="2253970"/>
              <a:chExt cx="324611" cy="206908"/>
            </a:xfrm>
          </p:grpSpPr>
          <p:sp>
            <p:nvSpPr>
              <p:cNvPr id="2238" name="Google Shape;2238;p78"/>
              <p:cNvSpPr/>
              <p:nvPr/>
            </p:nvSpPr>
            <p:spPr>
              <a:xfrm>
                <a:off x="3186683" y="2345435"/>
                <a:ext cx="22860" cy="22860"/>
              </a:xfrm>
              <a:custGeom>
                <a:rect b="b" l="l" r="r" t="t"/>
                <a:pathLst>
                  <a:path extrusionOk="0" h="22860" w="22860">
                    <a:moveTo>
                      <a:pt x="0" y="4571"/>
                    </a:moveTo>
                    <a:lnTo>
                      <a:pt x="0" y="17525"/>
                    </a:lnTo>
                    <a:lnTo>
                      <a:pt x="5334" y="22859"/>
                    </a:lnTo>
                    <a:lnTo>
                      <a:pt x="17526" y="22859"/>
                    </a:lnTo>
                    <a:lnTo>
                      <a:pt x="22860" y="17525"/>
                    </a:lnTo>
                    <a:lnTo>
                      <a:pt x="22860" y="11429"/>
                    </a:lnTo>
                    <a:lnTo>
                      <a:pt x="22860" y="4571"/>
                    </a:lnTo>
                    <a:lnTo>
                      <a:pt x="17526" y="0"/>
                    </a:lnTo>
                    <a:lnTo>
                      <a:pt x="5334" y="0"/>
                    </a:lnTo>
                    <a:lnTo>
                      <a:pt x="0" y="4571"/>
                    </a:lnTo>
                    <a:close/>
                  </a:path>
                </a:pathLst>
              </a:custGeom>
              <a:solidFill>
                <a:srgbClr val="3366FF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2239" name="Google Shape;2239;p78"/>
              <p:cNvPicPr preferRelativeResize="0"/>
              <p:nvPr/>
            </p:nvPicPr>
            <p:blipFill rotWithShape="1">
              <a:blip r:embed="rId35">
                <a:alphaModFix/>
              </a:blip>
              <a:srcRect b="0" l="0" r="0" t="0"/>
              <a:stretch/>
            </p:blipFill>
            <p:spPr>
              <a:xfrm>
                <a:off x="3233414" y="2253970"/>
                <a:ext cx="168178" cy="16535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240" name="Google Shape;2240;p78"/>
              <p:cNvSpPr/>
              <p:nvPr/>
            </p:nvSpPr>
            <p:spPr>
              <a:xfrm>
                <a:off x="3445763" y="2257043"/>
                <a:ext cx="3810" cy="203835"/>
              </a:xfrm>
              <a:custGeom>
                <a:rect b="b" l="l" r="r" t="t"/>
                <a:pathLst>
                  <a:path extrusionOk="0" h="203835" w="3810">
                    <a:moveTo>
                      <a:pt x="3810" y="0"/>
                    </a:moveTo>
                    <a:lnTo>
                      <a:pt x="1928" y="14049"/>
                    </a:lnTo>
                    <a:lnTo>
                      <a:pt x="762" y="27813"/>
                    </a:lnTo>
                    <a:lnTo>
                      <a:pt x="166" y="41576"/>
                    </a:lnTo>
                    <a:lnTo>
                      <a:pt x="0" y="55626"/>
                    </a:lnTo>
                    <a:lnTo>
                      <a:pt x="369" y="73914"/>
                    </a:lnTo>
                    <a:lnTo>
                      <a:pt x="1238" y="92202"/>
                    </a:lnTo>
                    <a:lnTo>
                      <a:pt x="2250" y="110490"/>
                    </a:lnTo>
                    <a:lnTo>
                      <a:pt x="3048" y="128778"/>
                    </a:lnTo>
                    <a:lnTo>
                      <a:pt x="3798" y="179248"/>
                    </a:lnTo>
                    <a:lnTo>
                      <a:pt x="3810" y="198882"/>
                    </a:lnTo>
                    <a:lnTo>
                      <a:pt x="3810" y="201168"/>
                    </a:lnTo>
                    <a:lnTo>
                      <a:pt x="3810" y="203454"/>
                    </a:lnTo>
                  </a:path>
                </a:pathLst>
              </a:custGeom>
              <a:noFill/>
              <a:ln cap="flat" cmpd="sng" w="2290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41" name="Google Shape;2241;p78"/>
              <p:cNvSpPr/>
              <p:nvPr/>
            </p:nvSpPr>
            <p:spPr>
              <a:xfrm>
                <a:off x="3442715" y="2310014"/>
                <a:ext cx="68579" cy="72389"/>
              </a:xfrm>
              <a:custGeom>
                <a:rect b="b" l="l" r="r" t="t"/>
                <a:pathLst>
                  <a:path extrusionOk="0" h="72389" w="68579">
                    <a:moveTo>
                      <a:pt x="6096" y="11037"/>
                    </a:moveTo>
                    <a:lnTo>
                      <a:pt x="16835" y="4976"/>
                    </a:lnTo>
                    <a:lnTo>
                      <a:pt x="26289" y="1416"/>
                    </a:lnTo>
                    <a:lnTo>
                      <a:pt x="36314" y="0"/>
                    </a:lnTo>
                    <a:lnTo>
                      <a:pt x="48768" y="369"/>
                    </a:lnTo>
                    <a:lnTo>
                      <a:pt x="57007" y="2155"/>
                    </a:lnTo>
                    <a:lnTo>
                      <a:pt x="63246" y="5512"/>
                    </a:lnTo>
                    <a:lnTo>
                      <a:pt x="67198" y="10870"/>
                    </a:lnTo>
                    <a:lnTo>
                      <a:pt x="68580" y="18657"/>
                    </a:lnTo>
                    <a:lnTo>
                      <a:pt x="64972" y="30384"/>
                    </a:lnTo>
                    <a:lnTo>
                      <a:pt x="36576" y="55995"/>
                    </a:lnTo>
                    <a:lnTo>
                      <a:pt x="9786" y="68960"/>
                    </a:lnTo>
                    <a:lnTo>
                      <a:pt x="0" y="71997"/>
                    </a:lnTo>
                  </a:path>
                </a:pathLst>
              </a:custGeom>
              <a:noFill/>
              <a:ln cap="flat" cmpd="sng" w="2290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242" name="Google Shape;2242;p78"/>
            <p:cNvGrpSpPr/>
            <p:nvPr/>
          </p:nvGrpSpPr>
          <p:grpSpPr>
            <a:xfrm>
              <a:off x="3725798" y="2145030"/>
              <a:ext cx="818388" cy="260984"/>
              <a:chOff x="3725798" y="2145030"/>
              <a:chExt cx="818388" cy="260984"/>
            </a:xfrm>
          </p:grpSpPr>
          <p:sp>
            <p:nvSpPr>
              <p:cNvPr id="2243" name="Google Shape;2243;p78"/>
              <p:cNvSpPr/>
              <p:nvPr/>
            </p:nvSpPr>
            <p:spPr>
              <a:xfrm>
                <a:off x="3725798" y="2250948"/>
                <a:ext cx="76200" cy="99060"/>
              </a:xfrm>
              <a:custGeom>
                <a:rect b="b" l="l" r="r" t="t"/>
                <a:pathLst>
                  <a:path extrusionOk="0" h="99060" w="76200">
                    <a:moveTo>
                      <a:pt x="43814" y="35813"/>
                    </a:moveTo>
                    <a:lnTo>
                      <a:pt x="20192" y="5333"/>
                    </a:lnTo>
                    <a:lnTo>
                      <a:pt x="6476" y="0"/>
                    </a:lnTo>
                    <a:lnTo>
                      <a:pt x="3428" y="9143"/>
                    </a:lnTo>
                    <a:lnTo>
                      <a:pt x="928" y="20276"/>
                    </a:lnTo>
                    <a:lnTo>
                      <a:pt x="0" y="32480"/>
                    </a:lnTo>
                    <a:lnTo>
                      <a:pt x="214" y="44827"/>
                    </a:lnTo>
                    <a:lnTo>
                      <a:pt x="9286" y="84570"/>
                    </a:lnTo>
                    <a:lnTo>
                      <a:pt x="23300" y="90975"/>
                    </a:lnTo>
                    <a:lnTo>
                      <a:pt x="28289" y="87344"/>
                    </a:lnTo>
                    <a:lnTo>
                      <a:pt x="38409" y="45755"/>
                    </a:lnTo>
                    <a:lnTo>
                      <a:pt x="38480" y="35813"/>
                    </a:lnTo>
                    <a:lnTo>
                      <a:pt x="39242" y="31241"/>
                    </a:lnTo>
                    <a:lnTo>
                      <a:pt x="38480" y="26669"/>
                    </a:lnTo>
                    <a:lnTo>
                      <a:pt x="38480" y="21335"/>
                    </a:lnTo>
                    <a:lnTo>
                      <a:pt x="41528" y="25907"/>
                    </a:lnTo>
                    <a:lnTo>
                      <a:pt x="42290" y="32003"/>
                    </a:lnTo>
                    <a:lnTo>
                      <a:pt x="43814" y="36575"/>
                    </a:lnTo>
                    <a:lnTo>
                      <a:pt x="59054" y="79247"/>
                    </a:lnTo>
                    <a:lnTo>
                      <a:pt x="70520" y="94571"/>
                    </a:lnTo>
                    <a:lnTo>
                      <a:pt x="75818" y="99059"/>
                    </a:lnTo>
                  </a:path>
                </a:pathLst>
              </a:custGeom>
              <a:noFill/>
              <a:ln cap="flat" cmpd="sng" w="2290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44" name="Google Shape;2244;p78"/>
              <p:cNvSpPr/>
              <p:nvPr/>
            </p:nvSpPr>
            <p:spPr>
              <a:xfrm>
                <a:off x="3813928" y="2242196"/>
                <a:ext cx="59054" cy="114935"/>
              </a:xfrm>
              <a:custGeom>
                <a:rect b="b" l="l" r="r" t="t"/>
                <a:pathLst>
                  <a:path extrusionOk="0" h="114935" w="59054">
                    <a:moveTo>
                      <a:pt x="34932" y="11037"/>
                    </a:moveTo>
                    <a:lnTo>
                      <a:pt x="28825" y="6405"/>
                    </a:lnTo>
                    <a:lnTo>
                      <a:pt x="22074" y="1988"/>
                    </a:lnTo>
                    <a:lnTo>
                      <a:pt x="14894" y="0"/>
                    </a:lnTo>
                    <a:lnTo>
                      <a:pt x="7500" y="2655"/>
                    </a:lnTo>
                    <a:lnTo>
                      <a:pt x="3000" y="8441"/>
                    </a:lnTo>
                    <a:lnTo>
                      <a:pt x="642" y="15799"/>
                    </a:lnTo>
                    <a:lnTo>
                      <a:pt x="0" y="23443"/>
                    </a:lnTo>
                    <a:lnTo>
                      <a:pt x="642" y="30087"/>
                    </a:lnTo>
                    <a:lnTo>
                      <a:pt x="27312" y="60567"/>
                    </a:lnTo>
                    <a:lnTo>
                      <a:pt x="42648" y="67329"/>
                    </a:lnTo>
                    <a:lnTo>
                      <a:pt x="50351" y="70961"/>
                    </a:lnTo>
                    <a:lnTo>
                      <a:pt x="56268" y="75807"/>
                    </a:lnTo>
                    <a:lnTo>
                      <a:pt x="58483" y="81581"/>
                    </a:lnTo>
                    <a:lnTo>
                      <a:pt x="56268" y="87141"/>
                    </a:lnTo>
                    <a:lnTo>
                      <a:pt x="23014" y="110513"/>
                    </a:lnTo>
                    <a:lnTo>
                      <a:pt x="9024" y="114669"/>
                    </a:lnTo>
                    <a:lnTo>
                      <a:pt x="12072" y="110097"/>
                    </a:lnTo>
                    <a:lnTo>
                      <a:pt x="12072" y="107049"/>
                    </a:lnTo>
                  </a:path>
                </a:pathLst>
              </a:custGeom>
              <a:noFill/>
              <a:ln cap="flat" cmpd="sng" w="2290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45" name="Google Shape;2245;p78"/>
              <p:cNvSpPr/>
              <p:nvPr/>
            </p:nvSpPr>
            <p:spPr>
              <a:xfrm>
                <a:off x="3902201" y="2236779"/>
                <a:ext cx="62864" cy="111760"/>
              </a:xfrm>
              <a:custGeom>
                <a:rect b="b" l="l" r="r" t="t"/>
                <a:pathLst>
                  <a:path extrusionOk="0" h="111760" w="62864">
                    <a:moveTo>
                      <a:pt x="28955" y="12644"/>
                    </a:moveTo>
                    <a:lnTo>
                      <a:pt x="26336" y="5857"/>
                    </a:lnTo>
                    <a:lnTo>
                      <a:pt x="23431" y="1214"/>
                    </a:lnTo>
                    <a:lnTo>
                      <a:pt x="19097" y="0"/>
                    </a:lnTo>
                    <a:lnTo>
                      <a:pt x="12191" y="3500"/>
                    </a:lnTo>
                    <a:lnTo>
                      <a:pt x="6107" y="8858"/>
                    </a:lnTo>
                    <a:lnTo>
                      <a:pt x="2381" y="15501"/>
                    </a:lnTo>
                    <a:lnTo>
                      <a:pt x="511" y="23002"/>
                    </a:lnTo>
                    <a:lnTo>
                      <a:pt x="0" y="30932"/>
                    </a:lnTo>
                    <a:lnTo>
                      <a:pt x="1952" y="40016"/>
                    </a:lnTo>
                    <a:lnTo>
                      <a:pt x="38766" y="62936"/>
                    </a:lnTo>
                    <a:lnTo>
                      <a:pt x="47065" y="65627"/>
                    </a:lnTo>
                    <a:lnTo>
                      <a:pt x="54863" y="69032"/>
                    </a:lnTo>
                    <a:lnTo>
                      <a:pt x="62483" y="73604"/>
                    </a:lnTo>
                    <a:lnTo>
                      <a:pt x="59435" y="80462"/>
                    </a:lnTo>
                    <a:lnTo>
                      <a:pt x="28503" y="104108"/>
                    </a:lnTo>
                    <a:lnTo>
                      <a:pt x="12191" y="111704"/>
                    </a:lnTo>
                    <a:lnTo>
                      <a:pt x="10667" y="111704"/>
                    </a:lnTo>
                    <a:lnTo>
                      <a:pt x="6857" y="107132"/>
                    </a:lnTo>
                  </a:path>
                </a:pathLst>
              </a:custGeom>
              <a:noFill/>
              <a:ln cap="flat" cmpd="sng" w="2290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46" name="Google Shape;2246;p78"/>
              <p:cNvSpPr/>
              <p:nvPr/>
            </p:nvSpPr>
            <p:spPr>
              <a:xfrm>
                <a:off x="3990593" y="2256282"/>
                <a:ext cx="74295" cy="62230"/>
              </a:xfrm>
              <a:custGeom>
                <a:rect b="b" l="l" r="r" t="t"/>
                <a:pathLst>
                  <a:path extrusionOk="0" h="62230" w="74295">
                    <a:moveTo>
                      <a:pt x="0" y="0"/>
                    </a:moveTo>
                    <a:lnTo>
                      <a:pt x="3881" y="10167"/>
                    </a:lnTo>
                    <a:lnTo>
                      <a:pt x="7620" y="20193"/>
                    </a:lnTo>
                    <a:lnTo>
                      <a:pt x="11358" y="30218"/>
                    </a:lnTo>
                    <a:lnTo>
                      <a:pt x="15240" y="40386"/>
                    </a:lnTo>
                    <a:lnTo>
                      <a:pt x="18288" y="47243"/>
                    </a:lnTo>
                    <a:lnTo>
                      <a:pt x="21336" y="57150"/>
                    </a:lnTo>
                    <a:lnTo>
                      <a:pt x="29718" y="59436"/>
                    </a:lnTo>
                    <a:lnTo>
                      <a:pt x="38100" y="61721"/>
                    </a:lnTo>
                    <a:lnTo>
                      <a:pt x="42672" y="57911"/>
                    </a:lnTo>
                    <a:lnTo>
                      <a:pt x="45720" y="50291"/>
                    </a:lnTo>
                    <a:lnTo>
                      <a:pt x="48148" y="41350"/>
                    </a:lnTo>
                    <a:lnTo>
                      <a:pt x="49149" y="31908"/>
                    </a:lnTo>
                    <a:lnTo>
                      <a:pt x="49577" y="22324"/>
                    </a:lnTo>
                    <a:lnTo>
                      <a:pt x="50292" y="12953"/>
                    </a:lnTo>
                    <a:lnTo>
                      <a:pt x="50292" y="10667"/>
                    </a:lnTo>
                    <a:lnTo>
                      <a:pt x="51053" y="8381"/>
                    </a:lnTo>
                    <a:lnTo>
                      <a:pt x="51816" y="6095"/>
                    </a:lnTo>
                    <a:lnTo>
                      <a:pt x="54102" y="9905"/>
                    </a:lnTo>
                    <a:lnTo>
                      <a:pt x="57150" y="16001"/>
                    </a:lnTo>
                    <a:lnTo>
                      <a:pt x="59436" y="22097"/>
                    </a:lnTo>
                    <a:lnTo>
                      <a:pt x="62233" y="28539"/>
                    </a:lnTo>
                    <a:lnTo>
                      <a:pt x="65246" y="34194"/>
                    </a:lnTo>
                    <a:lnTo>
                      <a:pt x="68972" y="39135"/>
                    </a:lnTo>
                    <a:lnTo>
                      <a:pt x="73914" y="43433"/>
                    </a:lnTo>
                  </a:path>
                </a:pathLst>
              </a:custGeom>
              <a:noFill/>
              <a:ln cap="flat" cmpd="sng" w="2290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47" name="Google Shape;2247;p78"/>
              <p:cNvSpPr/>
              <p:nvPr/>
            </p:nvSpPr>
            <p:spPr>
              <a:xfrm>
                <a:off x="4101845" y="2219706"/>
                <a:ext cx="92710" cy="93980"/>
              </a:xfrm>
              <a:custGeom>
                <a:rect b="b" l="l" r="r" t="t"/>
                <a:pathLst>
                  <a:path extrusionOk="0" h="93980" w="92710">
                    <a:moveTo>
                      <a:pt x="2286" y="35813"/>
                    </a:moveTo>
                    <a:lnTo>
                      <a:pt x="1285" y="45422"/>
                    </a:lnTo>
                    <a:lnTo>
                      <a:pt x="571" y="54959"/>
                    </a:lnTo>
                    <a:lnTo>
                      <a:pt x="142" y="64639"/>
                    </a:lnTo>
                    <a:lnTo>
                      <a:pt x="0" y="74675"/>
                    </a:lnTo>
                    <a:lnTo>
                      <a:pt x="0" y="81533"/>
                    </a:lnTo>
                    <a:lnTo>
                      <a:pt x="0" y="88391"/>
                    </a:lnTo>
                    <a:lnTo>
                      <a:pt x="3810" y="93725"/>
                    </a:lnTo>
                    <a:lnTo>
                      <a:pt x="4572" y="93725"/>
                    </a:lnTo>
                    <a:lnTo>
                      <a:pt x="5334" y="93725"/>
                    </a:lnTo>
                    <a:lnTo>
                      <a:pt x="6096" y="88391"/>
                    </a:lnTo>
                    <a:lnTo>
                      <a:pt x="6096" y="81533"/>
                    </a:lnTo>
                    <a:lnTo>
                      <a:pt x="6096" y="75437"/>
                    </a:lnTo>
                    <a:lnTo>
                      <a:pt x="6167" y="66520"/>
                    </a:lnTo>
                    <a:lnTo>
                      <a:pt x="21336" y="25907"/>
                    </a:lnTo>
                    <a:lnTo>
                      <a:pt x="29718" y="26669"/>
                    </a:lnTo>
                    <a:lnTo>
                      <a:pt x="38100" y="26669"/>
                    </a:lnTo>
                    <a:lnTo>
                      <a:pt x="42672" y="38861"/>
                    </a:lnTo>
                    <a:lnTo>
                      <a:pt x="45720" y="44957"/>
                    </a:lnTo>
                    <a:lnTo>
                      <a:pt x="49530" y="52577"/>
                    </a:lnTo>
                    <a:lnTo>
                      <a:pt x="51054" y="60197"/>
                    </a:lnTo>
                    <a:lnTo>
                      <a:pt x="51816" y="67817"/>
                    </a:lnTo>
                    <a:lnTo>
                      <a:pt x="51816" y="69341"/>
                    </a:lnTo>
                    <a:lnTo>
                      <a:pt x="51816" y="70103"/>
                    </a:lnTo>
                    <a:lnTo>
                      <a:pt x="51816" y="70865"/>
                    </a:lnTo>
                    <a:lnTo>
                      <a:pt x="51268" y="63888"/>
                    </a:lnTo>
                    <a:lnTo>
                      <a:pt x="50863" y="56768"/>
                    </a:lnTo>
                    <a:lnTo>
                      <a:pt x="50744" y="49649"/>
                    </a:lnTo>
                    <a:lnTo>
                      <a:pt x="51054" y="42671"/>
                    </a:lnTo>
                    <a:lnTo>
                      <a:pt x="69342" y="4571"/>
                    </a:lnTo>
                    <a:lnTo>
                      <a:pt x="77724" y="0"/>
                    </a:lnTo>
                    <a:lnTo>
                      <a:pt x="82296" y="6095"/>
                    </a:lnTo>
                    <a:lnTo>
                      <a:pt x="92094" y="47886"/>
                    </a:lnTo>
                    <a:lnTo>
                      <a:pt x="92202" y="60197"/>
                    </a:lnTo>
                    <a:lnTo>
                      <a:pt x="92297" y="68329"/>
                    </a:lnTo>
                    <a:lnTo>
                      <a:pt x="92392" y="76676"/>
                    </a:lnTo>
                    <a:lnTo>
                      <a:pt x="92202" y="85165"/>
                    </a:lnTo>
                    <a:lnTo>
                      <a:pt x="91440" y="93725"/>
                    </a:lnTo>
                  </a:path>
                </a:pathLst>
              </a:custGeom>
              <a:noFill/>
              <a:ln cap="flat" cmpd="sng" w="2290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48" name="Google Shape;2248;p78"/>
              <p:cNvSpPr/>
              <p:nvPr/>
            </p:nvSpPr>
            <p:spPr>
              <a:xfrm>
                <a:off x="4219193" y="2198370"/>
                <a:ext cx="17779" cy="207644"/>
              </a:xfrm>
              <a:custGeom>
                <a:rect b="b" l="l" r="r" t="t"/>
                <a:pathLst>
                  <a:path extrusionOk="0" h="207644" w="17779">
                    <a:moveTo>
                      <a:pt x="0" y="0"/>
                    </a:moveTo>
                    <a:lnTo>
                      <a:pt x="3631" y="17716"/>
                    </a:lnTo>
                    <a:lnTo>
                      <a:pt x="7334" y="35433"/>
                    </a:lnTo>
                    <a:lnTo>
                      <a:pt x="10608" y="53149"/>
                    </a:lnTo>
                    <a:lnTo>
                      <a:pt x="12954" y="70866"/>
                    </a:lnTo>
                    <a:lnTo>
                      <a:pt x="16192" y="102322"/>
                    </a:lnTo>
                    <a:lnTo>
                      <a:pt x="17716" y="134493"/>
                    </a:lnTo>
                    <a:lnTo>
                      <a:pt x="17240" y="166663"/>
                    </a:lnTo>
                    <a:lnTo>
                      <a:pt x="14478" y="198120"/>
                    </a:lnTo>
                    <a:lnTo>
                      <a:pt x="14478" y="201168"/>
                    </a:lnTo>
                    <a:lnTo>
                      <a:pt x="13716" y="204215"/>
                    </a:lnTo>
                    <a:lnTo>
                      <a:pt x="12954" y="207264"/>
                    </a:lnTo>
                  </a:path>
                </a:pathLst>
              </a:custGeom>
              <a:noFill/>
              <a:ln cap="flat" cmpd="sng" w="2290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49" name="Google Shape;2249;p78"/>
              <p:cNvSpPr/>
              <p:nvPr/>
            </p:nvSpPr>
            <p:spPr>
              <a:xfrm>
                <a:off x="4229861" y="2254758"/>
                <a:ext cx="41275" cy="67310"/>
              </a:xfrm>
              <a:custGeom>
                <a:rect b="b" l="l" r="r" t="t"/>
                <a:pathLst>
                  <a:path extrusionOk="0" h="67310" w="41275">
                    <a:moveTo>
                      <a:pt x="0" y="22098"/>
                    </a:moveTo>
                    <a:lnTo>
                      <a:pt x="27431" y="0"/>
                    </a:lnTo>
                    <a:lnTo>
                      <a:pt x="35051" y="1524"/>
                    </a:lnTo>
                    <a:lnTo>
                      <a:pt x="38862" y="11430"/>
                    </a:lnTo>
                    <a:lnTo>
                      <a:pt x="40933" y="20657"/>
                    </a:lnTo>
                    <a:lnTo>
                      <a:pt x="40576" y="29813"/>
                    </a:lnTo>
                    <a:lnTo>
                      <a:pt x="18323" y="63627"/>
                    </a:lnTo>
                    <a:lnTo>
                      <a:pt x="11430" y="67056"/>
                    </a:lnTo>
                  </a:path>
                </a:pathLst>
              </a:custGeom>
              <a:noFill/>
              <a:ln cap="flat" cmpd="sng" w="2290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50" name="Google Shape;2250;p78"/>
              <p:cNvSpPr/>
              <p:nvPr/>
            </p:nvSpPr>
            <p:spPr>
              <a:xfrm>
                <a:off x="4306061" y="2183892"/>
                <a:ext cx="20320" cy="121919"/>
              </a:xfrm>
              <a:custGeom>
                <a:rect b="b" l="l" r="r" t="t"/>
                <a:pathLst>
                  <a:path extrusionOk="0" h="121919" w="20320">
                    <a:moveTo>
                      <a:pt x="0" y="0"/>
                    </a:moveTo>
                    <a:lnTo>
                      <a:pt x="11358" y="38683"/>
                    </a:lnTo>
                    <a:lnTo>
                      <a:pt x="17621" y="84201"/>
                    </a:lnTo>
                    <a:lnTo>
                      <a:pt x="19812" y="116586"/>
                    </a:lnTo>
                    <a:lnTo>
                      <a:pt x="19812" y="118872"/>
                    </a:lnTo>
                    <a:lnTo>
                      <a:pt x="19812" y="120396"/>
                    </a:lnTo>
                    <a:lnTo>
                      <a:pt x="19812" y="121920"/>
                    </a:lnTo>
                  </a:path>
                </a:pathLst>
              </a:custGeom>
              <a:noFill/>
              <a:ln cap="flat" cmpd="sng" w="2290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51" name="Google Shape;2251;p78"/>
              <p:cNvSpPr/>
              <p:nvPr/>
            </p:nvSpPr>
            <p:spPr>
              <a:xfrm>
                <a:off x="4304537" y="2241042"/>
                <a:ext cx="70485" cy="59055"/>
              </a:xfrm>
              <a:custGeom>
                <a:rect b="b" l="l" r="r" t="t"/>
                <a:pathLst>
                  <a:path extrusionOk="0" h="59055" w="70485">
                    <a:moveTo>
                      <a:pt x="0" y="9905"/>
                    </a:moveTo>
                    <a:lnTo>
                      <a:pt x="10096" y="7191"/>
                    </a:lnTo>
                    <a:lnTo>
                      <a:pt x="20764" y="4190"/>
                    </a:lnTo>
                    <a:lnTo>
                      <a:pt x="31718" y="1762"/>
                    </a:lnTo>
                    <a:lnTo>
                      <a:pt x="42672" y="761"/>
                    </a:lnTo>
                    <a:lnTo>
                      <a:pt x="51053" y="761"/>
                    </a:lnTo>
                    <a:lnTo>
                      <a:pt x="60960" y="0"/>
                    </a:lnTo>
                    <a:lnTo>
                      <a:pt x="64769" y="8381"/>
                    </a:lnTo>
                    <a:lnTo>
                      <a:pt x="66734" y="15037"/>
                    </a:lnTo>
                    <a:lnTo>
                      <a:pt x="67341" y="22193"/>
                    </a:lnTo>
                    <a:lnTo>
                      <a:pt x="67234" y="29491"/>
                    </a:lnTo>
                    <a:lnTo>
                      <a:pt x="67056" y="36575"/>
                    </a:lnTo>
                    <a:lnTo>
                      <a:pt x="67056" y="43433"/>
                    </a:lnTo>
                    <a:lnTo>
                      <a:pt x="65532" y="51815"/>
                    </a:lnTo>
                    <a:lnTo>
                      <a:pt x="68580" y="58673"/>
                    </a:lnTo>
                    <a:lnTo>
                      <a:pt x="69342" y="58673"/>
                    </a:lnTo>
                    <a:lnTo>
                      <a:pt x="70104" y="58673"/>
                    </a:lnTo>
                  </a:path>
                </a:pathLst>
              </a:custGeom>
              <a:noFill/>
              <a:ln cap="flat" cmpd="sng" w="2290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52" name="Google Shape;2252;p78"/>
              <p:cNvSpPr/>
              <p:nvPr/>
            </p:nvSpPr>
            <p:spPr>
              <a:xfrm>
                <a:off x="4344614" y="2145030"/>
                <a:ext cx="15239" cy="15239"/>
              </a:xfrm>
              <a:custGeom>
                <a:rect b="b" l="l" r="r" t="t"/>
                <a:pathLst>
                  <a:path extrusionOk="0" h="15239" w="15239">
                    <a:moveTo>
                      <a:pt x="14787" y="15239"/>
                    </a:moveTo>
                    <a:lnTo>
                      <a:pt x="8143" y="9322"/>
                    </a:lnTo>
                    <a:lnTo>
                      <a:pt x="2786" y="5048"/>
                    </a:lnTo>
                    <a:lnTo>
                      <a:pt x="0" y="2059"/>
                    </a:lnTo>
                    <a:lnTo>
                      <a:pt x="1071" y="0"/>
                    </a:lnTo>
                  </a:path>
                </a:pathLst>
              </a:custGeom>
              <a:noFill/>
              <a:ln cap="flat" cmpd="sng" w="2290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53" name="Google Shape;2253;p78"/>
              <p:cNvSpPr/>
              <p:nvPr/>
            </p:nvSpPr>
            <p:spPr>
              <a:xfrm>
                <a:off x="4405883" y="2234184"/>
                <a:ext cx="38100" cy="67310"/>
              </a:xfrm>
              <a:custGeom>
                <a:rect b="b" l="l" r="r" t="t"/>
                <a:pathLst>
                  <a:path extrusionOk="0" h="67310" w="38100">
                    <a:moveTo>
                      <a:pt x="3048" y="3048"/>
                    </a:moveTo>
                    <a:lnTo>
                      <a:pt x="1607" y="11394"/>
                    </a:lnTo>
                    <a:lnTo>
                      <a:pt x="666" y="19526"/>
                    </a:lnTo>
                    <a:lnTo>
                      <a:pt x="154" y="27801"/>
                    </a:lnTo>
                    <a:lnTo>
                      <a:pt x="0" y="36576"/>
                    </a:lnTo>
                    <a:lnTo>
                      <a:pt x="1071" y="44267"/>
                    </a:lnTo>
                    <a:lnTo>
                      <a:pt x="3429" y="51244"/>
                    </a:lnTo>
                    <a:lnTo>
                      <a:pt x="7500" y="57364"/>
                    </a:lnTo>
                    <a:lnTo>
                      <a:pt x="13716" y="62484"/>
                    </a:lnTo>
                    <a:lnTo>
                      <a:pt x="21336" y="67056"/>
                    </a:lnTo>
                    <a:lnTo>
                      <a:pt x="28956" y="66294"/>
                    </a:lnTo>
                    <a:lnTo>
                      <a:pt x="33528" y="57912"/>
                    </a:lnTo>
                    <a:lnTo>
                      <a:pt x="36254" y="50994"/>
                    </a:lnTo>
                    <a:lnTo>
                      <a:pt x="37623" y="42576"/>
                    </a:lnTo>
                    <a:lnTo>
                      <a:pt x="37707" y="34016"/>
                    </a:lnTo>
                    <a:lnTo>
                      <a:pt x="36576" y="26670"/>
                    </a:lnTo>
                    <a:lnTo>
                      <a:pt x="31456" y="17704"/>
                    </a:lnTo>
                    <a:lnTo>
                      <a:pt x="24765" y="12096"/>
                    </a:lnTo>
                    <a:lnTo>
                      <a:pt x="17502" y="7489"/>
                    </a:lnTo>
                    <a:lnTo>
                      <a:pt x="10668" y="1524"/>
                    </a:lnTo>
                    <a:lnTo>
                      <a:pt x="9906" y="762"/>
                    </a:lnTo>
                    <a:lnTo>
                      <a:pt x="9906" y="0"/>
                    </a:lnTo>
                  </a:path>
                </a:pathLst>
              </a:custGeom>
              <a:noFill/>
              <a:ln cap="flat" cmpd="sng" w="2290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54" name="Google Shape;2254;p78"/>
              <p:cNvSpPr/>
              <p:nvPr/>
            </p:nvSpPr>
            <p:spPr>
              <a:xfrm>
                <a:off x="4469891" y="2198858"/>
                <a:ext cx="74295" cy="95250"/>
              </a:xfrm>
              <a:custGeom>
                <a:rect b="b" l="l" r="r" t="t"/>
                <a:pathLst>
                  <a:path extrusionOk="0" h="95250" w="74295">
                    <a:moveTo>
                      <a:pt x="0" y="29229"/>
                    </a:moveTo>
                    <a:lnTo>
                      <a:pt x="1595" y="36087"/>
                    </a:lnTo>
                    <a:lnTo>
                      <a:pt x="3048" y="42945"/>
                    </a:lnTo>
                    <a:lnTo>
                      <a:pt x="4500" y="49803"/>
                    </a:lnTo>
                    <a:lnTo>
                      <a:pt x="6096" y="56661"/>
                    </a:lnTo>
                    <a:lnTo>
                      <a:pt x="6096" y="58947"/>
                    </a:lnTo>
                    <a:lnTo>
                      <a:pt x="7620" y="62757"/>
                    </a:lnTo>
                    <a:lnTo>
                      <a:pt x="8382" y="64281"/>
                    </a:lnTo>
                    <a:lnTo>
                      <a:pt x="8191" y="55483"/>
                    </a:lnTo>
                    <a:lnTo>
                      <a:pt x="8001" y="46470"/>
                    </a:lnTo>
                    <a:lnTo>
                      <a:pt x="24479" y="5333"/>
                    </a:lnTo>
                    <a:lnTo>
                      <a:pt x="41159" y="0"/>
                    </a:lnTo>
                    <a:lnTo>
                      <a:pt x="49053" y="1321"/>
                    </a:lnTo>
                    <a:lnTo>
                      <a:pt x="72985" y="33432"/>
                    </a:lnTo>
                    <a:lnTo>
                      <a:pt x="73914" y="42183"/>
                    </a:lnTo>
                    <a:lnTo>
                      <a:pt x="73652" y="54137"/>
                    </a:lnTo>
                    <a:lnTo>
                      <a:pt x="71818" y="65234"/>
                    </a:lnTo>
                    <a:lnTo>
                      <a:pt x="68556" y="76045"/>
                    </a:lnTo>
                    <a:lnTo>
                      <a:pt x="64008" y="87141"/>
                    </a:lnTo>
                    <a:lnTo>
                      <a:pt x="63246" y="90189"/>
                    </a:lnTo>
                    <a:lnTo>
                      <a:pt x="61722" y="92475"/>
                    </a:lnTo>
                    <a:lnTo>
                      <a:pt x="60960" y="94761"/>
                    </a:lnTo>
                  </a:path>
                </a:pathLst>
              </a:custGeom>
              <a:noFill/>
              <a:ln cap="flat" cmpd="sng" w="2290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255" name="Google Shape;2255;p78"/>
            <p:cNvSpPr/>
            <p:nvPr/>
          </p:nvSpPr>
          <p:spPr>
            <a:xfrm>
              <a:off x="2837688" y="2480310"/>
              <a:ext cx="1790700" cy="110489"/>
            </a:xfrm>
            <a:custGeom>
              <a:rect b="b" l="l" r="r" t="t"/>
              <a:pathLst>
                <a:path extrusionOk="0" h="110489" w="1790700">
                  <a:moveTo>
                    <a:pt x="0" y="110490"/>
                  </a:moveTo>
                  <a:lnTo>
                    <a:pt x="17156" y="109144"/>
                  </a:lnTo>
                  <a:lnTo>
                    <a:pt x="34385" y="108299"/>
                  </a:lnTo>
                  <a:lnTo>
                    <a:pt x="51756" y="107596"/>
                  </a:lnTo>
                  <a:lnTo>
                    <a:pt x="69342" y="106680"/>
                  </a:lnTo>
                  <a:lnTo>
                    <a:pt x="109799" y="105084"/>
                  </a:lnTo>
                  <a:lnTo>
                    <a:pt x="150114" y="103632"/>
                  </a:lnTo>
                  <a:lnTo>
                    <a:pt x="190428" y="102179"/>
                  </a:lnTo>
                  <a:lnTo>
                    <a:pt x="230886" y="100584"/>
                  </a:lnTo>
                  <a:lnTo>
                    <a:pt x="275463" y="98869"/>
                  </a:lnTo>
                  <a:lnTo>
                    <a:pt x="320039" y="97155"/>
                  </a:lnTo>
                  <a:lnTo>
                    <a:pt x="364616" y="95440"/>
                  </a:lnTo>
                  <a:lnTo>
                    <a:pt x="409194" y="93726"/>
                  </a:lnTo>
                  <a:lnTo>
                    <a:pt x="461652" y="90832"/>
                  </a:lnTo>
                  <a:lnTo>
                    <a:pt x="513969" y="87725"/>
                  </a:lnTo>
                  <a:lnTo>
                    <a:pt x="566285" y="84189"/>
                  </a:lnTo>
                  <a:lnTo>
                    <a:pt x="618744" y="80010"/>
                  </a:lnTo>
                  <a:lnTo>
                    <a:pt x="669039" y="75272"/>
                  </a:lnTo>
                  <a:lnTo>
                    <a:pt x="719356" y="70301"/>
                  </a:lnTo>
                  <a:lnTo>
                    <a:pt x="769715" y="65246"/>
                  </a:lnTo>
                  <a:lnTo>
                    <a:pt x="820137" y="60254"/>
                  </a:lnTo>
                  <a:lnTo>
                    <a:pt x="870644" y="55474"/>
                  </a:lnTo>
                  <a:lnTo>
                    <a:pt x="921258" y="51054"/>
                  </a:lnTo>
                  <a:lnTo>
                    <a:pt x="970641" y="47579"/>
                  </a:lnTo>
                  <a:lnTo>
                    <a:pt x="1020061" y="44470"/>
                  </a:lnTo>
                  <a:lnTo>
                    <a:pt x="1069555" y="41727"/>
                  </a:lnTo>
                  <a:lnTo>
                    <a:pt x="1119158" y="39349"/>
                  </a:lnTo>
                  <a:lnTo>
                    <a:pt x="1168908" y="37338"/>
                  </a:lnTo>
                  <a:lnTo>
                    <a:pt x="1214628" y="35295"/>
                  </a:lnTo>
                  <a:lnTo>
                    <a:pt x="1260348" y="33619"/>
                  </a:lnTo>
                  <a:lnTo>
                    <a:pt x="1306067" y="32125"/>
                  </a:lnTo>
                  <a:lnTo>
                    <a:pt x="1351787" y="30632"/>
                  </a:lnTo>
                  <a:lnTo>
                    <a:pt x="1397508" y="28956"/>
                  </a:lnTo>
                  <a:lnTo>
                    <a:pt x="1447800" y="26967"/>
                  </a:lnTo>
                  <a:lnTo>
                    <a:pt x="1498092" y="24479"/>
                  </a:lnTo>
                  <a:lnTo>
                    <a:pt x="1548383" y="21562"/>
                  </a:lnTo>
                  <a:lnTo>
                    <a:pt x="1598676" y="18288"/>
                  </a:lnTo>
                  <a:lnTo>
                    <a:pt x="1669637" y="12858"/>
                  </a:lnTo>
                  <a:lnTo>
                    <a:pt x="1705296" y="9822"/>
                  </a:lnTo>
                  <a:lnTo>
                    <a:pt x="1741170" y="6858"/>
                  </a:lnTo>
                  <a:lnTo>
                    <a:pt x="1753302" y="6167"/>
                  </a:lnTo>
                  <a:lnTo>
                    <a:pt x="1765649" y="5334"/>
                  </a:lnTo>
                  <a:lnTo>
                    <a:pt x="1778138" y="4500"/>
                  </a:lnTo>
                  <a:lnTo>
                    <a:pt x="1790700" y="3810"/>
                  </a:lnTo>
                  <a:lnTo>
                    <a:pt x="1782163" y="3643"/>
                  </a:lnTo>
                  <a:lnTo>
                    <a:pt x="1774412" y="3048"/>
                  </a:lnTo>
                  <a:lnTo>
                    <a:pt x="1766804" y="1881"/>
                  </a:lnTo>
                  <a:lnTo>
                    <a:pt x="1758695" y="0"/>
                  </a:lnTo>
                </a:path>
              </a:pathLst>
            </a:custGeom>
            <a:noFill/>
            <a:ln cap="flat" cmpd="sng" w="22900">
              <a:solidFill>
                <a:srgbClr val="3366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6" name="Google Shape;2256;p78"/>
            <p:cNvSpPr/>
            <p:nvPr/>
          </p:nvSpPr>
          <p:spPr>
            <a:xfrm>
              <a:off x="4827270" y="2252472"/>
              <a:ext cx="5079" cy="10794"/>
            </a:xfrm>
            <a:custGeom>
              <a:rect b="b" l="l" r="r" t="t"/>
              <a:pathLst>
                <a:path extrusionOk="0" h="10794" w="5079">
                  <a:moveTo>
                    <a:pt x="4572" y="0"/>
                  </a:moveTo>
                  <a:lnTo>
                    <a:pt x="3048" y="3048"/>
                  </a:lnTo>
                  <a:lnTo>
                    <a:pt x="1524" y="6858"/>
                  </a:lnTo>
                  <a:lnTo>
                    <a:pt x="0" y="10668"/>
                  </a:lnTo>
                </a:path>
              </a:pathLst>
            </a:custGeom>
            <a:noFill/>
            <a:ln cap="flat" cmpd="sng" w="22900">
              <a:solidFill>
                <a:srgbClr val="3366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7" name="Google Shape;2257;p78"/>
            <p:cNvSpPr/>
            <p:nvPr/>
          </p:nvSpPr>
          <p:spPr>
            <a:xfrm>
              <a:off x="4841747" y="2394966"/>
              <a:ext cx="22860" cy="22860"/>
            </a:xfrm>
            <a:custGeom>
              <a:rect b="b" l="l" r="r" t="t"/>
              <a:pathLst>
                <a:path extrusionOk="0" h="22860" w="22860">
                  <a:moveTo>
                    <a:pt x="0" y="4571"/>
                  </a:moveTo>
                  <a:lnTo>
                    <a:pt x="0" y="17525"/>
                  </a:lnTo>
                  <a:lnTo>
                    <a:pt x="5334" y="22859"/>
                  </a:lnTo>
                  <a:lnTo>
                    <a:pt x="17526" y="22859"/>
                  </a:lnTo>
                  <a:lnTo>
                    <a:pt x="22860" y="17525"/>
                  </a:lnTo>
                  <a:lnTo>
                    <a:pt x="22860" y="11429"/>
                  </a:lnTo>
                  <a:lnTo>
                    <a:pt x="22860" y="4571"/>
                  </a:lnTo>
                  <a:lnTo>
                    <a:pt x="17526" y="0"/>
                  </a:lnTo>
                  <a:lnTo>
                    <a:pt x="5334" y="0"/>
                  </a:lnTo>
                  <a:lnTo>
                    <a:pt x="0" y="4571"/>
                  </a:lnTo>
                  <a:close/>
                </a:path>
              </a:pathLst>
            </a:custGeom>
            <a:solidFill>
              <a:srgbClr val="3366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258" name="Google Shape;2258;p78"/>
            <p:cNvGrpSpPr/>
            <p:nvPr/>
          </p:nvGrpSpPr>
          <p:grpSpPr>
            <a:xfrm>
              <a:off x="5518404" y="2337815"/>
              <a:ext cx="120649" cy="256539"/>
              <a:chOff x="5518404" y="2337815"/>
              <a:chExt cx="120649" cy="256539"/>
            </a:xfrm>
          </p:grpSpPr>
          <p:sp>
            <p:nvSpPr>
              <p:cNvPr id="2259" name="Google Shape;2259;p78"/>
              <p:cNvSpPr/>
              <p:nvPr/>
            </p:nvSpPr>
            <p:spPr>
              <a:xfrm>
                <a:off x="5518404" y="2490977"/>
                <a:ext cx="71754" cy="26035"/>
              </a:xfrm>
              <a:custGeom>
                <a:rect b="b" l="l" r="r" t="t"/>
                <a:pathLst>
                  <a:path extrusionOk="0" h="26035" w="71754">
                    <a:moveTo>
                      <a:pt x="0" y="25908"/>
                    </a:moveTo>
                    <a:lnTo>
                      <a:pt x="10406" y="21907"/>
                    </a:lnTo>
                    <a:lnTo>
                      <a:pt x="20955" y="17907"/>
                    </a:lnTo>
                    <a:lnTo>
                      <a:pt x="31503" y="13906"/>
                    </a:lnTo>
                    <a:lnTo>
                      <a:pt x="41909" y="9906"/>
                    </a:lnTo>
                    <a:lnTo>
                      <a:pt x="49529" y="6858"/>
                    </a:lnTo>
                    <a:lnTo>
                      <a:pt x="57150" y="3810"/>
                    </a:lnTo>
                    <a:lnTo>
                      <a:pt x="64769" y="2286"/>
                    </a:lnTo>
                    <a:lnTo>
                      <a:pt x="65532" y="2286"/>
                    </a:lnTo>
                    <a:lnTo>
                      <a:pt x="70104" y="2286"/>
                    </a:lnTo>
                    <a:lnTo>
                      <a:pt x="70866" y="1524"/>
                    </a:lnTo>
                    <a:lnTo>
                      <a:pt x="70866" y="762"/>
                    </a:lnTo>
                    <a:lnTo>
                      <a:pt x="71628" y="0"/>
                    </a:lnTo>
                  </a:path>
                </a:pathLst>
              </a:custGeom>
              <a:noFill/>
              <a:ln cap="flat" cmpd="sng" w="2290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60" name="Google Shape;2260;p78"/>
              <p:cNvSpPr/>
              <p:nvPr/>
            </p:nvSpPr>
            <p:spPr>
              <a:xfrm>
                <a:off x="5545074" y="2337815"/>
                <a:ext cx="93979" cy="256539"/>
              </a:xfrm>
              <a:custGeom>
                <a:rect b="b" l="l" r="r" t="t"/>
                <a:pathLst>
                  <a:path extrusionOk="0" h="256539" w="93979">
                    <a:moveTo>
                      <a:pt x="0" y="101346"/>
                    </a:moveTo>
                    <a:lnTo>
                      <a:pt x="35254" y="64269"/>
                    </a:lnTo>
                    <a:lnTo>
                      <a:pt x="69341" y="33337"/>
                    </a:lnTo>
                    <a:lnTo>
                      <a:pt x="79509" y="23431"/>
                    </a:lnTo>
                    <a:lnTo>
                      <a:pt x="88391" y="12954"/>
                    </a:lnTo>
                    <a:lnTo>
                      <a:pt x="92201" y="8382"/>
                    </a:lnTo>
                    <a:lnTo>
                      <a:pt x="93725" y="3810"/>
                    </a:lnTo>
                    <a:lnTo>
                      <a:pt x="92963" y="0"/>
                    </a:lnTo>
                    <a:lnTo>
                      <a:pt x="72675" y="38111"/>
                    </a:lnTo>
                    <a:lnTo>
                      <a:pt x="70104" y="86868"/>
                    </a:lnTo>
                    <a:lnTo>
                      <a:pt x="70473" y="109156"/>
                    </a:lnTo>
                    <a:lnTo>
                      <a:pt x="71342" y="131445"/>
                    </a:lnTo>
                    <a:lnTo>
                      <a:pt x="72354" y="153733"/>
                    </a:lnTo>
                    <a:lnTo>
                      <a:pt x="73152" y="176022"/>
                    </a:lnTo>
                    <a:lnTo>
                      <a:pt x="73604" y="188249"/>
                    </a:lnTo>
                    <a:lnTo>
                      <a:pt x="73342" y="200691"/>
                    </a:lnTo>
                    <a:lnTo>
                      <a:pt x="71651" y="212990"/>
                    </a:lnTo>
                    <a:lnTo>
                      <a:pt x="50673" y="246971"/>
                    </a:lnTo>
                    <a:lnTo>
                      <a:pt x="30765" y="256317"/>
                    </a:lnTo>
                    <a:lnTo>
                      <a:pt x="24133" y="255972"/>
                    </a:lnTo>
                    <a:lnTo>
                      <a:pt x="18288" y="252984"/>
                    </a:lnTo>
                    <a:lnTo>
                      <a:pt x="12954" y="248412"/>
                    </a:lnTo>
                    <a:lnTo>
                      <a:pt x="11430" y="240030"/>
                    </a:lnTo>
                    <a:lnTo>
                      <a:pt x="9144" y="233172"/>
                    </a:lnTo>
                  </a:path>
                </a:pathLst>
              </a:custGeom>
              <a:noFill/>
              <a:ln cap="flat" cmpd="sng" w="2290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2261" name="Google Shape;2261;p78"/>
            <p:cNvPicPr preferRelativeResize="0"/>
            <p:nvPr/>
          </p:nvPicPr>
          <p:blipFill rotWithShape="1">
            <a:blip r:embed="rId36">
              <a:alphaModFix/>
            </a:blip>
            <a:srcRect b="0" l="0" r="0" t="0"/>
            <a:stretch/>
          </p:blipFill>
          <p:spPr>
            <a:xfrm>
              <a:off x="5696210" y="2443708"/>
              <a:ext cx="110255" cy="1410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62" name="Google Shape;2262;p78"/>
            <p:cNvPicPr preferRelativeResize="0"/>
            <p:nvPr/>
          </p:nvPicPr>
          <p:blipFill rotWithShape="1">
            <a:blip r:embed="rId37">
              <a:alphaModFix/>
            </a:blip>
            <a:srcRect b="0" l="0" r="0" t="0"/>
            <a:stretch/>
          </p:blipFill>
          <p:spPr>
            <a:xfrm>
              <a:off x="5919952" y="2422360"/>
              <a:ext cx="106730" cy="14873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63" name="Google Shape;2263;p78"/>
            <p:cNvPicPr preferRelativeResize="0"/>
            <p:nvPr/>
          </p:nvPicPr>
          <p:blipFill rotWithShape="1">
            <a:blip r:embed="rId38">
              <a:alphaModFix/>
            </a:blip>
            <a:srcRect b="0" l="0" r="0" t="0"/>
            <a:stretch/>
          </p:blipFill>
          <p:spPr>
            <a:xfrm>
              <a:off x="6093593" y="2400393"/>
              <a:ext cx="153308" cy="15233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64" name="Google Shape;2264;p78"/>
            <p:cNvPicPr preferRelativeResize="0"/>
            <p:nvPr/>
          </p:nvPicPr>
          <p:blipFill rotWithShape="1">
            <a:blip r:embed="rId39">
              <a:alphaModFix/>
            </a:blip>
            <a:srcRect b="0" l="0" r="0" t="0"/>
            <a:stretch/>
          </p:blipFill>
          <p:spPr>
            <a:xfrm>
              <a:off x="6214846" y="2221204"/>
              <a:ext cx="75488" cy="13159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265" name="Google Shape;2265;p78"/>
            <p:cNvGrpSpPr/>
            <p:nvPr/>
          </p:nvGrpSpPr>
          <p:grpSpPr>
            <a:xfrm>
              <a:off x="6550126" y="2380462"/>
              <a:ext cx="258368" cy="144652"/>
              <a:chOff x="6550126" y="2380462"/>
              <a:chExt cx="258368" cy="144652"/>
            </a:xfrm>
          </p:grpSpPr>
          <p:pic>
            <p:nvPicPr>
              <p:cNvPr id="2266" name="Google Shape;2266;p78"/>
              <p:cNvPicPr preferRelativeResize="0"/>
              <p:nvPr/>
            </p:nvPicPr>
            <p:blipFill rotWithShape="1">
              <a:blip r:embed="rId40">
                <a:alphaModFix/>
              </a:blip>
              <a:srcRect b="0" l="0" r="0" t="0"/>
              <a:stretch/>
            </p:blipFill>
            <p:spPr>
              <a:xfrm>
                <a:off x="6550126" y="2393416"/>
                <a:ext cx="89966" cy="13169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267" name="Google Shape;2267;p78"/>
              <p:cNvSpPr/>
              <p:nvPr/>
            </p:nvSpPr>
            <p:spPr>
              <a:xfrm>
                <a:off x="6660641" y="2428494"/>
                <a:ext cx="22859" cy="22860"/>
              </a:xfrm>
              <a:custGeom>
                <a:rect b="b" l="l" r="r" t="t"/>
                <a:pathLst>
                  <a:path extrusionOk="0" h="22860" w="22859">
                    <a:moveTo>
                      <a:pt x="0" y="5333"/>
                    </a:moveTo>
                    <a:lnTo>
                      <a:pt x="0" y="17525"/>
                    </a:lnTo>
                    <a:lnTo>
                      <a:pt x="5333" y="22859"/>
                    </a:lnTo>
                    <a:lnTo>
                      <a:pt x="17525" y="22859"/>
                    </a:lnTo>
                    <a:lnTo>
                      <a:pt x="22859" y="17525"/>
                    </a:lnTo>
                    <a:lnTo>
                      <a:pt x="22859" y="11429"/>
                    </a:lnTo>
                    <a:lnTo>
                      <a:pt x="22859" y="5333"/>
                    </a:lnTo>
                    <a:lnTo>
                      <a:pt x="17525" y="0"/>
                    </a:lnTo>
                    <a:lnTo>
                      <a:pt x="5333" y="0"/>
                    </a:lnTo>
                    <a:lnTo>
                      <a:pt x="0" y="5333"/>
                    </a:lnTo>
                    <a:close/>
                  </a:path>
                </a:pathLst>
              </a:custGeom>
              <a:solidFill>
                <a:srgbClr val="800080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2268" name="Google Shape;2268;p78"/>
              <p:cNvPicPr preferRelativeResize="0"/>
              <p:nvPr/>
            </p:nvPicPr>
            <p:blipFill rotWithShape="1">
              <a:blip r:embed="rId41">
                <a:alphaModFix/>
              </a:blip>
              <a:srcRect b="0" l="0" r="0" t="0"/>
              <a:stretch/>
            </p:blipFill>
            <p:spPr>
              <a:xfrm>
                <a:off x="6713194" y="2380462"/>
                <a:ext cx="95300" cy="12578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269" name="Google Shape;2269;p78"/>
            <p:cNvGrpSpPr/>
            <p:nvPr/>
          </p:nvGrpSpPr>
          <p:grpSpPr>
            <a:xfrm>
              <a:off x="7276086" y="2221204"/>
              <a:ext cx="776982" cy="313587"/>
              <a:chOff x="7276086" y="2221204"/>
              <a:chExt cx="776982" cy="313587"/>
            </a:xfrm>
          </p:grpSpPr>
          <p:pic>
            <p:nvPicPr>
              <p:cNvPr id="2270" name="Google Shape;2270;p78"/>
              <p:cNvPicPr preferRelativeResize="0"/>
              <p:nvPr/>
            </p:nvPicPr>
            <p:blipFill rotWithShape="1">
              <a:blip r:embed="rId42">
                <a:alphaModFix/>
              </a:blip>
              <a:srcRect b="0" l="0" r="0" t="0"/>
              <a:stretch/>
            </p:blipFill>
            <p:spPr>
              <a:xfrm>
                <a:off x="7276086" y="2337815"/>
                <a:ext cx="329794" cy="173761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271" name="Google Shape;2271;p78"/>
              <p:cNvSpPr/>
              <p:nvPr/>
            </p:nvSpPr>
            <p:spPr>
              <a:xfrm>
                <a:off x="7654289" y="2289047"/>
                <a:ext cx="76200" cy="245744"/>
              </a:xfrm>
              <a:custGeom>
                <a:rect b="b" l="l" r="r" t="t"/>
                <a:pathLst>
                  <a:path extrusionOk="0" h="245744" w="76200">
                    <a:moveTo>
                      <a:pt x="47244" y="0"/>
                    </a:moveTo>
                    <a:lnTo>
                      <a:pt x="29432" y="34671"/>
                    </a:lnTo>
                    <a:lnTo>
                      <a:pt x="16764" y="71628"/>
                    </a:lnTo>
                    <a:lnTo>
                      <a:pt x="5238" y="117919"/>
                    </a:lnTo>
                    <a:lnTo>
                      <a:pt x="0" y="165354"/>
                    </a:lnTo>
                    <a:lnTo>
                      <a:pt x="869" y="183784"/>
                    </a:lnTo>
                    <a:lnTo>
                      <a:pt x="21336" y="233934"/>
                    </a:lnTo>
                    <a:lnTo>
                      <a:pt x="49053" y="245745"/>
                    </a:lnTo>
                    <a:lnTo>
                      <a:pt x="62805" y="242292"/>
                    </a:lnTo>
                    <a:lnTo>
                      <a:pt x="76200" y="234696"/>
                    </a:lnTo>
                  </a:path>
                </a:pathLst>
              </a:custGeom>
              <a:noFill/>
              <a:ln cap="flat" cmpd="sng" w="2290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2272" name="Google Shape;2272;p78"/>
              <p:cNvPicPr preferRelativeResize="0"/>
              <p:nvPr/>
            </p:nvPicPr>
            <p:blipFill rotWithShape="1">
              <a:blip r:embed="rId43">
                <a:alphaModFix/>
              </a:blip>
              <a:srcRect b="0" l="0" r="0" t="0"/>
              <a:stretch/>
            </p:blipFill>
            <p:spPr>
              <a:xfrm>
                <a:off x="7757896" y="2221204"/>
                <a:ext cx="241604" cy="21645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273" name="Google Shape;2273;p78"/>
              <p:cNvSpPr/>
              <p:nvPr/>
            </p:nvSpPr>
            <p:spPr>
              <a:xfrm>
                <a:off x="8042147" y="2378201"/>
                <a:ext cx="5079" cy="53339"/>
              </a:xfrm>
              <a:custGeom>
                <a:rect b="b" l="l" r="r" t="t"/>
                <a:pathLst>
                  <a:path extrusionOk="0" h="53339" w="5079">
                    <a:moveTo>
                      <a:pt x="0" y="0"/>
                    </a:moveTo>
                    <a:lnTo>
                      <a:pt x="1250" y="8822"/>
                    </a:lnTo>
                    <a:lnTo>
                      <a:pt x="2571" y="18002"/>
                    </a:lnTo>
                    <a:lnTo>
                      <a:pt x="3750" y="27324"/>
                    </a:lnTo>
                    <a:lnTo>
                      <a:pt x="4572" y="36576"/>
                    </a:lnTo>
                    <a:lnTo>
                      <a:pt x="4572" y="41910"/>
                    </a:lnTo>
                    <a:lnTo>
                      <a:pt x="4572" y="48006"/>
                    </a:lnTo>
                    <a:lnTo>
                      <a:pt x="4572" y="53340"/>
                    </a:lnTo>
                  </a:path>
                </a:pathLst>
              </a:custGeom>
              <a:noFill/>
              <a:ln cap="flat" cmpd="sng" w="2290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74" name="Google Shape;2274;p78"/>
              <p:cNvSpPr/>
              <p:nvPr/>
            </p:nvSpPr>
            <p:spPr>
              <a:xfrm>
                <a:off x="8042909" y="2292857"/>
                <a:ext cx="10159" cy="17144"/>
              </a:xfrm>
              <a:custGeom>
                <a:rect b="b" l="l" r="r" t="t"/>
                <a:pathLst>
                  <a:path extrusionOk="0" h="17144" w="10159">
                    <a:moveTo>
                      <a:pt x="9905" y="16763"/>
                    </a:moveTo>
                    <a:lnTo>
                      <a:pt x="3809" y="6857"/>
                    </a:lnTo>
                    <a:lnTo>
                      <a:pt x="0" y="6095"/>
                    </a:lnTo>
                    <a:lnTo>
                      <a:pt x="2285" y="0"/>
                    </a:lnTo>
                  </a:path>
                </a:pathLst>
              </a:custGeom>
              <a:noFill/>
              <a:ln cap="flat" cmpd="sng" w="2290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2275" name="Google Shape;2275;p78"/>
            <p:cNvPicPr preferRelativeResize="0"/>
            <p:nvPr/>
          </p:nvPicPr>
          <p:blipFill rotWithShape="1">
            <a:blip r:embed="rId44">
              <a:alphaModFix/>
            </a:blip>
            <a:srcRect b="0" l="0" r="0" t="0"/>
            <a:stretch/>
          </p:blipFill>
          <p:spPr>
            <a:xfrm>
              <a:off x="8141182" y="2188438"/>
              <a:ext cx="117398" cy="25303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276" name="Google Shape;2276;p78"/>
            <p:cNvGrpSpPr/>
            <p:nvPr/>
          </p:nvGrpSpPr>
          <p:grpSpPr>
            <a:xfrm>
              <a:off x="8404860" y="2284475"/>
              <a:ext cx="277495" cy="155067"/>
              <a:chOff x="8404860" y="2284475"/>
              <a:chExt cx="277495" cy="155067"/>
            </a:xfrm>
          </p:grpSpPr>
          <p:sp>
            <p:nvSpPr>
              <p:cNvPr id="2277" name="Google Shape;2277;p78"/>
              <p:cNvSpPr/>
              <p:nvPr/>
            </p:nvSpPr>
            <p:spPr>
              <a:xfrm>
                <a:off x="8404860" y="2326385"/>
                <a:ext cx="57150" cy="4444"/>
              </a:xfrm>
              <a:custGeom>
                <a:rect b="b" l="l" r="r" t="t"/>
                <a:pathLst>
                  <a:path extrusionOk="0" h="4444" w="57150">
                    <a:moveTo>
                      <a:pt x="0" y="3810"/>
                    </a:moveTo>
                    <a:lnTo>
                      <a:pt x="11299" y="4107"/>
                    </a:lnTo>
                    <a:lnTo>
                      <a:pt x="22383" y="3905"/>
                    </a:lnTo>
                    <a:lnTo>
                      <a:pt x="33325" y="3274"/>
                    </a:lnTo>
                    <a:lnTo>
                      <a:pt x="44196" y="2286"/>
                    </a:lnTo>
                    <a:lnTo>
                      <a:pt x="51053" y="762"/>
                    </a:lnTo>
                    <a:lnTo>
                      <a:pt x="52577" y="762"/>
                    </a:lnTo>
                    <a:lnTo>
                      <a:pt x="57150" y="0"/>
                    </a:lnTo>
                  </a:path>
                </a:pathLst>
              </a:custGeom>
              <a:noFill/>
              <a:ln cap="flat" cmpd="sng" w="2290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78" name="Google Shape;2278;p78"/>
              <p:cNvSpPr/>
              <p:nvPr/>
            </p:nvSpPr>
            <p:spPr>
              <a:xfrm>
                <a:off x="8410956" y="2367533"/>
                <a:ext cx="77470" cy="12064"/>
              </a:xfrm>
              <a:custGeom>
                <a:rect b="b" l="l" r="r" t="t"/>
                <a:pathLst>
                  <a:path extrusionOk="0" h="12064" w="77470">
                    <a:moveTo>
                      <a:pt x="0" y="11429"/>
                    </a:moveTo>
                    <a:lnTo>
                      <a:pt x="48768" y="7619"/>
                    </a:lnTo>
                    <a:lnTo>
                      <a:pt x="70735" y="2047"/>
                    </a:lnTo>
                    <a:lnTo>
                      <a:pt x="76962" y="0"/>
                    </a:lnTo>
                  </a:path>
                </a:pathLst>
              </a:custGeom>
              <a:noFill/>
              <a:ln cap="flat" cmpd="sng" w="2290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79" name="Google Shape;2279;p78"/>
              <p:cNvSpPr/>
              <p:nvPr/>
            </p:nvSpPr>
            <p:spPr>
              <a:xfrm>
                <a:off x="8527542" y="2304287"/>
                <a:ext cx="83184" cy="135255"/>
              </a:xfrm>
              <a:custGeom>
                <a:rect b="b" l="l" r="r" t="t"/>
                <a:pathLst>
                  <a:path extrusionOk="0" h="135255" w="83184">
                    <a:moveTo>
                      <a:pt x="18288" y="6096"/>
                    </a:moveTo>
                    <a:lnTo>
                      <a:pt x="44005" y="39052"/>
                    </a:lnTo>
                    <a:lnTo>
                      <a:pt x="52435" y="39123"/>
                    </a:lnTo>
                    <a:lnTo>
                      <a:pt x="59436" y="37338"/>
                    </a:lnTo>
                    <a:lnTo>
                      <a:pt x="64770" y="33528"/>
                    </a:lnTo>
                    <a:lnTo>
                      <a:pt x="66294" y="22860"/>
                    </a:lnTo>
                    <a:lnTo>
                      <a:pt x="67056" y="16764"/>
                    </a:lnTo>
                    <a:lnTo>
                      <a:pt x="67056" y="11430"/>
                    </a:lnTo>
                    <a:lnTo>
                      <a:pt x="67056" y="5334"/>
                    </a:lnTo>
                    <a:lnTo>
                      <a:pt x="67056" y="0"/>
                    </a:lnTo>
                    <a:lnTo>
                      <a:pt x="68580" y="3810"/>
                    </a:lnTo>
                    <a:lnTo>
                      <a:pt x="70866" y="11430"/>
                    </a:lnTo>
                    <a:lnTo>
                      <a:pt x="79355" y="55447"/>
                    </a:lnTo>
                    <a:lnTo>
                      <a:pt x="82581" y="89058"/>
                    </a:lnTo>
                    <a:lnTo>
                      <a:pt x="82165" y="99976"/>
                    </a:lnTo>
                    <a:lnTo>
                      <a:pt x="52244" y="127075"/>
                    </a:lnTo>
                    <a:lnTo>
                      <a:pt x="12453" y="134695"/>
                    </a:lnTo>
                    <a:lnTo>
                      <a:pt x="2286" y="134874"/>
                    </a:lnTo>
                    <a:lnTo>
                      <a:pt x="0" y="126492"/>
                    </a:lnTo>
                    <a:lnTo>
                      <a:pt x="1524" y="128778"/>
                    </a:lnTo>
                    <a:lnTo>
                      <a:pt x="6858" y="120396"/>
                    </a:lnTo>
                  </a:path>
                </a:pathLst>
              </a:custGeom>
              <a:noFill/>
              <a:ln cap="flat" cmpd="sng" w="2290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80" name="Google Shape;2280;p78"/>
              <p:cNvSpPr/>
              <p:nvPr/>
            </p:nvSpPr>
            <p:spPr>
              <a:xfrm>
                <a:off x="8671560" y="2387345"/>
                <a:ext cx="10795" cy="44450"/>
              </a:xfrm>
              <a:custGeom>
                <a:rect b="b" l="l" r="r" t="t"/>
                <a:pathLst>
                  <a:path extrusionOk="0" h="44450" w="10795">
                    <a:moveTo>
                      <a:pt x="0" y="0"/>
                    </a:moveTo>
                    <a:lnTo>
                      <a:pt x="10668" y="35814"/>
                    </a:lnTo>
                    <a:lnTo>
                      <a:pt x="10668" y="41148"/>
                    </a:lnTo>
                    <a:lnTo>
                      <a:pt x="9144" y="44196"/>
                    </a:lnTo>
                  </a:path>
                </a:pathLst>
              </a:custGeom>
              <a:noFill/>
              <a:ln cap="flat" cmpd="sng" w="2290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81" name="Google Shape;2281;p78"/>
              <p:cNvSpPr/>
              <p:nvPr/>
            </p:nvSpPr>
            <p:spPr>
              <a:xfrm>
                <a:off x="8649462" y="2284475"/>
                <a:ext cx="20320" cy="15239"/>
              </a:xfrm>
              <a:custGeom>
                <a:rect b="b" l="l" r="r" t="t"/>
                <a:pathLst>
                  <a:path extrusionOk="0" h="15239" w="20320">
                    <a:moveTo>
                      <a:pt x="19811" y="15239"/>
                    </a:moveTo>
                    <a:lnTo>
                      <a:pt x="8381" y="7619"/>
                    </a:lnTo>
                    <a:lnTo>
                      <a:pt x="6095" y="6095"/>
                    </a:lnTo>
                    <a:lnTo>
                      <a:pt x="0" y="0"/>
                    </a:lnTo>
                  </a:path>
                </a:pathLst>
              </a:custGeom>
              <a:noFill/>
              <a:ln cap="flat" cmpd="sng" w="2290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282" name="Google Shape;2282;p78"/>
            <p:cNvGrpSpPr/>
            <p:nvPr/>
          </p:nvGrpSpPr>
          <p:grpSpPr>
            <a:xfrm>
              <a:off x="8906230" y="2198370"/>
              <a:ext cx="200431" cy="182904"/>
              <a:chOff x="8906230" y="2198370"/>
              <a:chExt cx="200431" cy="182904"/>
            </a:xfrm>
          </p:grpSpPr>
          <p:pic>
            <p:nvPicPr>
              <p:cNvPr id="2283" name="Google Shape;2283;p78"/>
              <p:cNvPicPr preferRelativeResize="0"/>
              <p:nvPr/>
            </p:nvPicPr>
            <p:blipFill rotWithShape="1">
              <a:blip r:embed="rId45">
                <a:alphaModFix/>
              </a:blip>
              <a:srcRect b="0" l="0" r="0" t="0"/>
              <a:stretch/>
            </p:blipFill>
            <p:spPr>
              <a:xfrm>
                <a:off x="8906230" y="2237968"/>
                <a:ext cx="146354" cy="143306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284" name="Google Shape;2284;p78"/>
              <p:cNvSpPr/>
              <p:nvPr/>
            </p:nvSpPr>
            <p:spPr>
              <a:xfrm>
                <a:off x="9091422" y="2272284"/>
                <a:ext cx="7620" cy="62230"/>
              </a:xfrm>
              <a:custGeom>
                <a:rect b="b" l="l" r="r" t="t"/>
                <a:pathLst>
                  <a:path extrusionOk="0" h="62230" w="7620">
                    <a:moveTo>
                      <a:pt x="0" y="0"/>
                    </a:moveTo>
                    <a:lnTo>
                      <a:pt x="1143" y="9263"/>
                    </a:lnTo>
                    <a:lnTo>
                      <a:pt x="2286" y="18669"/>
                    </a:lnTo>
                    <a:lnTo>
                      <a:pt x="3429" y="28074"/>
                    </a:lnTo>
                    <a:lnTo>
                      <a:pt x="4572" y="37338"/>
                    </a:lnTo>
                    <a:lnTo>
                      <a:pt x="4572" y="44958"/>
                    </a:lnTo>
                    <a:lnTo>
                      <a:pt x="6858" y="52577"/>
                    </a:lnTo>
                    <a:lnTo>
                      <a:pt x="7620" y="60960"/>
                    </a:lnTo>
                    <a:lnTo>
                      <a:pt x="7620" y="61722"/>
                    </a:lnTo>
                  </a:path>
                </a:pathLst>
              </a:custGeom>
              <a:noFill/>
              <a:ln cap="flat" cmpd="sng" w="2290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85" name="Google Shape;2285;p78"/>
              <p:cNvSpPr/>
              <p:nvPr/>
            </p:nvSpPr>
            <p:spPr>
              <a:xfrm>
                <a:off x="9083802" y="2198370"/>
                <a:ext cx="22859" cy="22860"/>
              </a:xfrm>
              <a:custGeom>
                <a:rect b="b" l="l" r="r" t="t"/>
                <a:pathLst>
                  <a:path extrusionOk="0" h="22860" w="22859">
                    <a:moveTo>
                      <a:pt x="0" y="5333"/>
                    </a:moveTo>
                    <a:lnTo>
                      <a:pt x="0" y="17525"/>
                    </a:lnTo>
                    <a:lnTo>
                      <a:pt x="4571" y="22859"/>
                    </a:lnTo>
                    <a:lnTo>
                      <a:pt x="17525" y="22859"/>
                    </a:lnTo>
                    <a:lnTo>
                      <a:pt x="22859" y="17525"/>
                    </a:lnTo>
                    <a:lnTo>
                      <a:pt x="22859" y="11429"/>
                    </a:lnTo>
                    <a:lnTo>
                      <a:pt x="22859" y="5333"/>
                    </a:lnTo>
                    <a:lnTo>
                      <a:pt x="17525" y="0"/>
                    </a:lnTo>
                    <a:lnTo>
                      <a:pt x="4571" y="0"/>
                    </a:lnTo>
                    <a:lnTo>
                      <a:pt x="0" y="5333"/>
                    </a:lnTo>
                    <a:close/>
                  </a:path>
                </a:pathLst>
              </a:custGeom>
              <a:solidFill>
                <a:srgbClr val="800080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2286" name="Google Shape;2286;p78"/>
            <p:cNvPicPr preferRelativeResize="0"/>
            <p:nvPr/>
          </p:nvPicPr>
          <p:blipFill rotWithShape="1">
            <a:blip r:embed="rId46">
              <a:alphaModFix/>
            </a:blip>
            <a:srcRect b="0" l="0" r="0" t="0"/>
            <a:stretch/>
          </p:blipFill>
          <p:spPr>
            <a:xfrm>
              <a:off x="9183837" y="2234158"/>
              <a:ext cx="87442" cy="1105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87" name="Google Shape;2287;p78"/>
            <p:cNvPicPr preferRelativeResize="0"/>
            <p:nvPr/>
          </p:nvPicPr>
          <p:blipFill rotWithShape="1">
            <a:blip r:embed="rId47">
              <a:alphaModFix/>
            </a:blip>
            <a:srcRect b="0" l="0" r="0" t="0"/>
            <a:stretch/>
          </p:blipFill>
          <p:spPr>
            <a:xfrm>
              <a:off x="9355048" y="2159673"/>
              <a:ext cx="243414" cy="227412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291" name="Shape 2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92" name="Google Shape;2292;p79"/>
          <p:cNvGrpSpPr/>
          <p:nvPr/>
        </p:nvGrpSpPr>
        <p:grpSpPr>
          <a:xfrm>
            <a:off x="138554" y="806865"/>
            <a:ext cx="8589469" cy="1249814"/>
            <a:chOff x="2180056" y="3961638"/>
            <a:chExt cx="7477556" cy="1312416"/>
          </a:xfrm>
        </p:grpSpPr>
        <p:grpSp>
          <p:nvGrpSpPr>
            <p:cNvPr id="2293" name="Google Shape;2293;p79"/>
            <p:cNvGrpSpPr/>
            <p:nvPr/>
          </p:nvGrpSpPr>
          <p:grpSpPr>
            <a:xfrm>
              <a:off x="4755261" y="4554473"/>
              <a:ext cx="356605" cy="160932"/>
              <a:chOff x="4755261" y="4554473"/>
              <a:chExt cx="356605" cy="160932"/>
            </a:xfrm>
          </p:grpSpPr>
          <p:sp>
            <p:nvSpPr>
              <p:cNvPr id="2294" name="Google Shape;2294;p79"/>
              <p:cNvSpPr/>
              <p:nvPr/>
            </p:nvSpPr>
            <p:spPr>
              <a:xfrm>
                <a:off x="4755261" y="4620791"/>
                <a:ext cx="160654" cy="94614"/>
              </a:xfrm>
              <a:custGeom>
                <a:rect b="b" l="l" r="r" t="t"/>
                <a:pathLst>
                  <a:path extrusionOk="0" h="94614" w="160654">
                    <a:moveTo>
                      <a:pt x="3428" y="28170"/>
                    </a:moveTo>
                    <a:lnTo>
                      <a:pt x="1095" y="38635"/>
                    </a:lnTo>
                    <a:lnTo>
                      <a:pt x="761" y="47315"/>
                    </a:lnTo>
                    <a:lnTo>
                      <a:pt x="2143" y="56137"/>
                    </a:lnTo>
                    <a:lnTo>
                      <a:pt x="4952" y="67032"/>
                    </a:lnTo>
                    <a:lnTo>
                      <a:pt x="6786" y="73199"/>
                    </a:lnTo>
                    <a:lnTo>
                      <a:pt x="8762" y="79224"/>
                    </a:lnTo>
                    <a:lnTo>
                      <a:pt x="10739" y="85248"/>
                    </a:lnTo>
                    <a:lnTo>
                      <a:pt x="12572" y="91416"/>
                    </a:lnTo>
                    <a:lnTo>
                      <a:pt x="13334" y="92940"/>
                    </a:lnTo>
                    <a:lnTo>
                      <a:pt x="13334" y="93702"/>
                    </a:lnTo>
                    <a:lnTo>
                      <a:pt x="0" y="47791"/>
                    </a:lnTo>
                    <a:lnTo>
                      <a:pt x="1071" y="35075"/>
                    </a:lnTo>
                    <a:lnTo>
                      <a:pt x="5714" y="24360"/>
                    </a:lnTo>
                    <a:lnTo>
                      <a:pt x="13132" y="18204"/>
                    </a:lnTo>
                    <a:lnTo>
                      <a:pt x="22193" y="15120"/>
                    </a:lnTo>
                    <a:lnTo>
                      <a:pt x="31968" y="14180"/>
                    </a:lnTo>
                    <a:lnTo>
                      <a:pt x="41528" y="14454"/>
                    </a:lnTo>
                    <a:lnTo>
                      <a:pt x="84200" y="37314"/>
                    </a:lnTo>
                    <a:lnTo>
                      <a:pt x="105536" y="72366"/>
                    </a:lnTo>
                    <a:lnTo>
                      <a:pt x="106298" y="77700"/>
                    </a:lnTo>
                    <a:lnTo>
                      <a:pt x="106298" y="83796"/>
                    </a:lnTo>
                    <a:lnTo>
                      <a:pt x="100202" y="84558"/>
                    </a:lnTo>
                    <a:lnTo>
                      <a:pt x="90296" y="86082"/>
                    </a:lnTo>
                    <a:lnTo>
                      <a:pt x="87248" y="79224"/>
                    </a:lnTo>
                    <a:lnTo>
                      <a:pt x="84200" y="70842"/>
                    </a:lnTo>
                    <a:lnTo>
                      <a:pt x="81498" y="60055"/>
                    </a:lnTo>
                    <a:lnTo>
                      <a:pt x="80295" y="47982"/>
                    </a:lnTo>
                    <a:lnTo>
                      <a:pt x="80664" y="35909"/>
                    </a:lnTo>
                    <a:lnTo>
                      <a:pt x="107060" y="738"/>
                    </a:lnTo>
                    <a:lnTo>
                      <a:pt x="114669" y="0"/>
                    </a:lnTo>
                    <a:lnTo>
                      <a:pt x="121634" y="1119"/>
                    </a:lnTo>
                    <a:lnTo>
                      <a:pt x="151852" y="29789"/>
                    </a:lnTo>
                    <a:lnTo>
                      <a:pt x="160400" y="73128"/>
                    </a:lnTo>
                    <a:lnTo>
                      <a:pt x="159638" y="81510"/>
                    </a:lnTo>
                    <a:lnTo>
                      <a:pt x="158114" y="86844"/>
                    </a:lnTo>
                    <a:lnTo>
                      <a:pt x="152018" y="90654"/>
                    </a:lnTo>
                  </a:path>
                </a:pathLst>
              </a:custGeom>
              <a:noFill/>
              <a:ln cap="flat" cmpd="sng" w="2290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95" name="Google Shape;2295;p79"/>
              <p:cNvSpPr/>
              <p:nvPr/>
            </p:nvSpPr>
            <p:spPr>
              <a:xfrm>
                <a:off x="4928616" y="4554473"/>
                <a:ext cx="22860" cy="22860"/>
              </a:xfrm>
              <a:custGeom>
                <a:rect b="b" l="l" r="r" t="t"/>
                <a:pathLst>
                  <a:path extrusionOk="0" h="22860" w="22860">
                    <a:moveTo>
                      <a:pt x="0" y="5334"/>
                    </a:moveTo>
                    <a:lnTo>
                      <a:pt x="0" y="17526"/>
                    </a:lnTo>
                    <a:lnTo>
                      <a:pt x="5334" y="22860"/>
                    </a:lnTo>
                    <a:lnTo>
                      <a:pt x="17526" y="22860"/>
                    </a:lnTo>
                    <a:lnTo>
                      <a:pt x="22860" y="17526"/>
                    </a:lnTo>
                    <a:lnTo>
                      <a:pt x="22860" y="11430"/>
                    </a:lnTo>
                    <a:lnTo>
                      <a:pt x="22860" y="5334"/>
                    </a:lnTo>
                    <a:lnTo>
                      <a:pt x="17526" y="0"/>
                    </a:lnTo>
                    <a:lnTo>
                      <a:pt x="5334" y="0"/>
                    </a:lnTo>
                    <a:lnTo>
                      <a:pt x="0" y="5334"/>
                    </a:lnTo>
                    <a:close/>
                  </a:path>
                </a:pathLst>
              </a:custGeom>
              <a:solidFill>
                <a:srgbClr val="3366FF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96" name="Google Shape;2296;p79"/>
              <p:cNvSpPr/>
              <p:nvPr/>
            </p:nvSpPr>
            <p:spPr>
              <a:xfrm>
                <a:off x="4954524" y="4623815"/>
                <a:ext cx="16510" cy="74295"/>
              </a:xfrm>
              <a:custGeom>
                <a:rect b="b" l="l" r="r" t="t"/>
                <a:pathLst>
                  <a:path extrusionOk="0" h="74295" w="16510">
                    <a:moveTo>
                      <a:pt x="0" y="0"/>
                    </a:moveTo>
                    <a:lnTo>
                      <a:pt x="10001" y="43624"/>
                    </a:lnTo>
                    <a:lnTo>
                      <a:pt x="12382" y="52197"/>
                    </a:lnTo>
                    <a:lnTo>
                      <a:pt x="14478" y="60769"/>
                    </a:lnTo>
                    <a:lnTo>
                      <a:pt x="16002" y="69342"/>
                    </a:lnTo>
                    <a:lnTo>
                      <a:pt x="16002" y="70866"/>
                    </a:lnTo>
                    <a:lnTo>
                      <a:pt x="16002" y="72390"/>
                    </a:lnTo>
                    <a:lnTo>
                      <a:pt x="16002" y="73914"/>
                    </a:lnTo>
                  </a:path>
                </a:pathLst>
              </a:custGeom>
              <a:noFill/>
              <a:ln cap="flat" cmpd="sng" w="2290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2297" name="Google Shape;2297;p79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5007076" y="4587976"/>
                <a:ext cx="104790" cy="11130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2298" name="Google Shape;2298;p79"/>
            <p:cNvSpPr/>
            <p:nvPr/>
          </p:nvSpPr>
          <p:spPr>
            <a:xfrm>
              <a:off x="8943593" y="4761738"/>
              <a:ext cx="565784" cy="59054"/>
            </a:xfrm>
            <a:custGeom>
              <a:rect b="b" l="l" r="r" t="t"/>
              <a:pathLst>
                <a:path extrusionOk="0" h="59054" w="565784">
                  <a:moveTo>
                    <a:pt x="0" y="58674"/>
                  </a:moveTo>
                  <a:lnTo>
                    <a:pt x="31884" y="55506"/>
                  </a:lnTo>
                  <a:lnTo>
                    <a:pt x="63627" y="51054"/>
                  </a:lnTo>
                  <a:lnTo>
                    <a:pt x="95369" y="46029"/>
                  </a:lnTo>
                  <a:lnTo>
                    <a:pt x="127254" y="41148"/>
                  </a:lnTo>
                  <a:lnTo>
                    <a:pt x="179917" y="33918"/>
                  </a:lnTo>
                  <a:lnTo>
                    <a:pt x="232726" y="27748"/>
                  </a:lnTo>
                  <a:lnTo>
                    <a:pt x="285646" y="22603"/>
                  </a:lnTo>
                  <a:lnTo>
                    <a:pt x="338638" y="18446"/>
                  </a:lnTo>
                  <a:lnTo>
                    <a:pt x="391668" y="15239"/>
                  </a:lnTo>
                  <a:lnTo>
                    <a:pt x="462534" y="13239"/>
                  </a:lnTo>
                  <a:lnTo>
                    <a:pt x="533400" y="12953"/>
                  </a:lnTo>
                  <a:lnTo>
                    <a:pt x="541401" y="12953"/>
                  </a:lnTo>
                  <a:lnTo>
                    <a:pt x="549402" y="12953"/>
                  </a:lnTo>
                  <a:lnTo>
                    <a:pt x="557403" y="12953"/>
                  </a:lnTo>
                  <a:lnTo>
                    <a:pt x="565404" y="12953"/>
                  </a:lnTo>
                  <a:lnTo>
                    <a:pt x="561594" y="9905"/>
                  </a:lnTo>
                  <a:lnTo>
                    <a:pt x="553974" y="7619"/>
                  </a:lnTo>
                  <a:lnTo>
                    <a:pt x="548640" y="5333"/>
                  </a:lnTo>
                  <a:lnTo>
                    <a:pt x="545592" y="3047"/>
                  </a:lnTo>
                  <a:lnTo>
                    <a:pt x="542544" y="1523"/>
                  </a:lnTo>
                  <a:lnTo>
                    <a:pt x="539496" y="0"/>
                  </a:lnTo>
                </a:path>
              </a:pathLst>
            </a:custGeom>
            <a:noFill/>
            <a:ln cap="flat" cmpd="sng" w="22900">
              <a:solidFill>
                <a:srgbClr val="3366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299" name="Google Shape;2299;p7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8458936" y="4593251"/>
              <a:ext cx="160832" cy="103742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300" name="Google Shape;2300;p79"/>
            <p:cNvGrpSpPr/>
            <p:nvPr/>
          </p:nvGrpSpPr>
          <p:grpSpPr>
            <a:xfrm>
              <a:off x="8867368" y="4477605"/>
              <a:ext cx="790244" cy="197289"/>
              <a:chOff x="8867368" y="4477605"/>
              <a:chExt cx="790244" cy="197289"/>
            </a:xfrm>
          </p:grpSpPr>
          <p:pic>
            <p:nvPicPr>
              <p:cNvPr id="2301" name="Google Shape;2301;p79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8867368" y="4512419"/>
                <a:ext cx="203802" cy="16247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302" name="Google Shape;2302;p79"/>
              <p:cNvSpPr/>
              <p:nvPr/>
            </p:nvSpPr>
            <p:spPr>
              <a:xfrm>
                <a:off x="9111234" y="4571238"/>
                <a:ext cx="60325" cy="6985"/>
              </a:xfrm>
              <a:custGeom>
                <a:rect b="b" l="l" r="r" t="t"/>
                <a:pathLst>
                  <a:path extrusionOk="0" h="6985" w="60325">
                    <a:moveTo>
                      <a:pt x="0" y="6857"/>
                    </a:moveTo>
                    <a:lnTo>
                      <a:pt x="41910" y="3809"/>
                    </a:lnTo>
                    <a:lnTo>
                      <a:pt x="48768" y="2285"/>
                    </a:lnTo>
                    <a:lnTo>
                      <a:pt x="54102" y="2285"/>
                    </a:lnTo>
                    <a:lnTo>
                      <a:pt x="60198" y="0"/>
                    </a:lnTo>
                  </a:path>
                </a:pathLst>
              </a:custGeom>
              <a:noFill/>
              <a:ln cap="flat" cmpd="sng" w="2290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2303" name="Google Shape;2303;p79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9212554" y="4499584"/>
                <a:ext cx="96824" cy="14025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304" name="Google Shape;2304;p79"/>
              <p:cNvPicPr preferRelativeResize="0"/>
              <p:nvPr/>
            </p:nvPicPr>
            <p:blipFill rotWithShape="1">
              <a:blip r:embed="rId7">
                <a:alphaModFix/>
              </a:blip>
              <a:srcRect b="0" l="0" r="0" t="0"/>
              <a:stretch/>
            </p:blipFill>
            <p:spPr>
              <a:xfrm>
                <a:off x="9335998" y="4477605"/>
                <a:ext cx="321614" cy="15537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305" name="Google Shape;2305;p79"/>
            <p:cNvGrpSpPr/>
            <p:nvPr/>
          </p:nvGrpSpPr>
          <p:grpSpPr>
            <a:xfrm>
              <a:off x="4673320" y="4892014"/>
              <a:ext cx="253797" cy="150926"/>
              <a:chOff x="4673320" y="4892014"/>
              <a:chExt cx="253797" cy="150926"/>
            </a:xfrm>
          </p:grpSpPr>
          <p:pic>
            <p:nvPicPr>
              <p:cNvPr id="2306" name="Google Shape;2306;p79"/>
              <p:cNvPicPr preferRelativeResize="0"/>
              <p:nvPr/>
            </p:nvPicPr>
            <p:blipFill rotWithShape="1">
              <a:blip r:embed="rId8">
                <a:alphaModFix/>
              </a:blip>
              <a:srcRect b="0" l="0" r="0" t="0"/>
              <a:stretch/>
            </p:blipFill>
            <p:spPr>
              <a:xfrm>
                <a:off x="4673320" y="4909540"/>
                <a:ext cx="119780" cy="1334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307" name="Google Shape;2307;p79"/>
              <p:cNvPicPr preferRelativeResize="0"/>
              <p:nvPr/>
            </p:nvPicPr>
            <p:blipFill rotWithShape="1">
              <a:blip r:embed="rId9">
                <a:alphaModFix/>
              </a:blip>
              <a:srcRect b="0" l="0" r="0" t="0"/>
              <a:stretch/>
            </p:blipFill>
            <p:spPr>
              <a:xfrm>
                <a:off x="4837210" y="4892014"/>
                <a:ext cx="89907" cy="125233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2308" name="Google Shape;2308;p79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4975834" y="4743424"/>
              <a:ext cx="221030" cy="27894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09" name="Google Shape;2309;p79"/>
            <p:cNvSpPr/>
            <p:nvPr/>
          </p:nvSpPr>
          <p:spPr>
            <a:xfrm>
              <a:off x="5627370" y="4543044"/>
              <a:ext cx="370839" cy="316229"/>
            </a:xfrm>
            <a:custGeom>
              <a:rect b="b" l="l" r="r" t="t"/>
              <a:pathLst>
                <a:path extrusionOk="0" h="316229" w="370839">
                  <a:moveTo>
                    <a:pt x="365760" y="0"/>
                  </a:moveTo>
                  <a:lnTo>
                    <a:pt x="311086" y="7239"/>
                  </a:lnTo>
                  <a:lnTo>
                    <a:pt x="257556" y="21336"/>
                  </a:lnTo>
                  <a:lnTo>
                    <a:pt x="209645" y="36861"/>
                  </a:lnTo>
                  <a:lnTo>
                    <a:pt x="162306" y="54102"/>
                  </a:lnTo>
                  <a:lnTo>
                    <a:pt x="136398" y="71628"/>
                  </a:lnTo>
                  <a:lnTo>
                    <a:pt x="144696" y="75735"/>
                  </a:lnTo>
                  <a:lnTo>
                    <a:pt x="154209" y="78200"/>
                  </a:lnTo>
                  <a:lnTo>
                    <a:pt x="164151" y="79664"/>
                  </a:lnTo>
                  <a:lnTo>
                    <a:pt x="173736" y="80772"/>
                  </a:lnTo>
                  <a:lnTo>
                    <a:pt x="195000" y="83391"/>
                  </a:lnTo>
                  <a:lnTo>
                    <a:pt x="237815" y="88058"/>
                  </a:lnTo>
                  <a:lnTo>
                    <a:pt x="280213" y="94130"/>
                  </a:lnTo>
                  <a:lnTo>
                    <a:pt x="323052" y="104179"/>
                  </a:lnTo>
                  <a:lnTo>
                    <a:pt x="354794" y="128099"/>
                  </a:lnTo>
                  <a:lnTo>
                    <a:pt x="352806" y="134874"/>
                  </a:lnTo>
                  <a:lnTo>
                    <a:pt x="338494" y="148899"/>
                  </a:lnTo>
                  <a:lnTo>
                    <a:pt x="319468" y="159639"/>
                  </a:lnTo>
                  <a:lnTo>
                    <a:pt x="299013" y="168092"/>
                  </a:lnTo>
                  <a:lnTo>
                    <a:pt x="280416" y="175260"/>
                  </a:lnTo>
                  <a:lnTo>
                    <a:pt x="251150" y="187594"/>
                  </a:lnTo>
                  <a:lnTo>
                    <a:pt x="221742" y="199644"/>
                  </a:lnTo>
                  <a:lnTo>
                    <a:pt x="192333" y="211693"/>
                  </a:lnTo>
                  <a:lnTo>
                    <a:pt x="163068" y="224028"/>
                  </a:lnTo>
                  <a:lnTo>
                    <a:pt x="124015" y="240506"/>
                  </a:lnTo>
                  <a:lnTo>
                    <a:pt x="84391" y="257556"/>
                  </a:lnTo>
                  <a:lnTo>
                    <a:pt x="45624" y="276320"/>
                  </a:lnTo>
                  <a:lnTo>
                    <a:pt x="9144" y="297942"/>
                  </a:lnTo>
                  <a:lnTo>
                    <a:pt x="3048" y="303276"/>
                  </a:lnTo>
                  <a:lnTo>
                    <a:pt x="1524" y="304038"/>
                  </a:lnTo>
                  <a:lnTo>
                    <a:pt x="0" y="309372"/>
                  </a:lnTo>
                  <a:lnTo>
                    <a:pt x="9310" y="314491"/>
                  </a:lnTo>
                  <a:lnTo>
                    <a:pt x="21907" y="316039"/>
                  </a:lnTo>
                  <a:lnTo>
                    <a:pt x="35361" y="315587"/>
                  </a:lnTo>
                  <a:lnTo>
                    <a:pt x="47244" y="314706"/>
                  </a:lnTo>
                  <a:lnTo>
                    <a:pt x="80843" y="311467"/>
                  </a:lnTo>
                  <a:lnTo>
                    <a:pt x="114300" y="305943"/>
                  </a:lnTo>
                  <a:lnTo>
                    <a:pt x="147756" y="299275"/>
                  </a:lnTo>
                  <a:lnTo>
                    <a:pt x="181356" y="292608"/>
                  </a:lnTo>
                  <a:lnTo>
                    <a:pt x="219205" y="284976"/>
                  </a:lnTo>
                  <a:lnTo>
                    <a:pt x="257270" y="277272"/>
                  </a:lnTo>
                  <a:lnTo>
                    <a:pt x="295477" y="269998"/>
                  </a:lnTo>
                  <a:lnTo>
                    <a:pt x="333756" y="263652"/>
                  </a:lnTo>
                  <a:lnTo>
                    <a:pt x="341721" y="262425"/>
                  </a:lnTo>
                  <a:lnTo>
                    <a:pt x="351758" y="260699"/>
                  </a:lnTo>
                  <a:lnTo>
                    <a:pt x="361938" y="259687"/>
                  </a:lnTo>
                  <a:lnTo>
                    <a:pt x="370332" y="260604"/>
                  </a:lnTo>
                  <a:lnTo>
                    <a:pt x="370332" y="261366"/>
                  </a:lnTo>
                  <a:lnTo>
                    <a:pt x="370332" y="262128"/>
                  </a:lnTo>
                  <a:lnTo>
                    <a:pt x="362057" y="267640"/>
                  </a:lnTo>
                  <a:lnTo>
                    <a:pt x="353282" y="271938"/>
                  </a:lnTo>
                  <a:lnTo>
                    <a:pt x="344078" y="275522"/>
                  </a:lnTo>
                  <a:lnTo>
                    <a:pt x="334518" y="278892"/>
                  </a:lnTo>
                </a:path>
              </a:pathLst>
            </a:custGeom>
            <a:noFill/>
            <a:ln cap="flat" cmpd="sng" w="22900">
              <a:solidFill>
                <a:srgbClr val="3366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310" name="Google Shape;2310;p79"/>
            <p:cNvGrpSpPr/>
            <p:nvPr/>
          </p:nvGrpSpPr>
          <p:grpSpPr>
            <a:xfrm>
              <a:off x="5647944" y="4949952"/>
              <a:ext cx="162306" cy="130809"/>
              <a:chOff x="5647944" y="4949952"/>
              <a:chExt cx="162306" cy="130809"/>
            </a:xfrm>
          </p:grpSpPr>
          <p:sp>
            <p:nvSpPr>
              <p:cNvPr id="2311" name="Google Shape;2311;p79"/>
              <p:cNvSpPr/>
              <p:nvPr/>
            </p:nvSpPr>
            <p:spPr>
              <a:xfrm>
                <a:off x="5670804" y="5018532"/>
                <a:ext cx="6350" cy="62229"/>
              </a:xfrm>
              <a:custGeom>
                <a:rect b="b" l="l" r="r" t="t"/>
                <a:pathLst>
                  <a:path extrusionOk="0" h="62229" w="6350">
                    <a:moveTo>
                      <a:pt x="0" y="0"/>
                    </a:moveTo>
                    <a:lnTo>
                      <a:pt x="285" y="11632"/>
                    </a:lnTo>
                    <a:lnTo>
                      <a:pt x="1143" y="22764"/>
                    </a:lnTo>
                    <a:lnTo>
                      <a:pt x="2571" y="33754"/>
                    </a:lnTo>
                    <a:lnTo>
                      <a:pt x="4572" y="44957"/>
                    </a:lnTo>
                    <a:lnTo>
                      <a:pt x="5334" y="51053"/>
                    </a:lnTo>
                    <a:lnTo>
                      <a:pt x="5334" y="56387"/>
                    </a:lnTo>
                    <a:lnTo>
                      <a:pt x="6096" y="61721"/>
                    </a:lnTo>
                  </a:path>
                </a:pathLst>
              </a:custGeom>
              <a:noFill/>
              <a:ln cap="flat" cmpd="sng" w="2290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12" name="Google Shape;2312;p79"/>
              <p:cNvSpPr/>
              <p:nvPr/>
            </p:nvSpPr>
            <p:spPr>
              <a:xfrm>
                <a:off x="5647944" y="4949952"/>
                <a:ext cx="22860" cy="22860"/>
              </a:xfrm>
              <a:custGeom>
                <a:rect b="b" l="l" r="r" t="t"/>
                <a:pathLst>
                  <a:path extrusionOk="0" h="22860" w="22860">
                    <a:moveTo>
                      <a:pt x="0" y="4572"/>
                    </a:moveTo>
                    <a:lnTo>
                      <a:pt x="0" y="17526"/>
                    </a:lnTo>
                    <a:lnTo>
                      <a:pt x="5334" y="22860"/>
                    </a:lnTo>
                    <a:lnTo>
                      <a:pt x="17526" y="22860"/>
                    </a:lnTo>
                    <a:lnTo>
                      <a:pt x="22860" y="17526"/>
                    </a:lnTo>
                    <a:lnTo>
                      <a:pt x="22860" y="11430"/>
                    </a:lnTo>
                    <a:lnTo>
                      <a:pt x="22860" y="4572"/>
                    </a:lnTo>
                    <a:lnTo>
                      <a:pt x="17526" y="0"/>
                    </a:lnTo>
                    <a:lnTo>
                      <a:pt x="5334" y="0"/>
                    </a:lnTo>
                    <a:lnTo>
                      <a:pt x="0" y="4572"/>
                    </a:lnTo>
                    <a:close/>
                  </a:path>
                </a:pathLst>
              </a:custGeom>
              <a:solidFill>
                <a:srgbClr val="3366FF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13" name="Google Shape;2313;p79"/>
              <p:cNvSpPr/>
              <p:nvPr/>
            </p:nvSpPr>
            <p:spPr>
              <a:xfrm>
                <a:off x="5731764" y="5007864"/>
                <a:ext cx="52070" cy="6350"/>
              </a:xfrm>
              <a:custGeom>
                <a:rect b="b" l="l" r="r" t="t"/>
                <a:pathLst>
                  <a:path extrusionOk="0" h="6350" w="52070">
                    <a:moveTo>
                      <a:pt x="0" y="0"/>
                    </a:moveTo>
                    <a:lnTo>
                      <a:pt x="9036" y="1893"/>
                    </a:lnTo>
                    <a:lnTo>
                      <a:pt x="18002" y="3143"/>
                    </a:lnTo>
                    <a:lnTo>
                      <a:pt x="27110" y="3964"/>
                    </a:lnTo>
                    <a:lnTo>
                      <a:pt x="36576" y="4571"/>
                    </a:lnTo>
                    <a:lnTo>
                      <a:pt x="41910" y="4571"/>
                    </a:lnTo>
                    <a:lnTo>
                      <a:pt x="46482" y="4571"/>
                    </a:lnTo>
                    <a:lnTo>
                      <a:pt x="51816" y="6095"/>
                    </a:lnTo>
                  </a:path>
                </a:pathLst>
              </a:custGeom>
              <a:noFill/>
              <a:ln cap="flat" cmpd="sng" w="2290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14" name="Google Shape;2314;p79"/>
              <p:cNvSpPr/>
              <p:nvPr/>
            </p:nvSpPr>
            <p:spPr>
              <a:xfrm>
                <a:off x="5753100" y="5058156"/>
                <a:ext cx="57150" cy="15239"/>
              </a:xfrm>
              <a:custGeom>
                <a:rect b="b" l="l" r="r" t="t"/>
                <a:pathLst>
                  <a:path extrusionOk="0" h="15239" w="57150">
                    <a:moveTo>
                      <a:pt x="0" y="15239"/>
                    </a:moveTo>
                    <a:lnTo>
                      <a:pt x="48006" y="5333"/>
                    </a:lnTo>
                    <a:lnTo>
                      <a:pt x="51053" y="3809"/>
                    </a:lnTo>
                    <a:lnTo>
                      <a:pt x="54102" y="2285"/>
                    </a:lnTo>
                    <a:lnTo>
                      <a:pt x="57150" y="0"/>
                    </a:lnTo>
                  </a:path>
                </a:pathLst>
              </a:custGeom>
              <a:noFill/>
              <a:ln cap="flat" cmpd="sng" w="2290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315" name="Google Shape;2315;p79"/>
            <p:cNvSpPr/>
            <p:nvPr/>
          </p:nvSpPr>
          <p:spPr>
            <a:xfrm>
              <a:off x="5903214" y="4981194"/>
              <a:ext cx="14604" cy="86360"/>
            </a:xfrm>
            <a:custGeom>
              <a:rect b="b" l="l" r="r" t="t"/>
              <a:pathLst>
                <a:path extrusionOk="0" h="86360" w="14604">
                  <a:moveTo>
                    <a:pt x="0" y="0"/>
                  </a:moveTo>
                  <a:lnTo>
                    <a:pt x="7286" y="39433"/>
                  </a:lnTo>
                  <a:lnTo>
                    <a:pt x="10298" y="61031"/>
                  </a:lnTo>
                  <a:lnTo>
                    <a:pt x="11525" y="69342"/>
                  </a:lnTo>
                  <a:lnTo>
                    <a:pt x="12894" y="77652"/>
                  </a:lnTo>
                  <a:lnTo>
                    <a:pt x="14478" y="86106"/>
                  </a:lnTo>
                </a:path>
              </a:pathLst>
            </a:custGeom>
            <a:noFill/>
            <a:ln cap="flat" cmpd="sng" w="22900">
              <a:solidFill>
                <a:srgbClr val="3366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316" name="Google Shape;2316;p79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5688304" y="4373283"/>
              <a:ext cx="98348" cy="10044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17" name="Google Shape;2317;p79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6158458" y="4545304"/>
              <a:ext cx="122732" cy="19664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18" name="Google Shape;2318;p79"/>
            <p:cNvSpPr/>
            <p:nvPr/>
          </p:nvSpPr>
          <p:spPr>
            <a:xfrm>
              <a:off x="6337363" y="4481321"/>
              <a:ext cx="104775" cy="359410"/>
            </a:xfrm>
            <a:custGeom>
              <a:rect b="b" l="l" r="r" t="t"/>
              <a:pathLst>
                <a:path extrusionOk="0" h="359410" w="104775">
                  <a:moveTo>
                    <a:pt x="63436" y="0"/>
                  </a:moveTo>
                  <a:lnTo>
                    <a:pt x="36766" y="29718"/>
                  </a:lnTo>
                  <a:lnTo>
                    <a:pt x="13525" y="101346"/>
                  </a:lnTo>
                  <a:lnTo>
                    <a:pt x="1714" y="175260"/>
                  </a:lnTo>
                  <a:lnTo>
                    <a:pt x="0" y="225456"/>
                  </a:lnTo>
                  <a:lnTo>
                    <a:pt x="1928" y="250376"/>
                  </a:lnTo>
                  <a:lnTo>
                    <a:pt x="12322" y="293620"/>
                  </a:lnTo>
                  <a:lnTo>
                    <a:pt x="30396" y="328981"/>
                  </a:lnTo>
                  <a:lnTo>
                    <a:pt x="66960" y="357663"/>
                  </a:lnTo>
                  <a:lnTo>
                    <a:pt x="80902" y="359413"/>
                  </a:lnTo>
                  <a:lnTo>
                    <a:pt x="93916" y="355092"/>
                  </a:lnTo>
                  <a:lnTo>
                    <a:pt x="97726" y="351282"/>
                  </a:lnTo>
                  <a:lnTo>
                    <a:pt x="100774" y="348234"/>
                  </a:lnTo>
                  <a:lnTo>
                    <a:pt x="104584" y="344424"/>
                  </a:lnTo>
                </a:path>
              </a:pathLst>
            </a:custGeom>
            <a:noFill/>
            <a:ln cap="flat" cmpd="sng" w="22900">
              <a:solidFill>
                <a:srgbClr val="3366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319" name="Google Shape;2319;p79"/>
            <p:cNvGrpSpPr/>
            <p:nvPr/>
          </p:nvGrpSpPr>
          <p:grpSpPr>
            <a:xfrm>
              <a:off x="6573748" y="4400549"/>
              <a:ext cx="746912" cy="284430"/>
              <a:chOff x="6573748" y="4400549"/>
              <a:chExt cx="746912" cy="284430"/>
            </a:xfrm>
          </p:grpSpPr>
          <p:pic>
            <p:nvPicPr>
              <p:cNvPr id="2320" name="Google Shape;2320;p79"/>
              <p:cNvPicPr preferRelativeResize="0"/>
              <p:nvPr/>
            </p:nvPicPr>
            <p:blipFill rotWithShape="1">
              <a:blip r:embed="rId13">
                <a:alphaModFix/>
              </a:blip>
              <a:srcRect b="0" l="0" r="0" t="0"/>
              <a:stretch/>
            </p:blipFill>
            <p:spPr>
              <a:xfrm>
                <a:off x="6573748" y="4513300"/>
                <a:ext cx="260654" cy="17167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321" name="Google Shape;2321;p79"/>
              <p:cNvPicPr preferRelativeResize="0"/>
              <p:nvPr/>
            </p:nvPicPr>
            <p:blipFill rotWithShape="1">
              <a:blip r:embed="rId14">
                <a:alphaModFix/>
              </a:blip>
              <a:srcRect b="0" l="0" r="0" t="0"/>
              <a:stretch/>
            </p:blipFill>
            <p:spPr>
              <a:xfrm>
                <a:off x="6858069" y="4402048"/>
                <a:ext cx="166833" cy="25684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322" name="Google Shape;2322;p79"/>
              <p:cNvPicPr preferRelativeResize="0"/>
              <p:nvPr/>
            </p:nvPicPr>
            <p:blipFill rotWithShape="1">
              <a:blip r:embed="rId15">
                <a:alphaModFix/>
              </a:blip>
              <a:srcRect b="0" l="0" r="0" t="0"/>
              <a:stretch/>
            </p:blipFill>
            <p:spPr>
              <a:xfrm>
                <a:off x="7045426" y="4454651"/>
                <a:ext cx="163880" cy="15623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323" name="Google Shape;2323;p79"/>
              <p:cNvSpPr/>
              <p:nvPr/>
            </p:nvSpPr>
            <p:spPr>
              <a:xfrm>
                <a:off x="7241285" y="4400549"/>
                <a:ext cx="79375" cy="233679"/>
              </a:xfrm>
              <a:custGeom>
                <a:rect b="b" l="l" r="r" t="t"/>
                <a:pathLst>
                  <a:path extrusionOk="0" h="233679" w="79375">
                    <a:moveTo>
                      <a:pt x="0" y="0"/>
                    </a:moveTo>
                    <a:lnTo>
                      <a:pt x="40397" y="29360"/>
                    </a:lnTo>
                    <a:lnTo>
                      <a:pt x="70961" y="74199"/>
                    </a:lnTo>
                    <a:lnTo>
                      <a:pt x="79248" y="110489"/>
                    </a:lnTo>
                    <a:lnTo>
                      <a:pt x="78378" y="133683"/>
                    </a:lnTo>
                    <a:lnTo>
                      <a:pt x="63496" y="176069"/>
                    </a:lnTo>
                    <a:lnTo>
                      <a:pt x="33623" y="216503"/>
                    </a:lnTo>
                    <a:lnTo>
                      <a:pt x="23514" y="224873"/>
                    </a:lnTo>
                    <a:lnTo>
                      <a:pt x="12192" y="233172"/>
                    </a:lnTo>
                  </a:path>
                </a:pathLst>
              </a:custGeom>
              <a:noFill/>
              <a:ln cap="flat" cmpd="sng" w="2290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2324" name="Google Shape;2324;p79"/>
            <p:cNvPicPr preferRelativeResize="0"/>
            <p:nvPr/>
          </p:nvPicPr>
          <p:blipFill rotWithShape="1">
            <a:blip r:embed="rId16">
              <a:alphaModFix/>
            </a:blip>
            <a:srcRect b="0" l="0" r="0" t="0"/>
            <a:stretch/>
          </p:blipFill>
          <p:spPr>
            <a:xfrm>
              <a:off x="7451572" y="4450054"/>
              <a:ext cx="96062" cy="170738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325" name="Google Shape;2325;p79"/>
            <p:cNvGrpSpPr/>
            <p:nvPr/>
          </p:nvGrpSpPr>
          <p:grpSpPr>
            <a:xfrm>
              <a:off x="7609163" y="4276343"/>
              <a:ext cx="312334" cy="430529"/>
              <a:chOff x="7609163" y="4276343"/>
              <a:chExt cx="312334" cy="430529"/>
            </a:xfrm>
          </p:grpSpPr>
          <p:pic>
            <p:nvPicPr>
              <p:cNvPr id="2326" name="Google Shape;2326;p79"/>
              <p:cNvPicPr preferRelativeResize="0"/>
              <p:nvPr/>
            </p:nvPicPr>
            <p:blipFill rotWithShape="1">
              <a:blip r:embed="rId17">
                <a:alphaModFix/>
              </a:blip>
              <a:srcRect b="0" l="0" r="0" t="0"/>
              <a:stretch/>
            </p:blipFill>
            <p:spPr>
              <a:xfrm>
                <a:off x="7609163" y="4479772"/>
                <a:ext cx="81489" cy="154736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327" name="Google Shape;2327;p79"/>
              <p:cNvSpPr/>
              <p:nvPr/>
            </p:nvSpPr>
            <p:spPr>
              <a:xfrm>
                <a:off x="7731251" y="4543043"/>
                <a:ext cx="13970" cy="82550"/>
              </a:xfrm>
              <a:custGeom>
                <a:rect b="b" l="l" r="r" t="t"/>
                <a:pathLst>
                  <a:path extrusionOk="0" h="82550" w="13970">
                    <a:moveTo>
                      <a:pt x="4572" y="0"/>
                    </a:moveTo>
                    <a:lnTo>
                      <a:pt x="8786" y="11382"/>
                    </a:lnTo>
                    <a:lnTo>
                      <a:pt x="11430" y="21336"/>
                    </a:lnTo>
                    <a:lnTo>
                      <a:pt x="12930" y="31289"/>
                    </a:lnTo>
                    <a:lnTo>
                      <a:pt x="13716" y="42672"/>
                    </a:lnTo>
                    <a:lnTo>
                      <a:pt x="13477" y="52351"/>
                    </a:lnTo>
                    <a:lnTo>
                      <a:pt x="12382" y="61817"/>
                    </a:lnTo>
                    <a:lnTo>
                      <a:pt x="9858" y="70854"/>
                    </a:lnTo>
                    <a:lnTo>
                      <a:pt x="5334" y="79248"/>
                    </a:lnTo>
                    <a:lnTo>
                      <a:pt x="2286" y="81534"/>
                    </a:lnTo>
                    <a:lnTo>
                      <a:pt x="2286" y="82296"/>
                    </a:lnTo>
                    <a:lnTo>
                      <a:pt x="0" y="82296"/>
                    </a:lnTo>
                  </a:path>
                </a:pathLst>
              </a:custGeom>
              <a:noFill/>
              <a:ln cap="flat" cmpd="sng" w="2290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28" name="Google Shape;2328;p79"/>
              <p:cNvSpPr/>
              <p:nvPr/>
            </p:nvSpPr>
            <p:spPr>
              <a:xfrm>
                <a:off x="7729727" y="4459985"/>
                <a:ext cx="1270" cy="12700"/>
              </a:xfrm>
              <a:custGeom>
                <a:rect b="b" l="l" r="r" t="t"/>
                <a:pathLst>
                  <a:path extrusionOk="0" h="12700" w="1270">
                    <a:moveTo>
                      <a:pt x="0" y="12191"/>
                    </a:moveTo>
                    <a:lnTo>
                      <a:pt x="761" y="8381"/>
                    </a:lnTo>
                    <a:lnTo>
                      <a:pt x="761" y="4571"/>
                    </a:lnTo>
                    <a:lnTo>
                      <a:pt x="761" y="0"/>
                    </a:lnTo>
                  </a:path>
                </a:pathLst>
              </a:custGeom>
              <a:noFill/>
              <a:ln cap="flat" cmpd="sng" w="2290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29" name="Google Shape;2329;p79"/>
              <p:cNvSpPr/>
              <p:nvPr/>
            </p:nvSpPr>
            <p:spPr>
              <a:xfrm>
                <a:off x="7767827" y="4276343"/>
                <a:ext cx="153670" cy="430529"/>
              </a:xfrm>
              <a:custGeom>
                <a:rect b="b" l="l" r="r" t="t"/>
                <a:pathLst>
                  <a:path extrusionOk="0" h="430529" w="153670">
                    <a:moveTo>
                      <a:pt x="43433" y="0"/>
                    </a:moveTo>
                    <a:lnTo>
                      <a:pt x="82010" y="32146"/>
                    </a:lnTo>
                    <a:lnTo>
                      <a:pt x="108049" y="63043"/>
                    </a:lnTo>
                    <a:lnTo>
                      <a:pt x="130694" y="103882"/>
                    </a:lnTo>
                    <a:lnTo>
                      <a:pt x="146089" y="149875"/>
                    </a:lnTo>
                    <a:lnTo>
                      <a:pt x="152519" y="199024"/>
                    </a:lnTo>
                    <a:lnTo>
                      <a:pt x="153161" y="224028"/>
                    </a:lnTo>
                    <a:lnTo>
                      <a:pt x="151626" y="248066"/>
                    </a:lnTo>
                    <a:lnTo>
                      <a:pt x="139981" y="293572"/>
                    </a:lnTo>
                    <a:lnTo>
                      <a:pt x="118657" y="336827"/>
                    </a:lnTo>
                    <a:lnTo>
                      <a:pt x="88511" y="376118"/>
                    </a:lnTo>
                    <a:lnTo>
                      <a:pt x="54328" y="405669"/>
                    </a:lnTo>
                    <a:lnTo>
                      <a:pt x="19538" y="423195"/>
                    </a:lnTo>
                    <a:lnTo>
                      <a:pt x="0" y="430530"/>
                    </a:lnTo>
                  </a:path>
                </a:pathLst>
              </a:custGeom>
              <a:noFill/>
              <a:ln cap="flat" cmpd="sng" w="2290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330" name="Google Shape;2330;p79"/>
            <p:cNvGrpSpPr/>
            <p:nvPr/>
          </p:nvGrpSpPr>
          <p:grpSpPr>
            <a:xfrm>
              <a:off x="2180056" y="4848961"/>
              <a:ext cx="439724" cy="286918"/>
              <a:chOff x="2180056" y="4848961"/>
              <a:chExt cx="439724" cy="286918"/>
            </a:xfrm>
          </p:grpSpPr>
          <p:pic>
            <p:nvPicPr>
              <p:cNvPr id="2331" name="Google Shape;2331;p79"/>
              <p:cNvPicPr preferRelativeResize="0"/>
              <p:nvPr/>
            </p:nvPicPr>
            <p:blipFill rotWithShape="1">
              <a:blip r:embed="rId18">
                <a:alphaModFix/>
              </a:blip>
              <a:srcRect b="0" l="0" r="0" t="0"/>
              <a:stretch/>
            </p:blipFill>
            <p:spPr>
              <a:xfrm>
                <a:off x="2180056" y="4848961"/>
                <a:ext cx="439724" cy="211029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332" name="Google Shape;2332;p79"/>
              <p:cNvSpPr/>
              <p:nvPr/>
            </p:nvSpPr>
            <p:spPr>
              <a:xfrm>
                <a:off x="2291334" y="5105400"/>
                <a:ext cx="260350" cy="30479"/>
              </a:xfrm>
              <a:custGeom>
                <a:rect b="b" l="l" r="r" t="t"/>
                <a:pathLst>
                  <a:path extrusionOk="0" h="30479" w="260350">
                    <a:moveTo>
                      <a:pt x="0" y="18287"/>
                    </a:moveTo>
                    <a:lnTo>
                      <a:pt x="16692" y="27396"/>
                    </a:lnTo>
                    <a:lnTo>
                      <a:pt x="34099" y="30003"/>
                    </a:lnTo>
                    <a:lnTo>
                      <a:pt x="52935" y="28467"/>
                    </a:lnTo>
                    <a:lnTo>
                      <a:pt x="73914" y="25145"/>
                    </a:lnTo>
                    <a:lnTo>
                      <a:pt x="101929" y="20133"/>
                    </a:lnTo>
                    <a:lnTo>
                      <a:pt x="130016" y="14763"/>
                    </a:lnTo>
                    <a:lnTo>
                      <a:pt x="158245" y="9822"/>
                    </a:lnTo>
                    <a:lnTo>
                      <a:pt x="186690" y="6095"/>
                    </a:lnTo>
                    <a:lnTo>
                      <a:pt x="204978" y="4393"/>
                    </a:lnTo>
                    <a:lnTo>
                      <a:pt x="223266" y="3333"/>
                    </a:lnTo>
                    <a:lnTo>
                      <a:pt x="241554" y="2131"/>
                    </a:lnTo>
                    <a:lnTo>
                      <a:pt x="259842" y="0"/>
                    </a:lnTo>
                  </a:path>
                </a:pathLst>
              </a:custGeom>
              <a:noFill/>
              <a:ln cap="flat" cmpd="sng" w="2290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333" name="Google Shape;2333;p79"/>
            <p:cNvGrpSpPr/>
            <p:nvPr/>
          </p:nvGrpSpPr>
          <p:grpSpPr>
            <a:xfrm>
              <a:off x="2755641" y="4730115"/>
              <a:ext cx="499171" cy="427354"/>
              <a:chOff x="2755641" y="4730115"/>
              <a:chExt cx="499171" cy="427354"/>
            </a:xfrm>
          </p:grpSpPr>
          <p:sp>
            <p:nvSpPr>
              <p:cNvPr id="2334" name="Google Shape;2334;p79"/>
              <p:cNvSpPr/>
              <p:nvPr/>
            </p:nvSpPr>
            <p:spPr>
              <a:xfrm>
                <a:off x="2755641" y="4730115"/>
                <a:ext cx="122555" cy="427354"/>
              </a:xfrm>
              <a:custGeom>
                <a:rect b="b" l="l" r="r" t="t"/>
                <a:pathLst>
                  <a:path extrusionOk="0" h="427354" w="122555">
                    <a:moveTo>
                      <a:pt x="69091" y="31623"/>
                    </a:moveTo>
                    <a:lnTo>
                      <a:pt x="60376" y="24324"/>
                    </a:lnTo>
                    <a:lnTo>
                      <a:pt x="51375" y="16668"/>
                    </a:lnTo>
                    <a:lnTo>
                      <a:pt x="42088" y="9441"/>
                    </a:lnTo>
                    <a:lnTo>
                      <a:pt x="32515" y="3429"/>
                    </a:lnTo>
                    <a:lnTo>
                      <a:pt x="26038" y="1000"/>
                    </a:lnTo>
                    <a:lnTo>
                      <a:pt x="19561" y="0"/>
                    </a:lnTo>
                    <a:lnTo>
                      <a:pt x="13656" y="1285"/>
                    </a:lnTo>
                    <a:lnTo>
                      <a:pt x="8893" y="5715"/>
                    </a:lnTo>
                    <a:lnTo>
                      <a:pt x="2881" y="19800"/>
                    </a:lnTo>
                    <a:lnTo>
                      <a:pt x="226" y="37242"/>
                    </a:lnTo>
                    <a:lnTo>
                      <a:pt x="0" y="55114"/>
                    </a:lnTo>
                    <a:lnTo>
                      <a:pt x="1273" y="70485"/>
                    </a:lnTo>
                    <a:lnTo>
                      <a:pt x="21419" y="117312"/>
                    </a:lnTo>
                    <a:lnTo>
                      <a:pt x="47184" y="151923"/>
                    </a:lnTo>
                    <a:lnTo>
                      <a:pt x="55852" y="161770"/>
                    </a:lnTo>
                    <a:lnTo>
                      <a:pt x="64519" y="171831"/>
                    </a:lnTo>
                    <a:lnTo>
                      <a:pt x="69365" y="179415"/>
                    </a:lnTo>
                    <a:lnTo>
                      <a:pt x="72425" y="187356"/>
                    </a:lnTo>
                    <a:lnTo>
                      <a:pt x="73628" y="195726"/>
                    </a:lnTo>
                    <a:lnTo>
                      <a:pt x="72901" y="204597"/>
                    </a:lnTo>
                    <a:lnTo>
                      <a:pt x="69330" y="216634"/>
                    </a:lnTo>
                    <a:lnTo>
                      <a:pt x="63757" y="227742"/>
                    </a:lnTo>
                    <a:lnTo>
                      <a:pt x="57042" y="238136"/>
                    </a:lnTo>
                    <a:lnTo>
                      <a:pt x="50041" y="248031"/>
                    </a:lnTo>
                    <a:lnTo>
                      <a:pt x="45160" y="255150"/>
                    </a:lnTo>
                    <a:lnTo>
                      <a:pt x="39564" y="262699"/>
                    </a:lnTo>
                    <a:lnTo>
                      <a:pt x="34825" y="270533"/>
                    </a:lnTo>
                    <a:lnTo>
                      <a:pt x="32515" y="278511"/>
                    </a:lnTo>
                    <a:lnTo>
                      <a:pt x="31753" y="285369"/>
                    </a:lnTo>
                    <a:lnTo>
                      <a:pt x="36325" y="286131"/>
                    </a:lnTo>
                    <a:lnTo>
                      <a:pt x="41659" y="289941"/>
                    </a:lnTo>
                    <a:lnTo>
                      <a:pt x="48517" y="293751"/>
                    </a:lnTo>
                    <a:lnTo>
                      <a:pt x="56899" y="296799"/>
                    </a:lnTo>
                    <a:lnTo>
                      <a:pt x="61471" y="303657"/>
                    </a:lnTo>
                    <a:lnTo>
                      <a:pt x="64555" y="310455"/>
                    </a:lnTo>
                    <a:lnTo>
                      <a:pt x="66139" y="318039"/>
                    </a:lnTo>
                    <a:lnTo>
                      <a:pt x="66722" y="326052"/>
                    </a:lnTo>
                    <a:lnTo>
                      <a:pt x="66805" y="334137"/>
                    </a:lnTo>
                    <a:lnTo>
                      <a:pt x="65996" y="352567"/>
                    </a:lnTo>
                    <a:lnTo>
                      <a:pt x="64900" y="372427"/>
                    </a:lnTo>
                    <a:lnTo>
                      <a:pt x="65520" y="392001"/>
                    </a:lnTo>
                    <a:lnTo>
                      <a:pt x="90427" y="427101"/>
                    </a:lnTo>
                    <a:lnTo>
                      <a:pt x="101322" y="426672"/>
                    </a:lnTo>
                    <a:lnTo>
                      <a:pt x="109573" y="421957"/>
                    </a:lnTo>
                    <a:lnTo>
                      <a:pt x="116252" y="414670"/>
                    </a:lnTo>
                    <a:lnTo>
                      <a:pt x="122431" y="406527"/>
                    </a:lnTo>
                  </a:path>
                </a:pathLst>
              </a:custGeom>
              <a:noFill/>
              <a:ln cap="flat" cmpd="sng" w="2290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35" name="Google Shape;2335;p79"/>
              <p:cNvSpPr/>
              <p:nvPr/>
            </p:nvSpPr>
            <p:spPr>
              <a:xfrm>
                <a:off x="2903219" y="4889754"/>
                <a:ext cx="73660" cy="64135"/>
              </a:xfrm>
              <a:custGeom>
                <a:rect b="b" l="l" r="r" t="t"/>
                <a:pathLst>
                  <a:path extrusionOk="0" h="64135" w="73660">
                    <a:moveTo>
                      <a:pt x="0" y="0"/>
                    </a:moveTo>
                    <a:lnTo>
                      <a:pt x="28956" y="32003"/>
                    </a:lnTo>
                    <a:lnTo>
                      <a:pt x="60960" y="57149"/>
                    </a:lnTo>
                    <a:lnTo>
                      <a:pt x="65532" y="60959"/>
                    </a:lnTo>
                    <a:lnTo>
                      <a:pt x="67818" y="62483"/>
                    </a:lnTo>
                    <a:lnTo>
                      <a:pt x="73152" y="64007"/>
                    </a:lnTo>
                  </a:path>
                </a:pathLst>
              </a:custGeom>
              <a:noFill/>
              <a:ln cap="flat" cmpd="sng" w="2290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36" name="Google Shape;2336;p79"/>
              <p:cNvSpPr/>
              <p:nvPr/>
            </p:nvSpPr>
            <p:spPr>
              <a:xfrm>
                <a:off x="2945129" y="4881372"/>
                <a:ext cx="21589" cy="91439"/>
              </a:xfrm>
              <a:custGeom>
                <a:rect b="b" l="l" r="r" t="t"/>
                <a:pathLst>
                  <a:path extrusionOk="0" h="91439" w="21589">
                    <a:moveTo>
                      <a:pt x="21336" y="0"/>
                    </a:moveTo>
                    <a:lnTo>
                      <a:pt x="7620" y="37338"/>
                    </a:lnTo>
                    <a:lnTo>
                      <a:pt x="1524" y="77724"/>
                    </a:lnTo>
                    <a:lnTo>
                      <a:pt x="1524" y="85344"/>
                    </a:lnTo>
                    <a:lnTo>
                      <a:pt x="0" y="87630"/>
                    </a:lnTo>
                    <a:lnTo>
                      <a:pt x="4572" y="91440"/>
                    </a:lnTo>
                  </a:path>
                </a:pathLst>
              </a:custGeom>
              <a:noFill/>
              <a:ln cap="flat" cmpd="sng" w="2290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37" name="Google Shape;2337;p79"/>
              <p:cNvSpPr/>
              <p:nvPr/>
            </p:nvSpPr>
            <p:spPr>
              <a:xfrm>
                <a:off x="3012757" y="4936998"/>
                <a:ext cx="6350" cy="60325"/>
              </a:xfrm>
              <a:custGeom>
                <a:rect b="b" l="l" r="r" t="t"/>
                <a:pathLst>
                  <a:path extrusionOk="0" h="60325" w="6350">
                    <a:moveTo>
                      <a:pt x="190" y="0"/>
                    </a:moveTo>
                    <a:lnTo>
                      <a:pt x="95" y="8810"/>
                    </a:lnTo>
                    <a:lnTo>
                      <a:pt x="0" y="17907"/>
                    </a:lnTo>
                    <a:lnTo>
                      <a:pt x="190" y="27003"/>
                    </a:lnTo>
                    <a:lnTo>
                      <a:pt x="952" y="35814"/>
                    </a:lnTo>
                    <a:lnTo>
                      <a:pt x="1714" y="44196"/>
                    </a:lnTo>
                    <a:lnTo>
                      <a:pt x="3238" y="52578"/>
                    </a:lnTo>
                    <a:lnTo>
                      <a:pt x="6286" y="60198"/>
                    </a:lnTo>
                  </a:path>
                </a:pathLst>
              </a:custGeom>
              <a:noFill/>
              <a:ln cap="flat" cmpd="sng" w="2290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2338" name="Google Shape;2338;p79"/>
              <p:cNvPicPr preferRelativeResize="0"/>
              <p:nvPr/>
            </p:nvPicPr>
            <p:blipFill rotWithShape="1">
              <a:blip r:embed="rId19">
                <a:alphaModFix/>
              </a:blip>
              <a:srcRect b="0" l="0" r="0" t="0"/>
              <a:stretch/>
            </p:blipFill>
            <p:spPr>
              <a:xfrm>
                <a:off x="3053308" y="4795240"/>
                <a:ext cx="201504" cy="227126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339" name="Google Shape;2339;p79"/>
              <p:cNvSpPr/>
              <p:nvPr/>
            </p:nvSpPr>
            <p:spPr>
              <a:xfrm>
                <a:off x="2845307" y="4844034"/>
                <a:ext cx="113664" cy="227964"/>
              </a:xfrm>
              <a:custGeom>
                <a:rect b="b" l="l" r="r" t="t"/>
                <a:pathLst>
                  <a:path extrusionOk="0" h="227964" w="113664">
                    <a:moveTo>
                      <a:pt x="3048" y="0"/>
                    </a:moveTo>
                    <a:lnTo>
                      <a:pt x="1285" y="17037"/>
                    </a:lnTo>
                    <a:lnTo>
                      <a:pt x="381" y="34004"/>
                    </a:lnTo>
                    <a:lnTo>
                      <a:pt x="47" y="51113"/>
                    </a:lnTo>
                    <a:lnTo>
                      <a:pt x="0" y="68579"/>
                    </a:lnTo>
                    <a:lnTo>
                      <a:pt x="797" y="91678"/>
                    </a:lnTo>
                    <a:lnTo>
                      <a:pt x="5250" y="138445"/>
                    </a:lnTo>
                    <a:lnTo>
                      <a:pt x="16037" y="179629"/>
                    </a:lnTo>
                    <a:lnTo>
                      <a:pt x="52578" y="221741"/>
                    </a:lnTo>
                    <a:lnTo>
                      <a:pt x="82486" y="227456"/>
                    </a:lnTo>
                    <a:lnTo>
                      <a:pt x="98012" y="227099"/>
                    </a:lnTo>
                    <a:lnTo>
                      <a:pt x="113538" y="226313"/>
                    </a:lnTo>
                  </a:path>
                </a:pathLst>
              </a:custGeom>
              <a:noFill/>
              <a:ln cap="flat" cmpd="sng" w="2290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340" name="Google Shape;2340;p79"/>
            <p:cNvSpPr/>
            <p:nvPr/>
          </p:nvSpPr>
          <p:spPr>
            <a:xfrm>
              <a:off x="3330702" y="4911852"/>
              <a:ext cx="22860" cy="22860"/>
            </a:xfrm>
            <a:custGeom>
              <a:rect b="b" l="l" r="r" t="t"/>
              <a:pathLst>
                <a:path extrusionOk="0" h="22860" w="22860">
                  <a:moveTo>
                    <a:pt x="0" y="5334"/>
                  </a:moveTo>
                  <a:lnTo>
                    <a:pt x="0" y="18288"/>
                  </a:lnTo>
                  <a:lnTo>
                    <a:pt x="5334" y="22860"/>
                  </a:lnTo>
                  <a:lnTo>
                    <a:pt x="17526" y="22860"/>
                  </a:lnTo>
                  <a:lnTo>
                    <a:pt x="22860" y="18288"/>
                  </a:lnTo>
                  <a:lnTo>
                    <a:pt x="22860" y="11430"/>
                  </a:lnTo>
                  <a:lnTo>
                    <a:pt x="22860" y="5334"/>
                  </a:lnTo>
                  <a:lnTo>
                    <a:pt x="17526" y="0"/>
                  </a:lnTo>
                  <a:lnTo>
                    <a:pt x="5334" y="0"/>
                  </a:lnTo>
                  <a:lnTo>
                    <a:pt x="0" y="5334"/>
                  </a:lnTo>
                  <a:close/>
                </a:path>
              </a:pathLst>
            </a:custGeom>
            <a:solidFill>
              <a:srgbClr val="3366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1" name="Google Shape;2341;p79"/>
            <p:cNvSpPr/>
            <p:nvPr/>
          </p:nvSpPr>
          <p:spPr>
            <a:xfrm>
              <a:off x="3429761" y="4907279"/>
              <a:ext cx="22860" cy="22860"/>
            </a:xfrm>
            <a:custGeom>
              <a:rect b="b" l="l" r="r" t="t"/>
              <a:pathLst>
                <a:path extrusionOk="0" h="22860" w="22860">
                  <a:moveTo>
                    <a:pt x="0" y="5333"/>
                  </a:moveTo>
                  <a:lnTo>
                    <a:pt x="0" y="18287"/>
                  </a:lnTo>
                  <a:lnTo>
                    <a:pt x="5334" y="22859"/>
                  </a:lnTo>
                  <a:lnTo>
                    <a:pt x="18288" y="22859"/>
                  </a:lnTo>
                  <a:lnTo>
                    <a:pt x="22860" y="18287"/>
                  </a:lnTo>
                  <a:lnTo>
                    <a:pt x="22860" y="11429"/>
                  </a:lnTo>
                  <a:lnTo>
                    <a:pt x="22860" y="5333"/>
                  </a:lnTo>
                  <a:lnTo>
                    <a:pt x="18288" y="0"/>
                  </a:lnTo>
                  <a:lnTo>
                    <a:pt x="5334" y="0"/>
                  </a:lnTo>
                  <a:lnTo>
                    <a:pt x="0" y="5333"/>
                  </a:lnTo>
                  <a:close/>
                </a:path>
              </a:pathLst>
            </a:custGeom>
            <a:solidFill>
              <a:srgbClr val="3366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2" name="Google Shape;2342;p79"/>
            <p:cNvSpPr/>
            <p:nvPr/>
          </p:nvSpPr>
          <p:spPr>
            <a:xfrm>
              <a:off x="3514344" y="4882134"/>
              <a:ext cx="22860" cy="22860"/>
            </a:xfrm>
            <a:custGeom>
              <a:rect b="b" l="l" r="r" t="t"/>
              <a:pathLst>
                <a:path extrusionOk="0" h="22860" w="22860">
                  <a:moveTo>
                    <a:pt x="0" y="5333"/>
                  </a:moveTo>
                  <a:lnTo>
                    <a:pt x="0" y="18287"/>
                  </a:lnTo>
                  <a:lnTo>
                    <a:pt x="4572" y="22859"/>
                  </a:lnTo>
                  <a:lnTo>
                    <a:pt x="17526" y="22859"/>
                  </a:lnTo>
                  <a:lnTo>
                    <a:pt x="22860" y="18287"/>
                  </a:lnTo>
                  <a:lnTo>
                    <a:pt x="22860" y="11429"/>
                  </a:lnTo>
                  <a:lnTo>
                    <a:pt x="22860" y="5333"/>
                  </a:lnTo>
                  <a:lnTo>
                    <a:pt x="17526" y="0"/>
                  </a:lnTo>
                  <a:lnTo>
                    <a:pt x="4572" y="0"/>
                  </a:lnTo>
                  <a:lnTo>
                    <a:pt x="0" y="5333"/>
                  </a:lnTo>
                  <a:close/>
                </a:path>
              </a:pathLst>
            </a:custGeom>
            <a:solidFill>
              <a:srgbClr val="3366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343" name="Google Shape;2343;p79"/>
            <p:cNvPicPr preferRelativeResize="0"/>
            <p:nvPr/>
          </p:nvPicPr>
          <p:blipFill rotWithShape="1">
            <a:blip r:embed="rId20">
              <a:alphaModFix/>
            </a:blip>
            <a:srcRect b="0" l="0" r="0" t="0"/>
            <a:stretch/>
          </p:blipFill>
          <p:spPr>
            <a:xfrm>
              <a:off x="3322830" y="5081752"/>
              <a:ext cx="237259" cy="178358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344" name="Google Shape;2344;p79"/>
            <p:cNvGrpSpPr/>
            <p:nvPr/>
          </p:nvGrpSpPr>
          <p:grpSpPr>
            <a:xfrm>
              <a:off x="3563848" y="4722875"/>
              <a:ext cx="352578" cy="551179"/>
              <a:chOff x="3563848" y="4722875"/>
              <a:chExt cx="352578" cy="551179"/>
            </a:xfrm>
          </p:grpSpPr>
          <p:sp>
            <p:nvSpPr>
              <p:cNvPr id="2345" name="Google Shape;2345;p79"/>
              <p:cNvSpPr/>
              <p:nvPr/>
            </p:nvSpPr>
            <p:spPr>
              <a:xfrm>
                <a:off x="3747516" y="4722875"/>
                <a:ext cx="168910" cy="551179"/>
              </a:xfrm>
              <a:custGeom>
                <a:rect b="b" l="l" r="r" t="t"/>
                <a:pathLst>
                  <a:path extrusionOk="0" h="551179" w="168910">
                    <a:moveTo>
                      <a:pt x="0" y="3810"/>
                    </a:moveTo>
                    <a:lnTo>
                      <a:pt x="13573" y="404"/>
                    </a:lnTo>
                    <a:lnTo>
                      <a:pt x="24003" y="0"/>
                    </a:lnTo>
                    <a:lnTo>
                      <a:pt x="33861" y="3595"/>
                    </a:lnTo>
                    <a:lnTo>
                      <a:pt x="68770" y="35814"/>
                    </a:lnTo>
                    <a:lnTo>
                      <a:pt x="93071" y="81534"/>
                    </a:lnTo>
                    <a:lnTo>
                      <a:pt x="99822" y="136398"/>
                    </a:lnTo>
                    <a:lnTo>
                      <a:pt x="99726" y="158341"/>
                    </a:lnTo>
                    <a:lnTo>
                      <a:pt x="99060" y="180498"/>
                    </a:lnTo>
                    <a:lnTo>
                      <a:pt x="98964" y="202513"/>
                    </a:lnTo>
                    <a:lnTo>
                      <a:pt x="107156" y="245364"/>
                    </a:lnTo>
                    <a:lnTo>
                      <a:pt x="144839" y="267271"/>
                    </a:lnTo>
                    <a:lnTo>
                      <a:pt x="152400" y="266700"/>
                    </a:lnTo>
                    <a:lnTo>
                      <a:pt x="157734" y="265176"/>
                    </a:lnTo>
                    <a:lnTo>
                      <a:pt x="163830" y="261366"/>
                    </a:lnTo>
                    <a:lnTo>
                      <a:pt x="168402" y="259080"/>
                    </a:lnTo>
                    <a:lnTo>
                      <a:pt x="152602" y="298573"/>
                    </a:lnTo>
                    <a:lnTo>
                      <a:pt x="151483" y="329648"/>
                    </a:lnTo>
                    <a:lnTo>
                      <a:pt x="151638" y="345186"/>
                    </a:lnTo>
                    <a:lnTo>
                      <a:pt x="152245" y="364950"/>
                    </a:lnTo>
                    <a:lnTo>
                      <a:pt x="153638" y="384429"/>
                    </a:lnTo>
                    <a:lnTo>
                      <a:pt x="155174" y="403907"/>
                    </a:lnTo>
                    <a:lnTo>
                      <a:pt x="156210" y="423672"/>
                    </a:lnTo>
                    <a:lnTo>
                      <a:pt x="157353" y="440138"/>
                    </a:lnTo>
                    <a:lnTo>
                      <a:pt x="157924" y="457104"/>
                    </a:lnTo>
                    <a:lnTo>
                      <a:pt x="157067" y="473928"/>
                    </a:lnTo>
                    <a:lnTo>
                      <a:pt x="141255" y="514921"/>
                    </a:lnTo>
                    <a:lnTo>
                      <a:pt x="111049" y="539877"/>
                    </a:lnTo>
                    <a:lnTo>
                      <a:pt x="70985" y="550783"/>
                    </a:lnTo>
                    <a:lnTo>
                      <a:pt x="63817" y="551116"/>
                    </a:lnTo>
                    <a:lnTo>
                      <a:pt x="56935" y="550592"/>
                    </a:lnTo>
                    <a:lnTo>
                      <a:pt x="51054" y="548640"/>
                    </a:lnTo>
                  </a:path>
                </a:pathLst>
              </a:custGeom>
              <a:noFill/>
              <a:ln cap="flat" cmpd="sng" w="2290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2346" name="Google Shape;2346;p79"/>
              <p:cNvPicPr preferRelativeResize="0"/>
              <p:nvPr/>
            </p:nvPicPr>
            <p:blipFill rotWithShape="1">
              <a:blip r:embed="rId21">
                <a:alphaModFix/>
              </a:blip>
              <a:srcRect b="0" l="0" r="0" t="0"/>
              <a:stretch/>
            </p:blipFill>
            <p:spPr>
              <a:xfrm>
                <a:off x="3563848" y="4995741"/>
                <a:ext cx="222554" cy="212553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2347" name="Google Shape;2347;p79"/>
            <p:cNvSpPr/>
            <p:nvPr/>
          </p:nvSpPr>
          <p:spPr>
            <a:xfrm>
              <a:off x="3451859" y="3961638"/>
              <a:ext cx="3525520" cy="160020"/>
            </a:xfrm>
            <a:custGeom>
              <a:rect b="b" l="l" r="r" t="t"/>
              <a:pathLst>
                <a:path extrusionOk="0" h="160020" w="3525520">
                  <a:moveTo>
                    <a:pt x="0" y="160020"/>
                  </a:moveTo>
                  <a:lnTo>
                    <a:pt x="26300" y="159996"/>
                  </a:lnTo>
                  <a:lnTo>
                    <a:pt x="52673" y="159829"/>
                  </a:lnTo>
                  <a:lnTo>
                    <a:pt x="79188" y="159377"/>
                  </a:lnTo>
                  <a:lnTo>
                    <a:pt x="105918" y="158496"/>
                  </a:lnTo>
                  <a:lnTo>
                    <a:pt x="148328" y="157483"/>
                  </a:lnTo>
                  <a:lnTo>
                    <a:pt x="190881" y="156686"/>
                  </a:lnTo>
                  <a:lnTo>
                    <a:pt x="233433" y="156031"/>
                  </a:lnTo>
                  <a:lnTo>
                    <a:pt x="275844" y="155448"/>
                  </a:lnTo>
                  <a:lnTo>
                    <a:pt x="324290" y="155162"/>
                  </a:lnTo>
                  <a:lnTo>
                    <a:pt x="372522" y="154305"/>
                  </a:lnTo>
                  <a:lnTo>
                    <a:pt x="420612" y="152876"/>
                  </a:lnTo>
                  <a:lnTo>
                    <a:pt x="468630" y="150876"/>
                  </a:lnTo>
                  <a:lnTo>
                    <a:pt x="517013" y="147797"/>
                  </a:lnTo>
                  <a:lnTo>
                    <a:pt x="565288" y="144170"/>
                  </a:lnTo>
                  <a:lnTo>
                    <a:pt x="613525" y="140177"/>
                  </a:lnTo>
                  <a:lnTo>
                    <a:pt x="661800" y="136001"/>
                  </a:lnTo>
                  <a:lnTo>
                    <a:pt x="710184" y="131826"/>
                  </a:lnTo>
                  <a:lnTo>
                    <a:pt x="760760" y="128042"/>
                  </a:lnTo>
                  <a:lnTo>
                    <a:pt x="811270" y="124512"/>
                  </a:lnTo>
                  <a:lnTo>
                    <a:pt x="861739" y="121209"/>
                  </a:lnTo>
                  <a:lnTo>
                    <a:pt x="912196" y="118105"/>
                  </a:lnTo>
                  <a:lnTo>
                    <a:pt x="962665" y="115175"/>
                  </a:lnTo>
                  <a:lnTo>
                    <a:pt x="1013175" y="112391"/>
                  </a:lnTo>
                  <a:lnTo>
                    <a:pt x="1063752" y="109728"/>
                  </a:lnTo>
                  <a:lnTo>
                    <a:pt x="1113285" y="107445"/>
                  </a:lnTo>
                  <a:lnTo>
                    <a:pt x="1162840" y="105184"/>
                  </a:lnTo>
                  <a:lnTo>
                    <a:pt x="1212437" y="102965"/>
                  </a:lnTo>
                  <a:lnTo>
                    <a:pt x="1262097" y="100809"/>
                  </a:lnTo>
                  <a:lnTo>
                    <a:pt x="1311842" y="98738"/>
                  </a:lnTo>
                  <a:lnTo>
                    <a:pt x="1361694" y="96774"/>
                  </a:lnTo>
                  <a:lnTo>
                    <a:pt x="1413129" y="94611"/>
                  </a:lnTo>
                  <a:lnTo>
                    <a:pt x="1464564" y="92681"/>
                  </a:lnTo>
                  <a:lnTo>
                    <a:pt x="1515998" y="90963"/>
                  </a:lnTo>
                  <a:lnTo>
                    <a:pt x="1567433" y="89436"/>
                  </a:lnTo>
                  <a:lnTo>
                    <a:pt x="1618868" y="88078"/>
                  </a:lnTo>
                  <a:lnTo>
                    <a:pt x="1670304" y="86867"/>
                  </a:lnTo>
                  <a:lnTo>
                    <a:pt x="1722557" y="85672"/>
                  </a:lnTo>
                  <a:lnTo>
                    <a:pt x="1774895" y="84412"/>
                  </a:lnTo>
                  <a:lnTo>
                    <a:pt x="1827276" y="83153"/>
                  </a:lnTo>
                  <a:lnTo>
                    <a:pt x="1879656" y="81957"/>
                  </a:lnTo>
                  <a:lnTo>
                    <a:pt x="1931994" y="80888"/>
                  </a:lnTo>
                  <a:lnTo>
                    <a:pt x="1984248" y="80009"/>
                  </a:lnTo>
                  <a:lnTo>
                    <a:pt x="2034221" y="78899"/>
                  </a:lnTo>
                  <a:lnTo>
                    <a:pt x="2084141" y="77843"/>
                  </a:lnTo>
                  <a:lnTo>
                    <a:pt x="2134025" y="76822"/>
                  </a:lnTo>
                  <a:lnTo>
                    <a:pt x="2183892" y="75818"/>
                  </a:lnTo>
                  <a:lnTo>
                    <a:pt x="2233758" y="74815"/>
                  </a:lnTo>
                  <a:lnTo>
                    <a:pt x="2283642" y="73794"/>
                  </a:lnTo>
                  <a:lnTo>
                    <a:pt x="2333562" y="72738"/>
                  </a:lnTo>
                  <a:lnTo>
                    <a:pt x="2383536" y="71627"/>
                  </a:lnTo>
                  <a:lnTo>
                    <a:pt x="2436819" y="70417"/>
                  </a:lnTo>
                  <a:lnTo>
                    <a:pt x="2490018" y="69059"/>
                  </a:lnTo>
                  <a:lnTo>
                    <a:pt x="2543175" y="67532"/>
                  </a:lnTo>
                  <a:lnTo>
                    <a:pt x="2596331" y="65814"/>
                  </a:lnTo>
                  <a:lnTo>
                    <a:pt x="2649530" y="63884"/>
                  </a:lnTo>
                  <a:lnTo>
                    <a:pt x="2702814" y="61721"/>
                  </a:lnTo>
                  <a:lnTo>
                    <a:pt x="2753162" y="59753"/>
                  </a:lnTo>
                  <a:lnTo>
                    <a:pt x="2803595" y="57657"/>
                  </a:lnTo>
                  <a:lnTo>
                    <a:pt x="2854070" y="55435"/>
                  </a:lnTo>
                  <a:lnTo>
                    <a:pt x="2904546" y="53085"/>
                  </a:lnTo>
                  <a:lnTo>
                    <a:pt x="2954979" y="50609"/>
                  </a:lnTo>
                  <a:lnTo>
                    <a:pt x="3005328" y="48005"/>
                  </a:lnTo>
                  <a:lnTo>
                    <a:pt x="3057448" y="45323"/>
                  </a:lnTo>
                  <a:lnTo>
                    <a:pt x="3109569" y="42641"/>
                  </a:lnTo>
                  <a:lnTo>
                    <a:pt x="3161690" y="39776"/>
                  </a:lnTo>
                  <a:lnTo>
                    <a:pt x="3213811" y="36545"/>
                  </a:lnTo>
                  <a:lnTo>
                    <a:pt x="3265932" y="32765"/>
                  </a:lnTo>
                  <a:lnTo>
                    <a:pt x="3311771" y="28598"/>
                  </a:lnTo>
                  <a:lnTo>
                    <a:pt x="3357753" y="24002"/>
                  </a:lnTo>
                  <a:lnTo>
                    <a:pt x="3403734" y="18835"/>
                  </a:lnTo>
                  <a:lnTo>
                    <a:pt x="3449574" y="12953"/>
                  </a:lnTo>
                  <a:lnTo>
                    <a:pt x="3486054" y="7715"/>
                  </a:lnTo>
                  <a:lnTo>
                    <a:pt x="3504116" y="5131"/>
                  </a:lnTo>
                  <a:lnTo>
                    <a:pt x="3521964" y="3047"/>
                  </a:lnTo>
                  <a:lnTo>
                    <a:pt x="3522726" y="3047"/>
                  </a:lnTo>
                  <a:lnTo>
                    <a:pt x="3524250" y="3047"/>
                  </a:lnTo>
                  <a:lnTo>
                    <a:pt x="3525012" y="3047"/>
                  </a:lnTo>
                  <a:lnTo>
                    <a:pt x="3508545" y="2893"/>
                  </a:lnTo>
                  <a:lnTo>
                    <a:pt x="3492150" y="2381"/>
                  </a:lnTo>
                  <a:lnTo>
                    <a:pt x="3475612" y="1440"/>
                  </a:lnTo>
                  <a:lnTo>
                    <a:pt x="3458717" y="0"/>
                  </a:lnTo>
                </a:path>
              </a:pathLst>
            </a:custGeom>
            <a:noFill/>
            <a:ln cap="flat" cmpd="sng" w="22900">
              <a:solidFill>
                <a:srgbClr val="3366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348" name="Google Shape;2348;p79"/>
            <p:cNvGrpSpPr/>
            <p:nvPr/>
          </p:nvGrpSpPr>
          <p:grpSpPr>
            <a:xfrm>
              <a:off x="4716779" y="5132831"/>
              <a:ext cx="389889" cy="56387"/>
              <a:chOff x="4716779" y="5132831"/>
              <a:chExt cx="389889" cy="56387"/>
            </a:xfrm>
          </p:grpSpPr>
          <p:sp>
            <p:nvSpPr>
              <p:cNvPr id="2349" name="Google Shape;2349;p79"/>
              <p:cNvSpPr/>
              <p:nvPr/>
            </p:nvSpPr>
            <p:spPr>
              <a:xfrm>
                <a:off x="4716779" y="5132831"/>
                <a:ext cx="389889" cy="44450"/>
              </a:xfrm>
              <a:custGeom>
                <a:rect b="b" l="l" r="r" t="t"/>
                <a:pathLst>
                  <a:path extrusionOk="0" h="44450" w="389889">
                    <a:moveTo>
                      <a:pt x="0" y="43433"/>
                    </a:moveTo>
                    <a:lnTo>
                      <a:pt x="59817" y="43148"/>
                    </a:lnTo>
                    <a:lnTo>
                      <a:pt x="119634" y="38861"/>
                    </a:lnTo>
                    <a:lnTo>
                      <a:pt x="171069" y="32825"/>
                    </a:lnTo>
                    <a:lnTo>
                      <a:pt x="222504" y="26574"/>
                    </a:lnTo>
                    <a:lnTo>
                      <a:pt x="273939" y="20752"/>
                    </a:lnTo>
                    <a:lnTo>
                      <a:pt x="325374" y="16001"/>
                    </a:lnTo>
                    <a:lnTo>
                      <a:pt x="338970" y="15418"/>
                    </a:lnTo>
                    <a:lnTo>
                      <a:pt x="352425" y="14763"/>
                    </a:lnTo>
                    <a:lnTo>
                      <a:pt x="365879" y="13966"/>
                    </a:lnTo>
                    <a:lnTo>
                      <a:pt x="379476" y="12953"/>
                    </a:lnTo>
                    <a:lnTo>
                      <a:pt x="382524" y="12191"/>
                    </a:lnTo>
                    <a:lnTo>
                      <a:pt x="389382" y="12191"/>
                    </a:lnTo>
                    <a:lnTo>
                      <a:pt x="386334" y="12191"/>
                    </a:lnTo>
                    <a:lnTo>
                      <a:pt x="381762" y="12191"/>
                    </a:lnTo>
                    <a:lnTo>
                      <a:pt x="374904" y="13715"/>
                    </a:lnTo>
                    <a:lnTo>
                      <a:pt x="369570" y="11429"/>
                    </a:lnTo>
                    <a:lnTo>
                      <a:pt x="365760" y="9905"/>
                    </a:lnTo>
                    <a:lnTo>
                      <a:pt x="362712" y="3047"/>
                    </a:lnTo>
                    <a:lnTo>
                      <a:pt x="361188" y="0"/>
                    </a:lnTo>
                  </a:path>
                </a:pathLst>
              </a:custGeom>
              <a:noFill/>
              <a:ln cap="flat" cmpd="sng" w="2290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50" name="Google Shape;2350;p79"/>
              <p:cNvSpPr/>
              <p:nvPr/>
            </p:nvSpPr>
            <p:spPr>
              <a:xfrm>
                <a:off x="4752593" y="5139689"/>
                <a:ext cx="329564" cy="49529"/>
              </a:xfrm>
              <a:custGeom>
                <a:rect b="b" l="l" r="r" t="t"/>
                <a:pathLst>
                  <a:path extrusionOk="0" h="49529" w="329564">
                    <a:moveTo>
                      <a:pt x="0" y="49530"/>
                    </a:moveTo>
                    <a:lnTo>
                      <a:pt x="14406" y="48506"/>
                    </a:lnTo>
                    <a:lnTo>
                      <a:pt x="28955" y="47625"/>
                    </a:lnTo>
                    <a:lnTo>
                      <a:pt x="43505" y="46743"/>
                    </a:lnTo>
                    <a:lnTo>
                      <a:pt x="97666" y="42457"/>
                    </a:lnTo>
                    <a:lnTo>
                      <a:pt x="137064" y="38481"/>
                    </a:lnTo>
                    <a:lnTo>
                      <a:pt x="176319" y="33932"/>
                    </a:lnTo>
                    <a:lnTo>
                      <a:pt x="215646" y="28956"/>
                    </a:lnTo>
                    <a:lnTo>
                      <a:pt x="263271" y="22479"/>
                    </a:lnTo>
                    <a:lnTo>
                      <a:pt x="287012" y="19097"/>
                    </a:lnTo>
                    <a:lnTo>
                      <a:pt x="310896" y="16002"/>
                    </a:lnTo>
                    <a:lnTo>
                      <a:pt x="316230" y="15240"/>
                    </a:lnTo>
                    <a:lnTo>
                      <a:pt x="323088" y="14478"/>
                    </a:lnTo>
                    <a:lnTo>
                      <a:pt x="329184" y="13716"/>
                    </a:lnTo>
                    <a:lnTo>
                      <a:pt x="315468" y="14085"/>
                    </a:lnTo>
                    <a:lnTo>
                      <a:pt x="301752" y="14954"/>
                    </a:lnTo>
                    <a:lnTo>
                      <a:pt x="288036" y="15966"/>
                    </a:lnTo>
                    <a:lnTo>
                      <a:pt x="274320" y="16764"/>
                    </a:lnTo>
                    <a:lnTo>
                      <a:pt x="253626" y="17787"/>
                    </a:lnTo>
                    <a:lnTo>
                      <a:pt x="232791" y="18669"/>
                    </a:lnTo>
                    <a:lnTo>
                      <a:pt x="211955" y="19550"/>
                    </a:lnTo>
                    <a:lnTo>
                      <a:pt x="159829" y="23145"/>
                    </a:lnTo>
                    <a:lnTo>
                      <a:pt x="123444" y="28956"/>
                    </a:lnTo>
                    <a:lnTo>
                      <a:pt x="119634" y="29718"/>
                    </a:lnTo>
                    <a:lnTo>
                      <a:pt x="157781" y="26181"/>
                    </a:lnTo>
                    <a:lnTo>
                      <a:pt x="219836" y="15525"/>
                    </a:lnTo>
                    <a:lnTo>
                      <a:pt x="244411" y="10775"/>
                    </a:lnTo>
                    <a:lnTo>
                      <a:pt x="268986" y="6096"/>
                    </a:lnTo>
                    <a:lnTo>
                      <a:pt x="308098" y="845"/>
                    </a:lnTo>
                    <a:lnTo>
                      <a:pt x="323088" y="0"/>
                    </a:lnTo>
                    <a:lnTo>
                      <a:pt x="323850" y="0"/>
                    </a:lnTo>
                    <a:lnTo>
                      <a:pt x="324612" y="0"/>
                    </a:lnTo>
                    <a:lnTo>
                      <a:pt x="323088" y="6858"/>
                    </a:lnTo>
                    <a:lnTo>
                      <a:pt x="319278" y="11430"/>
                    </a:lnTo>
                    <a:lnTo>
                      <a:pt x="311658" y="12192"/>
                    </a:lnTo>
                    <a:lnTo>
                      <a:pt x="310134" y="12192"/>
                    </a:lnTo>
                    <a:lnTo>
                      <a:pt x="307848" y="12192"/>
                    </a:lnTo>
                    <a:lnTo>
                      <a:pt x="306324" y="12192"/>
                    </a:lnTo>
                  </a:path>
                </a:pathLst>
              </a:custGeom>
              <a:noFill/>
              <a:ln cap="flat" cmpd="sng" w="2290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351" name="Google Shape;2351;p79"/>
            <p:cNvSpPr/>
            <p:nvPr/>
          </p:nvSpPr>
          <p:spPr>
            <a:xfrm>
              <a:off x="6280403" y="4930902"/>
              <a:ext cx="1367790" cy="105410"/>
            </a:xfrm>
            <a:custGeom>
              <a:rect b="b" l="l" r="r" t="t"/>
              <a:pathLst>
                <a:path extrusionOk="0" h="105410" w="1367790">
                  <a:moveTo>
                    <a:pt x="0" y="99060"/>
                  </a:moveTo>
                  <a:lnTo>
                    <a:pt x="11560" y="99952"/>
                  </a:lnTo>
                  <a:lnTo>
                    <a:pt x="23336" y="100488"/>
                  </a:lnTo>
                  <a:lnTo>
                    <a:pt x="35254" y="100881"/>
                  </a:lnTo>
                  <a:lnTo>
                    <a:pt x="47244" y="101346"/>
                  </a:lnTo>
                  <a:lnTo>
                    <a:pt x="67246" y="101715"/>
                  </a:lnTo>
                  <a:lnTo>
                    <a:pt x="87248" y="102584"/>
                  </a:lnTo>
                  <a:lnTo>
                    <a:pt x="107251" y="103596"/>
                  </a:lnTo>
                  <a:lnTo>
                    <a:pt x="127254" y="104394"/>
                  </a:lnTo>
                  <a:lnTo>
                    <a:pt x="165663" y="104798"/>
                  </a:lnTo>
                  <a:lnTo>
                    <a:pt x="204215" y="104775"/>
                  </a:lnTo>
                  <a:lnTo>
                    <a:pt x="242768" y="104179"/>
                  </a:lnTo>
                  <a:lnTo>
                    <a:pt x="281178" y="102870"/>
                  </a:lnTo>
                  <a:lnTo>
                    <a:pt x="357092" y="98964"/>
                  </a:lnTo>
                  <a:lnTo>
                    <a:pt x="395299" y="96762"/>
                  </a:lnTo>
                  <a:lnTo>
                    <a:pt x="433578" y="94488"/>
                  </a:lnTo>
                  <a:lnTo>
                    <a:pt x="471880" y="92059"/>
                  </a:lnTo>
                  <a:lnTo>
                    <a:pt x="510254" y="89344"/>
                  </a:lnTo>
                  <a:lnTo>
                    <a:pt x="548770" y="86344"/>
                  </a:lnTo>
                  <a:lnTo>
                    <a:pt x="587502" y="83058"/>
                  </a:lnTo>
                  <a:lnTo>
                    <a:pt x="626816" y="78938"/>
                  </a:lnTo>
                  <a:lnTo>
                    <a:pt x="665988" y="74676"/>
                  </a:lnTo>
                  <a:lnTo>
                    <a:pt x="705159" y="70413"/>
                  </a:lnTo>
                  <a:lnTo>
                    <a:pt x="744474" y="66294"/>
                  </a:lnTo>
                  <a:lnTo>
                    <a:pt x="795909" y="61031"/>
                  </a:lnTo>
                  <a:lnTo>
                    <a:pt x="847344" y="55625"/>
                  </a:lnTo>
                  <a:lnTo>
                    <a:pt x="898779" y="50220"/>
                  </a:lnTo>
                  <a:lnTo>
                    <a:pt x="950213" y="44957"/>
                  </a:lnTo>
                  <a:lnTo>
                    <a:pt x="988623" y="41076"/>
                  </a:lnTo>
                  <a:lnTo>
                    <a:pt x="1027176" y="37337"/>
                  </a:lnTo>
                  <a:lnTo>
                    <a:pt x="1065728" y="33599"/>
                  </a:lnTo>
                  <a:lnTo>
                    <a:pt x="1104138" y="29717"/>
                  </a:lnTo>
                  <a:lnTo>
                    <a:pt x="1171098" y="22764"/>
                  </a:lnTo>
                  <a:lnTo>
                    <a:pt x="1237488" y="15239"/>
                  </a:lnTo>
                  <a:lnTo>
                    <a:pt x="1281588" y="9524"/>
                  </a:lnTo>
                  <a:lnTo>
                    <a:pt x="1325118" y="3809"/>
                  </a:lnTo>
                  <a:lnTo>
                    <a:pt x="1334714" y="2678"/>
                  </a:lnTo>
                  <a:lnTo>
                    <a:pt x="1344167" y="1619"/>
                  </a:lnTo>
                  <a:lnTo>
                    <a:pt x="1353621" y="702"/>
                  </a:lnTo>
                  <a:lnTo>
                    <a:pt x="1363218" y="0"/>
                  </a:lnTo>
                  <a:lnTo>
                    <a:pt x="1365504" y="0"/>
                  </a:lnTo>
                  <a:lnTo>
                    <a:pt x="1366266" y="0"/>
                  </a:lnTo>
                  <a:lnTo>
                    <a:pt x="1367790" y="0"/>
                  </a:lnTo>
                  <a:lnTo>
                    <a:pt x="1352252" y="4238"/>
                  </a:lnTo>
                  <a:lnTo>
                    <a:pt x="1337214" y="7619"/>
                  </a:lnTo>
                  <a:lnTo>
                    <a:pt x="1322034" y="9858"/>
                  </a:lnTo>
                  <a:lnTo>
                    <a:pt x="1306068" y="10667"/>
                  </a:lnTo>
                  <a:lnTo>
                    <a:pt x="1297614" y="10656"/>
                  </a:lnTo>
                  <a:lnTo>
                    <a:pt x="1289304" y="10572"/>
                  </a:lnTo>
                  <a:lnTo>
                    <a:pt x="1280993" y="10346"/>
                  </a:lnTo>
                  <a:lnTo>
                    <a:pt x="1272540" y="9905"/>
                  </a:lnTo>
                </a:path>
              </a:pathLst>
            </a:custGeom>
            <a:noFill/>
            <a:ln cap="flat" cmpd="sng" w="22900">
              <a:solidFill>
                <a:srgbClr val="3366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52" name="Google Shape;2352;p79"/>
          <p:cNvSpPr txBox="1"/>
          <p:nvPr/>
        </p:nvSpPr>
        <p:spPr>
          <a:xfrm>
            <a:off x="1122152" y="3176868"/>
            <a:ext cx="7761900" cy="9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37775" lIns="75575" spcFirstLastPara="1" rIns="75575" wrap="square" tIns="377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 know in general the problem of finding best w is NP-hard.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But is it still hard under linear separability assumption?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356" name="Shape 2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7" name="Google Shape;2357;p80"/>
          <p:cNvSpPr txBox="1"/>
          <p:nvPr/>
        </p:nvSpPr>
        <p:spPr>
          <a:xfrm>
            <a:off x="3814948" y="259801"/>
            <a:ext cx="16251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37775" lIns="75575" spcFirstLastPara="1" rIns="75575" wrap="square" tIns="377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PERCEPTRON</a:t>
            </a:r>
            <a:endParaRPr b="1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rank Rosenblatt and the perceptron" id="2358" name="Google Shape;2358;p8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85660" y="777386"/>
            <a:ext cx="3555064" cy="1998944"/>
          </a:xfrm>
          <a:prstGeom prst="rect">
            <a:avLst/>
          </a:prstGeom>
          <a:noFill/>
          <a:ln>
            <a:noFill/>
          </a:ln>
        </p:spPr>
      </p:pic>
      <p:sp>
        <p:nvSpPr>
          <p:cNvPr id="2359" name="Google Shape;2359;p80"/>
          <p:cNvSpPr txBox="1"/>
          <p:nvPr/>
        </p:nvSpPr>
        <p:spPr>
          <a:xfrm>
            <a:off x="900545" y="4936222"/>
            <a:ext cx="7063500" cy="2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7775" lIns="75575" spcFirstLastPara="1" rIns="75575" wrap="square" tIns="377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https://news.cornell.edu/stories/2019/09/professors-perceptron-paved-way-ai-60-years-too-soon</a:t>
            </a:r>
            <a:endParaRPr b="0" i="0" sz="12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0" name="Google Shape;2360;p80"/>
          <p:cNvSpPr txBox="1"/>
          <p:nvPr/>
        </p:nvSpPr>
        <p:spPr>
          <a:xfrm>
            <a:off x="1799535" y="2776331"/>
            <a:ext cx="5656200" cy="907500"/>
          </a:xfrm>
          <a:prstGeom prst="rect">
            <a:avLst/>
          </a:prstGeom>
          <a:noFill/>
          <a:ln>
            <a:noFill/>
          </a:ln>
        </p:spPr>
        <p:txBody>
          <a:bodyPr anchorCtr="0" anchor="t" bIns="37775" lIns="75575" spcFirstLastPara="1" rIns="75575" wrap="square" tIns="377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Frank Rosenblatt ’50, Ph.D. ’56, works on the “perceptron” – </a:t>
            </a:r>
            <a:endParaRPr b="0" i="0" sz="12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what he described as the first machine “capable of having an original idea.”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b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erceptron" id="2361" name="Google Shape;2361;p8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23999" y="3322678"/>
            <a:ext cx="1364545" cy="106719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rceptron diagram" id="2362" name="Google Shape;2362;p8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440102" y="3340688"/>
            <a:ext cx="1690884" cy="10069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366" name="Shape 2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67" name="Google Shape;2367;p81"/>
          <p:cNvGrpSpPr/>
          <p:nvPr/>
        </p:nvGrpSpPr>
        <p:grpSpPr>
          <a:xfrm>
            <a:off x="2517359" y="659123"/>
            <a:ext cx="3999066" cy="1154736"/>
            <a:chOff x="4037050" y="4057624"/>
            <a:chExt cx="5602502" cy="1976272"/>
          </a:xfrm>
        </p:grpSpPr>
        <p:grpSp>
          <p:nvGrpSpPr>
            <p:cNvPr id="2368" name="Google Shape;2368;p81"/>
            <p:cNvGrpSpPr/>
            <p:nvPr/>
          </p:nvGrpSpPr>
          <p:grpSpPr>
            <a:xfrm>
              <a:off x="8624315" y="4240529"/>
              <a:ext cx="128015" cy="127762"/>
              <a:chOff x="8624315" y="4240529"/>
              <a:chExt cx="128015" cy="127762"/>
            </a:xfrm>
          </p:grpSpPr>
          <p:sp>
            <p:nvSpPr>
              <p:cNvPr id="2369" name="Google Shape;2369;p81"/>
              <p:cNvSpPr/>
              <p:nvPr/>
            </p:nvSpPr>
            <p:spPr>
              <a:xfrm>
                <a:off x="8629649" y="4245863"/>
                <a:ext cx="71120" cy="88900"/>
              </a:xfrm>
              <a:custGeom>
                <a:rect b="b" l="l" r="r" t="t"/>
                <a:pathLst>
                  <a:path extrusionOk="0" h="88900" w="71120">
                    <a:moveTo>
                      <a:pt x="0" y="0"/>
                    </a:moveTo>
                    <a:lnTo>
                      <a:pt x="25288" y="33325"/>
                    </a:lnTo>
                    <a:lnTo>
                      <a:pt x="41136" y="52327"/>
                    </a:lnTo>
                    <a:lnTo>
                      <a:pt x="47910" y="60674"/>
                    </a:lnTo>
                    <a:lnTo>
                      <a:pt x="54542" y="69163"/>
                    </a:lnTo>
                    <a:lnTo>
                      <a:pt x="60960" y="77723"/>
                    </a:lnTo>
                    <a:lnTo>
                      <a:pt x="64008" y="83057"/>
                    </a:lnTo>
                    <a:lnTo>
                      <a:pt x="66294" y="86105"/>
                    </a:lnTo>
                    <a:lnTo>
                      <a:pt x="70866" y="88391"/>
                    </a:lnTo>
                  </a:path>
                </a:pathLst>
              </a:custGeom>
              <a:noFill/>
              <a:ln cap="flat" cmpd="sng" w="2290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70" name="Google Shape;2370;p81"/>
              <p:cNvSpPr/>
              <p:nvPr/>
            </p:nvSpPr>
            <p:spPr>
              <a:xfrm>
                <a:off x="8624315" y="4248911"/>
                <a:ext cx="74929" cy="102235"/>
              </a:xfrm>
              <a:custGeom>
                <a:rect b="b" l="l" r="r" t="t"/>
                <a:pathLst>
                  <a:path extrusionOk="0" h="102235" w="74929">
                    <a:moveTo>
                      <a:pt x="74675" y="0"/>
                    </a:moveTo>
                    <a:lnTo>
                      <a:pt x="48005" y="27432"/>
                    </a:lnTo>
                    <a:lnTo>
                      <a:pt x="23621" y="57150"/>
                    </a:lnTo>
                    <a:lnTo>
                      <a:pt x="2285" y="92964"/>
                    </a:lnTo>
                    <a:lnTo>
                      <a:pt x="0" y="99822"/>
                    </a:lnTo>
                    <a:lnTo>
                      <a:pt x="1523" y="98298"/>
                    </a:lnTo>
                    <a:lnTo>
                      <a:pt x="2285" y="102108"/>
                    </a:lnTo>
                  </a:path>
                </a:pathLst>
              </a:custGeom>
              <a:noFill/>
              <a:ln cap="flat" cmpd="sng" w="2290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71" name="Google Shape;2371;p81"/>
              <p:cNvSpPr/>
              <p:nvPr/>
            </p:nvSpPr>
            <p:spPr>
              <a:xfrm>
                <a:off x="8744711" y="4298441"/>
                <a:ext cx="2540" cy="69850"/>
              </a:xfrm>
              <a:custGeom>
                <a:rect b="b" l="l" r="r" t="t"/>
                <a:pathLst>
                  <a:path extrusionOk="0" h="69850" w="2540">
                    <a:moveTo>
                      <a:pt x="761" y="0"/>
                    </a:moveTo>
                    <a:lnTo>
                      <a:pt x="1643" y="9024"/>
                    </a:lnTo>
                    <a:lnTo>
                      <a:pt x="2095" y="17907"/>
                    </a:lnTo>
                    <a:lnTo>
                      <a:pt x="2262" y="26789"/>
                    </a:lnTo>
                    <a:lnTo>
                      <a:pt x="2285" y="35814"/>
                    </a:lnTo>
                    <a:lnTo>
                      <a:pt x="2274" y="43124"/>
                    </a:lnTo>
                    <a:lnTo>
                      <a:pt x="2190" y="50292"/>
                    </a:lnTo>
                    <a:lnTo>
                      <a:pt x="1964" y="57459"/>
                    </a:lnTo>
                    <a:lnTo>
                      <a:pt x="1523" y="64769"/>
                    </a:lnTo>
                    <a:lnTo>
                      <a:pt x="1523" y="67818"/>
                    </a:lnTo>
                    <a:lnTo>
                      <a:pt x="2285" y="69342"/>
                    </a:lnTo>
                    <a:lnTo>
                      <a:pt x="0" y="69342"/>
                    </a:lnTo>
                  </a:path>
                </a:pathLst>
              </a:custGeom>
              <a:noFill/>
              <a:ln cap="flat" cmpd="sng" w="2290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72" name="Google Shape;2372;p81"/>
              <p:cNvSpPr/>
              <p:nvPr/>
            </p:nvSpPr>
            <p:spPr>
              <a:xfrm>
                <a:off x="8729471" y="4240529"/>
                <a:ext cx="22859" cy="22860"/>
              </a:xfrm>
              <a:custGeom>
                <a:rect b="b" l="l" r="r" t="t"/>
                <a:pathLst>
                  <a:path extrusionOk="0" h="22860" w="22859">
                    <a:moveTo>
                      <a:pt x="0" y="5333"/>
                    </a:moveTo>
                    <a:lnTo>
                      <a:pt x="0" y="18287"/>
                    </a:lnTo>
                    <a:lnTo>
                      <a:pt x="4571" y="22859"/>
                    </a:lnTo>
                    <a:lnTo>
                      <a:pt x="17525" y="22859"/>
                    </a:lnTo>
                    <a:lnTo>
                      <a:pt x="22859" y="18287"/>
                    </a:lnTo>
                    <a:lnTo>
                      <a:pt x="22859" y="11429"/>
                    </a:lnTo>
                    <a:lnTo>
                      <a:pt x="22859" y="5333"/>
                    </a:lnTo>
                    <a:lnTo>
                      <a:pt x="17525" y="0"/>
                    </a:lnTo>
                    <a:lnTo>
                      <a:pt x="4571" y="0"/>
                    </a:lnTo>
                    <a:lnTo>
                      <a:pt x="0" y="5333"/>
                    </a:lnTo>
                    <a:close/>
                  </a:path>
                </a:pathLst>
              </a:custGeom>
              <a:solidFill>
                <a:srgbClr val="800080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2373" name="Google Shape;2373;p8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830030" y="4220692"/>
              <a:ext cx="105206" cy="128733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374" name="Google Shape;2374;p81"/>
            <p:cNvGrpSpPr/>
            <p:nvPr/>
          </p:nvGrpSpPr>
          <p:grpSpPr>
            <a:xfrm>
              <a:off x="8989288" y="4057624"/>
              <a:ext cx="203504" cy="297230"/>
              <a:chOff x="8989288" y="4057624"/>
              <a:chExt cx="203504" cy="297230"/>
            </a:xfrm>
          </p:grpSpPr>
          <p:pic>
            <p:nvPicPr>
              <p:cNvPr id="2375" name="Google Shape;2375;p81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8989288" y="4207928"/>
                <a:ext cx="121970" cy="14692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376" name="Google Shape;2376;p81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9103588" y="4057624"/>
                <a:ext cx="89204" cy="129757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2377" name="Google Shape;2377;p81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8630386" y="4565903"/>
              <a:ext cx="131114" cy="16918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78" name="Google Shape;2378;p81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8844508" y="4559342"/>
              <a:ext cx="99872" cy="13555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79" name="Google Shape;2379;p81"/>
            <p:cNvSpPr/>
            <p:nvPr/>
          </p:nvSpPr>
          <p:spPr>
            <a:xfrm>
              <a:off x="9024687" y="4501134"/>
              <a:ext cx="59690" cy="283210"/>
            </a:xfrm>
            <a:custGeom>
              <a:rect b="b" l="l" r="r" t="t"/>
              <a:pathLst>
                <a:path extrusionOk="0" h="283210" w="59690">
                  <a:moveTo>
                    <a:pt x="52256" y="19050"/>
                  </a:moveTo>
                  <a:lnTo>
                    <a:pt x="50732" y="7620"/>
                  </a:lnTo>
                  <a:lnTo>
                    <a:pt x="53018" y="762"/>
                  </a:lnTo>
                  <a:lnTo>
                    <a:pt x="40826" y="0"/>
                  </a:lnTo>
                  <a:lnTo>
                    <a:pt x="7310" y="27693"/>
                  </a:lnTo>
                  <a:lnTo>
                    <a:pt x="0" y="52887"/>
                  </a:lnTo>
                  <a:lnTo>
                    <a:pt x="1202" y="64770"/>
                  </a:lnTo>
                  <a:lnTo>
                    <a:pt x="6643" y="74128"/>
                  </a:lnTo>
                  <a:lnTo>
                    <a:pt x="15013" y="81915"/>
                  </a:lnTo>
                  <a:lnTo>
                    <a:pt x="24669" y="88558"/>
                  </a:lnTo>
                  <a:lnTo>
                    <a:pt x="33968" y="94488"/>
                  </a:lnTo>
                  <a:lnTo>
                    <a:pt x="42350" y="100584"/>
                  </a:lnTo>
                  <a:lnTo>
                    <a:pt x="46160" y="105918"/>
                  </a:lnTo>
                  <a:lnTo>
                    <a:pt x="47684" y="115824"/>
                  </a:lnTo>
                  <a:lnTo>
                    <a:pt x="47017" y="124634"/>
                  </a:lnTo>
                  <a:lnTo>
                    <a:pt x="43493" y="132016"/>
                  </a:lnTo>
                  <a:lnTo>
                    <a:pt x="38254" y="138541"/>
                  </a:lnTo>
                  <a:lnTo>
                    <a:pt x="32444" y="144780"/>
                  </a:lnTo>
                  <a:lnTo>
                    <a:pt x="26598" y="151268"/>
                  </a:lnTo>
                  <a:lnTo>
                    <a:pt x="20538" y="157257"/>
                  </a:lnTo>
                  <a:lnTo>
                    <a:pt x="14335" y="163103"/>
                  </a:lnTo>
                  <a:lnTo>
                    <a:pt x="8060" y="169164"/>
                  </a:lnTo>
                  <a:lnTo>
                    <a:pt x="5774" y="170688"/>
                  </a:lnTo>
                  <a:lnTo>
                    <a:pt x="4250" y="172974"/>
                  </a:lnTo>
                  <a:lnTo>
                    <a:pt x="1964" y="174498"/>
                  </a:lnTo>
                  <a:lnTo>
                    <a:pt x="9584" y="174498"/>
                  </a:lnTo>
                  <a:lnTo>
                    <a:pt x="17966" y="172974"/>
                  </a:lnTo>
                  <a:lnTo>
                    <a:pt x="23300" y="177546"/>
                  </a:lnTo>
                  <a:lnTo>
                    <a:pt x="29396" y="182880"/>
                  </a:lnTo>
                  <a:lnTo>
                    <a:pt x="27110" y="194310"/>
                  </a:lnTo>
                  <a:lnTo>
                    <a:pt x="27110" y="201168"/>
                  </a:lnTo>
                  <a:lnTo>
                    <a:pt x="26467" y="211454"/>
                  </a:lnTo>
                  <a:lnTo>
                    <a:pt x="24824" y="221742"/>
                  </a:lnTo>
                  <a:lnTo>
                    <a:pt x="22609" y="232029"/>
                  </a:lnTo>
                  <a:lnTo>
                    <a:pt x="20252" y="242315"/>
                  </a:lnTo>
                  <a:lnTo>
                    <a:pt x="18728" y="249816"/>
                  </a:lnTo>
                  <a:lnTo>
                    <a:pt x="17204" y="259461"/>
                  </a:lnTo>
                  <a:lnTo>
                    <a:pt x="16823" y="269105"/>
                  </a:lnTo>
                  <a:lnTo>
                    <a:pt x="18728" y="276606"/>
                  </a:lnTo>
                  <a:lnTo>
                    <a:pt x="23300" y="282702"/>
                  </a:lnTo>
                  <a:lnTo>
                    <a:pt x="33206" y="281178"/>
                  </a:lnTo>
                  <a:lnTo>
                    <a:pt x="38540" y="281178"/>
                  </a:lnTo>
                  <a:lnTo>
                    <a:pt x="48446" y="281178"/>
                  </a:lnTo>
                  <a:lnTo>
                    <a:pt x="53018" y="281178"/>
                  </a:lnTo>
                  <a:lnTo>
                    <a:pt x="59114" y="274320"/>
                  </a:lnTo>
                </a:path>
              </a:pathLst>
            </a:custGeom>
            <a:noFill/>
            <a:ln cap="flat" cmpd="sng" w="22900">
              <a:solidFill>
                <a:srgbClr val="8000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380" name="Google Shape;2380;p81"/>
            <p:cNvGrpSpPr/>
            <p:nvPr/>
          </p:nvGrpSpPr>
          <p:grpSpPr>
            <a:xfrm>
              <a:off x="9140926" y="4420528"/>
              <a:ext cx="498626" cy="340360"/>
              <a:chOff x="9140926" y="4420528"/>
              <a:chExt cx="498626" cy="340360"/>
            </a:xfrm>
          </p:grpSpPr>
          <p:pic>
            <p:nvPicPr>
              <p:cNvPr id="2381" name="Google Shape;2381;p81"/>
              <p:cNvPicPr preferRelativeResize="0"/>
              <p:nvPr/>
            </p:nvPicPr>
            <p:blipFill rotWithShape="1">
              <a:blip r:embed="rId8">
                <a:alphaModFix/>
              </a:blip>
              <a:srcRect b="0" l="0" r="0" t="0"/>
              <a:stretch/>
            </p:blipFill>
            <p:spPr>
              <a:xfrm>
                <a:off x="9140926" y="4523206"/>
                <a:ext cx="130352" cy="10292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382" name="Google Shape;2382;p81"/>
              <p:cNvSpPr/>
              <p:nvPr/>
            </p:nvSpPr>
            <p:spPr>
              <a:xfrm>
                <a:off x="9314687" y="4620005"/>
                <a:ext cx="36195" cy="67945"/>
              </a:xfrm>
              <a:custGeom>
                <a:rect b="b" l="l" r="r" t="t"/>
                <a:pathLst>
                  <a:path extrusionOk="0" h="67945" w="36195">
                    <a:moveTo>
                      <a:pt x="23622" y="0"/>
                    </a:moveTo>
                    <a:lnTo>
                      <a:pt x="29146" y="7143"/>
                    </a:lnTo>
                    <a:lnTo>
                      <a:pt x="33528" y="14287"/>
                    </a:lnTo>
                    <a:lnTo>
                      <a:pt x="35623" y="22288"/>
                    </a:lnTo>
                    <a:lnTo>
                      <a:pt x="34290" y="32004"/>
                    </a:lnTo>
                    <a:lnTo>
                      <a:pt x="10668" y="63246"/>
                    </a:lnTo>
                    <a:lnTo>
                      <a:pt x="5334" y="66294"/>
                    </a:lnTo>
                    <a:lnTo>
                      <a:pt x="3810" y="67818"/>
                    </a:lnTo>
                    <a:lnTo>
                      <a:pt x="0" y="67818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83" name="Google Shape;2383;p81"/>
              <p:cNvSpPr/>
              <p:nvPr/>
            </p:nvSpPr>
            <p:spPr>
              <a:xfrm>
                <a:off x="9411461" y="4565903"/>
                <a:ext cx="45084" cy="1904"/>
              </a:xfrm>
              <a:custGeom>
                <a:rect b="b" l="l" r="r" t="t"/>
                <a:pathLst>
                  <a:path extrusionOk="0" h="1904" w="45084">
                    <a:moveTo>
                      <a:pt x="0" y="0"/>
                    </a:moveTo>
                    <a:lnTo>
                      <a:pt x="8001" y="559"/>
                    </a:lnTo>
                    <a:lnTo>
                      <a:pt x="16002" y="1047"/>
                    </a:lnTo>
                    <a:lnTo>
                      <a:pt x="24003" y="1393"/>
                    </a:lnTo>
                    <a:lnTo>
                      <a:pt x="32004" y="1523"/>
                    </a:lnTo>
                    <a:lnTo>
                      <a:pt x="37338" y="1523"/>
                    </a:lnTo>
                    <a:lnTo>
                      <a:pt x="39624" y="1523"/>
                    </a:lnTo>
                    <a:lnTo>
                      <a:pt x="44958" y="0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84" name="Google Shape;2384;p81"/>
              <p:cNvSpPr/>
              <p:nvPr/>
            </p:nvSpPr>
            <p:spPr>
              <a:xfrm>
                <a:off x="9500615" y="4519421"/>
                <a:ext cx="0" cy="72389"/>
              </a:xfrm>
              <a:custGeom>
                <a:rect b="b" l="l" r="r" t="t"/>
                <a:pathLst>
                  <a:path extrusionOk="0" h="72389" w="120000">
                    <a:moveTo>
                      <a:pt x="0" y="0"/>
                    </a:moveTo>
                    <a:lnTo>
                      <a:pt x="0" y="18276"/>
                    </a:lnTo>
                    <a:lnTo>
                      <a:pt x="0" y="36480"/>
                    </a:lnTo>
                    <a:lnTo>
                      <a:pt x="0" y="54542"/>
                    </a:lnTo>
                    <a:lnTo>
                      <a:pt x="0" y="72390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85" name="Google Shape;2385;p81"/>
              <p:cNvSpPr/>
              <p:nvPr/>
            </p:nvSpPr>
            <p:spPr>
              <a:xfrm>
                <a:off x="9534143" y="4420528"/>
                <a:ext cx="105409" cy="340360"/>
              </a:xfrm>
              <a:custGeom>
                <a:rect b="b" l="l" r="r" t="t"/>
                <a:pathLst>
                  <a:path extrusionOk="0" h="340360" w="105409">
                    <a:moveTo>
                      <a:pt x="12192" y="2119"/>
                    </a:moveTo>
                    <a:lnTo>
                      <a:pt x="24979" y="0"/>
                    </a:lnTo>
                    <a:lnTo>
                      <a:pt x="35052" y="23"/>
                    </a:lnTo>
                    <a:lnTo>
                      <a:pt x="44553" y="3190"/>
                    </a:lnTo>
                    <a:lnTo>
                      <a:pt x="77057" y="36968"/>
                    </a:lnTo>
                    <a:lnTo>
                      <a:pt x="85058" y="73366"/>
                    </a:lnTo>
                    <a:lnTo>
                      <a:pt x="84427" y="86415"/>
                    </a:lnTo>
                    <a:lnTo>
                      <a:pt x="82296" y="98893"/>
                    </a:lnTo>
                    <a:lnTo>
                      <a:pt x="78021" y="114085"/>
                    </a:lnTo>
                    <a:lnTo>
                      <a:pt x="72675" y="128992"/>
                    </a:lnTo>
                    <a:lnTo>
                      <a:pt x="67186" y="143898"/>
                    </a:lnTo>
                    <a:lnTo>
                      <a:pt x="62484" y="159091"/>
                    </a:lnTo>
                    <a:lnTo>
                      <a:pt x="59614" y="169890"/>
                    </a:lnTo>
                    <a:lnTo>
                      <a:pt x="57245" y="182046"/>
                    </a:lnTo>
                    <a:lnTo>
                      <a:pt x="56161" y="194345"/>
                    </a:lnTo>
                    <a:lnTo>
                      <a:pt x="57150" y="205573"/>
                    </a:lnTo>
                    <a:lnTo>
                      <a:pt x="60198" y="215479"/>
                    </a:lnTo>
                    <a:lnTo>
                      <a:pt x="69342" y="217765"/>
                    </a:lnTo>
                    <a:lnTo>
                      <a:pt x="77724" y="219289"/>
                    </a:lnTo>
                    <a:lnTo>
                      <a:pt x="86106" y="220051"/>
                    </a:lnTo>
                    <a:lnTo>
                      <a:pt x="92202" y="219289"/>
                    </a:lnTo>
                    <a:lnTo>
                      <a:pt x="99822" y="214717"/>
                    </a:lnTo>
                    <a:lnTo>
                      <a:pt x="102870" y="211669"/>
                    </a:lnTo>
                    <a:lnTo>
                      <a:pt x="103632" y="210145"/>
                    </a:lnTo>
                    <a:lnTo>
                      <a:pt x="105156" y="207097"/>
                    </a:lnTo>
                    <a:lnTo>
                      <a:pt x="101346" y="206335"/>
                    </a:lnTo>
                    <a:lnTo>
                      <a:pt x="97536" y="206335"/>
                    </a:lnTo>
                    <a:lnTo>
                      <a:pt x="73830" y="244816"/>
                    </a:lnTo>
                    <a:lnTo>
                      <a:pt x="73437" y="255103"/>
                    </a:lnTo>
                    <a:lnTo>
                      <a:pt x="74044" y="265390"/>
                    </a:lnTo>
                    <a:lnTo>
                      <a:pt x="75438" y="275677"/>
                    </a:lnTo>
                    <a:lnTo>
                      <a:pt x="76688" y="284833"/>
                    </a:lnTo>
                    <a:lnTo>
                      <a:pt x="78009" y="294060"/>
                    </a:lnTo>
                    <a:lnTo>
                      <a:pt x="79188" y="303430"/>
                    </a:lnTo>
                    <a:lnTo>
                      <a:pt x="80010" y="313015"/>
                    </a:lnTo>
                    <a:lnTo>
                      <a:pt x="80010" y="323683"/>
                    </a:lnTo>
                    <a:lnTo>
                      <a:pt x="42850" y="339601"/>
                    </a:lnTo>
                    <a:lnTo>
                      <a:pt x="34290" y="339685"/>
                    </a:lnTo>
                    <a:lnTo>
                      <a:pt x="26777" y="339792"/>
                    </a:lnTo>
                    <a:lnTo>
                      <a:pt x="1524" y="318349"/>
                    </a:lnTo>
                    <a:lnTo>
                      <a:pt x="0" y="311491"/>
                    </a:lnTo>
                  </a:path>
                </a:pathLst>
              </a:custGeom>
              <a:noFill/>
              <a:ln cap="flat" cmpd="sng" w="2290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386" name="Google Shape;2386;p81"/>
            <p:cNvGrpSpPr/>
            <p:nvPr/>
          </p:nvGrpSpPr>
          <p:grpSpPr>
            <a:xfrm>
              <a:off x="5246344" y="5258536"/>
              <a:ext cx="317042" cy="469442"/>
              <a:chOff x="5246344" y="5258536"/>
              <a:chExt cx="317042" cy="469442"/>
            </a:xfrm>
          </p:grpSpPr>
          <p:pic>
            <p:nvPicPr>
              <p:cNvPr id="2387" name="Google Shape;2387;p81"/>
              <p:cNvPicPr preferRelativeResize="0"/>
              <p:nvPr/>
            </p:nvPicPr>
            <p:blipFill rotWithShape="1">
              <a:blip r:embed="rId9">
                <a:alphaModFix/>
              </a:blip>
              <a:srcRect b="0" l="0" r="0" t="0"/>
              <a:stretch/>
            </p:blipFill>
            <p:spPr>
              <a:xfrm>
                <a:off x="5246344" y="5554192"/>
                <a:ext cx="148640" cy="17378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388" name="Google Shape;2388;p81"/>
              <p:cNvPicPr preferRelativeResize="0"/>
              <p:nvPr/>
            </p:nvPicPr>
            <p:blipFill rotWithShape="1">
              <a:blip r:embed="rId10">
                <a:alphaModFix/>
              </a:blip>
              <a:srcRect b="0" l="0" r="0" t="0"/>
              <a:stretch/>
            </p:blipFill>
            <p:spPr>
              <a:xfrm>
                <a:off x="5401399" y="5258536"/>
                <a:ext cx="161987" cy="27423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389" name="Google Shape;2389;p81"/>
            <p:cNvGrpSpPr/>
            <p:nvPr/>
          </p:nvGrpSpPr>
          <p:grpSpPr>
            <a:xfrm>
              <a:off x="5641086" y="4983479"/>
              <a:ext cx="571499" cy="245491"/>
              <a:chOff x="5641086" y="4983479"/>
              <a:chExt cx="571499" cy="245491"/>
            </a:xfrm>
          </p:grpSpPr>
          <p:sp>
            <p:nvSpPr>
              <p:cNvPr id="2390" name="Google Shape;2390;p81"/>
              <p:cNvSpPr/>
              <p:nvPr/>
            </p:nvSpPr>
            <p:spPr>
              <a:xfrm>
                <a:off x="5641086" y="5105399"/>
                <a:ext cx="54610" cy="120014"/>
              </a:xfrm>
              <a:custGeom>
                <a:rect b="b" l="l" r="r" t="t"/>
                <a:pathLst>
                  <a:path extrusionOk="0" h="120014" w="54610">
                    <a:moveTo>
                      <a:pt x="0" y="8381"/>
                    </a:moveTo>
                    <a:lnTo>
                      <a:pt x="10977" y="6441"/>
                    </a:lnTo>
                    <a:lnTo>
                      <a:pt x="22097" y="4286"/>
                    </a:lnTo>
                    <a:lnTo>
                      <a:pt x="33218" y="2274"/>
                    </a:lnTo>
                    <a:lnTo>
                      <a:pt x="44196" y="761"/>
                    </a:lnTo>
                    <a:lnTo>
                      <a:pt x="47244" y="761"/>
                    </a:lnTo>
                    <a:lnTo>
                      <a:pt x="50292" y="761"/>
                    </a:lnTo>
                    <a:lnTo>
                      <a:pt x="54102" y="0"/>
                    </a:lnTo>
                    <a:lnTo>
                      <a:pt x="50292" y="4571"/>
                    </a:lnTo>
                    <a:lnTo>
                      <a:pt x="46482" y="6857"/>
                    </a:lnTo>
                    <a:lnTo>
                      <a:pt x="41910" y="11429"/>
                    </a:lnTo>
                    <a:lnTo>
                      <a:pt x="28682" y="44195"/>
                    </a:lnTo>
                    <a:lnTo>
                      <a:pt x="28860" y="53339"/>
                    </a:lnTo>
                    <a:lnTo>
                      <a:pt x="30039" y="62483"/>
                    </a:lnTo>
                    <a:lnTo>
                      <a:pt x="32004" y="71627"/>
                    </a:lnTo>
                    <a:lnTo>
                      <a:pt x="34921" y="83843"/>
                    </a:lnTo>
                    <a:lnTo>
                      <a:pt x="37623" y="95630"/>
                    </a:lnTo>
                    <a:lnTo>
                      <a:pt x="39612" y="107418"/>
                    </a:lnTo>
                    <a:lnTo>
                      <a:pt x="40386" y="119633"/>
                    </a:lnTo>
                  </a:path>
                </a:pathLst>
              </a:custGeom>
              <a:noFill/>
              <a:ln cap="flat" cmpd="sng" w="22900">
                <a:solidFill>
                  <a:srgbClr val="FF99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91" name="Google Shape;2391;p81"/>
              <p:cNvSpPr/>
              <p:nvPr/>
            </p:nvSpPr>
            <p:spPr>
              <a:xfrm>
                <a:off x="5659374" y="5202935"/>
                <a:ext cx="55879" cy="26035"/>
              </a:xfrm>
              <a:custGeom>
                <a:rect b="b" l="l" r="r" t="t"/>
                <a:pathLst>
                  <a:path extrusionOk="0" h="26035" w="55879">
                    <a:moveTo>
                      <a:pt x="0" y="25907"/>
                    </a:moveTo>
                    <a:lnTo>
                      <a:pt x="38100" y="12191"/>
                    </a:lnTo>
                    <a:lnTo>
                      <a:pt x="47243" y="6095"/>
                    </a:lnTo>
                    <a:lnTo>
                      <a:pt x="50291" y="4571"/>
                    </a:lnTo>
                    <a:lnTo>
                      <a:pt x="55626" y="0"/>
                    </a:lnTo>
                  </a:path>
                </a:pathLst>
              </a:custGeom>
              <a:noFill/>
              <a:ln cap="flat" cmpd="sng" w="22900">
                <a:solidFill>
                  <a:srgbClr val="FF99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92" name="Google Shape;2392;p81"/>
              <p:cNvSpPr/>
              <p:nvPr/>
            </p:nvSpPr>
            <p:spPr>
              <a:xfrm>
                <a:off x="5737860" y="5102351"/>
                <a:ext cx="11429" cy="85089"/>
              </a:xfrm>
              <a:custGeom>
                <a:rect b="b" l="l" r="r" t="t"/>
                <a:pathLst>
                  <a:path extrusionOk="0" h="85089" w="11429">
                    <a:moveTo>
                      <a:pt x="0" y="0"/>
                    </a:moveTo>
                    <a:lnTo>
                      <a:pt x="511" y="10739"/>
                    </a:lnTo>
                    <a:lnTo>
                      <a:pt x="1809" y="21336"/>
                    </a:lnTo>
                    <a:lnTo>
                      <a:pt x="3536" y="31932"/>
                    </a:lnTo>
                    <a:lnTo>
                      <a:pt x="5334" y="42672"/>
                    </a:lnTo>
                    <a:lnTo>
                      <a:pt x="7036" y="53078"/>
                    </a:lnTo>
                    <a:lnTo>
                      <a:pt x="8667" y="63627"/>
                    </a:lnTo>
                    <a:lnTo>
                      <a:pt x="10156" y="74175"/>
                    </a:lnTo>
                    <a:lnTo>
                      <a:pt x="11430" y="84582"/>
                    </a:lnTo>
                  </a:path>
                </a:pathLst>
              </a:custGeom>
              <a:noFill/>
              <a:ln cap="flat" cmpd="sng" w="22900">
                <a:solidFill>
                  <a:srgbClr val="FF99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93" name="Google Shape;2393;p81"/>
              <p:cNvSpPr/>
              <p:nvPr/>
            </p:nvSpPr>
            <p:spPr>
              <a:xfrm>
                <a:off x="5735574" y="5128259"/>
                <a:ext cx="82550" cy="55245"/>
              </a:xfrm>
              <a:custGeom>
                <a:rect b="b" l="l" r="r" t="t"/>
                <a:pathLst>
                  <a:path extrusionOk="0" h="55245" w="82550">
                    <a:moveTo>
                      <a:pt x="0" y="31241"/>
                    </a:moveTo>
                    <a:lnTo>
                      <a:pt x="6107" y="22609"/>
                    </a:lnTo>
                    <a:lnTo>
                      <a:pt x="11715" y="16478"/>
                    </a:lnTo>
                    <a:lnTo>
                      <a:pt x="18323" y="11632"/>
                    </a:lnTo>
                    <a:lnTo>
                      <a:pt x="27431" y="6857"/>
                    </a:lnTo>
                    <a:lnTo>
                      <a:pt x="32765" y="3809"/>
                    </a:lnTo>
                    <a:lnTo>
                      <a:pt x="38099" y="0"/>
                    </a:lnTo>
                    <a:lnTo>
                      <a:pt x="44195" y="0"/>
                    </a:lnTo>
                    <a:lnTo>
                      <a:pt x="44957" y="0"/>
                    </a:lnTo>
                    <a:lnTo>
                      <a:pt x="45719" y="6095"/>
                    </a:lnTo>
                    <a:lnTo>
                      <a:pt x="46481" y="11429"/>
                    </a:lnTo>
                    <a:lnTo>
                      <a:pt x="56388" y="52577"/>
                    </a:lnTo>
                    <a:lnTo>
                      <a:pt x="60960" y="54863"/>
                    </a:lnTo>
                    <a:lnTo>
                      <a:pt x="69342" y="54101"/>
                    </a:lnTo>
                    <a:lnTo>
                      <a:pt x="76962" y="53339"/>
                    </a:lnTo>
                    <a:lnTo>
                      <a:pt x="78486" y="48767"/>
                    </a:lnTo>
                    <a:lnTo>
                      <a:pt x="82296" y="42671"/>
                    </a:lnTo>
                  </a:path>
                </a:pathLst>
              </a:custGeom>
              <a:noFill/>
              <a:ln cap="flat" cmpd="sng" w="22900">
                <a:solidFill>
                  <a:srgbClr val="FF99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94" name="Google Shape;2394;p81"/>
              <p:cNvSpPr/>
              <p:nvPr/>
            </p:nvSpPr>
            <p:spPr>
              <a:xfrm>
                <a:off x="5782056" y="5112257"/>
                <a:ext cx="22860" cy="25400"/>
              </a:xfrm>
              <a:custGeom>
                <a:rect b="b" l="l" r="r" t="t"/>
                <a:pathLst>
                  <a:path extrusionOk="0" h="25400" w="22860">
                    <a:moveTo>
                      <a:pt x="4572" y="22859"/>
                    </a:moveTo>
                    <a:lnTo>
                      <a:pt x="8382" y="23621"/>
                    </a:lnTo>
                    <a:lnTo>
                      <a:pt x="12954" y="24383"/>
                    </a:lnTo>
                    <a:lnTo>
                      <a:pt x="17526" y="25145"/>
                    </a:lnTo>
                    <a:lnTo>
                      <a:pt x="19050" y="21335"/>
                    </a:lnTo>
                    <a:lnTo>
                      <a:pt x="22860" y="12953"/>
                    </a:lnTo>
                    <a:lnTo>
                      <a:pt x="19812" y="9143"/>
                    </a:lnTo>
                    <a:lnTo>
                      <a:pt x="16002" y="4571"/>
                    </a:lnTo>
                    <a:lnTo>
                      <a:pt x="7620" y="2285"/>
                    </a:lnTo>
                    <a:lnTo>
                      <a:pt x="2286" y="761"/>
                    </a:lnTo>
                    <a:lnTo>
                      <a:pt x="762" y="0"/>
                    </a:lnTo>
                    <a:lnTo>
                      <a:pt x="1524" y="761"/>
                    </a:lnTo>
                    <a:lnTo>
                      <a:pt x="0" y="0"/>
                    </a:lnTo>
                  </a:path>
                </a:pathLst>
              </a:custGeom>
              <a:noFill/>
              <a:ln cap="flat" cmpd="sng" w="22900">
                <a:solidFill>
                  <a:srgbClr val="FF99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95" name="Google Shape;2395;p81"/>
              <p:cNvSpPr/>
              <p:nvPr/>
            </p:nvSpPr>
            <p:spPr>
              <a:xfrm>
                <a:off x="5833110" y="5089397"/>
                <a:ext cx="70485" cy="69850"/>
              </a:xfrm>
              <a:custGeom>
                <a:rect b="b" l="l" r="r" t="t"/>
                <a:pathLst>
                  <a:path extrusionOk="0" h="69850" w="70485">
                    <a:moveTo>
                      <a:pt x="0" y="22860"/>
                    </a:moveTo>
                    <a:lnTo>
                      <a:pt x="29718" y="50292"/>
                    </a:lnTo>
                    <a:lnTo>
                      <a:pt x="34290" y="65532"/>
                    </a:lnTo>
                    <a:lnTo>
                      <a:pt x="34290" y="67818"/>
                    </a:lnTo>
                    <a:lnTo>
                      <a:pt x="22098" y="26670"/>
                    </a:lnTo>
                    <a:lnTo>
                      <a:pt x="22098" y="17526"/>
                    </a:lnTo>
                    <a:lnTo>
                      <a:pt x="61293" y="2750"/>
                    </a:lnTo>
                    <a:lnTo>
                      <a:pt x="70104" y="0"/>
                    </a:lnTo>
                  </a:path>
                </a:pathLst>
              </a:custGeom>
              <a:noFill/>
              <a:ln cap="flat" cmpd="sng" w="22900">
                <a:solidFill>
                  <a:srgbClr val="FF99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96" name="Google Shape;2396;p81"/>
              <p:cNvSpPr/>
              <p:nvPr/>
            </p:nvSpPr>
            <p:spPr>
              <a:xfrm>
                <a:off x="5924645" y="5059679"/>
                <a:ext cx="67310" cy="80645"/>
              </a:xfrm>
              <a:custGeom>
                <a:rect b="b" l="l" r="r" t="t"/>
                <a:pathLst>
                  <a:path extrusionOk="0" h="80645" w="67310">
                    <a:moveTo>
                      <a:pt x="30384" y="44195"/>
                    </a:moveTo>
                    <a:lnTo>
                      <a:pt x="27301" y="36671"/>
                    </a:lnTo>
                    <a:lnTo>
                      <a:pt x="25717" y="30289"/>
                    </a:lnTo>
                    <a:lnTo>
                      <a:pt x="25134" y="23621"/>
                    </a:lnTo>
                    <a:lnTo>
                      <a:pt x="25050" y="15239"/>
                    </a:lnTo>
                    <a:lnTo>
                      <a:pt x="25050" y="9905"/>
                    </a:lnTo>
                    <a:lnTo>
                      <a:pt x="24288" y="5333"/>
                    </a:lnTo>
                    <a:lnTo>
                      <a:pt x="23526" y="0"/>
                    </a:lnTo>
                    <a:lnTo>
                      <a:pt x="17430" y="3809"/>
                    </a:lnTo>
                    <a:lnTo>
                      <a:pt x="15906" y="6857"/>
                    </a:lnTo>
                    <a:lnTo>
                      <a:pt x="12096" y="14477"/>
                    </a:lnTo>
                    <a:lnTo>
                      <a:pt x="666" y="57149"/>
                    </a:lnTo>
                    <a:lnTo>
                      <a:pt x="0" y="70580"/>
                    </a:lnTo>
                    <a:lnTo>
                      <a:pt x="1845" y="76545"/>
                    </a:lnTo>
                    <a:lnTo>
                      <a:pt x="6762" y="80009"/>
                    </a:lnTo>
                    <a:lnTo>
                      <a:pt x="13049" y="80117"/>
                    </a:lnTo>
                    <a:lnTo>
                      <a:pt x="18192" y="76866"/>
                    </a:lnTo>
                    <a:lnTo>
                      <a:pt x="29622" y="36575"/>
                    </a:lnTo>
                    <a:lnTo>
                      <a:pt x="29622" y="33527"/>
                    </a:lnTo>
                    <a:lnTo>
                      <a:pt x="29622" y="30479"/>
                    </a:lnTo>
                    <a:lnTo>
                      <a:pt x="29622" y="27431"/>
                    </a:lnTo>
                    <a:lnTo>
                      <a:pt x="31908" y="33527"/>
                    </a:lnTo>
                    <a:lnTo>
                      <a:pt x="34194" y="38861"/>
                    </a:lnTo>
                    <a:lnTo>
                      <a:pt x="38766" y="43433"/>
                    </a:lnTo>
                    <a:lnTo>
                      <a:pt x="44779" y="48958"/>
                    </a:lnTo>
                    <a:lnTo>
                      <a:pt x="51434" y="52196"/>
                    </a:lnTo>
                    <a:lnTo>
                      <a:pt x="58804" y="53720"/>
                    </a:lnTo>
                    <a:lnTo>
                      <a:pt x="66960" y="54101"/>
                    </a:lnTo>
                  </a:path>
                </a:pathLst>
              </a:custGeom>
              <a:noFill/>
              <a:ln cap="flat" cmpd="sng" w="22900">
                <a:solidFill>
                  <a:srgbClr val="FF99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97" name="Google Shape;2397;p81"/>
              <p:cNvSpPr/>
              <p:nvPr/>
            </p:nvSpPr>
            <p:spPr>
              <a:xfrm>
                <a:off x="5999988" y="5010149"/>
                <a:ext cx="10160" cy="99060"/>
              </a:xfrm>
              <a:custGeom>
                <a:rect b="b" l="l" r="r" t="t"/>
                <a:pathLst>
                  <a:path extrusionOk="0" h="99060" w="10160">
                    <a:moveTo>
                      <a:pt x="4572" y="0"/>
                    </a:moveTo>
                    <a:lnTo>
                      <a:pt x="2250" y="13132"/>
                    </a:lnTo>
                    <a:lnTo>
                      <a:pt x="857" y="25622"/>
                    </a:lnTo>
                    <a:lnTo>
                      <a:pt x="178" y="38254"/>
                    </a:lnTo>
                    <a:lnTo>
                      <a:pt x="0" y="51816"/>
                    </a:lnTo>
                    <a:lnTo>
                      <a:pt x="547" y="62543"/>
                    </a:lnTo>
                    <a:lnTo>
                      <a:pt x="2095" y="73056"/>
                    </a:lnTo>
                    <a:lnTo>
                      <a:pt x="4500" y="83427"/>
                    </a:lnTo>
                    <a:lnTo>
                      <a:pt x="7620" y="93726"/>
                    </a:lnTo>
                    <a:lnTo>
                      <a:pt x="8382" y="95250"/>
                    </a:lnTo>
                    <a:lnTo>
                      <a:pt x="9144" y="97536"/>
                    </a:lnTo>
                    <a:lnTo>
                      <a:pt x="9906" y="99060"/>
                    </a:lnTo>
                  </a:path>
                </a:pathLst>
              </a:custGeom>
              <a:noFill/>
              <a:ln cap="flat" cmpd="sng" w="22900">
                <a:solidFill>
                  <a:srgbClr val="FF99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98" name="Google Shape;2398;p81"/>
              <p:cNvSpPr/>
              <p:nvPr/>
            </p:nvSpPr>
            <p:spPr>
              <a:xfrm>
                <a:off x="5997880" y="5048249"/>
                <a:ext cx="56514" cy="58420"/>
              </a:xfrm>
              <a:custGeom>
                <a:rect b="b" l="l" r="r" t="t"/>
                <a:pathLst>
                  <a:path extrusionOk="0" h="58420" w="56514">
                    <a:moveTo>
                      <a:pt x="583" y="37337"/>
                    </a:moveTo>
                    <a:lnTo>
                      <a:pt x="0" y="27491"/>
                    </a:lnTo>
                    <a:lnTo>
                      <a:pt x="488" y="20859"/>
                    </a:lnTo>
                    <a:lnTo>
                      <a:pt x="3690" y="15799"/>
                    </a:lnTo>
                    <a:lnTo>
                      <a:pt x="42493" y="0"/>
                    </a:lnTo>
                    <a:lnTo>
                      <a:pt x="44017" y="2285"/>
                    </a:lnTo>
                    <a:lnTo>
                      <a:pt x="45541" y="8381"/>
                    </a:lnTo>
                    <a:lnTo>
                      <a:pt x="46624" y="19740"/>
                    </a:lnTo>
                    <a:lnTo>
                      <a:pt x="46779" y="33527"/>
                    </a:lnTo>
                    <a:lnTo>
                      <a:pt x="48220" y="46743"/>
                    </a:lnTo>
                    <a:lnTo>
                      <a:pt x="53161" y="56387"/>
                    </a:lnTo>
                    <a:lnTo>
                      <a:pt x="54685" y="57149"/>
                    </a:lnTo>
                    <a:lnTo>
                      <a:pt x="54685" y="57911"/>
                    </a:lnTo>
                    <a:lnTo>
                      <a:pt x="56209" y="57149"/>
                    </a:lnTo>
                  </a:path>
                </a:pathLst>
              </a:custGeom>
              <a:noFill/>
              <a:ln cap="flat" cmpd="sng" w="22900">
                <a:solidFill>
                  <a:srgbClr val="FF99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99" name="Google Shape;2399;p81"/>
              <p:cNvSpPr/>
              <p:nvPr/>
            </p:nvSpPr>
            <p:spPr>
              <a:xfrm>
                <a:off x="6035040" y="4983479"/>
                <a:ext cx="22860" cy="22860"/>
              </a:xfrm>
              <a:custGeom>
                <a:rect b="b" l="l" r="r" t="t"/>
                <a:pathLst>
                  <a:path extrusionOk="0" h="22860" w="22860">
                    <a:moveTo>
                      <a:pt x="0" y="5334"/>
                    </a:moveTo>
                    <a:lnTo>
                      <a:pt x="0" y="18288"/>
                    </a:lnTo>
                    <a:lnTo>
                      <a:pt x="5334" y="22860"/>
                    </a:lnTo>
                    <a:lnTo>
                      <a:pt x="17526" y="22860"/>
                    </a:lnTo>
                    <a:lnTo>
                      <a:pt x="22860" y="18288"/>
                    </a:lnTo>
                    <a:lnTo>
                      <a:pt x="22860" y="11430"/>
                    </a:lnTo>
                    <a:lnTo>
                      <a:pt x="22860" y="5334"/>
                    </a:lnTo>
                    <a:lnTo>
                      <a:pt x="17526" y="0"/>
                    </a:lnTo>
                    <a:lnTo>
                      <a:pt x="5334" y="0"/>
                    </a:lnTo>
                    <a:lnTo>
                      <a:pt x="0" y="5334"/>
                    </a:lnTo>
                    <a:close/>
                  </a:path>
                </a:pathLst>
              </a:custGeom>
              <a:solidFill>
                <a:srgbClr val="FF9900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00" name="Google Shape;2400;p81"/>
              <p:cNvSpPr/>
              <p:nvPr/>
            </p:nvSpPr>
            <p:spPr>
              <a:xfrm>
                <a:off x="6083522" y="5043677"/>
                <a:ext cx="40639" cy="59054"/>
              </a:xfrm>
              <a:custGeom>
                <a:rect b="b" l="l" r="r" t="t"/>
                <a:pathLst>
                  <a:path extrusionOk="0" h="59054" w="40639">
                    <a:moveTo>
                      <a:pt x="285" y="15239"/>
                    </a:moveTo>
                    <a:lnTo>
                      <a:pt x="107" y="23788"/>
                    </a:lnTo>
                    <a:lnTo>
                      <a:pt x="0" y="32194"/>
                    </a:lnTo>
                    <a:lnTo>
                      <a:pt x="607" y="40314"/>
                    </a:lnTo>
                    <a:lnTo>
                      <a:pt x="2571" y="48005"/>
                    </a:lnTo>
                    <a:lnTo>
                      <a:pt x="6453" y="53518"/>
                    </a:lnTo>
                    <a:lnTo>
                      <a:pt x="11906" y="57245"/>
                    </a:lnTo>
                    <a:lnTo>
                      <a:pt x="18216" y="58828"/>
                    </a:lnTo>
                    <a:lnTo>
                      <a:pt x="24669" y="57911"/>
                    </a:lnTo>
                    <a:lnTo>
                      <a:pt x="40195" y="19240"/>
                    </a:lnTo>
                    <a:lnTo>
                      <a:pt x="39040" y="11882"/>
                    </a:lnTo>
                    <a:lnTo>
                      <a:pt x="36099" y="6095"/>
                    </a:lnTo>
                    <a:lnTo>
                      <a:pt x="33051" y="1523"/>
                    </a:lnTo>
                    <a:lnTo>
                      <a:pt x="23145" y="0"/>
                    </a:lnTo>
                    <a:lnTo>
                      <a:pt x="17811" y="1523"/>
                    </a:lnTo>
                    <a:lnTo>
                      <a:pt x="12477" y="3047"/>
                    </a:lnTo>
                    <a:lnTo>
                      <a:pt x="12477" y="6857"/>
                    </a:lnTo>
                    <a:lnTo>
                      <a:pt x="11715" y="10667"/>
                    </a:lnTo>
                  </a:path>
                </a:pathLst>
              </a:custGeom>
              <a:noFill/>
              <a:ln cap="flat" cmpd="sng" w="22900">
                <a:solidFill>
                  <a:srgbClr val="FF99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01" name="Google Shape;2401;p81"/>
              <p:cNvSpPr/>
              <p:nvPr/>
            </p:nvSpPr>
            <p:spPr>
              <a:xfrm>
                <a:off x="6144006" y="5021270"/>
                <a:ext cx="68579" cy="57150"/>
              </a:xfrm>
              <a:custGeom>
                <a:rect b="b" l="l" r="r" t="t"/>
                <a:pathLst>
                  <a:path extrusionOk="0" h="57150" w="68579">
                    <a:moveTo>
                      <a:pt x="0" y="24693"/>
                    </a:moveTo>
                    <a:lnTo>
                      <a:pt x="2286" y="32313"/>
                    </a:lnTo>
                    <a:lnTo>
                      <a:pt x="3810" y="39171"/>
                    </a:lnTo>
                    <a:lnTo>
                      <a:pt x="6096" y="46791"/>
                    </a:lnTo>
                    <a:lnTo>
                      <a:pt x="6858" y="48315"/>
                    </a:lnTo>
                    <a:lnTo>
                      <a:pt x="7620" y="48315"/>
                    </a:lnTo>
                    <a:lnTo>
                      <a:pt x="7620" y="49077"/>
                    </a:lnTo>
                    <a:lnTo>
                      <a:pt x="7215" y="40052"/>
                    </a:lnTo>
                    <a:lnTo>
                      <a:pt x="6667" y="30599"/>
                    </a:lnTo>
                    <a:lnTo>
                      <a:pt x="6977" y="21431"/>
                    </a:lnTo>
                    <a:lnTo>
                      <a:pt x="35873" y="0"/>
                    </a:lnTo>
                    <a:lnTo>
                      <a:pt x="42005" y="1262"/>
                    </a:lnTo>
                    <a:lnTo>
                      <a:pt x="67818" y="34599"/>
                    </a:lnTo>
                    <a:lnTo>
                      <a:pt x="68580" y="44505"/>
                    </a:lnTo>
                    <a:lnTo>
                      <a:pt x="67818" y="48315"/>
                    </a:lnTo>
                    <a:lnTo>
                      <a:pt x="64008" y="56697"/>
                    </a:lnTo>
                  </a:path>
                </a:pathLst>
              </a:custGeom>
              <a:noFill/>
              <a:ln cap="flat" cmpd="sng" w="22900">
                <a:solidFill>
                  <a:srgbClr val="FF99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402" name="Google Shape;2402;p81"/>
            <p:cNvGrpSpPr/>
            <p:nvPr/>
          </p:nvGrpSpPr>
          <p:grpSpPr>
            <a:xfrm>
              <a:off x="5719572" y="5646419"/>
              <a:ext cx="81660" cy="60959"/>
              <a:chOff x="5719572" y="5646419"/>
              <a:chExt cx="81660" cy="60959"/>
            </a:xfrm>
          </p:grpSpPr>
          <p:sp>
            <p:nvSpPr>
              <p:cNvPr id="2403" name="Google Shape;2403;p81"/>
              <p:cNvSpPr/>
              <p:nvPr/>
            </p:nvSpPr>
            <p:spPr>
              <a:xfrm>
                <a:off x="5719572" y="5646419"/>
                <a:ext cx="51435" cy="6350"/>
              </a:xfrm>
              <a:custGeom>
                <a:rect b="b" l="l" r="r" t="t"/>
                <a:pathLst>
                  <a:path extrusionOk="0" h="6350" w="51435">
                    <a:moveTo>
                      <a:pt x="0" y="5334"/>
                    </a:moveTo>
                    <a:lnTo>
                      <a:pt x="9144" y="4643"/>
                    </a:lnTo>
                    <a:lnTo>
                      <a:pt x="18288" y="3810"/>
                    </a:lnTo>
                    <a:lnTo>
                      <a:pt x="27432" y="2976"/>
                    </a:lnTo>
                    <a:lnTo>
                      <a:pt x="36576" y="2286"/>
                    </a:lnTo>
                    <a:lnTo>
                      <a:pt x="43434" y="2286"/>
                    </a:lnTo>
                    <a:lnTo>
                      <a:pt x="49530" y="0"/>
                    </a:lnTo>
                    <a:lnTo>
                      <a:pt x="51053" y="6096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04" name="Google Shape;2404;p81"/>
              <p:cNvSpPr/>
              <p:nvPr/>
            </p:nvSpPr>
            <p:spPr>
              <a:xfrm>
                <a:off x="5744718" y="5695949"/>
                <a:ext cx="56514" cy="11429"/>
              </a:xfrm>
              <a:custGeom>
                <a:rect b="b" l="l" r="r" t="t"/>
                <a:pathLst>
                  <a:path extrusionOk="0" h="11429" w="56514">
                    <a:moveTo>
                      <a:pt x="0" y="11430"/>
                    </a:moveTo>
                    <a:lnTo>
                      <a:pt x="43434" y="3810"/>
                    </a:lnTo>
                    <a:lnTo>
                      <a:pt x="48006" y="2286"/>
                    </a:lnTo>
                    <a:lnTo>
                      <a:pt x="52577" y="1524"/>
                    </a:lnTo>
                    <a:lnTo>
                      <a:pt x="56388" y="0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405" name="Google Shape;2405;p81"/>
            <p:cNvGrpSpPr/>
            <p:nvPr/>
          </p:nvGrpSpPr>
          <p:grpSpPr>
            <a:xfrm>
              <a:off x="5990843" y="5518404"/>
              <a:ext cx="186704" cy="247650"/>
              <a:chOff x="5990843" y="5518404"/>
              <a:chExt cx="186704" cy="247650"/>
            </a:xfrm>
          </p:grpSpPr>
          <p:sp>
            <p:nvSpPr>
              <p:cNvPr id="2406" name="Google Shape;2406;p81"/>
              <p:cNvSpPr/>
              <p:nvPr/>
            </p:nvSpPr>
            <p:spPr>
              <a:xfrm>
                <a:off x="5990843" y="5518404"/>
                <a:ext cx="74929" cy="247650"/>
              </a:xfrm>
              <a:custGeom>
                <a:rect b="b" l="l" r="r" t="t"/>
                <a:pathLst>
                  <a:path extrusionOk="0" h="247650" w="74929">
                    <a:moveTo>
                      <a:pt x="41910" y="4572"/>
                    </a:moveTo>
                    <a:lnTo>
                      <a:pt x="33480" y="2571"/>
                    </a:lnTo>
                    <a:lnTo>
                      <a:pt x="25908" y="1143"/>
                    </a:lnTo>
                    <a:lnTo>
                      <a:pt x="18335" y="285"/>
                    </a:lnTo>
                    <a:lnTo>
                      <a:pt x="9906" y="0"/>
                    </a:lnTo>
                    <a:lnTo>
                      <a:pt x="6858" y="0"/>
                    </a:lnTo>
                    <a:lnTo>
                      <a:pt x="3810" y="0"/>
                    </a:lnTo>
                    <a:lnTo>
                      <a:pt x="1524" y="0"/>
                    </a:lnTo>
                    <a:lnTo>
                      <a:pt x="0" y="6858"/>
                    </a:lnTo>
                    <a:lnTo>
                      <a:pt x="0" y="12954"/>
                    </a:lnTo>
                    <a:lnTo>
                      <a:pt x="0" y="19812"/>
                    </a:lnTo>
                    <a:lnTo>
                      <a:pt x="369" y="33980"/>
                    </a:lnTo>
                    <a:lnTo>
                      <a:pt x="1238" y="48006"/>
                    </a:lnTo>
                    <a:lnTo>
                      <a:pt x="2250" y="62031"/>
                    </a:lnTo>
                    <a:lnTo>
                      <a:pt x="3048" y="76200"/>
                    </a:lnTo>
                    <a:lnTo>
                      <a:pt x="4488" y="96333"/>
                    </a:lnTo>
                    <a:lnTo>
                      <a:pt x="5429" y="116681"/>
                    </a:lnTo>
                    <a:lnTo>
                      <a:pt x="5941" y="137171"/>
                    </a:lnTo>
                    <a:lnTo>
                      <a:pt x="6096" y="157734"/>
                    </a:lnTo>
                    <a:lnTo>
                      <a:pt x="6429" y="176141"/>
                    </a:lnTo>
                    <a:lnTo>
                      <a:pt x="6477" y="194691"/>
                    </a:lnTo>
                    <a:lnTo>
                      <a:pt x="6524" y="213240"/>
                    </a:lnTo>
                    <a:lnTo>
                      <a:pt x="6858" y="231648"/>
                    </a:lnTo>
                    <a:lnTo>
                      <a:pt x="6858" y="236982"/>
                    </a:lnTo>
                    <a:lnTo>
                      <a:pt x="6858" y="241554"/>
                    </a:lnTo>
                    <a:lnTo>
                      <a:pt x="6858" y="246888"/>
                    </a:lnTo>
                    <a:lnTo>
                      <a:pt x="12192" y="246888"/>
                    </a:lnTo>
                    <a:lnTo>
                      <a:pt x="17526" y="247650"/>
                    </a:lnTo>
                    <a:lnTo>
                      <a:pt x="22098" y="246888"/>
                    </a:lnTo>
                    <a:lnTo>
                      <a:pt x="35349" y="245268"/>
                    </a:lnTo>
                    <a:lnTo>
                      <a:pt x="48672" y="243649"/>
                    </a:lnTo>
                    <a:lnTo>
                      <a:pt x="61852" y="241744"/>
                    </a:lnTo>
                    <a:lnTo>
                      <a:pt x="74676" y="239268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2407" name="Google Shape;2407;p81"/>
              <p:cNvPicPr preferRelativeResize="0"/>
              <p:nvPr/>
            </p:nvPicPr>
            <p:blipFill rotWithShape="1">
              <a:blip r:embed="rId11">
                <a:alphaModFix/>
              </a:blip>
              <a:srcRect b="0" l="0" r="0" t="0"/>
              <a:stretch/>
            </p:blipFill>
            <p:spPr>
              <a:xfrm>
                <a:off x="6092069" y="5595340"/>
                <a:ext cx="85478" cy="10139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2408" name="Google Shape;2408;p81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6342100" y="5578576"/>
              <a:ext cx="86918" cy="10920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09" name="Google Shape;2409;p81"/>
            <p:cNvSpPr/>
            <p:nvPr/>
          </p:nvSpPr>
          <p:spPr>
            <a:xfrm>
              <a:off x="6545580" y="5612891"/>
              <a:ext cx="22859" cy="22860"/>
            </a:xfrm>
            <a:custGeom>
              <a:rect b="b" l="l" r="r" t="t"/>
              <a:pathLst>
                <a:path extrusionOk="0" h="22860" w="22859">
                  <a:moveTo>
                    <a:pt x="0" y="5334"/>
                  </a:moveTo>
                  <a:lnTo>
                    <a:pt x="0" y="17526"/>
                  </a:lnTo>
                  <a:lnTo>
                    <a:pt x="5333" y="22860"/>
                  </a:lnTo>
                  <a:lnTo>
                    <a:pt x="17525" y="22860"/>
                  </a:lnTo>
                  <a:lnTo>
                    <a:pt x="22859" y="17526"/>
                  </a:lnTo>
                  <a:lnTo>
                    <a:pt x="22859" y="11430"/>
                  </a:lnTo>
                  <a:lnTo>
                    <a:pt x="22859" y="5334"/>
                  </a:lnTo>
                  <a:lnTo>
                    <a:pt x="17525" y="0"/>
                  </a:lnTo>
                  <a:lnTo>
                    <a:pt x="5333" y="0"/>
                  </a:lnTo>
                  <a:lnTo>
                    <a:pt x="0" y="5334"/>
                  </a:lnTo>
                  <a:close/>
                </a:path>
              </a:pathLst>
            </a:custGeom>
            <a:solidFill>
              <a:srgbClr val="008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0" name="Google Shape;2410;p81"/>
            <p:cNvSpPr/>
            <p:nvPr/>
          </p:nvSpPr>
          <p:spPr>
            <a:xfrm>
              <a:off x="6697980" y="5599176"/>
              <a:ext cx="22859" cy="22860"/>
            </a:xfrm>
            <a:custGeom>
              <a:rect b="b" l="l" r="r" t="t"/>
              <a:pathLst>
                <a:path extrusionOk="0" h="22860" w="22859">
                  <a:moveTo>
                    <a:pt x="0" y="5334"/>
                  </a:moveTo>
                  <a:lnTo>
                    <a:pt x="0" y="18288"/>
                  </a:lnTo>
                  <a:lnTo>
                    <a:pt x="5333" y="22860"/>
                  </a:lnTo>
                  <a:lnTo>
                    <a:pt x="18287" y="22860"/>
                  </a:lnTo>
                  <a:lnTo>
                    <a:pt x="22859" y="18288"/>
                  </a:lnTo>
                  <a:lnTo>
                    <a:pt x="22859" y="11430"/>
                  </a:lnTo>
                  <a:lnTo>
                    <a:pt x="22859" y="5334"/>
                  </a:lnTo>
                  <a:lnTo>
                    <a:pt x="18287" y="0"/>
                  </a:lnTo>
                  <a:lnTo>
                    <a:pt x="5333" y="0"/>
                  </a:lnTo>
                  <a:lnTo>
                    <a:pt x="0" y="5334"/>
                  </a:lnTo>
                  <a:close/>
                </a:path>
              </a:pathLst>
            </a:custGeom>
            <a:solidFill>
              <a:srgbClr val="008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1" name="Google Shape;2411;p81"/>
            <p:cNvSpPr/>
            <p:nvPr/>
          </p:nvSpPr>
          <p:spPr>
            <a:xfrm>
              <a:off x="6803135" y="5590032"/>
              <a:ext cx="22859" cy="22860"/>
            </a:xfrm>
            <a:custGeom>
              <a:rect b="b" l="l" r="r" t="t"/>
              <a:pathLst>
                <a:path extrusionOk="0" h="22860" w="22859">
                  <a:moveTo>
                    <a:pt x="0" y="5334"/>
                  </a:moveTo>
                  <a:lnTo>
                    <a:pt x="0" y="18288"/>
                  </a:lnTo>
                  <a:lnTo>
                    <a:pt x="5333" y="22860"/>
                  </a:lnTo>
                  <a:lnTo>
                    <a:pt x="17525" y="22860"/>
                  </a:lnTo>
                  <a:lnTo>
                    <a:pt x="22859" y="18288"/>
                  </a:lnTo>
                  <a:lnTo>
                    <a:pt x="22859" y="11430"/>
                  </a:lnTo>
                  <a:lnTo>
                    <a:pt x="22859" y="5334"/>
                  </a:lnTo>
                  <a:lnTo>
                    <a:pt x="17525" y="0"/>
                  </a:lnTo>
                  <a:lnTo>
                    <a:pt x="5333" y="0"/>
                  </a:lnTo>
                  <a:lnTo>
                    <a:pt x="0" y="5334"/>
                  </a:lnTo>
                  <a:close/>
                </a:path>
              </a:pathLst>
            </a:custGeom>
            <a:solidFill>
              <a:srgbClr val="008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412" name="Google Shape;2412;p81"/>
            <p:cNvGrpSpPr/>
            <p:nvPr/>
          </p:nvGrpSpPr>
          <p:grpSpPr>
            <a:xfrm>
              <a:off x="6980656" y="5376945"/>
              <a:ext cx="241579" cy="323850"/>
              <a:chOff x="6980656" y="5376945"/>
              <a:chExt cx="241579" cy="323850"/>
            </a:xfrm>
          </p:grpSpPr>
          <p:pic>
            <p:nvPicPr>
              <p:cNvPr id="2413" name="Google Shape;2413;p81"/>
              <p:cNvPicPr preferRelativeResize="0"/>
              <p:nvPr/>
            </p:nvPicPr>
            <p:blipFill rotWithShape="1">
              <a:blip r:embed="rId13">
                <a:alphaModFix/>
              </a:blip>
              <a:srcRect b="0" l="0" r="0" t="0"/>
              <a:stretch/>
            </p:blipFill>
            <p:spPr>
              <a:xfrm>
                <a:off x="6980656" y="5529808"/>
                <a:ext cx="90764" cy="105659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414" name="Google Shape;2414;p81"/>
              <p:cNvSpPr/>
              <p:nvPr/>
            </p:nvSpPr>
            <p:spPr>
              <a:xfrm>
                <a:off x="7008876" y="5376945"/>
                <a:ext cx="213359" cy="323850"/>
              </a:xfrm>
              <a:custGeom>
                <a:rect b="b" l="l" r="r" t="t"/>
                <a:pathLst>
                  <a:path extrusionOk="0" h="323850" w="213359">
                    <a:moveTo>
                      <a:pt x="95250" y="11156"/>
                    </a:moveTo>
                    <a:lnTo>
                      <a:pt x="105989" y="9644"/>
                    </a:lnTo>
                    <a:lnTo>
                      <a:pt x="116586" y="7631"/>
                    </a:lnTo>
                    <a:lnTo>
                      <a:pt x="127182" y="5476"/>
                    </a:lnTo>
                    <a:lnTo>
                      <a:pt x="137922" y="3536"/>
                    </a:lnTo>
                    <a:lnTo>
                      <a:pt x="146839" y="1881"/>
                    </a:lnTo>
                    <a:lnTo>
                      <a:pt x="156114" y="583"/>
                    </a:lnTo>
                    <a:lnTo>
                      <a:pt x="165246" y="0"/>
                    </a:lnTo>
                    <a:lnTo>
                      <a:pt x="173736" y="488"/>
                    </a:lnTo>
                    <a:lnTo>
                      <a:pt x="194048" y="43862"/>
                    </a:lnTo>
                    <a:lnTo>
                      <a:pt x="198120" y="94976"/>
                    </a:lnTo>
                    <a:lnTo>
                      <a:pt x="198834" y="115669"/>
                    </a:lnTo>
                    <a:lnTo>
                      <a:pt x="199834" y="136505"/>
                    </a:lnTo>
                    <a:lnTo>
                      <a:pt x="202692" y="178034"/>
                    </a:lnTo>
                    <a:lnTo>
                      <a:pt x="207728" y="217146"/>
                    </a:lnTo>
                    <a:lnTo>
                      <a:pt x="211836" y="234422"/>
                    </a:lnTo>
                    <a:lnTo>
                      <a:pt x="212598" y="238994"/>
                    </a:lnTo>
                    <a:lnTo>
                      <a:pt x="213360" y="243566"/>
                    </a:lnTo>
                    <a:lnTo>
                      <a:pt x="213360" y="244328"/>
                    </a:lnTo>
                    <a:lnTo>
                      <a:pt x="210312" y="244328"/>
                    </a:lnTo>
                    <a:lnTo>
                      <a:pt x="206502" y="244328"/>
                    </a:lnTo>
                    <a:lnTo>
                      <a:pt x="202692" y="245090"/>
                    </a:lnTo>
                    <a:lnTo>
                      <a:pt x="194691" y="245816"/>
                    </a:lnTo>
                    <a:lnTo>
                      <a:pt x="148673" y="257055"/>
                    </a:lnTo>
                    <a:lnTo>
                      <a:pt x="106072" y="274319"/>
                    </a:lnTo>
                    <a:lnTo>
                      <a:pt x="85344" y="283952"/>
                    </a:lnTo>
                    <a:lnTo>
                      <a:pt x="63865" y="293786"/>
                    </a:lnTo>
                    <a:lnTo>
                      <a:pt x="42672" y="303764"/>
                    </a:lnTo>
                    <a:lnTo>
                      <a:pt x="21478" y="313741"/>
                    </a:lnTo>
                    <a:lnTo>
                      <a:pt x="0" y="323576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2415" name="Google Shape;2415;p81"/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>
              <a:off x="7686268" y="5440654"/>
              <a:ext cx="104909" cy="14121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416" name="Google Shape;2416;p81"/>
            <p:cNvGrpSpPr/>
            <p:nvPr/>
          </p:nvGrpSpPr>
          <p:grpSpPr>
            <a:xfrm>
              <a:off x="7869529" y="5231104"/>
              <a:ext cx="412648" cy="321614"/>
              <a:chOff x="7869529" y="5231104"/>
              <a:chExt cx="412648" cy="321614"/>
            </a:xfrm>
          </p:grpSpPr>
          <p:pic>
            <p:nvPicPr>
              <p:cNvPr id="2417" name="Google Shape;2417;p81"/>
              <p:cNvPicPr preferRelativeResize="0"/>
              <p:nvPr/>
            </p:nvPicPr>
            <p:blipFill rotWithShape="1">
              <a:blip r:embed="rId15">
                <a:alphaModFix/>
              </a:blip>
              <a:srcRect b="0" l="0" r="0" t="0"/>
              <a:stretch/>
            </p:blipFill>
            <p:spPr>
              <a:xfrm>
                <a:off x="7869529" y="5415508"/>
                <a:ext cx="104063" cy="13721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418" name="Google Shape;2418;p81"/>
              <p:cNvPicPr preferRelativeResize="0"/>
              <p:nvPr/>
            </p:nvPicPr>
            <p:blipFill rotWithShape="1">
              <a:blip r:embed="rId16">
                <a:alphaModFix/>
              </a:blip>
              <a:srcRect b="0" l="0" r="0" t="0"/>
              <a:stretch/>
            </p:blipFill>
            <p:spPr>
              <a:xfrm>
                <a:off x="8016786" y="5387945"/>
                <a:ext cx="155689" cy="15105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419" name="Google Shape;2419;p81"/>
              <p:cNvPicPr preferRelativeResize="0"/>
              <p:nvPr/>
            </p:nvPicPr>
            <p:blipFill rotWithShape="1">
              <a:blip r:embed="rId17">
                <a:alphaModFix/>
              </a:blip>
              <a:srcRect b="0" l="0" r="0" t="0"/>
              <a:stretch/>
            </p:blipFill>
            <p:spPr>
              <a:xfrm>
                <a:off x="8113417" y="5231104"/>
                <a:ext cx="121542" cy="120089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420" name="Google Shape;2420;p81"/>
              <p:cNvSpPr/>
              <p:nvPr/>
            </p:nvSpPr>
            <p:spPr>
              <a:xfrm>
                <a:off x="8259318" y="5335524"/>
                <a:ext cx="22859" cy="22860"/>
              </a:xfrm>
              <a:custGeom>
                <a:rect b="b" l="l" r="r" t="t"/>
                <a:pathLst>
                  <a:path extrusionOk="0" h="22860" w="22859">
                    <a:moveTo>
                      <a:pt x="0" y="5334"/>
                    </a:moveTo>
                    <a:lnTo>
                      <a:pt x="0" y="17526"/>
                    </a:lnTo>
                    <a:lnTo>
                      <a:pt x="5333" y="22860"/>
                    </a:lnTo>
                    <a:lnTo>
                      <a:pt x="17525" y="22860"/>
                    </a:lnTo>
                    <a:lnTo>
                      <a:pt x="22859" y="17526"/>
                    </a:lnTo>
                    <a:lnTo>
                      <a:pt x="22859" y="11430"/>
                    </a:lnTo>
                    <a:lnTo>
                      <a:pt x="22859" y="5334"/>
                    </a:lnTo>
                    <a:lnTo>
                      <a:pt x="17525" y="0"/>
                    </a:lnTo>
                    <a:lnTo>
                      <a:pt x="5333" y="0"/>
                    </a:lnTo>
                    <a:lnTo>
                      <a:pt x="0" y="5334"/>
                    </a:lnTo>
                    <a:close/>
                  </a:path>
                </a:pathLst>
              </a:custGeom>
              <a:solidFill>
                <a:srgbClr val="008000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421" name="Google Shape;2421;p81"/>
            <p:cNvGrpSpPr/>
            <p:nvPr/>
          </p:nvGrpSpPr>
          <p:grpSpPr>
            <a:xfrm>
              <a:off x="4037050" y="4444720"/>
              <a:ext cx="682777" cy="267512"/>
              <a:chOff x="4037050" y="4444720"/>
              <a:chExt cx="682777" cy="267512"/>
            </a:xfrm>
          </p:grpSpPr>
          <p:pic>
            <p:nvPicPr>
              <p:cNvPr id="2422" name="Google Shape;2422;p81"/>
              <p:cNvPicPr preferRelativeResize="0"/>
              <p:nvPr/>
            </p:nvPicPr>
            <p:blipFill rotWithShape="1">
              <a:blip r:embed="rId18">
                <a:alphaModFix/>
              </a:blip>
              <a:srcRect b="0" l="0" r="0" t="0"/>
              <a:stretch/>
            </p:blipFill>
            <p:spPr>
              <a:xfrm>
                <a:off x="4037050" y="4467580"/>
                <a:ext cx="367525" cy="24465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423" name="Google Shape;2423;p81"/>
              <p:cNvPicPr preferRelativeResize="0"/>
              <p:nvPr/>
            </p:nvPicPr>
            <p:blipFill rotWithShape="1">
              <a:blip r:embed="rId19">
                <a:alphaModFix/>
              </a:blip>
              <a:srcRect b="0" l="0" r="0" t="0"/>
              <a:stretch/>
            </p:blipFill>
            <p:spPr>
              <a:xfrm>
                <a:off x="4435719" y="4444720"/>
                <a:ext cx="219363" cy="158546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424" name="Google Shape;2424;p81"/>
              <p:cNvSpPr/>
              <p:nvPr/>
            </p:nvSpPr>
            <p:spPr>
              <a:xfrm>
                <a:off x="4695443" y="4482845"/>
                <a:ext cx="1270" cy="12700"/>
              </a:xfrm>
              <a:custGeom>
                <a:rect b="b" l="l" r="r" t="t"/>
                <a:pathLst>
                  <a:path extrusionOk="0" h="12700" w="1270">
                    <a:moveTo>
                      <a:pt x="762" y="0"/>
                    </a:moveTo>
                    <a:lnTo>
                      <a:pt x="762" y="3810"/>
                    </a:lnTo>
                    <a:lnTo>
                      <a:pt x="0" y="8382"/>
                    </a:lnTo>
                    <a:lnTo>
                      <a:pt x="0" y="12192"/>
                    </a:lnTo>
                  </a:path>
                </a:pathLst>
              </a:custGeom>
              <a:noFill/>
              <a:ln cap="flat" cmpd="sng" w="2290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25" name="Google Shape;2425;p81"/>
              <p:cNvSpPr/>
              <p:nvPr/>
            </p:nvSpPr>
            <p:spPr>
              <a:xfrm>
                <a:off x="4696967" y="4581905"/>
                <a:ext cx="22860" cy="22860"/>
              </a:xfrm>
              <a:custGeom>
                <a:rect b="b" l="l" r="r" t="t"/>
                <a:pathLst>
                  <a:path extrusionOk="0" h="22860" w="22860">
                    <a:moveTo>
                      <a:pt x="0" y="5333"/>
                    </a:moveTo>
                    <a:lnTo>
                      <a:pt x="0" y="17525"/>
                    </a:lnTo>
                    <a:lnTo>
                      <a:pt x="5334" y="22859"/>
                    </a:lnTo>
                    <a:lnTo>
                      <a:pt x="18288" y="22859"/>
                    </a:lnTo>
                    <a:lnTo>
                      <a:pt x="22860" y="17525"/>
                    </a:lnTo>
                    <a:lnTo>
                      <a:pt x="22860" y="11429"/>
                    </a:lnTo>
                    <a:lnTo>
                      <a:pt x="22860" y="5333"/>
                    </a:lnTo>
                    <a:lnTo>
                      <a:pt x="18288" y="0"/>
                    </a:lnTo>
                    <a:lnTo>
                      <a:pt x="5334" y="0"/>
                    </a:lnTo>
                    <a:lnTo>
                      <a:pt x="0" y="5333"/>
                    </a:lnTo>
                    <a:close/>
                  </a:path>
                </a:pathLst>
              </a:custGeom>
              <a:solidFill>
                <a:srgbClr val="800080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426" name="Google Shape;2426;p81"/>
            <p:cNvSpPr/>
            <p:nvPr/>
          </p:nvSpPr>
          <p:spPr>
            <a:xfrm>
              <a:off x="5136510" y="4317980"/>
              <a:ext cx="83185" cy="440054"/>
            </a:xfrm>
            <a:custGeom>
              <a:rect b="b" l="l" r="r" t="t"/>
              <a:pathLst>
                <a:path extrusionOk="0" h="440054" w="83185">
                  <a:moveTo>
                    <a:pt x="57280" y="29991"/>
                  </a:moveTo>
                  <a:lnTo>
                    <a:pt x="30646" y="0"/>
                  </a:lnTo>
                  <a:lnTo>
                    <a:pt x="23467" y="3226"/>
                  </a:lnTo>
                  <a:lnTo>
                    <a:pt x="1940" y="43707"/>
                  </a:lnTo>
                  <a:lnTo>
                    <a:pt x="0" y="58185"/>
                  </a:lnTo>
                  <a:lnTo>
                    <a:pt x="130" y="72663"/>
                  </a:lnTo>
                  <a:lnTo>
                    <a:pt x="28324" y="113811"/>
                  </a:lnTo>
                  <a:lnTo>
                    <a:pt x="38111" y="121622"/>
                  </a:lnTo>
                  <a:lnTo>
                    <a:pt x="47755" y="129432"/>
                  </a:lnTo>
                  <a:lnTo>
                    <a:pt x="73473" y="166294"/>
                  </a:lnTo>
                  <a:lnTo>
                    <a:pt x="74973" y="176593"/>
                  </a:lnTo>
                  <a:lnTo>
                    <a:pt x="74044" y="186963"/>
                  </a:lnTo>
                  <a:lnTo>
                    <a:pt x="69270" y="201275"/>
                  </a:lnTo>
                  <a:lnTo>
                    <a:pt x="61567" y="214586"/>
                  </a:lnTo>
                  <a:lnTo>
                    <a:pt x="52292" y="227040"/>
                  </a:lnTo>
                  <a:lnTo>
                    <a:pt x="42802" y="238779"/>
                  </a:lnTo>
                  <a:lnTo>
                    <a:pt x="35944" y="247352"/>
                  </a:lnTo>
                  <a:lnTo>
                    <a:pt x="29086" y="255924"/>
                  </a:lnTo>
                  <a:lnTo>
                    <a:pt x="22228" y="264497"/>
                  </a:lnTo>
                  <a:lnTo>
                    <a:pt x="15370" y="273069"/>
                  </a:lnTo>
                  <a:lnTo>
                    <a:pt x="11560" y="277641"/>
                  </a:lnTo>
                  <a:lnTo>
                    <a:pt x="13846" y="276117"/>
                  </a:lnTo>
                  <a:lnTo>
                    <a:pt x="12322" y="278403"/>
                  </a:lnTo>
                  <a:lnTo>
                    <a:pt x="16894" y="280689"/>
                  </a:lnTo>
                  <a:lnTo>
                    <a:pt x="21466" y="282975"/>
                  </a:lnTo>
                  <a:lnTo>
                    <a:pt x="26038" y="285261"/>
                  </a:lnTo>
                  <a:lnTo>
                    <a:pt x="44803" y="325743"/>
                  </a:lnTo>
                  <a:lnTo>
                    <a:pt x="44815" y="336470"/>
                  </a:lnTo>
                  <a:lnTo>
                    <a:pt x="44326" y="346983"/>
                  </a:lnTo>
                  <a:lnTo>
                    <a:pt x="43279" y="361140"/>
                  </a:lnTo>
                  <a:lnTo>
                    <a:pt x="41659" y="375082"/>
                  </a:lnTo>
                  <a:lnTo>
                    <a:pt x="40040" y="388881"/>
                  </a:lnTo>
                  <a:lnTo>
                    <a:pt x="38992" y="402609"/>
                  </a:lnTo>
                  <a:lnTo>
                    <a:pt x="56614" y="439316"/>
                  </a:lnTo>
                  <a:lnTo>
                    <a:pt x="65662" y="439471"/>
                  </a:lnTo>
                  <a:lnTo>
                    <a:pt x="74711" y="437197"/>
                  </a:lnTo>
                  <a:lnTo>
                    <a:pt x="83188" y="433851"/>
                  </a:lnTo>
                </a:path>
              </a:pathLst>
            </a:custGeom>
            <a:noFill/>
            <a:ln cap="flat" cmpd="sng" w="22900">
              <a:solidFill>
                <a:srgbClr val="8000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427" name="Google Shape;2427;p81"/>
            <p:cNvGrpSpPr/>
            <p:nvPr/>
          </p:nvGrpSpPr>
          <p:grpSpPr>
            <a:xfrm>
              <a:off x="5374170" y="4352518"/>
              <a:ext cx="533795" cy="243128"/>
              <a:chOff x="5374170" y="4352518"/>
              <a:chExt cx="533795" cy="243128"/>
            </a:xfrm>
          </p:grpSpPr>
          <p:pic>
            <p:nvPicPr>
              <p:cNvPr id="2428" name="Google Shape;2428;p81"/>
              <p:cNvPicPr preferRelativeResize="0"/>
              <p:nvPr/>
            </p:nvPicPr>
            <p:blipFill rotWithShape="1">
              <a:blip r:embed="rId20">
                <a:alphaModFix/>
              </a:blip>
              <a:srcRect b="0" l="0" r="0" t="0"/>
              <a:stretch/>
            </p:blipFill>
            <p:spPr>
              <a:xfrm>
                <a:off x="5374170" y="4361662"/>
                <a:ext cx="213160" cy="22522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429" name="Google Shape;2429;p81"/>
              <p:cNvPicPr preferRelativeResize="0"/>
              <p:nvPr/>
            </p:nvPicPr>
            <p:blipFill rotWithShape="1">
              <a:blip r:embed="rId21">
                <a:alphaModFix/>
              </a:blip>
              <a:srcRect b="0" l="0" r="0" t="0"/>
              <a:stretch/>
            </p:blipFill>
            <p:spPr>
              <a:xfrm>
                <a:off x="5609818" y="4408144"/>
                <a:ext cx="147116" cy="16845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430" name="Google Shape;2430;p81"/>
              <p:cNvPicPr preferRelativeResize="0"/>
              <p:nvPr/>
            </p:nvPicPr>
            <p:blipFill rotWithShape="1">
              <a:blip r:embed="rId22">
                <a:alphaModFix/>
              </a:blip>
              <a:srcRect b="0" l="0" r="0" t="0"/>
              <a:stretch/>
            </p:blipFill>
            <p:spPr>
              <a:xfrm>
                <a:off x="5778220" y="4352518"/>
                <a:ext cx="129745" cy="243128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2431" name="Google Shape;2431;p81"/>
            <p:cNvSpPr/>
            <p:nvPr/>
          </p:nvSpPr>
          <p:spPr>
            <a:xfrm>
              <a:off x="6044184" y="4495800"/>
              <a:ext cx="22860" cy="22860"/>
            </a:xfrm>
            <a:custGeom>
              <a:rect b="b" l="l" r="r" t="t"/>
              <a:pathLst>
                <a:path extrusionOk="0" h="22860" w="22860">
                  <a:moveTo>
                    <a:pt x="0" y="4571"/>
                  </a:moveTo>
                  <a:lnTo>
                    <a:pt x="0" y="17525"/>
                  </a:lnTo>
                  <a:lnTo>
                    <a:pt x="5334" y="22859"/>
                  </a:lnTo>
                  <a:lnTo>
                    <a:pt x="18288" y="22859"/>
                  </a:lnTo>
                  <a:lnTo>
                    <a:pt x="22860" y="17525"/>
                  </a:lnTo>
                  <a:lnTo>
                    <a:pt x="22860" y="11429"/>
                  </a:lnTo>
                  <a:lnTo>
                    <a:pt x="22860" y="4571"/>
                  </a:lnTo>
                  <a:lnTo>
                    <a:pt x="18288" y="0"/>
                  </a:lnTo>
                  <a:lnTo>
                    <a:pt x="5334" y="0"/>
                  </a:lnTo>
                  <a:lnTo>
                    <a:pt x="0" y="4571"/>
                  </a:lnTo>
                  <a:close/>
                </a:path>
              </a:pathLst>
            </a:custGeom>
            <a:solidFill>
              <a:srgbClr val="80008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2" name="Google Shape;2432;p81"/>
            <p:cNvSpPr/>
            <p:nvPr/>
          </p:nvSpPr>
          <p:spPr>
            <a:xfrm>
              <a:off x="6257544" y="4458461"/>
              <a:ext cx="19050" cy="17145"/>
            </a:xfrm>
            <a:custGeom>
              <a:rect b="b" l="l" r="r" t="t"/>
              <a:pathLst>
                <a:path extrusionOk="0" h="17145" w="19050">
                  <a:moveTo>
                    <a:pt x="0" y="16763"/>
                  </a:moveTo>
                  <a:lnTo>
                    <a:pt x="9905" y="6095"/>
                  </a:lnTo>
                  <a:lnTo>
                    <a:pt x="11429" y="3809"/>
                  </a:lnTo>
                  <a:lnTo>
                    <a:pt x="19049" y="0"/>
                  </a:lnTo>
                </a:path>
              </a:pathLst>
            </a:custGeom>
            <a:noFill/>
            <a:ln cap="flat" cmpd="sng" w="22900">
              <a:solidFill>
                <a:srgbClr val="8000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3" name="Google Shape;2433;p81"/>
            <p:cNvSpPr/>
            <p:nvPr/>
          </p:nvSpPr>
          <p:spPr>
            <a:xfrm>
              <a:off x="6442709" y="4443984"/>
              <a:ext cx="22860" cy="22860"/>
            </a:xfrm>
            <a:custGeom>
              <a:rect b="b" l="l" r="r" t="t"/>
              <a:pathLst>
                <a:path extrusionOk="0" h="22860" w="22860">
                  <a:moveTo>
                    <a:pt x="0" y="5333"/>
                  </a:moveTo>
                  <a:lnTo>
                    <a:pt x="0" y="18287"/>
                  </a:lnTo>
                  <a:lnTo>
                    <a:pt x="5334" y="22859"/>
                  </a:lnTo>
                  <a:lnTo>
                    <a:pt x="18288" y="22859"/>
                  </a:lnTo>
                  <a:lnTo>
                    <a:pt x="22860" y="18287"/>
                  </a:lnTo>
                  <a:lnTo>
                    <a:pt x="22860" y="11429"/>
                  </a:lnTo>
                  <a:lnTo>
                    <a:pt x="22860" y="5333"/>
                  </a:lnTo>
                  <a:lnTo>
                    <a:pt x="18288" y="0"/>
                  </a:lnTo>
                  <a:lnTo>
                    <a:pt x="5334" y="0"/>
                  </a:lnTo>
                  <a:lnTo>
                    <a:pt x="0" y="5333"/>
                  </a:lnTo>
                  <a:close/>
                </a:path>
              </a:pathLst>
            </a:custGeom>
            <a:solidFill>
              <a:srgbClr val="80008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4" name="Google Shape;2434;p81"/>
            <p:cNvSpPr/>
            <p:nvPr/>
          </p:nvSpPr>
          <p:spPr>
            <a:xfrm>
              <a:off x="6510528" y="4431791"/>
              <a:ext cx="22859" cy="22860"/>
            </a:xfrm>
            <a:custGeom>
              <a:rect b="b" l="l" r="r" t="t"/>
              <a:pathLst>
                <a:path extrusionOk="0" h="22860" w="22859">
                  <a:moveTo>
                    <a:pt x="0" y="5333"/>
                  </a:moveTo>
                  <a:lnTo>
                    <a:pt x="0" y="18287"/>
                  </a:lnTo>
                  <a:lnTo>
                    <a:pt x="4571" y="22859"/>
                  </a:lnTo>
                  <a:lnTo>
                    <a:pt x="17525" y="22859"/>
                  </a:lnTo>
                  <a:lnTo>
                    <a:pt x="22859" y="18287"/>
                  </a:lnTo>
                  <a:lnTo>
                    <a:pt x="22859" y="11429"/>
                  </a:lnTo>
                  <a:lnTo>
                    <a:pt x="22859" y="5333"/>
                  </a:lnTo>
                  <a:lnTo>
                    <a:pt x="17525" y="0"/>
                  </a:lnTo>
                  <a:lnTo>
                    <a:pt x="4571" y="0"/>
                  </a:lnTo>
                  <a:lnTo>
                    <a:pt x="0" y="5333"/>
                  </a:lnTo>
                  <a:close/>
                </a:path>
              </a:pathLst>
            </a:custGeom>
            <a:solidFill>
              <a:srgbClr val="80008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5" name="Google Shape;2435;p81"/>
            <p:cNvSpPr/>
            <p:nvPr/>
          </p:nvSpPr>
          <p:spPr>
            <a:xfrm>
              <a:off x="6929628" y="4472178"/>
              <a:ext cx="23495" cy="85725"/>
            </a:xfrm>
            <a:custGeom>
              <a:rect b="b" l="l" r="r" t="t"/>
              <a:pathLst>
                <a:path extrusionOk="0" h="85725" w="23495">
                  <a:moveTo>
                    <a:pt x="17525" y="0"/>
                  </a:moveTo>
                  <a:lnTo>
                    <a:pt x="20693" y="11334"/>
                  </a:lnTo>
                  <a:lnTo>
                    <a:pt x="22859" y="22669"/>
                  </a:lnTo>
                  <a:lnTo>
                    <a:pt x="23312" y="34290"/>
                  </a:lnTo>
                  <a:lnTo>
                    <a:pt x="21335" y="46482"/>
                  </a:lnTo>
                  <a:lnTo>
                    <a:pt x="17680" y="57054"/>
                  </a:lnTo>
                  <a:lnTo>
                    <a:pt x="12668" y="67055"/>
                  </a:lnTo>
                  <a:lnTo>
                    <a:pt x="6655" y="76485"/>
                  </a:lnTo>
                  <a:lnTo>
                    <a:pt x="0" y="85344"/>
                  </a:lnTo>
                </a:path>
              </a:pathLst>
            </a:custGeom>
            <a:noFill/>
            <a:ln cap="flat" cmpd="sng" w="22900">
              <a:solidFill>
                <a:srgbClr val="8000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6" name="Google Shape;2436;p81"/>
            <p:cNvSpPr/>
            <p:nvPr/>
          </p:nvSpPr>
          <p:spPr>
            <a:xfrm>
              <a:off x="5235702" y="5906261"/>
              <a:ext cx="2057400" cy="127635"/>
            </a:xfrm>
            <a:custGeom>
              <a:rect b="b" l="l" r="r" t="t"/>
              <a:pathLst>
                <a:path extrusionOk="0" h="127635" w="2057400">
                  <a:moveTo>
                    <a:pt x="0" y="127254"/>
                  </a:moveTo>
                  <a:lnTo>
                    <a:pt x="19883" y="124325"/>
                  </a:lnTo>
                  <a:lnTo>
                    <a:pt x="39624" y="122110"/>
                  </a:lnTo>
                  <a:lnTo>
                    <a:pt x="59364" y="120181"/>
                  </a:lnTo>
                  <a:lnTo>
                    <a:pt x="79248" y="118110"/>
                  </a:lnTo>
                  <a:lnTo>
                    <a:pt x="111263" y="115371"/>
                  </a:lnTo>
                  <a:lnTo>
                    <a:pt x="143351" y="112776"/>
                  </a:lnTo>
                  <a:lnTo>
                    <a:pt x="175581" y="110180"/>
                  </a:lnTo>
                  <a:lnTo>
                    <a:pt x="208026" y="107442"/>
                  </a:lnTo>
                  <a:lnTo>
                    <a:pt x="252031" y="103584"/>
                  </a:lnTo>
                  <a:lnTo>
                    <a:pt x="296037" y="100012"/>
                  </a:lnTo>
                  <a:lnTo>
                    <a:pt x="340042" y="96726"/>
                  </a:lnTo>
                  <a:lnTo>
                    <a:pt x="384048" y="93726"/>
                  </a:lnTo>
                  <a:lnTo>
                    <a:pt x="436756" y="90785"/>
                  </a:lnTo>
                  <a:lnTo>
                    <a:pt x="489680" y="88487"/>
                  </a:lnTo>
                  <a:lnTo>
                    <a:pt x="542746" y="86332"/>
                  </a:lnTo>
                  <a:lnTo>
                    <a:pt x="595884" y="83820"/>
                  </a:lnTo>
                  <a:lnTo>
                    <a:pt x="644347" y="81156"/>
                  </a:lnTo>
                  <a:lnTo>
                    <a:pt x="692810" y="78601"/>
                  </a:lnTo>
                  <a:lnTo>
                    <a:pt x="741273" y="76084"/>
                  </a:lnTo>
                  <a:lnTo>
                    <a:pt x="789736" y="73529"/>
                  </a:lnTo>
                  <a:lnTo>
                    <a:pt x="838200" y="70866"/>
                  </a:lnTo>
                  <a:lnTo>
                    <a:pt x="892739" y="67821"/>
                  </a:lnTo>
                  <a:lnTo>
                    <a:pt x="947363" y="64798"/>
                  </a:lnTo>
                  <a:lnTo>
                    <a:pt x="1002029" y="61817"/>
                  </a:lnTo>
                  <a:lnTo>
                    <a:pt x="1056696" y="58899"/>
                  </a:lnTo>
                  <a:lnTo>
                    <a:pt x="1111320" y="56066"/>
                  </a:lnTo>
                  <a:lnTo>
                    <a:pt x="1165860" y="53340"/>
                  </a:lnTo>
                  <a:lnTo>
                    <a:pt x="1217517" y="51133"/>
                  </a:lnTo>
                  <a:lnTo>
                    <a:pt x="1269138" y="49036"/>
                  </a:lnTo>
                  <a:lnTo>
                    <a:pt x="1320686" y="46975"/>
                  </a:lnTo>
                  <a:lnTo>
                    <a:pt x="1372124" y="44878"/>
                  </a:lnTo>
                  <a:lnTo>
                    <a:pt x="1423416" y="42672"/>
                  </a:lnTo>
                  <a:lnTo>
                    <a:pt x="1477708" y="41076"/>
                  </a:lnTo>
                  <a:lnTo>
                    <a:pt x="1532001" y="39624"/>
                  </a:lnTo>
                  <a:lnTo>
                    <a:pt x="1586293" y="38171"/>
                  </a:lnTo>
                  <a:lnTo>
                    <a:pt x="1640586" y="36576"/>
                  </a:lnTo>
                  <a:lnTo>
                    <a:pt x="1689421" y="35515"/>
                  </a:lnTo>
                  <a:lnTo>
                    <a:pt x="1738109" y="33942"/>
                  </a:lnTo>
                  <a:lnTo>
                    <a:pt x="1786688" y="31528"/>
                  </a:lnTo>
                  <a:lnTo>
                    <a:pt x="1835194" y="27944"/>
                  </a:lnTo>
                  <a:lnTo>
                    <a:pt x="1883664" y="22860"/>
                  </a:lnTo>
                  <a:lnTo>
                    <a:pt x="1941957" y="14382"/>
                  </a:lnTo>
                  <a:lnTo>
                    <a:pt x="2000250" y="5334"/>
                  </a:lnTo>
                  <a:lnTo>
                    <a:pt x="2013525" y="3214"/>
                  </a:lnTo>
                  <a:lnTo>
                    <a:pt x="2027015" y="1524"/>
                  </a:lnTo>
                  <a:lnTo>
                    <a:pt x="2040647" y="404"/>
                  </a:lnTo>
                  <a:lnTo>
                    <a:pt x="2054352" y="0"/>
                  </a:lnTo>
                  <a:lnTo>
                    <a:pt x="2055114" y="0"/>
                  </a:lnTo>
                  <a:lnTo>
                    <a:pt x="2056638" y="0"/>
                  </a:lnTo>
                  <a:lnTo>
                    <a:pt x="2057400" y="0"/>
                  </a:lnTo>
                  <a:lnTo>
                    <a:pt x="2047505" y="6131"/>
                  </a:lnTo>
                  <a:lnTo>
                    <a:pt x="2037111" y="10763"/>
                  </a:lnTo>
                  <a:lnTo>
                    <a:pt x="2026003" y="13823"/>
                  </a:lnTo>
                  <a:lnTo>
                    <a:pt x="2013966" y="15240"/>
                  </a:lnTo>
                  <a:lnTo>
                    <a:pt x="1999083" y="15156"/>
                  </a:lnTo>
                  <a:lnTo>
                    <a:pt x="1987486" y="14573"/>
                  </a:lnTo>
                  <a:lnTo>
                    <a:pt x="1977318" y="12989"/>
                  </a:lnTo>
                  <a:lnTo>
                    <a:pt x="1966722" y="9906"/>
                  </a:lnTo>
                </a:path>
              </a:pathLst>
            </a:custGeom>
            <a:noFill/>
            <a:ln cap="flat" cmpd="sng" w="229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37" name="Google Shape;2437;p81"/>
          <p:cNvSpPr txBox="1"/>
          <p:nvPr/>
        </p:nvSpPr>
        <p:spPr>
          <a:xfrm>
            <a:off x="3271066" y="282693"/>
            <a:ext cx="30591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37775" lIns="75575" spcFirstLastPara="1" rIns="75575" wrap="square" tIns="377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PERCEPTRON - ALGORITHM</a:t>
            </a:r>
            <a:endParaRPr b="1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438" name="Google Shape;2438;p81"/>
          <p:cNvGrpSpPr/>
          <p:nvPr/>
        </p:nvGrpSpPr>
        <p:grpSpPr>
          <a:xfrm>
            <a:off x="2648642" y="2013741"/>
            <a:ext cx="4806212" cy="2469006"/>
            <a:chOff x="4571974" y="2048992"/>
            <a:chExt cx="5286780" cy="3730743"/>
          </a:xfrm>
        </p:grpSpPr>
        <p:grpSp>
          <p:nvGrpSpPr>
            <p:cNvPr id="2439" name="Google Shape;2439;p81"/>
            <p:cNvGrpSpPr/>
            <p:nvPr/>
          </p:nvGrpSpPr>
          <p:grpSpPr>
            <a:xfrm>
              <a:off x="4571974" y="2094737"/>
              <a:ext cx="393344" cy="209361"/>
              <a:chOff x="4571974" y="2094737"/>
              <a:chExt cx="393344" cy="209361"/>
            </a:xfrm>
          </p:grpSpPr>
          <p:pic>
            <p:nvPicPr>
              <p:cNvPr id="2440" name="Google Shape;2440;p81"/>
              <p:cNvPicPr preferRelativeResize="0"/>
              <p:nvPr/>
            </p:nvPicPr>
            <p:blipFill rotWithShape="1">
              <a:blip r:embed="rId23">
                <a:alphaModFix/>
              </a:blip>
              <a:srcRect b="0" l="0" r="0" t="0"/>
              <a:stretch/>
            </p:blipFill>
            <p:spPr>
              <a:xfrm>
                <a:off x="4571974" y="2107666"/>
                <a:ext cx="347522" cy="196432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441" name="Google Shape;2441;p81"/>
              <p:cNvSpPr/>
              <p:nvPr/>
            </p:nvSpPr>
            <p:spPr>
              <a:xfrm>
                <a:off x="4958333" y="2094737"/>
                <a:ext cx="6985" cy="136525"/>
              </a:xfrm>
              <a:custGeom>
                <a:rect b="b" l="l" r="r" t="t"/>
                <a:pathLst>
                  <a:path extrusionOk="0" h="136525" w="6985">
                    <a:moveTo>
                      <a:pt x="0" y="0"/>
                    </a:moveTo>
                    <a:lnTo>
                      <a:pt x="2286" y="41148"/>
                    </a:lnTo>
                    <a:lnTo>
                      <a:pt x="3845" y="53161"/>
                    </a:lnTo>
                    <a:lnTo>
                      <a:pt x="5048" y="65246"/>
                    </a:lnTo>
                    <a:lnTo>
                      <a:pt x="5822" y="77473"/>
                    </a:lnTo>
                    <a:lnTo>
                      <a:pt x="6096" y="89916"/>
                    </a:lnTo>
                    <a:lnTo>
                      <a:pt x="6405" y="99417"/>
                    </a:lnTo>
                    <a:lnTo>
                      <a:pt x="6858" y="109347"/>
                    </a:lnTo>
                    <a:lnTo>
                      <a:pt x="6738" y="119276"/>
                    </a:lnTo>
                    <a:lnTo>
                      <a:pt x="5334" y="128778"/>
                    </a:lnTo>
                    <a:lnTo>
                      <a:pt x="3048" y="132588"/>
                    </a:lnTo>
                    <a:lnTo>
                      <a:pt x="3048" y="134112"/>
                    </a:lnTo>
                    <a:lnTo>
                      <a:pt x="1524" y="136398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442" name="Google Shape;2442;p81"/>
            <p:cNvGrpSpPr/>
            <p:nvPr/>
          </p:nvGrpSpPr>
          <p:grpSpPr>
            <a:xfrm>
              <a:off x="5260906" y="2048992"/>
              <a:ext cx="855692" cy="272084"/>
              <a:chOff x="5260906" y="2048992"/>
              <a:chExt cx="855692" cy="272084"/>
            </a:xfrm>
          </p:grpSpPr>
          <p:pic>
            <p:nvPicPr>
              <p:cNvPr id="2443" name="Google Shape;2443;p81"/>
              <p:cNvPicPr preferRelativeResize="0"/>
              <p:nvPr/>
            </p:nvPicPr>
            <p:blipFill rotWithShape="1">
              <a:blip r:embed="rId24">
                <a:alphaModFix/>
              </a:blip>
              <a:srcRect b="0" l="0" r="0" t="0"/>
              <a:stretch/>
            </p:blipFill>
            <p:spPr>
              <a:xfrm>
                <a:off x="5260906" y="2077186"/>
                <a:ext cx="295623" cy="14885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444" name="Google Shape;2444;p81"/>
              <p:cNvPicPr preferRelativeResize="0"/>
              <p:nvPr/>
            </p:nvPicPr>
            <p:blipFill rotWithShape="1">
              <a:blip r:embed="rId25">
                <a:alphaModFix/>
              </a:blip>
              <a:srcRect b="0" l="0" r="0" t="0"/>
              <a:stretch/>
            </p:blipFill>
            <p:spPr>
              <a:xfrm>
                <a:off x="5584458" y="2058898"/>
                <a:ext cx="385075" cy="26217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445" name="Google Shape;2445;p81"/>
              <p:cNvPicPr preferRelativeResize="0"/>
              <p:nvPr/>
            </p:nvPicPr>
            <p:blipFill rotWithShape="1">
              <a:blip r:embed="rId26">
                <a:alphaModFix/>
              </a:blip>
              <a:srcRect b="0" l="0" r="0" t="0"/>
              <a:stretch/>
            </p:blipFill>
            <p:spPr>
              <a:xfrm>
                <a:off x="5990556" y="2048992"/>
                <a:ext cx="126042" cy="11500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2446" name="Google Shape;2446;p81"/>
            <p:cNvPicPr preferRelativeResize="0"/>
            <p:nvPr/>
          </p:nvPicPr>
          <p:blipFill rotWithShape="1">
            <a:blip r:embed="rId27">
              <a:alphaModFix/>
            </a:blip>
            <a:srcRect b="0" l="0" r="0" t="0"/>
            <a:stretch/>
          </p:blipFill>
          <p:spPr>
            <a:xfrm>
              <a:off x="6014440" y="3195802"/>
              <a:ext cx="201218" cy="16435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47" name="Google Shape;2447;p81"/>
            <p:cNvSpPr/>
            <p:nvPr/>
          </p:nvSpPr>
          <p:spPr>
            <a:xfrm>
              <a:off x="6468391" y="3109722"/>
              <a:ext cx="123825" cy="325754"/>
            </a:xfrm>
            <a:custGeom>
              <a:rect b="b" l="l" r="r" t="t"/>
              <a:pathLst>
                <a:path extrusionOk="0" h="325754" w="123825">
                  <a:moveTo>
                    <a:pt x="26896" y="0"/>
                  </a:moveTo>
                  <a:lnTo>
                    <a:pt x="8465" y="46398"/>
                  </a:lnTo>
                  <a:lnTo>
                    <a:pt x="2405" y="100917"/>
                  </a:lnTo>
                  <a:lnTo>
                    <a:pt x="0" y="174926"/>
                  </a:lnTo>
                  <a:lnTo>
                    <a:pt x="2512" y="211074"/>
                  </a:lnTo>
                  <a:lnTo>
                    <a:pt x="12703" y="258127"/>
                  </a:lnTo>
                  <a:lnTo>
                    <a:pt x="36040" y="299466"/>
                  </a:lnTo>
                  <a:lnTo>
                    <a:pt x="67567" y="320897"/>
                  </a:lnTo>
                  <a:lnTo>
                    <a:pt x="86082" y="325290"/>
                  </a:lnTo>
                  <a:lnTo>
                    <a:pt x="105382" y="324612"/>
                  </a:lnTo>
                  <a:lnTo>
                    <a:pt x="111478" y="323088"/>
                  </a:lnTo>
                  <a:lnTo>
                    <a:pt x="117574" y="320802"/>
                  </a:lnTo>
                  <a:lnTo>
                    <a:pt x="123670" y="318516"/>
                  </a:lnTo>
                </a:path>
              </a:pathLst>
            </a:custGeom>
            <a:noFill/>
            <a:ln cap="flat" cmpd="sng" w="22900">
              <a:solidFill>
                <a:srgbClr val="8000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448" name="Google Shape;2448;p81"/>
            <p:cNvGrpSpPr/>
            <p:nvPr/>
          </p:nvGrpSpPr>
          <p:grpSpPr>
            <a:xfrm>
              <a:off x="6707860" y="3106674"/>
              <a:ext cx="430174" cy="247675"/>
              <a:chOff x="6707860" y="3106674"/>
              <a:chExt cx="430174" cy="247675"/>
            </a:xfrm>
          </p:grpSpPr>
          <p:pic>
            <p:nvPicPr>
              <p:cNvPr id="2449" name="Google Shape;2449;p81"/>
              <p:cNvPicPr preferRelativeResize="0"/>
              <p:nvPr/>
            </p:nvPicPr>
            <p:blipFill rotWithShape="1">
              <a:blip r:embed="rId28">
                <a:alphaModFix/>
              </a:blip>
              <a:srcRect b="0" l="0" r="0" t="0"/>
              <a:stretch/>
            </p:blipFill>
            <p:spPr>
              <a:xfrm>
                <a:off x="6707860" y="3153156"/>
                <a:ext cx="303243" cy="201193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450" name="Google Shape;2450;p81"/>
              <p:cNvSpPr/>
              <p:nvPr/>
            </p:nvSpPr>
            <p:spPr>
              <a:xfrm>
                <a:off x="7056119" y="3106674"/>
                <a:ext cx="81915" cy="239395"/>
              </a:xfrm>
              <a:custGeom>
                <a:rect b="b" l="l" r="r" t="t"/>
                <a:pathLst>
                  <a:path extrusionOk="0" h="239395" w="81915">
                    <a:moveTo>
                      <a:pt x="41909" y="0"/>
                    </a:moveTo>
                    <a:lnTo>
                      <a:pt x="15335" y="44791"/>
                    </a:lnTo>
                    <a:lnTo>
                      <a:pt x="5036" y="86129"/>
                    </a:lnTo>
                    <a:lnTo>
                      <a:pt x="154" y="132468"/>
                    </a:lnTo>
                    <a:lnTo>
                      <a:pt x="0" y="156210"/>
                    </a:lnTo>
                    <a:lnTo>
                      <a:pt x="1357" y="174617"/>
                    </a:lnTo>
                    <a:lnTo>
                      <a:pt x="25145" y="223265"/>
                    </a:lnTo>
                    <a:lnTo>
                      <a:pt x="59114" y="239125"/>
                    </a:lnTo>
                    <a:lnTo>
                      <a:pt x="70865" y="237744"/>
                    </a:lnTo>
                    <a:lnTo>
                      <a:pt x="74675" y="235458"/>
                    </a:lnTo>
                    <a:lnTo>
                      <a:pt x="77723" y="233172"/>
                    </a:lnTo>
                    <a:lnTo>
                      <a:pt x="81533" y="230886"/>
                    </a:lnTo>
                  </a:path>
                </a:pathLst>
              </a:custGeom>
              <a:noFill/>
              <a:ln cap="flat" cmpd="sng" w="2290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451" name="Google Shape;2451;p81"/>
            <p:cNvGrpSpPr/>
            <p:nvPr/>
          </p:nvGrpSpPr>
          <p:grpSpPr>
            <a:xfrm>
              <a:off x="7197826" y="2967202"/>
              <a:ext cx="489863" cy="277521"/>
              <a:chOff x="7197826" y="2967202"/>
              <a:chExt cx="489863" cy="277521"/>
            </a:xfrm>
          </p:grpSpPr>
          <p:pic>
            <p:nvPicPr>
              <p:cNvPr id="2452" name="Google Shape;2452;p81"/>
              <p:cNvPicPr preferRelativeResize="0"/>
              <p:nvPr/>
            </p:nvPicPr>
            <p:blipFill rotWithShape="1">
              <a:blip r:embed="rId29">
                <a:alphaModFix/>
              </a:blip>
              <a:srcRect b="0" l="0" r="0" t="0"/>
              <a:stretch/>
            </p:blipFill>
            <p:spPr>
              <a:xfrm>
                <a:off x="7197826" y="2967202"/>
                <a:ext cx="202742" cy="27437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453" name="Google Shape;2453;p81"/>
              <p:cNvSpPr/>
              <p:nvPr/>
            </p:nvSpPr>
            <p:spPr>
              <a:xfrm>
                <a:off x="7449311" y="3126486"/>
                <a:ext cx="56515" cy="53339"/>
              </a:xfrm>
              <a:custGeom>
                <a:rect b="b" l="l" r="r" t="t"/>
                <a:pathLst>
                  <a:path extrusionOk="0" h="53339" w="56515">
                    <a:moveTo>
                      <a:pt x="0" y="0"/>
                    </a:moveTo>
                    <a:lnTo>
                      <a:pt x="28956" y="35051"/>
                    </a:lnTo>
                    <a:lnTo>
                      <a:pt x="51054" y="53339"/>
                    </a:lnTo>
                    <a:lnTo>
                      <a:pt x="54102" y="53339"/>
                    </a:lnTo>
                    <a:lnTo>
                      <a:pt x="56388" y="53339"/>
                    </a:lnTo>
                  </a:path>
                </a:pathLst>
              </a:custGeom>
              <a:noFill/>
              <a:ln cap="flat" cmpd="sng" w="2290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54" name="Google Shape;2454;p81"/>
              <p:cNvSpPr/>
              <p:nvPr/>
            </p:nvSpPr>
            <p:spPr>
              <a:xfrm>
                <a:off x="7463027" y="3109722"/>
                <a:ext cx="30479" cy="78105"/>
              </a:xfrm>
              <a:custGeom>
                <a:rect b="b" l="l" r="r" t="t"/>
                <a:pathLst>
                  <a:path extrusionOk="0" h="78105" w="30479">
                    <a:moveTo>
                      <a:pt x="30479" y="0"/>
                    </a:moveTo>
                    <a:lnTo>
                      <a:pt x="5298" y="34599"/>
                    </a:lnTo>
                    <a:lnTo>
                      <a:pt x="3047" y="60960"/>
                    </a:lnTo>
                    <a:lnTo>
                      <a:pt x="2285" y="68580"/>
                    </a:lnTo>
                    <a:lnTo>
                      <a:pt x="0" y="75438"/>
                    </a:lnTo>
                    <a:lnTo>
                      <a:pt x="7619" y="77724"/>
                    </a:lnTo>
                  </a:path>
                </a:pathLst>
              </a:custGeom>
              <a:noFill/>
              <a:ln cap="flat" cmpd="sng" w="2290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55" name="Google Shape;2455;p81"/>
              <p:cNvSpPr/>
              <p:nvPr/>
            </p:nvSpPr>
            <p:spPr>
              <a:xfrm>
                <a:off x="7552181" y="3141726"/>
                <a:ext cx="5715" cy="51435"/>
              </a:xfrm>
              <a:custGeom>
                <a:rect b="b" l="l" r="r" t="t"/>
                <a:pathLst>
                  <a:path extrusionOk="0" h="51435" w="5715">
                    <a:moveTo>
                      <a:pt x="0" y="0"/>
                    </a:moveTo>
                    <a:lnTo>
                      <a:pt x="261" y="8774"/>
                    </a:lnTo>
                    <a:lnTo>
                      <a:pt x="952" y="17049"/>
                    </a:lnTo>
                    <a:lnTo>
                      <a:pt x="1928" y="25181"/>
                    </a:lnTo>
                    <a:lnTo>
                      <a:pt x="3048" y="33528"/>
                    </a:lnTo>
                    <a:lnTo>
                      <a:pt x="3810" y="39624"/>
                    </a:lnTo>
                    <a:lnTo>
                      <a:pt x="4572" y="44958"/>
                    </a:lnTo>
                    <a:lnTo>
                      <a:pt x="5334" y="51053"/>
                    </a:lnTo>
                  </a:path>
                </a:pathLst>
              </a:custGeom>
              <a:noFill/>
              <a:ln cap="flat" cmpd="sng" w="2290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56" name="Google Shape;2456;p81"/>
              <p:cNvSpPr/>
              <p:nvPr/>
            </p:nvSpPr>
            <p:spPr>
              <a:xfrm>
                <a:off x="7537703" y="3063240"/>
                <a:ext cx="6984" cy="14605"/>
              </a:xfrm>
              <a:custGeom>
                <a:rect b="b" l="l" r="r" t="t"/>
                <a:pathLst>
                  <a:path extrusionOk="0" h="14605" w="6984">
                    <a:moveTo>
                      <a:pt x="6857" y="14477"/>
                    </a:moveTo>
                    <a:lnTo>
                      <a:pt x="4571" y="9905"/>
                    </a:lnTo>
                    <a:lnTo>
                      <a:pt x="2285" y="5333"/>
                    </a:lnTo>
                    <a:lnTo>
                      <a:pt x="0" y="0"/>
                    </a:lnTo>
                  </a:path>
                </a:pathLst>
              </a:custGeom>
              <a:noFill/>
              <a:ln cap="flat" cmpd="sng" w="2290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57" name="Google Shape;2457;p81"/>
              <p:cNvSpPr/>
              <p:nvPr/>
            </p:nvSpPr>
            <p:spPr>
              <a:xfrm>
                <a:off x="7603235" y="2993898"/>
                <a:ext cx="84454" cy="250825"/>
              </a:xfrm>
              <a:custGeom>
                <a:rect b="b" l="l" r="r" t="t"/>
                <a:pathLst>
                  <a:path extrusionOk="0" h="250825" w="84454">
                    <a:moveTo>
                      <a:pt x="0" y="0"/>
                    </a:moveTo>
                    <a:lnTo>
                      <a:pt x="34611" y="18323"/>
                    </a:lnTo>
                    <a:lnTo>
                      <a:pt x="67151" y="55625"/>
                    </a:lnTo>
                    <a:lnTo>
                      <a:pt x="83927" y="108049"/>
                    </a:lnTo>
                    <a:lnTo>
                      <a:pt x="84296" y="127920"/>
                    </a:lnTo>
                    <a:lnTo>
                      <a:pt x="81950" y="147649"/>
                    </a:lnTo>
                    <a:lnTo>
                      <a:pt x="70818" y="184380"/>
                    </a:lnTo>
                    <a:lnTo>
                      <a:pt x="40386" y="230886"/>
                    </a:lnTo>
                    <a:lnTo>
                      <a:pt x="14989" y="247280"/>
                    </a:lnTo>
                    <a:lnTo>
                      <a:pt x="5334" y="250697"/>
                    </a:lnTo>
                  </a:path>
                </a:pathLst>
              </a:custGeom>
              <a:noFill/>
              <a:ln cap="flat" cmpd="sng" w="2290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458" name="Google Shape;2458;p81"/>
            <p:cNvSpPr/>
            <p:nvPr/>
          </p:nvSpPr>
          <p:spPr>
            <a:xfrm>
              <a:off x="7907273" y="3140201"/>
              <a:ext cx="79375" cy="16510"/>
            </a:xfrm>
            <a:custGeom>
              <a:rect b="b" l="l" r="r" t="t"/>
              <a:pathLst>
                <a:path extrusionOk="0" h="16510" w="79375">
                  <a:moveTo>
                    <a:pt x="0" y="15239"/>
                  </a:moveTo>
                  <a:lnTo>
                    <a:pt x="12299" y="15930"/>
                  </a:lnTo>
                  <a:lnTo>
                    <a:pt x="23526" y="15620"/>
                  </a:lnTo>
                  <a:lnTo>
                    <a:pt x="34611" y="14168"/>
                  </a:lnTo>
                  <a:lnTo>
                    <a:pt x="46482" y="11429"/>
                  </a:lnTo>
                  <a:lnTo>
                    <a:pt x="54923" y="9215"/>
                  </a:lnTo>
                  <a:lnTo>
                    <a:pt x="63150" y="6857"/>
                  </a:lnTo>
                  <a:lnTo>
                    <a:pt x="71235" y="3929"/>
                  </a:lnTo>
                  <a:lnTo>
                    <a:pt x="79248" y="0"/>
                  </a:lnTo>
                </a:path>
              </a:pathLst>
            </a:custGeom>
            <a:noFill/>
            <a:ln cap="flat" cmpd="sng" w="22900">
              <a:solidFill>
                <a:srgbClr val="8000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459" name="Google Shape;2459;p81"/>
            <p:cNvGrpSpPr/>
            <p:nvPr/>
          </p:nvGrpSpPr>
          <p:grpSpPr>
            <a:xfrm>
              <a:off x="8059160" y="2889503"/>
              <a:ext cx="329570" cy="341630"/>
              <a:chOff x="8059160" y="2889503"/>
              <a:chExt cx="329570" cy="341630"/>
            </a:xfrm>
          </p:grpSpPr>
          <p:pic>
            <p:nvPicPr>
              <p:cNvPr id="2460" name="Google Shape;2460;p81"/>
              <p:cNvPicPr preferRelativeResize="0"/>
              <p:nvPr/>
            </p:nvPicPr>
            <p:blipFill rotWithShape="1">
              <a:blip r:embed="rId30">
                <a:alphaModFix/>
              </a:blip>
              <a:srcRect b="0" l="0" r="0" t="0"/>
              <a:stretch/>
            </p:blipFill>
            <p:spPr>
              <a:xfrm>
                <a:off x="8059160" y="3042640"/>
                <a:ext cx="104551" cy="143211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461" name="Google Shape;2461;p81"/>
              <p:cNvSpPr/>
              <p:nvPr/>
            </p:nvSpPr>
            <p:spPr>
              <a:xfrm>
                <a:off x="8200644" y="3120389"/>
                <a:ext cx="13970" cy="66039"/>
              </a:xfrm>
              <a:custGeom>
                <a:rect b="b" l="l" r="r" t="t"/>
                <a:pathLst>
                  <a:path extrusionOk="0" h="66039" w="13970">
                    <a:moveTo>
                      <a:pt x="0" y="0"/>
                    </a:moveTo>
                    <a:lnTo>
                      <a:pt x="13049" y="42291"/>
                    </a:lnTo>
                    <a:lnTo>
                      <a:pt x="13716" y="55626"/>
                    </a:lnTo>
                    <a:lnTo>
                      <a:pt x="13716" y="60960"/>
                    </a:lnTo>
                    <a:lnTo>
                      <a:pt x="13716" y="62484"/>
                    </a:lnTo>
                    <a:lnTo>
                      <a:pt x="11430" y="65532"/>
                    </a:lnTo>
                  </a:path>
                </a:pathLst>
              </a:custGeom>
              <a:noFill/>
              <a:ln cap="flat" cmpd="sng" w="2290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62" name="Google Shape;2462;p81"/>
              <p:cNvSpPr/>
              <p:nvPr/>
            </p:nvSpPr>
            <p:spPr>
              <a:xfrm>
                <a:off x="8208264" y="3089147"/>
                <a:ext cx="22859" cy="22860"/>
              </a:xfrm>
              <a:custGeom>
                <a:rect b="b" l="l" r="r" t="t"/>
                <a:pathLst>
                  <a:path extrusionOk="0" h="22860" w="22859">
                    <a:moveTo>
                      <a:pt x="0" y="5333"/>
                    </a:moveTo>
                    <a:lnTo>
                      <a:pt x="0" y="17525"/>
                    </a:lnTo>
                    <a:lnTo>
                      <a:pt x="5333" y="22859"/>
                    </a:lnTo>
                    <a:lnTo>
                      <a:pt x="17525" y="22859"/>
                    </a:lnTo>
                    <a:lnTo>
                      <a:pt x="22859" y="17525"/>
                    </a:lnTo>
                    <a:lnTo>
                      <a:pt x="22859" y="11429"/>
                    </a:lnTo>
                    <a:lnTo>
                      <a:pt x="22859" y="5333"/>
                    </a:lnTo>
                    <a:lnTo>
                      <a:pt x="17525" y="0"/>
                    </a:lnTo>
                    <a:lnTo>
                      <a:pt x="5333" y="0"/>
                    </a:lnTo>
                    <a:lnTo>
                      <a:pt x="0" y="5333"/>
                    </a:lnTo>
                    <a:close/>
                  </a:path>
                </a:pathLst>
              </a:custGeom>
              <a:solidFill>
                <a:srgbClr val="800080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63" name="Google Shape;2463;p81"/>
              <p:cNvSpPr/>
              <p:nvPr/>
            </p:nvSpPr>
            <p:spPr>
              <a:xfrm>
                <a:off x="8235696" y="2889503"/>
                <a:ext cx="153034" cy="341630"/>
              </a:xfrm>
              <a:custGeom>
                <a:rect b="b" l="l" r="r" t="t"/>
                <a:pathLst>
                  <a:path extrusionOk="0" h="341630" w="153034">
                    <a:moveTo>
                      <a:pt x="50292" y="0"/>
                    </a:moveTo>
                    <a:lnTo>
                      <a:pt x="92618" y="17573"/>
                    </a:lnTo>
                    <a:lnTo>
                      <a:pt x="130016" y="58102"/>
                    </a:lnTo>
                    <a:lnTo>
                      <a:pt x="146304" y="94487"/>
                    </a:lnTo>
                    <a:lnTo>
                      <a:pt x="152971" y="136112"/>
                    </a:lnTo>
                    <a:lnTo>
                      <a:pt x="152519" y="157603"/>
                    </a:lnTo>
                    <a:lnTo>
                      <a:pt x="143303" y="199132"/>
                    </a:lnTo>
                    <a:lnTo>
                      <a:pt x="124063" y="238208"/>
                    </a:lnTo>
                    <a:lnTo>
                      <a:pt x="98167" y="273629"/>
                    </a:lnTo>
                    <a:lnTo>
                      <a:pt x="66472" y="305109"/>
                    </a:lnTo>
                    <a:lnTo>
                      <a:pt x="25527" y="332898"/>
                    </a:lnTo>
                    <a:lnTo>
                      <a:pt x="13620" y="337387"/>
                    </a:lnTo>
                    <a:lnTo>
                      <a:pt x="0" y="341376"/>
                    </a:lnTo>
                  </a:path>
                </a:pathLst>
              </a:custGeom>
              <a:noFill/>
              <a:ln cap="flat" cmpd="sng" w="2290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464" name="Google Shape;2464;p81"/>
            <p:cNvSpPr/>
            <p:nvPr/>
          </p:nvSpPr>
          <p:spPr>
            <a:xfrm>
              <a:off x="7895081" y="3089910"/>
              <a:ext cx="69850" cy="11430"/>
            </a:xfrm>
            <a:custGeom>
              <a:rect b="b" l="l" r="r" t="t"/>
              <a:pathLst>
                <a:path extrusionOk="0" h="11430" w="69850">
                  <a:moveTo>
                    <a:pt x="0" y="9144"/>
                  </a:moveTo>
                  <a:lnTo>
                    <a:pt x="10941" y="10858"/>
                  </a:lnTo>
                  <a:lnTo>
                    <a:pt x="20669" y="11430"/>
                  </a:lnTo>
                  <a:lnTo>
                    <a:pt x="30539" y="10858"/>
                  </a:lnTo>
                  <a:lnTo>
                    <a:pt x="41910" y="9144"/>
                  </a:lnTo>
                  <a:lnTo>
                    <a:pt x="48553" y="7631"/>
                  </a:lnTo>
                  <a:lnTo>
                    <a:pt x="55626" y="6191"/>
                  </a:lnTo>
                  <a:lnTo>
                    <a:pt x="62698" y="4321"/>
                  </a:lnTo>
                  <a:lnTo>
                    <a:pt x="69342" y="1524"/>
                  </a:lnTo>
                  <a:lnTo>
                    <a:pt x="69342" y="762"/>
                  </a:lnTo>
                  <a:lnTo>
                    <a:pt x="69342" y="0"/>
                  </a:lnTo>
                </a:path>
              </a:pathLst>
            </a:custGeom>
            <a:noFill/>
            <a:ln cap="flat" cmpd="sng" w="22900">
              <a:solidFill>
                <a:srgbClr val="8000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465" name="Google Shape;2465;p81"/>
            <p:cNvPicPr preferRelativeResize="0"/>
            <p:nvPr/>
          </p:nvPicPr>
          <p:blipFill rotWithShape="1">
            <a:blip r:embed="rId31">
              <a:alphaModFix/>
            </a:blip>
            <a:srcRect b="0" l="0" r="0" t="0"/>
            <a:stretch/>
          </p:blipFill>
          <p:spPr>
            <a:xfrm>
              <a:off x="7096480" y="3623284"/>
              <a:ext cx="176834" cy="193598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466" name="Google Shape;2466;p81"/>
            <p:cNvGrpSpPr/>
            <p:nvPr/>
          </p:nvGrpSpPr>
          <p:grpSpPr>
            <a:xfrm>
              <a:off x="7567422" y="3623310"/>
              <a:ext cx="574693" cy="214122"/>
              <a:chOff x="7567422" y="3623310"/>
              <a:chExt cx="574693" cy="214122"/>
            </a:xfrm>
          </p:grpSpPr>
          <p:sp>
            <p:nvSpPr>
              <p:cNvPr id="2467" name="Google Shape;2467;p81"/>
              <p:cNvSpPr/>
              <p:nvPr/>
            </p:nvSpPr>
            <p:spPr>
              <a:xfrm>
                <a:off x="7567422" y="3716274"/>
                <a:ext cx="71120" cy="86995"/>
              </a:xfrm>
              <a:custGeom>
                <a:rect b="b" l="l" r="r" t="t"/>
                <a:pathLst>
                  <a:path extrusionOk="0" h="86995" w="71120">
                    <a:moveTo>
                      <a:pt x="0" y="4572"/>
                    </a:moveTo>
                    <a:lnTo>
                      <a:pt x="2286" y="16573"/>
                    </a:lnTo>
                    <a:lnTo>
                      <a:pt x="4572" y="28575"/>
                    </a:lnTo>
                    <a:lnTo>
                      <a:pt x="6858" y="40576"/>
                    </a:lnTo>
                    <a:lnTo>
                      <a:pt x="9144" y="52578"/>
                    </a:lnTo>
                    <a:lnTo>
                      <a:pt x="9906" y="59436"/>
                    </a:lnTo>
                    <a:lnTo>
                      <a:pt x="11430" y="67056"/>
                    </a:lnTo>
                    <a:lnTo>
                      <a:pt x="12192" y="73914"/>
                    </a:lnTo>
                    <a:lnTo>
                      <a:pt x="11668" y="58578"/>
                    </a:lnTo>
                    <a:lnTo>
                      <a:pt x="10858" y="42672"/>
                    </a:lnTo>
                    <a:lnTo>
                      <a:pt x="10906" y="26765"/>
                    </a:lnTo>
                    <a:lnTo>
                      <a:pt x="12954" y="11430"/>
                    </a:lnTo>
                    <a:lnTo>
                      <a:pt x="14478" y="3810"/>
                    </a:lnTo>
                    <a:lnTo>
                      <a:pt x="19812" y="0"/>
                    </a:lnTo>
                    <a:lnTo>
                      <a:pt x="26670" y="4572"/>
                    </a:lnTo>
                    <a:lnTo>
                      <a:pt x="52578" y="36576"/>
                    </a:lnTo>
                    <a:lnTo>
                      <a:pt x="69342" y="71628"/>
                    </a:lnTo>
                    <a:lnTo>
                      <a:pt x="70866" y="76962"/>
                    </a:lnTo>
                    <a:lnTo>
                      <a:pt x="70104" y="81534"/>
                    </a:lnTo>
                    <a:lnTo>
                      <a:pt x="70104" y="86868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68" name="Google Shape;2468;p81"/>
              <p:cNvSpPr/>
              <p:nvPr/>
            </p:nvSpPr>
            <p:spPr>
              <a:xfrm>
                <a:off x="7653361" y="3683508"/>
                <a:ext cx="66040" cy="85725"/>
              </a:xfrm>
              <a:custGeom>
                <a:rect b="b" l="l" r="r" t="t"/>
                <a:pathLst>
                  <a:path extrusionOk="0" h="85725" w="66040">
                    <a:moveTo>
                      <a:pt x="10072" y="13715"/>
                    </a:moveTo>
                    <a:lnTo>
                      <a:pt x="5000" y="26622"/>
                    </a:lnTo>
                    <a:lnTo>
                      <a:pt x="1500" y="38671"/>
                    </a:lnTo>
                    <a:lnTo>
                      <a:pt x="0" y="51006"/>
                    </a:lnTo>
                    <a:lnTo>
                      <a:pt x="928" y="64769"/>
                    </a:lnTo>
                    <a:lnTo>
                      <a:pt x="3226" y="74092"/>
                    </a:lnTo>
                    <a:lnTo>
                      <a:pt x="7881" y="80486"/>
                    </a:lnTo>
                    <a:lnTo>
                      <a:pt x="14966" y="84165"/>
                    </a:lnTo>
                    <a:lnTo>
                      <a:pt x="24550" y="85343"/>
                    </a:lnTo>
                    <a:lnTo>
                      <a:pt x="35944" y="82665"/>
                    </a:lnTo>
                    <a:lnTo>
                      <a:pt x="64615" y="47624"/>
                    </a:lnTo>
                    <a:lnTo>
                      <a:pt x="65603" y="36766"/>
                    </a:lnTo>
                    <a:lnTo>
                      <a:pt x="63591" y="26193"/>
                    </a:lnTo>
                    <a:lnTo>
                      <a:pt x="29467" y="2083"/>
                    </a:lnTo>
                    <a:lnTo>
                      <a:pt x="19216" y="761"/>
                    </a:lnTo>
                    <a:lnTo>
                      <a:pt x="14644" y="0"/>
                    </a:lnTo>
                    <a:lnTo>
                      <a:pt x="10072" y="761"/>
                    </a:lnTo>
                    <a:lnTo>
                      <a:pt x="5500" y="761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69" name="Google Shape;2469;p81"/>
              <p:cNvSpPr/>
              <p:nvPr/>
            </p:nvSpPr>
            <p:spPr>
              <a:xfrm>
                <a:off x="7723632" y="3642360"/>
                <a:ext cx="41275" cy="107950"/>
              </a:xfrm>
              <a:custGeom>
                <a:rect b="b" l="l" r="r" t="t"/>
                <a:pathLst>
                  <a:path extrusionOk="0" h="107950" w="41275">
                    <a:moveTo>
                      <a:pt x="0" y="0"/>
                    </a:moveTo>
                    <a:lnTo>
                      <a:pt x="17037" y="38254"/>
                    </a:lnTo>
                    <a:lnTo>
                      <a:pt x="24919" y="65139"/>
                    </a:lnTo>
                    <a:lnTo>
                      <a:pt x="28860" y="77628"/>
                    </a:lnTo>
                    <a:lnTo>
                      <a:pt x="33230" y="89975"/>
                    </a:lnTo>
                    <a:lnTo>
                      <a:pt x="38100" y="102107"/>
                    </a:lnTo>
                    <a:lnTo>
                      <a:pt x="39624" y="103632"/>
                    </a:lnTo>
                    <a:lnTo>
                      <a:pt x="40386" y="105155"/>
                    </a:lnTo>
                    <a:lnTo>
                      <a:pt x="41148" y="107442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70" name="Google Shape;2470;p81"/>
              <p:cNvSpPr/>
              <p:nvPr/>
            </p:nvSpPr>
            <p:spPr>
              <a:xfrm>
                <a:off x="7725156" y="3642360"/>
                <a:ext cx="140334" cy="120014"/>
              </a:xfrm>
              <a:custGeom>
                <a:rect b="b" l="l" r="r" t="t"/>
                <a:pathLst>
                  <a:path extrusionOk="0" h="120014" w="140334">
                    <a:moveTo>
                      <a:pt x="0" y="49529"/>
                    </a:moveTo>
                    <a:lnTo>
                      <a:pt x="6095" y="37885"/>
                    </a:lnTo>
                    <a:lnTo>
                      <a:pt x="12763" y="30098"/>
                    </a:lnTo>
                    <a:lnTo>
                      <a:pt x="21431" y="24026"/>
                    </a:lnTo>
                    <a:lnTo>
                      <a:pt x="33527" y="17525"/>
                    </a:lnTo>
                    <a:lnTo>
                      <a:pt x="41552" y="12775"/>
                    </a:lnTo>
                    <a:lnTo>
                      <a:pt x="49720" y="8096"/>
                    </a:lnTo>
                    <a:lnTo>
                      <a:pt x="58173" y="4131"/>
                    </a:lnTo>
                    <a:lnTo>
                      <a:pt x="67055" y="1523"/>
                    </a:lnTo>
                    <a:lnTo>
                      <a:pt x="76199" y="0"/>
                    </a:lnTo>
                    <a:lnTo>
                      <a:pt x="74675" y="12191"/>
                    </a:lnTo>
                    <a:lnTo>
                      <a:pt x="75437" y="18287"/>
                    </a:lnTo>
                    <a:lnTo>
                      <a:pt x="76783" y="30872"/>
                    </a:lnTo>
                    <a:lnTo>
                      <a:pt x="77628" y="43529"/>
                    </a:lnTo>
                    <a:lnTo>
                      <a:pt x="78331" y="56328"/>
                    </a:lnTo>
                    <a:lnTo>
                      <a:pt x="79248" y="69341"/>
                    </a:lnTo>
                    <a:lnTo>
                      <a:pt x="80295" y="79176"/>
                    </a:lnTo>
                    <a:lnTo>
                      <a:pt x="81343" y="89153"/>
                    </a:lnTo>
                    <a:lnTo>
                      <a:pt x="82677" y="99131"/>
                    </a:lnTo>
                    <a:lnTo>
                      <a:pt x="84582" y="108965"/>
                    </a:lnTo>
                    <a:lnTo>
                      <a:pt x="85344" y="111251"/>
                    </a:lnTo>
                    <a:lnTo>
                      <a:pt x="86106" y="111251"/>
                    </a:lnTo>
                    <a:lnTo>
                      <a:pt x="86106" y="112775"/>
                    </a:lnTo>
                    <a:lnTo>
                      <a:pt x="85713" y="100881"/>
                    </a:lnTo>
                    <a:lnTo>
                      <a:pt x="85248" y="88487"/>
                    </a:lnTo>
                    <a:lnTo>
                      <a:pt x="85784" y="76235"/>
                    </a:lnTo>
                    <a:lnTo>
                      <a:pt x="88392" y="64769"/>
                    </a:lnTo>
                    <a:lnTo>
                      <a:pt x="92202" y="55625"/>
                    </a:lnTo>
                    <a:lnTo>
                      <a:pt x="96774" y="51815"/>
                    </a:lnTo>
                    <a:lnTo>
                      <a:pt x="107442" y="51053"/>
                    </a:lnTo>
                    <a:lnTo>
                      <a:pt x="114335" y="51673"/>
                    </a:lnTo>
                    <a:lnTo>
                      <a:pt x="139088" y="85855"/>
                    </a:lnTo>
                    <a:lnTo>
                      <a:pt x="139446" y="94487"/>
                    </a:lnTo>
                    <a:lnTo>
                      <a:pt x="139827" y="101310"/>
                    </a:lnTo>
                    <a:lnTo>
                      <a:pt x="139636" y="107346"/>
                    </a:lnTo>
                    <a:lnTo>
                      <a:pt x="138588" y="113240"/>
                    </a:lnTo>
                    <a:lnTo>
                      <a:pt x="136398" y="119633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71" name="Google Shape;2471;p81"/>
              <p:cNvSpPr/>
              <p:nvPr/>
            </p:nvSpPr>
            <p:spPr>
              <a:xfrm>
                <a:off x="7894320" y="3686556"/>
                <a:ext cx="12700" cy="37464"/>
              </a:xfrm>
              <a:custGeom>
                <a:rect b="b" l="l" r="r" t="t"/>
                <a:pathLst>
                  <a:path extrusionOk="0" h="37464" w="12700">
                    <a:moveTo>
                      <a:pt x="0" y="0"/>
                    </a:moveTo>
                    <a:lnTo>
                      <a:pt x="9144" y="35052"/>
                    </a:lnTo>
                    <a:lnTo>
                      <a:pt x="9144" y="36576"/>
                    </a:lnTo>
                    <a:lnTo>
                      <a:pt x="12192" y="37338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72" name="Google Shape;2472;p81"/>
              <p:cNvSpPr/>
              <p:nvPr/>
            </p:nvSpPr>
            <p:spPr>
              <a:xfrm>
                <a:off x="7889748" y="3623310"/>
                <a:ext cx="11429" cy="13970"/>
              </a:xfrm>
              <a:custGeom>
                <a:rect b="b" l="l" r="r" t="t"/>
                <a:pathLst>
                  <a:path extrusionOk="0" h="13970" w="11429">
                    <a:moveTo>
                      <a:pt x="11429" y="13715"/>
                    </a:moveTo>
                    <a:lnTo>
                      <a:pt x="4571" y="4571"/>
                    </a:lnTo>
                    <a:lnTo>
                      <a:pt x="5333" y="3047"/>
                    </a:lnTo>
                    <a:lnTo>
                      <a:pt x="0" y="0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73" name="Google Shape;2473;p81"/>
              <p:cNvSpPr/>
              <p:nvPr/>
            </p:nvSpPr>
            <p:spPr>
              <a:xfrm>
                <a:off x="7945612" y="3660612"/>
                <a:ext cx="61595" cy="62229"/>
              </a:xfrm>
              <a:custGeom>
                <a:rect b="b" l="l" r="r" t="t"/>
                <a:pathLst>
                  <a:path extrusionOk="0" h="62229" w="61595">
                    <a:moveTo>
                      <a:pt x="2047" y="28229"/>
                    </a:moveTo>
                    <a:lnTo>
                      <a:pt x="2428" y="35290"/>
                    </a:lnTo>
                    <a:lnTo>
                      <a:pt x="3381" y="41850"/>
                    </a:lnTo>
                    <a:lnTo>
                      <a:pt x="4619" y="48267"/>
                    </a:lnTo>
                    <a:lnTo>
                      <a:pt x="5857" y="54899"/>
                    </a:lnTo>
                    <a:lnTo>
                      <a:pt x="5857" y="57185"/>
                    </a:lnTo>
                    <a:lnTo>
                      <a:pt x="6619" y="59471"/>
                    </a:lnTo>
                    <a:lnTo>
                      <a:pt x="6619" y="61757"/>
                    </a:lnTo>
                    <a:lnTo>
                      <a:pt x="3571" y="55661"/>
                    </a:lnTo>
                    <a:lnTo>
                      <a:pt x="523" y="49565"/>
                    </a:lnTo>
                    <a:lnTo>
                      <a:pt x="523" y="41945"/>
                    </a:lnTo>
                    <a:lnTo>
                      <a:pt x="14418" y="5834"/>
                    </a:lnTo>
                    <a:lnTo>
                      <a:pt x="30968" y="0"/>
                    </a:lnTo>
                    <a:lnTo>
                      <a:pt x="39385" y="797"/>
                    </a:lnTo>
                    <a:lnTo>
                      <a:pt x="61388" y="38135"/>
                    </a:lnTo>
                    <a:lnTo>
                      <a:pt x="61543" y="46660"/>
                    </a:lnTo>
                    <a:lnTo>
                      <a:pt x="61483" y="54899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74" name="Google Shape;2474;p81"/>
              <p:cNvSpPr/>
              <p:nvPr/>
            </p:nvSpPr>
            <p:spPr>
              <a:xfrm>
                <a:off x="8027181" y="3643122"/>
                <a:ext cx="114934" cy="194310"/>
              </a:xfrm>
              <a:custGeom>
                <a:rect b="b" l="l" r="r" t="t"/>
                <a:pathLst>
                  <a:path extrusionOk="0" h="194310" w="114934">
                    <a:moveTo>
                      <a:pt x="36302" y="32003"/>
                    </a:moveTo>
                    <a:lnTo>
                      <a:pt x="33420" y="23610"/>
                    </a:lnTo>
                    <a:lnTo>
                      <a:pt x="31539" y="16859"/>
                    </a:lnTo>
                    <a:lnTo>
                      <a:pt x="30515" y="10251"/>
                    </a:lnTo>
                    <a:lnTo>
                      <a:pt x="30206" y="2285"/>
                    </a:lnTo>
                    <a:lnTo>
                      <a:pt x="30206" y="1523"/>
                    </a:lnTo>
                    <a:lnTo>
                      <a:pt x="30206" y="761"/>
                    </a:lnTo>
                    <a:lnTo>
                      <a:pt x="30206" y="0"/>
                    </a:lnTo>
                    <a:lnTo>
                      <a:pt x="23348" y="2285"/>
                    </a:lnTo>
                    <a:lnTo>
                      <a:pt x="22586" y="5333"/>
                    </a:lnTo>
                    <a:lnTo>
                      <a:pt x="18014" y="12953"/>
                    </a:lnTo>
                    <a:lnTo>
                      <a:pt x="5060" y="51815"/>
                    </a:lnTo>
                    <a:lnTo>
                      <a:pt x="4298" y="62483"/>
                    </a:lnTo>
                    <a:lnTo>
                      <a:pt x="6584" y="65531"/>
                    </a:lnTo>
                    <a:lnTo>
                      <a:pt x="16490" y="66293"/>
                    </a:lnTo>
                    <a:lnTo>
                      <a:pt x="25634" y="67055"/>
                    </a:lnTo>
                    <a:lnTo>
                      <a:pt x="38588" y="35051"/>
                    </a:lnTo>
                    <a:lnTo>
                      <a:pt x="38719" y="51756"/>
                    </a:lnTo>
                    <a:lnTo>
                      <a:pt x="39064" y="68675"/>
                    </a:lnTo>
                    <a:lnTo>
                      <a:pt x="39552" y="85736"/>
                    </a:lnTo>
                    <a:lnTo>
                      <a:pt x="40112" y="102869"/>
                    </a:lnTo>
                    <a:lnTo>
                      <a:pt x="40302" y="118669"/>
                    </a:lnTo>
                    <a:lnTo>
                      <a:pt x="38588" y="167639"/>
                    </a:lnTo>
                    <a:lnTo>
                      <a:pt x="21062" y="194309"/>
                    </a:lnTo>
                    <a:lnTo>
                      <a:pt x="13144" y="192178"/>
                    </a:lnTo>
                    <a:lnTo>
                      <a:pt x="7441" y="185261"/>
                    </a:lnTo>
                    <a:lnTo>
                      <a:pt x="3595" y="176200"/>
                    </a:lnTo>
                    <a:lnTo>
                      <a:pt x="1250" y="167639"/>
                    </a:lnTo>
                    <a:lnTo>
                      <a:pt x="0" y="154912"/>
                    </a:lnTo>
                    <a:lnTo>
                      <a:pt x="964" y="142970"/>
                    </a:lnTo>
                    <a:lnTo>
                      <a:pt x="30872" y="102012"/>
                    </a:lnTo>
                    <a:lnTo>
                      <a:pt x="67472" y="83927"/>
                    </a:lnTo>
                    <a:lnTo>
                      <a:pt x="91999" y="74902"/>
                    </a:lnTo>
                    <a:lnTo>
                      <a:pt x="104120" y="70103"/>
                    </a:lnTo>
                    <a:lnTo>
                      <a:pt x="107168" y="68579"/>
                    </a:lnTo>
                    <a:lnTo>
                      <a:pt x="110978" y="67055"/>
                    </a:lnTo>
                    <a:lnTo>
                      <a:pt x="114788" y="65531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2475" name="Google Shape;2475;p81"/>
            <p:cNvPicPr preferRelativeResize="0"/>
            <p:nvPr/>
          </p:nvPicPr>
          <p:blipFill rotWithShape="1">
            <a:blip r:embed="rId32">
              <a:alphaModFix/>
            </a:blip>
            <a:srcRect b="0" l="0" r="0" t="0"/>
            <a:stretch/>
          </p:blipFill>
          <p:spPr>
            <a:xfrm>
              <a:off x="6182556" y="4174210"/>
              <a:ext cx="313518" cy="18535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476" name="Google Shape;2476;p81"/>
            <p:cNvGrpSpPr/>
            <p:nvPr/>
          </p:nvGrpSpPr>
          <p:grpSpPr>
            <a:xfrm>
              <a:off x="5061047" y="5608294"/>
              <a:ext cx="292028" cy="171441"/>
              <a:chOff x="5061047" y="5608294"/>
              <a:chExt cx="292028" cy="171441"/>
            </a:xfrm>
          </p:grpSpPr>
          <p:pic>
            <p:nvPicPr>
              <p:cNvPr id="2477" name="Google Shape;2477;p81"/>
              <p:cNvPicPr preferRelativeResize="0"/>
              <p:nvPr/>
            </p:nvPicPr>
            <p:blipFill rotWithShape="1">
              <a:blip r:embed="rId33">
                <a:alphaModFix/>
              </a:blip>
              <a:srcRect b="0" l="0" r="0" t="0"/>
              <a:stretch/>
            </p:blipFill>
            <p:spPr>
              <a:xfrm>
                <a:off x="5061047" y="5639536"/>
                <a:ext cx="71047" cy="14019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478" name="Google Shape;2478;p81"/>
              <p:cNvPicPr preferRelativeResize="0"/>
              <p:nvPr/>
            </p:nvPicPr>
            <p:blipFill rotWithShape="1">
              <a:blip r:embed="rId34">
                <a:alphaModFix/>
              </a:blip>
              <a:srcRect b="0" l="0" r="0" t="0"/>
              <a:stretch/>
            </p:blipFill>
            <p:spPr>
              <a:xfrm>
                <a:off x="5158524" y="5608294"/>
                <a:ext cx="194551" cy="16464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2479" name="Google Shape;2479;p81"/>
            <p:cNvPicPr preferRelativeResize="0"/>
            <p:nvPr/>
          </p:nvPicPr>
          <p:blipFill rotWithShape="1">
            <a:blip r:embed="rId35">
              <a:alphaModFix/>
            </a:blip>
            <a:srcRect b="0" l="0" r="0" t="0"/>
            <a:stretch/>
          </p:blipFill>
          <p:spPr>
            <a:xfrm>
              <a:off x="6255994" y="5137378"/>
              <a:ext cx="258368" cy="18056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80" name="Google Shape;2480;p81"/>
            <p:cNvSpPr/>
            <p:nvPr/>
          </p:nvSpPr>
          <p:spPr>
            <a:xfrm>
              <a:off x="6560057" y="5225034"/>
              <a:ext cx="12700" cy="0"/>
            </a:xfrm>
            <a:custGeom>
              <a:rect b="b" l="l" r="r" t="t"/>
              <a:pathLst>
                <a:path extrusionOk="0" h="120000" w="12700">
                  <a:moveTo>
                    <a:pt x="12192" y="0"/>
                  </a:moveTo>
                  <a:lnTo>
                    <a:pt x="7620" y="0"/>
                  </a:lnTo>
                  <a:lnTo>
                    <a:pt x="3810" y="0"/>
                  </a:lnTo>
                  <a:lnTo>
                    <a:pt x="0" y="0"/>
                  </a:lnTo>
                </a:path>
              </a:pathLst>
            </a:custGeom>
            <a:noFill/>
            <a:ln cap="flat" cmpd="sng" w="22900">
              <a:solidFill>
                <a:srgbClr val="8000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481" name="Google Shape;2481;p81"/>
            <p:cNvGrpSpPr/>
            <p:nvPr/>
          </p:nvGrpSpPr>
          <p:grpSpPr>
            <a:xfrm>
              <a:off x="9268180" y="4520920"/>
              <a:ext cx="547166" cy="159737"/>
              <a:chOff x="9268180" y="4520920"/>
              <a:chExt cx="547166" cy="159737"/>
            </a:xfrm>
          </p:grpSpPr>
          <p:pic>
            <p:nvPicPr>
              <p:cNvPr id="2482" name="Google Shape;2482;p81"/>
              <p:cNvPicPr preferRelativeResize="0"/>
              <p:nvPr/>
            </p:nvPicPr>
            <p:blipFill rotWithShape="1">
              <a:blip r:embed="rId36">
                <a:alphaModFix/>
              </a:blip>
              <a:srcRect b="0" l="0" r="0" t="0"/>
              <a:stretch/>
            </p:blipFill>
            <p:spPr>
              <a:xfrm>
                <a:off x="9268180" y="4558258"/>
                <a:ext cx="79322" cy="12239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483" name="Google Shape;2483;p81"/>
              <p:cNvPicPr preferRelativeResize="0"/>
              <p:nvPr/>
            </p:nvPicPr>
            <p:blipFill rotWithShape="1">
              <a:blip r:embed="rId37">
                <a:alphaModFix/>
              </a:blip>
              <a:srcRect b="0" l="0" r="0" t="0"/>
              <a:stretch/>
            </p:blipFill>
            <p:spPr>
              <a:xfrm>
                <a:off x="9377908" y="4533112"/>
                <a:ext cx="71809" cy="14178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484" name="Google Shape;2484;p81"/>
              <p:cNvPicPr preferRelativeResize="0"/>
              <p:nvPr/>
            </p:nvPicPr>
            <p:blipFill rotWithShape="1">
              <a:blip r:embed="rId38">
                <a:alphaModFix/>
              </a:blip>
              <a:srcRect b="0" l="0" r="0" t="0"/>
              <a:stretch/>
            </p:blipFill>
            <p:spPr>
              <a:xfrm>
                <a:off x="9473920" y="4541685"/>
                <a:ext cx="88180" cy="12559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485" name="Google Shape;2485;p81"/>
              <p:cNvPicPr preferRelativeResize="0"/>
              <p:nvPr/>
            </p:nvPicPr>
            <p:blipFill rotWithShape="1">
              <a:blip r:embed="rId39">
                <a:alphaModFix/>
              </a:blip>
              <a:srcRect b="0" l="0" r="0" t="0"/>
              <a:stretch/>
            </p:blipFill>
            <p:spPr>
              <a:xfrm>
                <a:off x="9588982" y="4520920"/>
                <a:ext cx="226364" cy="13492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486" name="Google Shape;2486;p81"/>
            <p:cNvGrpSpPr/>
            <p:nvPr/>
          </p:nvGrpSpPr>
          <p:grpSpPr>
            <a:xfrm>
              <a:off x="9431939" y="4708372"/>
              <a:ext cx="426815" cy="160832"/>
              <a:chOff x="9431939" y="4708372"/>
              <a:chExt cx="426815" cy="160832"/>
            </a:xfrm>
          </p:grpSpPr>
          <p:pic>
            <p:nvPicPr>
              <p:cNvPr id="2487" name="Google Shape;2487;p81"/>
              <p:cNvPicPr preferRelativeResize="0"/>
              <p:nvPr/>
            </p:nvPicPr>
            <p:blipFill rotWithShape="1">
              <a:blip r:embed="rId40">
                <a:alphaModFix/>
              </a:blip>
              <a:srcRect b="0" l="0" r="0" t="0"/>
              <a:stretch/>
            </p:blipFill>
            <p:spPr>
              <a:xfrm>
                <a:off x="9431939" y="4738852"/>
                <a:ext cx="177072" cy="13035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488" name="Google Shape;2488;p81"/>
              <p:cNvPicPr preferRelativeResize="0"/>
              <p:nvPr/>
            </p:nvPicPr>
            <p:blipFill rotWithShape="1">
              <a:blip r:embed="rId41">
                <a:alphaModFix/>
              </a:blip>
              <a:srcRect b="0" l="0" r="0" t="0"/>
              <a:stretch/>
            </p:blipFill>
            <p:spPr>
              <a:xfrm>
                <a:off x="9628606" y="4708372"/>
                <a:ext cx="173786" cy="131341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489" name="Google Shape;2489;p81"/>
              <p:cNvSpPr/>
              <p:nvPr/>
            </p:nvSpPr>
            <p:spPr>
              <a:xfrm>
                <a:off x="9835895" y="4723638"/>
                <a:ext cx="22859" cy="22860"/>
              </a:xfrm>
              <a:custGeom>
                <a:rect b="b" l="l" r="r" t="t"/>
                <a:pathLst>
                  <a:path extrusionOk="0" h="22860" w="22859">
                    <a:moveTo>
                      <a:pt x="0" y="4572"/>
                    </a:moveTo>
                    <a:lnTo>
                      <a:pt x="0" y="17526"/>
                    </a:lnTo>
                    <a:lnTo>
                      <a:pt x="5333" y="22860"/>
                    </a:lnTo>
                    <a:lnTo>
                      <a:pt x="17525" y="22860"/>
                    </a:lnTo>
                    <a:lnTo>
                      <a:pt x="22859" y="17526"/>
                    </a:lnTo>
                    <a:lnTo>
                      <a:pt x="22859" y="11430"/>
                    </a:lnTo>
                    <a:lnTo>
                      <a:pt x="22859" y="4572"/>
                    </a:lnTo>
                    <a:lnTo>
                      <a:pt x="17525" y="0"/>
                    </a:lnTo>
                    <a:lnTo>
                      <a:pt x="5333" y="0"/>
                    </a:lnTo>
                    <a:lnTo>
                      <a:pt x="0" y="4572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2490" name="Google Shape;2490;p81"/>
            <p:cNvPicPr preferRelativeResize="0"/>
            <p:nvPr/>
          </p:nvPicPr>
          <p:blipFill rotWithShape="1">
            <a:blip r:embed="rId42">
              <a:alphaModFix/>
            </a:blip>
            <a:srcRect b="0" l="0" r="0" t="0"/>
            <a:stretch/>
          </p:blipFill>
          <p:spPr>
            <a:xfrm>
              <a:off x="8008594" y="4333647"/>
              <a:ext cx="149402" cy="182752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491" name="Google Shape;2491;p81"/>
            <p:cNvGrpSpPr/>
            <p:nvPr/>
          </p:nvGrpSpPr>
          <p:grpSpPr>
            <a:xfrm>
              <a:off x="8275390" y="3986758"/>
              <a:ext cx="175215" cy="293420"/>
              <a:chOff x="8275390" y="3986758"/>
              <a:chExt cx="175215" cy="293420"/>
            </a:xfrm>
          </p:grpSpPr>
          <p:pic>
            <p:nvPicPr>
              <p:cNvPr id="2492" name="Google Shape;2492;p81"/>
              <p:cNvPicPr preferRelativeResize="0"/>
              <p:nvPr/>
            </p:nvPicPr>
            <p:blipFill rotWithShape="1">
              <a:blip r:embed="rId43">
                <a:alphaModFix/>
              </a:blip>
              <a:srcRect b="0" l="0" r="0" t="0"/>
              <a:stretch/>
            </p:blipFill>
            <p:spPr>
              <a:xfrm>
                <a:off x="8275390" y="4139146"/>
                <a:ext cx="120351" cy="14103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493" name="Google Shape;2493;p81"/>
              <p:cNvPicPr preferRelativeResize="0"/>
              <p:nvPr/>
            </p:nvPicPr>
            <p:blipFill rotWithShape="1">
              <a:blip r:embed="rId44">
                <a:alphaModFix/>
              </a:blip>
              <a:srcRect b="0" l="0" r="0" t="0"/>
              <a:stretch/>
            </p:blipFill>
            <p:spPr>
              <a:xfrm>
                <a:off x="8376712" y="3986758"/>
                <a:ext cx="73893" cy="12425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2494" name="Google Shape;2494;p81"/>
            <p:cNvSpPr/>
            <p:nvPr/>
          </p:nvSpPr>
          <p:spPr>
            <a:xfrm>
              <a:off x="4680203" y="2444495"/>
              <a:ext cx="233679" cy="2977515"/>
            </a:xfrm>
            <a:custGeom>
              <a:rect b="b" l="l" r="r" t="t"/>
              <a:pathLst>
                <a:path extrusionOk="0" h="2977515" w="233679">
                  <a:moveTo>
                    <a:pt x="0" y="0"/>
                  </a:moveTo>
                  <a:lnTo>
                    <a:pt x="142" y="8001"/>
                  </a:lnTo>
                  <a:lnTo>
                    <a:pt x="571" y="16002"/>
                  </a:lnTo>
                  <a:lnTo>
                    <a:pt x="1285" y="24003"/>
                  </a:lnTo>
                  <a:lnTo>
                    <a:pt x="2286" y="32004"/>
                  </a:lnTo>
                  <a:lnTo>
                    <a:pt x="3309" y="44005"/>
                  </a:lnTo>
                  <a:lnTo>
                    <a:pt x="7822" y="100012"/>
                  </a:lnTo>
                  <a:lnTo>
                    <a:pt x="11560" y="140017"/>
                  </a:lnTo>
                  <a:lnTo>
                    <a:pt x="13716" y="160020"/>
                  </a:lnTo>
                  <a:lnTo>
                    <a:pt x="16025" y="186880"/>
                  </a:lnTo>
                  <a:lnTo>
                    <a:pt x="21216" y="240601"/>
                  </a:lnTo>
                  <a:lnTo>
                    <a:pt x="28503" y="296156"/>
                  </a:lnTo>
                  <a:lnTo>
                    <a:pt x="32766" y="324993"/>
                  </a:lnTo>
                  <a:lnTo>
                    <a:pt x="37028" y="353829"/>
                  </a:lnTo>
                  <a:lnTo>
                    <a:pt x="41148" y="382524"/>
                  </a:lnTo>
                  <a:lnTo>
                    <a:pt x="46386" y="414980"/>
                  </a:lnTo>
                  <a:lnTo>
                    <a:pt x="51625" y="447294"/>
                  </a:lnTo>
                  <a:lnTo>
                    <a:pt x="56578" y="479607"/>
                  </a:lnTo>
                  <a:lnTo>
                    <a:pt x="65841" y="549794"/>
                  </a:lnTo>
                  <a:lnTo>
                    <a:pt x="74461" y="625542"/>
                  </a:lnTo>
                  <a:lnTo>
                    <a:pt x="78486" y="663702"/>
                  </a:lnTo>
                  <a:lnTo>
                    <a:pt x="82331" y="705993"/>
                  </a:lnTo>
                  <a:lnTo>
                    <a:pt x="85820" y="748284"/>
                  </a:lnTo>
                  <a:lnTo>
                    <a:pt x="88880" y="790575"/>
                  </a:lnTo>
                  <a:lnTo>
                    <a:pt x="91440" y="832866"/>
                  </a:lnTo>
                  <a:lnTo>
                    <a:pt x="93595" y="876300"/>
                  </a:lnTo>
                  <a:lnTo>
                    <a:pt x="95535" y="919734"/>
                  </a:lnTo>
                  <a:lnTo>
                    <a:pt x="97333" y="963168"/>
                  </a:lnTo>
                  <a:lnTo>
                    <a:pt x="99060" y="1006602"/>
                  </a:lnTo>
                  <a:lnTo>
                    <a:pt x="100917" y="1048202"/>
                  </a:lnTo>
                  <a:lnTo>
                    <a:pt x="103060" y="1089660"/>
                  </a:lnTo>
                  <a:lnTo>
                    <a:pt x="105489" y="1131117"/>
                  </a:lnTo>
                  <a:lnTo>
                    <a:pt x="108204" y="1172718"/>
                  </a:lnTo>
                  <a:lnTo>
                    <a:pt x="111323" y="1225855"/>
                  </a:lnTo>
                  <a:lnTo>
                    <a:pt x="114871" y="1278921"/>
                  </a:lnTo>
                  <a:lnTo>
                    <a:pt x="118705" y="1331845"/>
                  </a:lnTo>
                  <a:lnTo>
                    <a:pt x="122682" y="1384554"/>
                  </a:lnTo>
                  <a:lnTo>
                    <a:pt x="125658" y="1427535"/>
                  </a:lnTo>
                  <a:lnTo>
                    <a:pt x="128778" y="1470660"/>
                  </a:lnTo>
                  <a:lnTo>
                    <a:pt x="131897" y="1513784"/>
                  </a:lnTo>
                  <a:lnTo>
                    <a:pt x="134874" y="1556766"/>
                  </a:lnTo>
                  <a:lnTo>
                    <a:pt x="138172" y="1598485"/>
                  </a:lnTo>
                  <a:lnTo>
                    <a:pt x="141255" y="1640205"/>
                  </a:lnTo>
                  <a:lnTo>
                    <a:pt x="144196" y="1681924"/>
                  </a:lnTo>
                  <a:lnTo>
                    <a:pt x="147066" y="1723644"/>
                  </a:lnTo>
                  <a:lnTo>
                    <a:pt x="149590" y="1763529"/>
                  </a:lnTo>
                  <a:lnTo>
                    <a:pt x="152400" y="1803273"/>
                  </a:lnTo>
                  <a:lnTo>
                    <a:pt x="155209" y="1843016"/>
                  </a:lnTo>
                  <a:lnTo>
                    <a:pt x="157734" y="1882902"/>
                  </a:lnTo>
                  <a:lnTo>
                    <a:pt x="160043" y="1921192"/>
                  </a:lnTo>
                  <a:lnTo>
                    <a:pt x="162496" y="1959483"/>
                  </a:lnTo>
                  <a:lnTo>
                    <a:pt x="165234" y="1997773"/>
                  </a:lnTo>
                  <a:lnTo>
                    <a:pt x="168402" y="2036064"/>
                  </a:lnTo>
                  <a:lnTo>
                    <a:pt x="174688" y="2107025"/>
                  </a:lnTo>
                  <a:lnTo>
                    <a:pt x="182118" y="2178558"/>
                  </a:lnTo>
                  <a:lnTo>
                    <a:pt x="185094" y="2211133"/>
                  </a:lnTo>
                  <a:lnTo>
                    <a:pt x="188214" y="2243709"/>
                  </a:lnTo>
                  <a:lnTo>
                    <a:pt x="191333" y="2276284"/>
                  </a:lnTo>
                  <a:lnTo>
                    <a:pt x="194310" y="2308860"/>
                  </a:lnTo>
                  <a:lnTo>
                    <a:pt x="197024" y="2339601"/>
                  </a:lnTo>
                  <a:lnTo>
                    <a:pt x="199453" y="2370201"/>
                  </a:lnTo>
                  <a:lnTo>
                    <a:pt x="201596" y="2400800"/>
                  </a:lnTo>
                  <a:lnTo>
                    <a:pt x="203454" y="2431542"/>
                  </a:lnTo>
                  <a:lnTo>
                    <a:pt x="206752" y="2473392"/>
                  </a:lnTo>
                  <a:lnTo>
                    <a:pt x="209835" y="2515457"/>
                  </a:lnTo>
                  <a:lnTo>
                    <a:pt x="212776" y="2557664"/>
                  </a:lnTo>
                  <a:lnTo>
                    <a:pt x="215646" y="2599944"/>
                  </a:lnTo>
                  <a:lnTo>
                    <a:pt x="217015" y="2625661"/>
                  </a:lnTo>
                  <a:lnTo>
                    <a:pt x="218598" y="2651379"/>
                  </a:lnTo>
                  <a:lnTo>
                    <a:pt x="220039" y="2677096"/>
                  </a:lnTo>
                  <a:lnTo>
                    <a:pt x="220980" y="2702814"/>
                  </a:lnTo>
                  <a:lnTo>
                    <a:pt x="221670" y="2725674"/>
                  </a:lnTo>
                  <a:lnTo>
                    <a:pt x="222504" y="2748534"/>
                  </a:lnTo>
                  <a:lnTo>
                    <a:pt x="223337" y="2771394"/>
                  </a:lnTo>
                  <a:lnTo>
                    <a:pt x="224028" y="2794254"/>
                  </a:lnTo>
                  <a:lnTo>
                    <a:pt x="224599" y="2812101"/>
                  </a:lnTo>
                  <a:lnTo>
                    <a:pt x="225171" y="2830163"/>
                  </a:lnTo>
                  <a:lnTo>
                    <a:pt x="225742" y="2848367"/>
                  </a:lnTo>
                  <a:lnTo>
                    <a:pt x="226314" y="2866644"/>
                  </a:lnTo>
                  <a:lnTo>
                    <a:pt x="226897" y="2878764"/>
                  </a:lnTo>
                  <a:lnTo>
                    <a:pt x="227552" y="2891028"/>
                  </a:lnTo>
                  <a:lnTo>
                    <a:pt x="228349" y="2903291"/>
                  </a:lnTo>
                  <a:lnTo>
                    <a:pt x="229362" y="2915412"/>
                  </a:lnTo>
                  <a:lnTo>
                    <a:pt x="230481" y="2922972"/>
                  </a:lnTo>
                  <a:lnTo>
                    <a:pt x="231457" y="2930747"/>
                  </a:lnTo>
                  <a:lnTo>
                    <a:pt x="232148" y="2938664"/>
                  </a:lnTo>
                  <a:lnTo>
                    <a:pt x="232410" y="2946654"/>
                  </a:lnTo>
                  <a:lnTo>
                    <a:pt x="232945" y="2953297"/>
                  </a:lnTo>
                  <a:lnTo>
                    <a:pt x="233267" y="2960370"/>
                  </a:lnTo>
                  <a:lnTo>
                    <a:pt x="233160" y="2967442"/>
                  </a:lnTo>
                  <a:lnTo>
                    <a:pt x="232410" y="2974086"/>
                  </a:lnTo>
                  <a:lnTo>
                    <a:pt x="231648" y="2975610"/>
                  </a:lnTo>
                  <a:lnTo>
                    <a:pt x="231648" y="2976372"/>
                  </a:lnTo>
                  <a:lnTo>
                    <a:pt x="230886" y="2977134"/>
                  </a:lnTo>
                  <a:lnTo>
                    <a:pt x="227838" y="2972562"/>
                  </a:lnTo>
                  <a:lnTo>
                    <a:pt x="224028" y="2967990"/>
                  </a:lnTo>
                  <a:lnTo>
                    <a:pt x="220980" y="2962656"/>
                  </a:lnTo>
                </a:path>
              </a:pathLst>
            </a:custGeom>
            <a:noFill/>
            <a:ln cap="flat" cmpd="sng" w="22900">
              <a:solidFill>
                <a:srgbClr val="FF99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495" name="Google Shape;2495;p81"/>
            <p:cNvGrpSpPr/>
            <p:nvPr/>
          </p:nvGrpSpPr>
          <p:grpSpPr>
            <a:xfrm>
              <a:off x="7072122" y="4689348"/>
              <a:ext cx="64516" cy="58928"/>
              <a:chOff x="7072122" y="4689348"/>
              <a:chExt cx="64516" cy="58928"/>
            </a:xfrm>
          </p:grpSpPr>
          <p:sp>
            <p:nvSpPr>
              <p:cNvPr id="2496" name="Google Shape;2496;p81"/>
              <p:cNvSpPr/>
              <p:nvPr/>
            </p:nvSpPr>
            <p:spPr>
              <a:xfrm>
                <a:off x="7072122" y="4689348"/>
                <a:ext cx="46990" cy="5714"/>
              </a:xfrm>
              <a:custGeom>
                <a:rect b="b" l="l" r="r" t="t"/>
                <a:pathLst>
                  <a:path extrusionOk="0" h="5714" w="46990">
                    <a:moveTo>
                      <a:pt x="0" y="0"/>
                    </a:moveTo>
                    <a:lnTo>
                      <a:pt x="8334" y="2762"/>
                    </a:lnTo>
                    <a:lnTo>
                      <a:pt x="15811" y="4381"/>
                    </a:lnTo>
                    <a:lnTo>
                      <a:pt x="23574" y="5143"/>
                    </a:lnTo>
                    <a:lnTo>
                      <a:pt x="32766" y="5334"/>
                    </a:lnTo>
                    <a:lnTo>
                      <a:pt x="37338" y="5334"/>
                    </a:lnTo>
                    <a:lnTo>
                      <a:pt x="41910" y="5334"/>
                    </a:lnTo>
                    <a:lnTo>
                      <a:pt x="46482" y="5334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97" name="Google Shape;2497;p81"/>
              <p:cNvSpPr/>
              <p:nvPr/>
            </p:nvSpPr>
            <p:spPr>
              <a:xfrm>
                <a:off x="7078218" y="4738116"/>
                <a:ext cx="58420" cy="10160"/>
              </a:xfrm>
              <a:custGeom>
                <a:rect b="b" l="l" r="r" t="t"/>
                <a:pathLst>
                  <a:path extrusionOk="0" h="10160" w="58420">
                    <a:moveTo>
                      <a:pt x="0" y="9143"/>
                    </a:moveTo>
                    <a:lnTo>
                      <a:pt x="44958" y="4571"/>
                    </a:lnTo>
                    <a:lnTo>
                      <a:pt x="51816" y="2285"/>
                    </a:lnTo>
                    <a:lnTo>
                      <a:pt x="54102" y="1523"/>
                    </a:lnTo>
                    <a:lnTo>
                      <a:pt x="57912" y="0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2498" name="Google Shape;2498;p81"/>
            <p:cNvPicPr preferRelativeResize="0"/>
            <p:nvPr/>
          </p:nvPicPr>
          <p:blipFill rotWithShape="1">
            <a:blip r:embed="rId45">
              <a:alphaModFix/>
            </a:blip>
            <a:srcRect b="0" l="0" r="0" t="0"/>
            <a:stretch/>
          </p:blipFill>
          <p:spPr>
            <a:xfrm>
              <a:off x="7390612" y="4498060"/>
              <a:ext cx="185216" cy="26903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99" name="Google Shape;2499;p81"/>
            <p:cNvPicPr preferRelativeResize="0"/>
            <p:nvPr/>
          </p:nvPicPr>
          <p:blipFill rotWithShape="1">
            <a:blip r:embed="rId46">
              <a:alphaModFix/>
            </a:blip>
            <a:srcRect b="0" l="0" r="0" t="0"/>
            <a:stretch/>
          </p:blipFill>
          <p:spPr>
            <a:xfrm>
              <a:off x="7700746" y="4642078"/>
              <a:ext cx="109016" cy="10977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00" name="Google Shape;2500;p81"/>
            <p:cNvPicPr preferRelativeResize="0"/>
            <p:nvPr/>
          </p:nvPicPr>
          <p:blipFill rotWithShape="1">
            <a:blip r:embed="rId47">
              <a:alphaModFix/>
            </a:blip>
            <a:srcRect b="0" l="0" r="0" t="0"/>
            <a:stretch/>
          </p:blipFill>
          <p:spPr>
            <a:xfrm>
              <a:off x="7950682" y="4566665"/>
              <a:ext cx="149402" cy="15623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501" name="Google Shape;2501;p81"/>
            <p:cNvGrpSpPr/>
            <p:nvPr/>
          </p:nvGrpSpPr>
          <p:grpSpPr>
            <a:xfrm>
              <a:off x="8145397" y="4521708"/>
              <a:ext cx="145416" cy="180618"/>
              <a:chOff x="8145397" y="4521708"/>
              <a:chExt cx="145416" cy="180618"/>
            </a:xfrm>
          </p:grpSpPr>
          <p:pic>
            <p:nvPicPr>
              <p:cNvPr id="2502" name="Google Shape;2502;p81"/>
              <p:cNvPicPr preferRelativeResize="0"/>
              <p:nvPr/>
            </p:nvPicPr>
            <p:blipFill rotWithShape="1">
              <a:blip r:embed="rId48">
                <a:alphaModFix/>
              </a:blip>
              <a:srcRect b="0" l="0" r="0" t="0"/>
              <a:stretch/>
            </p:blipFill>
            <p:spPr>
              <a:xfrm>
                <a:off x="8145397" y="4554448"/>
                <a:ext cx="87085" cy="14787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503" name="Google Shape;2503;p81"/>
              <p:cNvSpPr/>
              <p:nvPr/>
            </p:nvSpPr>
            <p:spPr>
              <a:xfrm>
                <a:off x="8273033" y="4635246"/>
                <a:ext cx="9525" cy="59689"/>
              </a:xfrm>
              <a:custGeom>
                <a:rect b="b" l="l" r="r" t="t"/>
                <a:pathLst>
                  <a:path extrusionOk="0" h="59689" w="9525">
                    <a:moveTo>
                      <a:pt x="0" y="0"/>
                    </a:moveTo>
                    <a:lnTo>
                      <a:pt x="8382" y="42672"/>
                    </a:lnTo>
                    <a:lnTo>
                      <a:pt x="9144" y="49530"/>
                    </a:lnTo>
                    <a:lnTo>
                      <a:pt x="9144" y="57150"/>
                    </a:lnTo>
                    <a:lnTo>
                      <a:pt x="9144" y="57912"/>
                    </a:lnTo>
                    <a:lnTo>
                      <a:pt x="9144" y="58674"/>
                    </a:lnTo>
                    <a:lnTo>
                      <a:pt x="9144" y="59436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04" name="Google Shape;2504;p81"/>
              <p:cNvSpPr/>
              <p:nvPr/>
            </p:nvSpPr>
            <p:spPr>
              <a:xfrm>
                <a:off x="8276843" y="4521708"/>
                <a:ext cx="13970" cy="1904"/>
              </a:xfrm>
              <a:custGeom>
                <a:rect b="b" l="l" r="r" t="t"/>
                <a:pathLst>
                  <a:path extrusionOk="0" h="1904" w="13970">
                    <a:moveTo>
                      <a:pt x="13716" y="1524"/>
                    </a:moveTo>
                    <a:lnTo>
                      <a:pt x="9144" y="762"/>
                    </a:lnTo>
                    <a:lnTo>
                      <a:pt x="4572" y="0"/>
                    </a:lnTo>
                    <a:lnTo>
                      <a:pt x="0" y="0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2505" name="Google Shape;2505;p81"/>
            <p:cNvPicPr preferRelativeResize="0"/>
            <p:nvPr/>
          </p:nvPicPr>
          <p:blipFill rotWithShape="1">
            <a:blip r:embed="rId49">
              <a:alphaModFix/>
            </a:blip>
            <a:srcRect b="0" l="0" r="0" t="0"/>
            <a:stretch/>
          </p:blipFill>
          <p:spPr>
            <a:xfrm>
              <a:off x="8388832" y="4423384"/>
              <a:ext cx="133400" cy="16494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506" name="Google Shape;2506;p81"/>
            <p:cNvGrpSpPr/>
            <p:nvPr/>
          </p:nvGrpSpPr>
          <p:grpSpPr>
            <a:xfrm>
              <a:off x="8588476" y="4124680"/>
              <a:ext cx="518972" cy="435914"/>
              <a:chOff x="8588476" y="4124680"/>
              <a:chExt cx="518972" cy="435914"/>
            </a:xfrm>
          </p:grpSpPr>
          <p:pic>
            <p:nvPicPr>
              <p:cNvPr id="2507" name="Google Shape;2507;p81"/>
              <p:cNvPicPr preferRelativeResize="0"/>
              <p:nvPr/>
            </p:nvPicPr>
            <p:blipFill rotWithShape="1">
              <a:blip r:embed="rId50">
                <a:alphaModFix/>
              </a:blip>
              <a:srcRect b="0" l="0" r="0" t="0"/>
              <a:stretch/>
            </p:blipFill>
            <p:spPr>
              <a:xfrm>
                <a:off x="8588476" y="4292320"/>
                <a:ext cx="240080" cy="26827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508" name="Google Shape;2508;p81"/>
              <p:cNvSpPr/>
              <p:nvPr/>
            </p:nvSpPr>
            <p:spPr>
              <a:xfrm>
                <a:off x="8859773" y="4363212"/>
                <a:ext cx="24765" cy="54610"/>
              </a:xfrm>
              <a:custGeom>
                <a:rect b="b" l="l" r="r" t="t"/>
                <a:pathLst>
                  <a:path extrusionOk="0" h="54610" w="24765">
                    <a:moveTo>
                      <a:pt x="4572" y="762"/>
                    </a:moveTo>
                    <a:lnTo>
                      <a:pt x="16002" y="1524"/>
                    </a:lnTo>
                    <a:lnTo>
                      <a:pt x="22860" y="0"/>
                    </a:lnTo>
                    <a:lnTo>
                      <a:pt x="24384" y="12954"/>
                    </a:lnTo>
                    <a:lnTo>
                      <a:pt x="5334" y="49530"/>
                    </a:lnTo>
                    <a:lnTo>
                      <a:pt x="3810" y="51054"/>
                    </a:lnTo>
                    <a:lnTo>
                      <a:pt x="0" y="54102"/>
                    </a:lnTo>
                  </a:path>
                </a:pathLst>
              </a:custGeom>
              <a:noFill/>
              <a:ln cap="flat" cmpd="sng" w="22900">
                <a:solidFill>
                  <a:srgbClr val="FF99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2509" name="Google Shape;2509;p81"/>
              <p:cNvPicPr preferRelativeResize="0"/>
              <p:nvPr/>
            </p:nvPicPr>
            <p:blipFill rotWithShape="1">
              <a:blip r:embed="rId51">
                <a:alphaModFix/>
              </a:blip>
              <a:srcRect b="0" l="0" r="0" t="0"/>
              <a:stretch/>
            </p:blipFill>
            <p:spPr>
              <a:xfrm>
                <a:off x="8892514" y="4124680"/>
                <a:ext cx="214934" cy="24970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2510" name="Google Shape;2510;p81"/>
            <p:cNvSpPr/>
            <p:nvPr/>
          </p:nvSpPr>
          <p:spPr>
            <a:xfrm>
              <a:off x="6457950" y="4568952"/>
              <a:ext cx="86359" cy="281304"/>
            </a:xfrm>
            <a:custGeom>
              <a:rect b="b" l="l" r="r" t="t"/>
              <a:pathLst>
                <a:path extrusionOk="0" h="281304" w="86359">
                  <a:moveTo>
                    <a:pt x="63246" y="14477"/>
                  </a:moveTo>
                  <a:lnTo>
                    <a:pt x="21336" y="0"/>
                  </a:lnTo>
                  <a:lnTo>
                    <a:pt x="17526" y="2285"/>
                  </a:lnTo>
                  <a:lnTo>
                    <a:pt x="12192" y="12191"/>
                  </a:lnTo>
                  <a:lnTo>
                    <a:pt x="8120" y="21597"/>
                  </a:lnTo>
                  <a:lnTo>
                    <a:pt x="5905" y="31432"/>
                  </a:lnTo>
                  <a:lnTo>
                    <a:pt x="5119" y="41552"/>
                  </a:lnTo>
                  <a:lnTo>
                    <a:pt x="5334" y="51815"/>
                  </a:lnTo>
                  <a:lnTo>
                    <a:pt x="7227" y="62138"/>
                  </a:lnTo>
                  <a:lnTo>
                    <a:pt x="11334" y="71532"/>
                  </a:lnTo>
                  <a:lnTo>
                    <a:pt x="17014" y="80212"/>
                  </a:lnTo>
                  <a:lnTo>
                    <a:pt x="23622" y="88391"/>
                  </a:lnTo>
                  <a:lnTo>
                    <a:pt x="27372" y="93714"/>
                  </a:lnTo>
                  <a:lnTo>
                    <a:pt x="30194" y="100107"/>
                  </a:lnTo>
                  <a:lnTo>
                    <a:pt x="31444" y="106930"/>
                  </a:lnTo>
                  <a:lnTo>
                    <a:pt x="30480" y="113537"/>
                  </a:lnTo>
                  <a:lnTo>
                    <a:pt x="26753" y="121515"/>
                  </a:lnTo>
                  <a:lnTo>
                    <a:pt x="21812" y="129349"/>
                  </a:lnTo>
                  <a:lnTo>
                    <a:pt x="16442" y="136898"/>
                  </a:lnTo>
                  <a:lnTo>
                    <a:pt x="11430" y="144017"/>
                  </a:lnTo>
                  <a:lnTo>
                    <a:pt x="6858" y="150113"/>
                  </a:lnTo>
                  <a:lnTo>
                    <a:pt x="1524" y="157733"/>
                  </a:lnTo>
                  <a:lnTo>
                    <a:pt x="762" y="164591"/>
                  </a:lnTo>
                  <a:lnTo>
                    <a:pt x="0" y="170687"/>
                  </a:lnTo>
                  <a:lnTo>
                    <a:pt x="1524" y="172211"/>
                  </a:lnTo>
                  <a:lnTo>
                    <a:pt x="6858" y="176021"/>
                  </a:lnTo>
                  <a:lnTo>
                    <a:pt x="11430" y="179831"/>
                  </a:lnTo>
                  <a:lnTo>
                    <a:pt x="25288" y="221777"/>
                  </a:lnTo>
                  <a:lnTo>
                    <a:pt x="25146" y="232409"/>
                  </a:lnTo>
                  <a:lnTo>
                    <a:pt x="25681" y="241077"/>
                  </a:lnTo>
                  <a:lnTo>
                    <a:pt x="47755" y="278046"/>
                  </a:lnTo>
                  <a:lnTo>
                    <a:pt x="64031" y="281023"/>
                  </a:lnTo>
                  <a:lnTo>
                    <a:pt x="71818" y="280320"/>
                  </a:lnTo>
                  <a:lnTo>
                    <a:pt x="78747" y="277189"/>
                  </a:lnTo>
                  <a:lnTo>
                    <a:pt x="86106" y="271271"/>
                  </a:lnTo>
                </a:path>
              </a:pathLst>
            </a:custGeom>
            <a:noFill/>
            <a:ln cap="flat" cmpd="sng" w="22900">
              <a:solidFill>
                <a:srgbClr val="FF99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511" name="Google Shape;2511;p81"/>
            <p:cNvPicPr preferRelativeResize="0"/>
            <p:nvPr/>
          </p:nvPicPr>
          <p:blipFill rotWithShape="1">
            <a:blip r:embed="rId52">
              <a:alphaModFix/>
            </a:blip>
            <a:srcRect b="0" l="0" r="0" t="0"/>
            <a:stretch/>
          </p:blipFill>
          <p:spPr>
            <a:xfrm>
              <a:off x="6647519" y="4519396"/>
              <a:ext cx="283657" cy="29875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12" name="Google Shape;2512;p81"/>
            <p:cNvSpPr/>
            <p:nvPr/>
          </p:nvSpPr>
          <p:spPr>
            <a:xfrm>
              <a:off x="5257800" y="2253995"/>
              <a:ext cx="822960" cy="72389"/>
            </a:xfrm>
            <a:custGeom>
              <a:rect b="b" l="l" r="r" t="t"/>
              <a:pathLst>
                <a:path extrusionOk="0" h="72389" w="822960">
                  <a:moveTo>
                    <a:pt x="0" y="68580"/>
                  </a:moveTo>
                  <a:lnTo>
                    <a:pt x="16918" y="70782"/>
                  </a:lnTo>
                  <a:lnTo>
                    <a:pt x="33623" y="71913"/>
                  </a:lnTo>
                  <a:lnTo>
                    <a:pt x="50470" y="72330"/>
                  </a:lnTo>
                  <a:lnTo>
                    <a:pt x="67818" y="72390"/>
                  </a:lnTo>
                  <a:lnTo>
                    <a:pt x="97536" y="71604"/>
                  </a:lnTo>
                  <a:lnTo>
                    <a:pt x="156972" y="66603"/>
                  </a:lnTo>
                  <a:lnTo>
                    <a:pt x="229100" y="57983"/>
                  </a:lnTo>
                  <a:lnTo>
                    <a:pt x="271653" y="52578"/>
                  </a:lnTo>
                  <a:lnTo>
                    <a:pt x="314205" y="47172"/>
                  </a:lnTo>
                  <a:lnTo>
                    <a:pt x="356616" y="41910"/>
                  </a:lnTo>
                  <a:lnTo>
                    <a:pt x="409658" y="36409"/>
                  </a:lnTo>
                  <a:lnTo>
                    <a:pt x="462629" y="32194"/>
                  </a:lnTo>
                  <a:lnTo>
                    <a:pt x="515743" y="28836"/>
                  </a:lnTo>
                  <a:lnTo>
                    <a:pt x="569214" y="25908"/>
                  </a:lnTo>
                  <a:lnTo>
                    <a:pt x="614469" y="23336"/>
                  </a:lnTo>
                  <a:lnTo>
                    <a:pt x="659796" y="20764"/>
                  </a:lnTo>
                  <a:lnTo>
                    <a:pt x="704980" y="17335"/>
                  </a:lnTo>
                  <a:lnTo>
                    <a:pt x="749808" y="12192"/>
                  </a:lnTo>
                  <a:lnTo>
                    <a:pt x="793742" y="5762"/>
                  </a:lnTo>
                  <a:lnTo>
                    <a:pt x="808482" y="3048"/>
                  </a:lnTo>
                  <a:lnTo>
                    <a:pt x="813054" y="2286"/>
                  </a:lnTo>
                  <a:lnTo>
                    <a:pt x="818388" y="1524"/>
                  </a:lnTo>
                  <a:lnTo>
                    <a:pt x="822960" y="0"/>
                  </a:lnTo>
                  <a:lnTo>
                    <a:pt x="816554" y="0"/>
                  </a:lnTo>
                  <a:lnTo>
                    <a:pt x="810006" y="0"/>
                  </a:lnTo>
                  <a:lnTo>
                    <a:pt x="803457" y="0"/>
                  </a:lnTo>
                  <a:lnTo>
                    <a:pt x="797052" y="0"/>
                  </a:lnTo>
                </a:path>
              </a:pathLst>
            </a:custGeom>
            <a:noFill/>
            <a:ln cap="flat" cmpd="sng" w="22900">
              <a:solidFill>
                <a:srgbClr val="FF99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3" name="Google Shape;2513;p81"/>
            <p:cNvSpPr/>
            <p:nvPr/>
          </p:nvSpPr>
          <p:spPr>
            <a:xfrm>
              <a:off x="7340345" y="4912614"/>
              <a:ext cx="1129029" cy="51435"/>
            </a:xfrm>
            <a:custGeom>
              <a:rect b="b" l="l" r="r" t="t"/>
              <a:pathLst>
                <a:path extrusionOk="0" h="51435" w="1129029">
                  <a:moveTo>
                    <a:pt x="0" y="51054"/>
                  </a:moveTo>
                  <a:lnTo>
                    <a:pt x="19431" y="50053"/>
                  </a:lnTo>
                  <a:lnTo>
                    <a:pt x="38862" y="49339"/>
                  </a:lnTo>
                  <a:lnTo>
                    <a:pt x="58293" y="48910"/>
                  </a:lnTo>
                  <a:lnTo>
                    <a:pt x="77724" y="48768"/>
                  </a:lnTo>
                  <a:lnTo>
                    <a:pt x="109716" y="48875"/>
                  </a:lnTo>
                  <a:lnTo>
                    <a:pt x="141636" y="49053"/>
                  </a:lnTo>
                  <a:lnTo>
                    <a:pt x="173414" y="49089"/>
                  </a:lnTo>
                  <a:lnTo>
                    <a:pt x="204978" y="48768"/>
                  </a:lnTo>
                  <a:lnTo>
                    <a:pt x="247269" y="48363"/>
                  </a:lnTo>
                  <a:lnTo>
                    <a:pt x="289559" y="47244"/>
                  </a:lnTo>
                  <a:lnTo>
                    <a:pt x="331851" y="45553"/>
                  </a:lnTo>
                  <a:lnTo>
                    <a:pt x="374142" y="43434"/>
                  </a:lnTo>
                  <a:lnTo>
                    <a:pt x="426017" y="40469"/>
                  </a:lnTo>
                  <a:lnTo>
                    <a:pt x="477678" y="37433"/>
                  </a:lnTo>
                  <a:lnTo>
                    <a:pt x="529197" y="34540"/>
                  </a:lnTo>
                  <a:lnTo>
                    <a:pt x="580644" y="32004"/>
                  </a:lnTo>
                  <a:lnTo>
                    <a:pt x="634234" y="29848"/>
                  </a:lnTo>
                  <a:lnTo>
                    <a:pt x="687609" y="27908"/>
                  </a:lnTo>
                  <a:lnTo>
                    <a:pt x="740842" y="26110"/>
                  </a:lnTo>
                  <a:lnTo>
                    <a:pt x="794004" y="24383"/>
                  </a:lnTo>
                  <a:lnTo>
                    <a:pt x="849427" y="22050"/>
                  </a:lnTo>
                  <a:lnTo>
                    <a:pt x="904779" y="19430"/>
                  </a:lnTo>
                  <a:lnTo>
                    <a:pt x="959989" y="16240"/>
                  </a:lnTo>
                  <a:lnTo>
                    <a:pt x="1014984" y="12191"/>
                  </a:lnTo>
                  <a:lnTo>
                    <a:pt x="1062990" y="7143"/>
                  </a:lnTo>
                  <a:lnTo>
                    <a:pt x="1110996" y="1523"/>
                  </a:lnTo>
                  <a:lnTo>
                    <a:pt x="1116330" y="1523"/>
                  </a:lnTo>
                  <a:lnTo>
                    <a:pt x="1122426" y="761"/>
                  </a:lnTo>
                  <a:lnTo>
                    <a:pt x="1128522" y="0"/>
                  </a:lnTo>
                  <a:lnTo>
                    <a:pt x="1120592" y="4726"/>
                  </a:lnTo>
                  <a:lnTo>
                    <a:pt x="1112520" y="6953"/>
                  </a:lnTo>
                  <a:lnTo>
                    <a:pt x="1103876" y="7608"/>
                  </a:lnTo>
                  <a:lnTo>
                    <a:pt x="1094232" y="7619"/>
                  </a:lnTo>
                </a:path>
              </a:pathLst>
            </a:custGeom>
            <a:noFill/>
            <a:ln cap="flat" cmpd="sng" w="22900">
              <a:solidFill>
                <a:srgbClr val="3333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514" name="Google Shape;2514;p81"/>
            <p:cNvGrpSpPr/>
            <p:nvPr/>
          </p:nvGrpSpPr>
          <p:grpSpPr>
            <a:xfrm>
              <a:off x="5072634" y="2638806"/>
              <a:ext cx="124968" cy="80010"/>
              <a:chOff x="5072634" y="2638806"/>
              <a:chExt cx="124968" cy="80010"/>
            </a:xfrm>
          </p:grpSpPr>
          <p:sp>
            <p:nvSpPr>
              <p:cNvPr id="2515" name="Google Shape;2515;p81"/>
              <p:cNvSpPr/>
              <p:nvPr/>
            </p:nvSpPr>
            <p:spPr>
              <a:xfrm>
                <a:off x="5072634" y="2680716"/>
                <a:ext cx="69850" cy="3175"/>
              </a:xfrm>
              <a:custGeom>
                <a:rect b="b" l="l" r="r" t="t"/>
                <a:pathLst>
                  <a:path extrusionOk="0" h="3175" w="69850">
                    <a:moveTo>
                      <a:pt x="0" y="3048"/>
                    </a:moveTo>
                    <a:lnTo>
                      <a:pt x="9144" y="2917"/>
                    </a:lnTo>
                    <a:lnTo>
                      <a:pt x="18288" y="2571"/>
                    </a:lnTo>
                    <a:lnTo>
                      <a:pt x="27432" y="2083"/>
                    </a:lnTo>
                    <a:lnTo>
                      <a:pt x="36576" y="1524"/>
                    </a:lnTo>
                    <a:lnTo>
                      <a:pt x="44696" y="1821"/>
                    </a:lnTo>
                    <a:lnTo>
                      <a:pt x="53530" y="2190"/>
                    </a:lnTo>
                    <a:lnTo>
                      <a:pt x="62079" y="1845"/>
                    </a:lnTo>
                    <a:lnTo>
                      <a:pt x="69342" y="0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16" name="Google Shape;2516;p81"/>
              <p:cNvSpPr/>
              <p:nvPr/>
            </p:nvSpPr>
            <p:spPr>
              <a:xfrm>
                <a:off x="5151882" y="2638806"/>
                <a:ext cx="45720" cy="80010"/>
              </a:xfrm>
              <a:custGeom>
                <a:rect b="b" l="l" r="r" t="t"/>
                <a:pathLst>
                  <a:path extrusionOk="0" h="80010" w="45720">
                    <a:moveTo>
                      <a:pt x="2286" y="0"/>
                    </a:moveTo>
                    <a:lnTo>
                      <a:pt x="38100" y="19811"/>
                    </a:lnTo>
                    <a:lnTo>
                      <a:pt x="42672" y="22859"/>
                    </a:lnTo>
                    <a:lnTo>
                      <a:pt x="44196" y="28955"/>
                    </a:lnTo>
                    <a:lnTo>
                      <a:pt x="45720" y="36575"/>
                    </a:lnTo>
                    <a:lnTo>
                      <a:pt x="41910" y="41148"/>
                    </a:lnTo>
                    <a:lnTo>
                      <a:pt x="37338" y="46481"/>
                    </a:lnTo>
                    <a:lnTo>
                      <a:pt x="32051" y="53209"/>
                    </a:lnTo>
                    <a:lnTo>
                      <a:pt x="7620" y="78486"/>
                    </a:lnTo>
                    <a:lnTo>
                      <a:pt x="0" y="80010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517" name="Google Shape;2517;p81"/>
            <p:cNvGrpSpPr/>
            <p:nvPr/>
          </p:nvGrpSpPr>
          <p:grpSpPr>
            <a:xfrm>
              <a:off x="5574766" y="2627552"/>
              <a:ext cx="368097" cy="195682"/>
              <a:chOff x="5574766" y="2627552"/>
              <a:chExt cx="368097" cy="195682"/>
            </a:xfrm>
          </p:grpSpPr>
          <p:pic>
            <p:nvPicPr>
              <p:cNvPr id="2518" name="Google Shape;2518;p81"/>
              <p:cNvPicPr preferRelativeResize="0"/>
              <p:nvPr/>
            </p:nvPicPr>
            <p:blipFill rotWithShape="1">
              <a:blip r:embed="rId53">
                <a:alphaModFix/>
              </a:blip>
              <a:srcRect b="0" l="0" r="0" t="0"/>
              <a:stretch/>
            </p:blipFill>
            <p:spPr>
              <a:xfrm>
                <a:off x="5574766" y="2627552"/>
                <a:ext cx="96062" cy="195682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519" name="Google Shape;2519;p81"/>
              <p:cNvSpPr/>
              <p:nvPr/>
            </p:nvSpPr>
            <p:spPr>
              <a:xfrm>
                <a:off x="5713476" y="2719577"/>
                <a:ext cx="9525" cy="77469"/>
              </a:xfrm>
              <a:custGeom>
                <a:rect b="b" l="l" r="r" t="t"/>
                <a:pathLst>
                  <a:path extrusionOk="0" h="77469" w="9525">
                    <a:moveTo>
                      <a:pt x="0" y="0"/>
                    </a:moveTo>
                    <a:lnTo>
                      <a:pt x="1154" y="10287"/>
                    </a:lnTo>
                    <a:lnTo>
                      <a:pt x="2381" y="20574"/>
                    </a:lnTo>
                    <a:lnTo>
                      <a:pt x="3750" y="30861"/>
                    </a:lnTo>
                    <a:lnTo>
                      <a:pt x="5334" y="41148"/>
                    </a:lnTo>
                    <a:lnTo>
                      <a:pt x="6465" y="49137"/>
                    </a:lnTo>
                    <a:lnTo>
                      <a:pt x="7524" y="57054"/>
                    </a:lnTo>
                    <a:lnTo>
                      <a:pt x="8441" y="64829"/>
                    </a:lnTo>
                    <a:lnTo>
                      <a:pt x="9144" y="72390"/>
                    </a:lnTo>
                    <a:lnTo>
                      <a:pt x="9144" y="73914"/>
                    </a:lnTo>
                    <a:lnTo>
                      <a:pt x="9144" y="75438"/>
                    </a:lnTo>
                    <a:lnTo>
                      <a:pt x="9144" y="76962"/>
                    </a:lnTo>
                  </a:path>
                </a:pathLst>
              </a:custGeom>
              <a:noFill/>
              <a:ln cap="flat" cmpd="sng" w="2290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20" name="Google Shape;2520;p81"/>
              <p:cNvSpPr/>
              <p:nvPr/>
            </p:nvSpPr>
            <p:spPr>
              <a:xfrm>
                <a:off x="5710428" y="2651759"/>
                <a:ext cx="22860" cy="22860"/>
              </a:xfrm>
              <a:custGeom>
                <a:rect b="b" l="l" r="r" t="t"/>
                <a:pathLst>
                  <a:path extrusionOk="0" h="22860" w="22860">
                    <a:moveTo>
                      <a:pt x="0" y="4571"/>
                    </a:moveTo>
                    <a:lnTo>
                      <a:pt x="0" y="17525"/>
                    </a:lnTo>
                    <a:lnTo>
                      <a:pt x="4572" y="22859"/>
                    </a:lnTo>
                    <a:lnTo>
                      <a:pt x="17526" y="22859"/>
                    </a:lnTo>
                    <a:lnTo>
                      <a:pt x="22860" y="17525"/>
                    </a:lnTo>
                    <a:lnTo>
                      <a:pt x="22860" y="11429"/>
                    </a:lnTo>
                    <a:lnTo>
                      <a:pt x="22860" y="4571"/>
                    </a:lnTo>
                    <a:lnTo>
                      <a:pt x="17526" y="0"/>
                    </a:lnTo>
                    <a:lnTo>
                      <a:pt x="4572" y="0"/>
                    </a:lnTo>
                    <a:lnTo>
                      <a:pt x="0" y="4571"/>
                    </a:lnTo>
                    <a:close/>
                  </a:path>
                </a:pathLst>
              </a:custGeom>
              <a:solidFill>
                <a:srgbClr val="800080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2521" name="Google Shape;2521;p81"/>
              <p:cNvPicPr preferRelativeResize="0"/>
              <p:nvPr/>
            </p:nvPicPr>
            <p:blipFill rotWithShape="1">
              <a:blip r:embed="rId54">
                <a:alphaModFix/>
              </a:blip>
              <a:srcRect b="0" l="0" r="0" t="0"/>
              <a:stretch/>
            </p:blipFill>
            <p:spPr>
              <a:xfrm>
                <a:off x="5762028" y="2653258"/>
                <a:ext cx="180835" cy="13035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522" name="Google Shape;2522;p81"/>
            <p:cNvGrpSpPr/>
            <p:nvPr/>
          </p:nvGrpSpPr>
          <p:grpSpPr>
            <a:xfrm>
              <a:off x="6231610" y="2532887"/>
              <a:ext cx="599466" cy="363982"/>
              <a:chOff x="6231610" y="2532887"/>
              <a:chExt cx="599466" cy="363982"/>
            </a:xfrm>
          </p:grpSpPr>
          <p:pic>
            <p:nvPicPr>
              <p:cNvPr id="2523" name="Google Shape;2523;p81"/>
              <p:cNvPicPr preferRelativeResize="0"/>
              <p:nvPr/>
            </p:nvPicPr>
            <p:blipFill rotWithShape="1">
              <a:blip r:embed="rId55">
                <a:alphaModFix/>
              </a:blip>
              <a:srcRect b="0" l="0" r="0" t="0"/>
              <a:stretch/>
            </p:blipFill>
            <p:spPr>
              <a:xfrm>
                <a:off x="6231610" y="2586202"/>
                <a:ext cx="221005" cy="24429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524" name="Google Shape;2524;p81"/>
              <p:cNvPicPr preferRelativeResize="0"/>
              <p:nvPr/>
            </p:nvPicPr>
            <p:blipFill rotWithShape="1">
              <a:blip r:embed="rId56">
                <a:alphaModFix/>
              </a:blip>
              <a:srcRect b="0" l="0" r="0" t="0"/>
              <a:stretch/>
            </p:blipFill>
            <p:spPr>
              <a:xfrm>
                <a:off x="6488404" y="2632684"/>
                <a:ext cx="149402" cy="17454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525" name="Google Shape;2525;p81"/>
              <p:cNvSpPr/>
              <p:nvPr/>
            </p:nvSpPr>
            <p:spPr>
              <a:xfrm>
                <a:off x="6669024" y="2693669"/>
                <a:ext cx="6350" cy="64135"/>
              </a:xfrm>
              <a:custGeom>
                <a:rect b="b" l="l" r="r" t="t"/>
                <a:pathLst>
                  <a:path extrusionOk="0" h="64135" w="6350">
                    <a:moveTo>
                      <a:pt x="0" y="0"/>
                    </a:moveTo>
                    <a:lnTo>
                      <a:pt x="4572" y="40386"/>
                    </a:lnTo>
                    <a:lnTo>
                      <a:pt x="4572" y="48006"/>
                    </a:lnTo>
                    <a:lnTo>
                      <a:pt x="6096" y="55626"/>
                    </a:lnTo>
                    <a:lnTo>
                      <a:pt x="5334" y="63246"/>
                    </a:lnTo>
                    <a:lnTo>
                      <a:pt x="5334" y="64008"/>
                    </a:lnTo>
                    <a:lnTo>
                      <a:pt x="4572" y="64008"/>
                    </a:lnTo>
                  </a:path>
                </a:pathLst>
              </a:custGeom>
              <a:noFill/>
              <a:ln cap="flat" cmpd="sng" w="2290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26" name="Google Shape;2526;p81"/>
              <p:cNvSpPr/>
              <p:nvPr/>
            </p:nvSpPr>
            <p:spPr>
              <a:xfrm>
                <a:off x="6671310" y="2590037"/>
                <a:ext cx="22859" cy="22860"/>
              </a:xfrm>
              <a:custGeom>
                <a:rect b="b" l="l" r="r" t="t"/>
                <a:pathLst>
                  <a:path extrusionOk="0" h="22860" w="22859">
                    <a:moveTo>
                      <a:pt x="0" y="4571"/>
                    </a:moveTo>
                    <a:lnTo>
                      <a:pt x="0" y="17525"/>
                    </a:lnTo>
                    <a:lnTo>
                      <a:pt x="4571" y="22859"/>
                    </a:lnTo>
                    <a:lnTo>
                      <a:pt x="17525" y="22859"/>
                    </a:lnTo>
                    <a:lnTo>
                      <a:pt x="22859" y="17525"/>
                    </a:lnTo>
                    <a:lnTo>
                      <a:pt x="22859" y="11429"/>
                    </a:lnTo>
                    <a:lnTo>
                      <a:pt x="22859" y="4571"/>
                    </a:lnTo>
                    <a:lnTo>
                      <a:pt x="17525" y="0"/>
                    </a:lnTo>
                    <a:lnTo>
                      <a:pt x="4571" y="0"/>
                    </a:lnTo>
                    <a:lnTo>
                      <a:pt x="0" y="4571"/>
                    </a:lnTo>
                    <a:close/>
                  </a:path>
                </a:pathLst>
              </a:custGeom>
              <a:solidFill>
                <a:srgbClr val="800080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27" name="Google Shape;2527;p81"/>
              <p:cNvSpPr/>
              <p:nvPr/>
            </p:nvSpPr>
            <p:spPr>
              <a:xfrm>
                <a:off x="6734556" y="2532887"/>
                <a:ext cx="96520" cy="234950"/>
              </a:xfrm>
              <a:custGeom>
                <a:rect b="b" l="l" r="r" t="t"/>
                <a:pathLst>
                  <a:path extrusionOk="0" h="234950" w="96520">
                    <a:moveTo>
                      <a:pt x="0" y="0"/>
                    </a:moveTo>
                    <a:lnTo>
                      <a:pt x="34504" y="21538"/>
                    </a:lnTo>
                    <a:lnTo>
                      <a:pt x="69151" y="57530"/>
                    </a:lnTo>
                    <a:lnTo>
                      <a:pt x="93595" y="106906"/>
                    </a:lnTo>
                    <a:lnTo>
                      <a:pt x="96488" y="125444"/>
                    </a:lnTo>
                    <a:lnTo>
                      <a:pt x="96095" y="144125"/>
                    </a:lnTo>
                    <a:lnTo>
                      <a:pt x="84296" y="180689"/>
                    </a:lnTo>
                    <a:lnTo>
                      <a:pt x="60483" y="214598"/>
                    </a:lnTo>
                    <a:lnTo>
                      <a:pt x="37338" y="232410"/>
                    </a:lnTo>
                    <a:lnTo>
                      <a:pt x="32766" y="234696"/>
                    </a:lnTo>
                  </a:path>
                </a:pathLst>
              </a:custGeom>
              <a:noFill/>
              <a:ln cap="flat" cmpd="sng" w="2290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28" name="Google Shape;2528;p81"/>
              <p:cNvSpPr/>
              <p:nvPr/>
            </p:nvSpPr>
            <p:spPr>
              <a:xfrm>
                <a:off x="6319266" y="2842259"/>
                <a:ext cx="361950" cy="54610"/>
              </a:xfrm>
              <a:custGeom>
                <a:rect b="b" l="l" r="r" t="t"/>
                <a:pathLst>
                  <a:path extrusionOk="0" h="54610" w="361950">
                    <a:moveTo>
                      <a:pt x="0" y="54101"/>
                    </a:moveTo>
                    <a:lnTo>
                      <a:pt x="15430" y="51125"/>
                    </a:lnTo>
                    <a:lnTo>
                      <a:pt x="30861" y="48005"/>
                    </a:lnTo>
                    <a:lnTo>
                      <a:pt x="46291" y="44886"/>
                    </a:lnTo>
                    <a:lnTo>
                      <a:pt x="90427" y="36921"/>
                    </a:lnTo>
                    <a:lnTo>
                      <a:pt x="148411" y="28086"/>
                    </a:lnTo>
                    <a:lnTo>
                      <a:pt x="205097" y="20978"/>
                    </a:lnTo>
                    <a:lnTo>
                      <a:pt x="260484" y="14739"/>
                    </a:lnTo>
                    <a:lnTo>
                      <a:pt x="303347" y="10929"/>
                    </a:lnTo>
                    <a:lnTo>
                      <a:pt x="318516" y="9524"/>
                    </a:lnTo>
                    <a:lnTo>
                      <a:pt x="333684" y="8120"/>
                    </a:lnTo>
                    <a:lnTo>
                      <a:pt x="348996" y="6857"/>
                    </a:lnTo>
                    <a:lnTo>
                      <a:pt x="353568" y="6095"/>
                    </a:lnTo>
                    <a:lnTo>
                      <a:pt x="357378" y="6095"/>
                    </a:lnTo>
                    <a:lnTo>
                      <a:pt x="361950" y="5333"/>
                    </a:lnTo>
                    <a:lnTo>
                      <a:pt x="357997" y="4286"/>
                    </a:lnTo>
                    <a:lnTo>
                      <a:pt x="356616" y="3809"/>
                    </a:lnTo>
                    <a:lnTo>
                      <a:pt x="354663" y="2762"/>
                    </a:lnTo>
                    <a:lnTo>
                      <a:pt x="348996" y="0"/>
                    </a:lnTo>
                  </a:path>
                </a:pathLst>
              </a:custGeom>
              <a:noFill/>
              <a:ln cap="flat" cmpd="sng" w="22900">
                <a:solidFill>
                  <a:srgbClr val="FF99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529" name="Google Shape;2529;p81"/>
            <p:cNvGrpSpPr/>
            <p:nvPr/>
          </p:nvGrpSpPr>
          <p:grpSpPr>
            <a:xfrm>
              <a:off x="7144486" y="2529814"/>
              <a:ext cx="378002" cy="165404"/>
              <a:chOff x="7144486" y="2529814"/>
              <a:chExt cx="378002" cy="165404"/>
            </a:xfrm>
          </p:grpSpPr>
          <p:pic>
            <p:nvPicPr>
              <p:cNvPr id="2530" name="Google Shape;2530;p81"/>
              <p:cNvPicPr preferRelativeResize="0"/>
              <p:nvPr/>
            </p:nvPicPr>
            <p:blipFill rotWithShape="1">
              <a:blip r:embed="rId57">
                <a:alphaModFix/>
              </a:blip>
              <a:srcRect b="0" l="0" r="0" t="0"/>
              <a:stretch/>
            </p:blipFill>
            <p:spPr>
              <a:xfrm>
                <a:off x="7144486" y="2529814"/>
                <a:ext cx="215756" cy="16540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531" name="Google Shape;2531;p81"/>
              <p:cNvPicPr preferRelativeResize="0"/>
              <p:nvPr/>
            </p:nvPicPr>
            <p:blipFill rotWithShape="1">
              <a:blip r:embed="rId58">
                <a:alphaModFix/>
              </a:blip>
              <a:srcRect b="0" l="0" r="0" t="0"/>
              <a:stretch/>
            </p:blipFill>
            <p:spPr>
              <a:xfrm>
                <a:off x="7392898" y="2550686"/>
                <a:ext cx="129590" cy="9195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532" name="Google Shape;2532;p81"/>
            <p:cNvGrpSpPr/>
            <p:nvPr/>
          </p:nvGrpSpPr>
          <p:grpSpPr>
            <a:xfrm>
              <a:off x="7815358" y="2460497"/>
              <a:ext cx="530193" cy="181101"/>
              <a:chOff x="7815358" y="2460497"/>
              <a:chExt cx="530193" cy="181101"/>
            </a:xfrm>
          </p:grpSpPr>
          <p:sp>
            <p:nvSpPr>
              <p:cNvPr id="2533" name="Google Shape;2533;p81"/>
              <p:cNvSpPr/>
              <p:nvPr/>
            </p:nvSpPr>
            <p:spPr>
              <a:xfrm>
                <a:off x="7815358" y="2468879"/>
                <a:ext cx="160020" cy="172719"/>
              </a:xfrm>
              <a:custGeom>
                <a:rect b="b" l="l" r="r" t="t"/>
                <a:pathLst>
                  <a:path extrusionOk="0" h="172719" w="160020">
                    <a:moveTo>
                      <a:pt x="24098" y="0"/>
                    </a:moveTo>
                    <a:lnTo>
                      <a:pt x="32777" y="46398"/>
                    </a:lnTo>
                    <a:lnTo>
                      <a:pt x="35052" y="93345"/>
                    </a:lnTo>
                    <a:lnTo>
                      <a:pt x="35528" y="124205"/>
                    </a:lnTo>
                    <a:lnTo>
                      <a:pt x="35587" y="131171"/>
                    </a:lnTo>
                    <a:lnTo>
                      <a:pt x="35433" y="138207"/>
                    </a:lnTo>
                    <a:lnTo>
                      <a:pt x="34563" y="145101"/>
                    </a:lnTo>
                    <a:lnTo>
                      <a:pt x="32480" y="151638"/>
                    </a:lnTo>
                    <a:lnTo>
                      <a:pt x="26384" y="147828"/>
                    </a:lnTo>
                    <a:lnTo>
                      <a:pt x="26384" y="144780"/>
                    </a:lnTo>
                    <a:lnTo>
                      <a:pt x="23336" y="136398"/>
                    </a:lnTo>
                    <a:lnTo>
                      <a:pt x="20597" y="126111"/>
                    </a:lnTo>
                    <a:lnTo>
                      <a:pt x="18002" y="115823"/>
                    </a:lnTo>
                    <a:lnTo>
                      <a:pt x="15406" y="105536"/>
                    </a:lnTo>
                    <a:lnTo>
                      <a:pt x="0" y="112395"/>
                    </a:lnTo>
                    <a:lnTo>
                      <a:pt x="202" y="127944"/>
                    </a:lnTo>
                    <a:lnTo>
                      <a:pt x="23657" y="168425"/>
                    </a:lnTo>
                    <a:lnTo>
                      <a:pt x="48958" y="172604"/>
                    </a:lnTo>
                    <a:lnTo>
                      <a:pt x="62007" y="169640"/>
                    </a:lnTo>
                    <a:lnTo>
                      <a:pt x="97559" y="146804"/>
                    </a:lnTo>
                    <a:lnTo>
                      <a:pt x="123920" y="109727"/>
                    </a:lnTo>
                    <a:lnTo>
                      <a:pt x="127730" y="90487"/>
                    </a:lnTo>
                    <a:lnTo>
                      <a:pt x="126920" y="80152"/>
                    </a:lnTo>
                    <a:lnTo>
                      <a:pt x="122396" y="72389"/>
                    </a:lnTo>
                    <a:lnTo>
                      <a:pt x="113037" y="68663"/>
                    </a:lnTo>
                    <a:lnTo>
                      <a:pt x="102965" y="70008"/>
                    </a:lnTo>
                    <a:lnTo>
                      <a:pt x="72485" y="98964"/>
                    </a:lnTo>
                    <a:lnTo>
                      <a:pt x="74473" y="138731"/>
                    </a:lnTo>
                    <a:lnTo>
                      <a:pt x="110966" y="121157"/>
                    </a:lnTo>
                    <a:lnTo>
                      <a:pt x="121253" y="92225"/>
                    </a:lnTo>
                    <a:lnTo>
                      <a:pt x="123920" y="82295"/>
                    </a:lnTo>
                    <a:lnTo>
                      <a:pt x="125444" y="76199"/>
                    </a:lnTo>
                    <a:lnTo>
                      <a:pt x="126206" y="72389"/>
                    </a:lnTo>
                    <a:lnTo>
                      <a:pt x="130016" y="69341"/>
                    </a:lnTo>
                    <a:lnTo>
                      <a:pt x="136767" y="107811"/>
                    </a:lnTo>
                    <a:lnTo>
                      <a:pt x="155162" y="142494"/>
                    </a:lnTo>
                    <a:lnTo>
                      <a:pt x="156686" y="142494"/>
                    </a:lnTo>
                    <a:lnTo>
                      <a:pt x="158210" y="142494"/>
                    </a:lnTo>
                    <a:lnTo>
                      <a:pt x="159734" y="142494"/>
                    </a:lnTo>
                  </a:path>
                </a:pathLst>
              </a:custGeom>
              <a:noFill/>
              <a:ln cap="flat" cmpd="sng" w="2290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34" name="Google Shape;2534;p81"/>
              <p:cNvSpPr/>
              <p:nvPr/>
            </p:nvSpPr>
            <p:spPr>
              <a:xfrm>
                <a:off x="7996023" y="2481833"/>
                <a:ext cx="11429" cy="104139"/>
              </a:xfrm>
              <a:custGeom>
                <a:rect b="b" l="l" r="r" t="t"/>
                <a:pathLst>
                  <a:path extrusionOk="0" h="104139" w="11429">
                    <a:moveTo>
                      <a:pt x="8786" y="0"/>
                    </a:moveTo>
                    <a:lnTo>
                      <a:pt x="4810" y="19109"/>
                    </a:lnTo>
                    <a:lnTo>
                      <a:pt x="1547" y="38576"/>
                    </a:lnTo>
                    <a:lnTo>
                      <a:pt x="0" y="58185"/>
                    </a:lnTo>
                    <a:lnTo>
                      <a:pt x="1166" y="77724"/>
                    </a:lnTo>
                    <a:lnTo>
                      <a:pt x="2714" y="84451"/>
                    </a:lnTo>
                    <a:lnTo>
                      <a:pt x="4976" y="90963"/>
                    </a:lnTo>
                    <a:lnTo>
                      <a:pt x="7810" y="97333"/>
                    </a:lnTo>
                    <a:lnTo>
                      <a:pt x="11072" y="103632"/>
                    </a:lnTo>
                  </a:path>
                </a:pathLst>
              </a:custGeom>
              <a:noFill/>
              <a:ln cap="flat" cmpd="sng" w="2290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35" name="Google Shape;2535;p81"/>
              <p:cNvSpPr/>
              <p:nvPr/>
            </p:nvSpPr>
            <p:spPr>
              <a:xfrm>
                <a:off x="8002524" y="2519207"/>
                <a:ext cx="100965" cy="69850"/>
              </a:xfrm>
              <a:custGeom>
                <a:rect b="b" l="l" r="r" t="t"/>
                <a:pathLst>
                  <a:path extrusionOk="0" h="69850" w="100965">
                    <a:moveTo>
                      <a:pt x="0" y="48732"/>
                    </a:moveTo>
                    <a:lnTo>
                      <a:pt x="9941" y="42469"/>
                    </a:lnTo>
                    <a:lnTo>
                      <a:pt x="18954" y="38635"/>
                    </a:lnTo>
                    <a:lnTo>
                      <a:pt x="28396" y="35659"/>
                    </a:lnTo>
                    <a:lnTo>
                      <a:pt x="39623" y="31968"/>
                    </a:lnTo>
                    <a:lnTo>
                      <a:pt x="73151" y="3774"/>
                    </a:lnTo>
                    <a:lnTo>
                      <a:pt x="69341" y="1488"/>
                    </a:lnTo>
                    <a:lnTo>
                      <a:pt x="63353" y="0"/>
                    </a:lnTo>
                    <a:lnTo>
                      <a:pt x="58007" y="1583"/>
                    </a:lnTo>
                    <a:lnTo>
                      <a:pt x="36778" y="34932"/>
                    </a:lnTo>
                    <a:lnTo>
                      <a:pt x="34659" y="51161"/>
                    </a:lnTo>
                    <a:lnTo>
                      <a:pt x="35337" y="57876"/>
                    </a:lnTo>
                    <a:lnTo>
                      <a:pt x="38159" y="63448"/>
                    </a:lnTo>
                    <a:lnTo>
                      <a:pt x="44196" y="67020"/>
                    </a:lnTo>
                    <a:lnTo>
                      <a:pt x="53340" y="69306"/>
                    </a:lnTo>
                    <a:lnTo>
                      <a:pt x="59436" y="62448"/>
                    </a:lnTo>
                    <a:lnTo>
                      <a:pt x="71628" y="25110"/>
                    </a:lnTo>
                    <a:lnTo>
                      <a:pt x="72390" y="19776"/>
                    </a:lnTo>
                    <a:lnTo>
                      <a:pt x="73152" y="19014"/>
                    </a:lnTo>
                    <a:lnTo>
                      <a:pt x="75437" y="16728"/>
                    </a:lnTo>
                    <a:lnTo>
                      <a:pt x="76200" y="20538"/>
                    </a:lnTo>
                    <a:lnTo>
                      <a:pt x="77724" y="27396"/>
                    </a:lnTo>
                    <a:lnTo>
                      <a:pt x="96012" y="61686"/>
                    </a:lnTo>
                    <a:lnTo>
                      <a:pt x="100584" y="61686"/>
                    </a:lnTo>
                  </a:path>
                </a:pathLst>
              </a:custGeom>
              <a:noFill/>
              <a:ln cap="flat" cmpd="sng" w="2290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36" name="Google Shape;2536;p81"/>
              <p:cNvSpPr/>
              <p:nvPr/>
            </p:nvSpPr>
            <p:spPr>
              <a:xfrm>
                <a:off x="8132993" y="2492216"/>
                <a:ext cx="52070" cy="90805"/>
              </a:xfrm>
              <a:custGeom>
                <a:rect b="b" l="l" r="r" t="t"/>
                <a:pathLst>
                  <a:path extrusionOk="0" h="90805" w="52070">
                    <a:moveTo>
                      <a:pt x="34885" y="6381"/>
                    </a:moveTo>
                    <a:lnTo>
                      <a:pt x="23669" y="1583"/>
                    </a:lnTo>
                    <a:lnTo>
                      <a:pt x="15454" y="0"/>
                    </a:lnTo>
                    <a:lnTo>
                      <a:pt x="8953" y="3702"/>
                    </a:lnTo>
                    <a:lnTo>
                      <a:pt x="2881" y="14763"/>
                    </a:lnTo>
                    <a:lnTo>
                      <a:pt x="0" y="24300"/>
                    </a:lnTo>
                    <a:lnTo>
                      <a:pt x="404" y="33337"/>
                    </a:lnTo>
                    <a:lnTo>
                      <a:pt x="36647" y="62876"/>
                    </a:lnTo>
                    <a:lnTo>
                      <a:pt x="45553" y="66579"/>
                    </a:lnTo>
                    <a:lnTo>
                      <a:pt x="50125" y="68865"/>
                    </a:lnTo>
                    <a:lnTo>
                      <a:pt x="50887" y="69627"/>
                    </a:lnTo>
                    <a:lnTo>
                      <a:pt x="51649" y="72675"/>
                    </a:lnTo>
                    <a:lnTo>
                      <a:pt x="47863" y="78128"/>
                    </a:lnTo>
                    <a:lnTo>
                      <a:pt x="42505" y="81438"/>
                    </a:lnTo>
                    <a:lnTo>
                      <a:pt x="36004" y="83605"/>
                    </a:lnTo>
                    <a:lnTo>
                      <a:pt x="28789" y="85629"/>
                    </a:lnTo>
                    <a:lnTo>
                      <a:pt x="24253" y="87403"/>
                    </a:lnTo>
                    <a:lnTo>
                      <a:pt x="17645" y="89534"/>
                    </a:lnTo>
                    <a:lnTo>
                      <a:pt x="10894" y="90666"/>
                    </a:lnTo>
                    <a:lnTo>
                      <a:pt x="5929" y="89439"/>
                    </a:lnTo>
                    <a:lnTo>
                      <a:pt x="5929" y="87915"/>
                    </a:lnTo>
                    <a:lnTo>
                      <a:pt x="5929" y="86391"/>
                    </a:lnTo>
                    <a:lnTo>
                      <a:pt x="5929" y="84867"/>
                    </a:lnTo>
                  </a:path>
                </a:pathLst>
              </a:custGeom>
              <a:noFill/>
              <a:ln cap="flat" cmpd="sng" w="2290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37" name="Google Shape;2537;p81"/>
              <p:cNvSpPr/>
              <p:nvPr/>
            </p:nvSpPr>
            <p:spPr>
              <a:xfrm>
                <a:off x="8215884" y="2500883"/>
                <a:ext cx="32384" cy="74930"/>
              </a:xfrm>
              <a:custGeom>
                <a:rect b="b" l="l" r="r" t="t"/>
                <a:pathLst>
                  <a:path extrusionOk="0" h="74930" w="32384">
                    <a:moveTo>
                      <a:pt x="0" y="0"/>
                    </a:moveTo>
                    <a:lnTo>
                      <a:pt x="1881" y="10822"/>
                    </a:lnTo>
                    <a:lnTo>
                      <a:pt x="3048" y="20859"/>
                    </a:lnTo>
                    <a:lnTo>
                      <a:pt x="3643" y="30753"/>
                    </a:lnTo>
                    <a:lnTo>
                      <a:pt x="3810" y="41148"/>
                    </a:lnTo>
                    <a:lnTo>
                      <a:pt x="3417" y="47672"/>
                    </a:lnTo>
                    <a:lnTo>
                      <a:pt x="2952" y="55054"/>
                    </a:lnTo>
                    <a:lnTo>
                      <a:pt x="3488" y="62150"/>
                    </a:lnTo>
                    <a:lnTo>
                      <a:pt x="6096" y="67818"/>
                    </a:lnTo>
                    <a:lnTo>
                      <a:pt x="9144" y="71628"/>
                    </a:lnTo>
                    <a:lnTo>
                      <a:pt x="20574" y="74676"/>
                    </a:lnTo>
                    <a:lnTo>
                      <a:pt x="24384" y="71628"/>
                    </a:lnTo>
                    <a:lnTo>
                      <a:pt x="28956" y="67056"/>
                    </a:lnTo>
                    <a:lnTo>
                      <a:pt x="30480" y="65532"/>
                    </a:lnTo>
                    <a:lnTo>
                      <a:pt x="32004" y="61721"/>
                    </a:lnTo>
                  </a:path>
                </a:pathLst>
              </a:custGeom>
              <a:noFill/>
              <a:ln cap="flat" cmpd="sng" w="2290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38" name="Google Shape;2538;p81"/>
              <p:cNvSpPr/>
              <p:nvPr/>
            </p:nvSpPr>
            <p:spPr>
              <a:xfrm>
                <a:off x="8220456" y="2497835"/>
                <a:ext cx="39370" cy="29210"/>
              </a:xfrm>
              <a:custGeom>
                <a:rect b="b" l="l" r="r" t="t"/>
                <a:pathLst>
                  <a:path extrusionOk="0" h="29210" w="39370">
                    <a:moveTo>
                      <a:pt x="0" y="23622"/>
                    </a:moveTo>
                    <a:lnTo>
                      <a:pt x="7846" y="26860"/>
                    </a:lnTo>
                    <a:lnTo>
                      <a:pt x="14763" y="28956"/>
                    </a:lnTo>
                    <a:lnTo>
                      <a:pt x="21538" y="28765"/>
                    </a:lnTo>
                    <a:lnTo>
                      <a:pt x="28956" y="25146"/>
                    </a:lnTo>
                    <a:lnTo>
                      <a:pt x="33528" y="22098"/>
                    </a:lnTo>
                    <a:lnTo>
                      <a:pt x="38862" y="15240"/>
                    </a:lnTo>
                    <a:lnTo>
                      <a:pt x="35814" y="9144"/>
                    </a:lnTo>
                    <a:lnTo>
                      <a:pt x="32765" y="2286"/>
                    </a:lnTo>
                    <a:lnTo>
                      <a:pt x="21336" y="762"/>
                    </a:lnTo>
                    <a:lnTo>
                      <a:pt x="15239" y="0"/>
                    </a:lnTo>
                    <a:lnTo>
                      <a:pt x="12191" y="0"/>
                    </a:lnTo>
                    <a:lnTo>
                      <a:pt x="9143" y="0"/>
                    </a:lnTo>
                    <a:lnTo>
                      <a:pt x="6095" y="0"/>
                    </a:lnTo>
                  </a:path>
                </a:pathLst>
              </a:custGeom>
              <a:noFill/>
              <a:ln cap="flat" cmpd="sng" w="2290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39" name="Google Shape;2539;p81"/>
              <p:cNvSpPr/>
              <p:nvPr/>
            </p:nvSpPr>
            <p:spPr>
              <a:xfrm>
                <a:off x="8301990" y="2460497"/>
                <a:ext cx="16509" cy="95250"/>
              </a:xfrm>
              <a:custGeom>
                <a:rect b="b" l="l" r="r" t="t"/>
                <a:pathLst>
                  <a:path extrusionOk="0" h="95250" w="16509">
                    <a:moveTo>
                      <a:pt x="0" y="0"/>
                    </a:moveTo>
                    <a:lnTo>
                      <a:pt x="13716" y="39624"/>
                    </a:lnTo>
                    <a:lnTo>
                      <a:pt x="16002" y="63246"/>
                    </a:lnTo>
                    <a:lnTo>
                      <a:pt x="15644" y="75199"/>
                    </a:lnTo>
                    <a:lnTo>
                      <a:pt x="13716" y="86868"/>
                    </a:lnTo>
                    <a:lnTo>
                      <a:pt x="12192" y="93726"/>
                    </a:lnTo>
                    <a:lnTo>
                      <a:pt x="11430" y="91440"/>
                    </a:lnTo>
                    <a:lnTo>
                      <a:pt x="8382" y="95250"/>
                    </a:lnTo>
                  </a:path>
                </a:pathLst>
              </a:custGeom>
              <a:noFill/>
              <a:ln cap="flat" cmpd="sng" w="2290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40" name="Google Shape;2540;p81"/>
              <p:cNvSpPr/>
              <p:nvPr/>
            </p:nvSpPr>
            <p:spPr>
              <a:xfrm>
                <a:off x="8296656" y="2506217"/>
                <a:ext cx="48895" cy="5714"/>
              </a:xfrm>
              <a:custGeom>
                <a:rect b="b" l="l" r="r" t="t"/>
                <a:pathLst>
                  <a:path extrusionOk="0" h="5714" w="48895">
                    <a:moveTo>
                      <a:pt x="0" y="5334"/>
                    </a:moveTo>
                    <a:lnTo>
                      <a:pt x="10036" y="4310"/>
                    </a:lnTo>
                    <a:lnTo>
                      <a:pt x="19716" y="3429"/>
                    </a:lnTo>
                    <a:lnTo>
                      <a:pt x="29253" y="2547"/>
                    </a:lnTo>
                    <a:lnTo>
                      <a:pt x="38862" y="1524"/>
                    </a:lnTo>
                    <a:lnTo>
                      <a:pt x="44196" y="762"/>
                    </a:lnTo>
                    <a:lnTo>
                      <a:pt x="45720" y="762"/>
                    </a:lnTo>
                    <a:lnTo>
                      <a:pt x="48768" y="0"/>
                    </a:lnTo>
                  </a:path>
                </a:pathLst>
              </a:custGeom>
              <a:noFill/>
              <a:ln cap="flat" cmpd="sng" w="2290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544" name="Shape 2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45" name="Google Shape;2545;p82"/>
          <p:cNvGrpSpPr/>
          <p:nvPr/>
        </p:nvGrpSpPr>
        <p:grpSpPr>
          <a:xfrm>
            <a:off x="3153184" y="257148"/>
            <a:ext cx="3079925" cy="1815280"/>
            <a:chOff x="638256" y="2149576"/>
            <a:chExt cx="2894122" cy="2768884"/>
          </a:xfrm>
        </p:grpSpPr>
        <p:grpSp>
          <p:nvGrpSpPr>
            <p:cNvPr id="2546" name="Google Shape;2546;p82"/>
            <p:cNvGrpSpPr/>
            <p:nvPr/>
          </p:nvGrpSpPr>
          <p:grpSpPr>
            <a:xfrm>
              <a:off x="1756384" y="2149576"/>
              <a:ext cx="1100481" cy="309651"/>
              <a:chOff x="1756384" y="2149576"/>
              <a:chExt cx="1100481" cy="309651"/>
            </a:xfrm>
          </p:grpSpPr>
          <p:sp>
            <p:nvSpPr>
              <p:cNvPr id="2547" name="Google Shape;2547;p82"/>
              <p:cNvSpPr/>
              <p:nvPr/>
            </p:nvSpPr>
            <p:spPr>
              <a:xfrm>
                <a:off x="1996440" y="2365247"/>
                <a:ext cx="860425" cy="93980"/>
              </a:xfrm>
              <a:custGeom>
                <a:rect b="b" l="l" r="r" t="t"/>
                <a:pathLst>
                  <a:path extrusionOk="0" h="93980" w="860425">
                    <a:moveTo>
                      <a:pt x="19812" y="93725"/>
                    </a:moveTo>
                    <a:lnTo>
                      <a:pt x="12954" y="93725"/>
                    </a:lnTo>
                    <a:lnTo>
                      <a:pt x="6858" y="93725"/>
                    </a:lnTo>
                    <a:lnTo>
                      <a:pt x="0" y="93725"/>
                    </a:lnTo>
                    <a:lnTo>
                      <a:pt x="13382" y="90677"/>
                    </a:lnTo>
                    <a:lnTo>
                      <a:pt x="27051" y="88201"/>
                    </a:lnTo>
                    <a:lnTo>
                      <a:pt x="40719" y="86010"/>
                    </a:lnTo>
                    <a:lnTo>
                      <a:pt x="54102" y="83819"/>
                    </a:lnTo>
                    <a:lnTo>
                      <a:pt x="93547" y="78009"/>
                    </a:lnTo>
                    <a:lnTo>
                      <a:pt x="133064" y="72199"/>
                    </a:lnTo>
                    <a:lnTo>
                      <a:pt x="172723" y="66674"/>
                    </a:lnTo>
                    <a:lnTo>
                      <a:pt x="212598" y="61721"/>
                    </a:lnTo>
                    <a:lnTo>
                      <a:pt x="259689" y="55784"/>
                    </a:lnTo>
                    <a:lnTo>
                      <a:pt x="306781" y="49883"/>
                    </a:lnTo>
                    <a:lnTo>
                      <a:pt x="353872" y="44055"/>
                    </a:lnTo>
                    <a:lnTo>
                      <a:pt x="400964" y="38337"/>
                    </a:lnTo>
                    <a:lnTo>
                      <a:pt x="448056" y="32765"/>
                    </a:lnTo>
                    <a:lnTo>
                      <a:pt x="495519" y="27297"/>
                    </a:lnTo>
                    <a:lnTo>
                      <a:pt x="542836" y="21939"/>
                    </a:lnTo>
                    <a:lnTo>
                      <a:pt x="590044" y="16800"/>
                    </a:lnTo>
                    <a:lnTo>
                      <a:pt x="637178" y="11990"/>
                    </a:lnTo>
                    <a:lnTo>
                      <a:pt x="684276" y="7619"/>
                    </a:lnTo>
                    <a:lnTo>
                      <a:pt x="724292" y="4179"/>
                    </a:lnTo>
                    <a:lnTo>
                      <a:pt x="764381" y="1809"/>
                    </a:lnTo>
                    <a:lnTo>
                      <a:pt x="804612" y="440"/>
                    </a:lnTo>
                    <a:lnTo>
                      <a:pt x="845058" y="0"/>
                    </a:lnTo>
                    <a:lnTo>
                      <a:pt x="853440" y="0"/>
                    </a:lnTo>
                    <a:lnTo>
                      <a:pt x="854964" y="0"/>
                    </a:lnTo>
                    <a:lnTo>
                      <a:pt x="860298" y="0"/>
                    </a:lnTo>
                    <a:lnTo>
                      <a:pt x="854202" y="0"/>
                    </a:lnTo>
                    <a:lnTo>
                      <a:pt x="851154" y="0"/>
                    </a:lnTo>
                    <a:lnTo>
                      <a:pt x="845058" y="0"/>
                    </a:lnTo>
                    <a:lnTo>
                      <a:pt x="835247" y="0"/>
                    </a:lnTo>
                    <a:lnTo>
                      <a:pt x="827722" y="0"/>
                    </a:lnTo>
                    <a:lnTo>
                      <a:pt x="821055" y="0"/>
                    </a:lnTo>
                    <a:lnTo>
                      <a:pt x="813816" y="0"/>
                    </a:lnTo>
                  </a:path>
                </a:pathLst>
              </a:custGeom>
              <a:noFill/>
              <a:ln cap="flat" cmpd="sng" w="2290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2548" name="Google Shape;2548;p82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1756384" y="2191486"/>
                <a:ext cx="216673" cy="21302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549" name="Google Shape;2549;p82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2001748" y="2196058"/>
                <a:ext cx="372668" cy="14864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550" name="Google Shape;2550;p82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2480284" y="2205916"/>
                <a:ext cx="191312" cy="15402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551" name="Google Shape;2551;p82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2696692" y="2149576"/>
                <a:ext cx="146354" cy="170738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2552" name="Google Shape;2552;p82"/>
            <p:cNvSpPr/>
            <p:nvPr/>
          </p:nvSpPr>
          <p:spPr>
            <a:xfrm>
              <a:off x="1537716" y="3029711"/>
              <a:ext cx="1480185" cy="56514"/>
            </a:xfrm>
            <a:custGeom>
              <a:rect b="b" l="l" r="r" t="t"/>
              <a:pathLst>
                <a:path extrusionOk="0" h="56514" w="1480185">
                  <a:moveTo>
                    <a:pt x="0" y="56387"/>
                  </a:moveTo>
                  <a:lnTo>
                    <a:pt x="20323" y="50339"/>
                  </a:lnTo>
                  <a:lnTo>
                    <a:pt x="39147" y="47434"/>
                  </a:lnTo>
                  <a:lnTo>
                    <a:pt x="58400" y="46529"/>
                  </a:lnTo>
                  <a:lnTo>
                    <a:pt x="80010" y="46481"/>
                  </a:lnTo>
                  <a:lnTo>
                    <a:pt x="116014" y="46601"/>
                  </a:lnTo>
                  <a:lnTo>
                    <a:pt x="152019" y="46862"/>
                  </a:lnTo>
                  <a:lnTo>
                    <a:pt x="188023" y="47124"/>
                  </a:lnTo>
                  <a:lnTo>
                    <a:pt x="224028" y="47243"/>
                  </a:lnTo>
                  <a:lnTo>
                    <a:pt x="279727" y="47256"/>
                  </a:lnTo>
                  <a:lnTo>
                    <a:pt x="335316" y="46427"/>
                  </a:lnTo>
                  <a:lnTo>
                    <a:pt x="390869" y="44829"/>
                  </a:lnTo>
                  <a:lnTo>
                    <a:pt x="446458" y="42537"/>
                  </a:lnTo>
                  <a:lnTo>
                    <a:pt x="502158" y="39623"/>
                  </a:lnTo>
                  <a:lnTo>
                    <a:pt x="555735" y="36441"/>
                  </a:lnTo>
                  <a:lnTo>
                    <a:pt x="609459" y="33369"/>
                  </a:lnTo>
                  <a:lnTo>
                    <a:pt x="663293" y="30516"/>
                  </a:lnTo>
                  <a:lnTo>
                    <a:pt x="717200" y="27992"/>
                  </a:lnTo>
                  <a:lnTo>
                    <a:pt x="771144" y="25907"/>
                  </a:lnTo>
                  <a:lnTo>
                    <a:pt x="826465" y="24713"/>
                  </a:lnTo>
                  <a:lnTo>
                    <a:pt x="881786" y="23847"/>
                  </a:lnTo>
                  <a:lnTo>
                    <a:pt x="937107" y="23274"/>
                  </a:lnTo>
                  <a:lnTo>
                    <a:pt x="992428" y="22957"/>
                  </a:lnTo>
                  <a:lnTo>
                    <a:pt x="1047750" y="22859"/>
                  </a:lnTo>
                  <a:lnTo>
                    <a:pt x="1096133" y="22774"/>
                  </a:lnTo>
                  <a:lnTo>
                    <a:pt x="1144408" y="22543"/>
                  </a:lnTo>
                  <a:lnTo>
                    <a:pt x="1192645" y="22201"/>
                  </a:lnTo>
                  <a:lnTo>
                    <a:pt x="1240920" y="21787"/>
                  </a:lnTo>
                  <a:lnTo>
                    <a:pt x="1289304" y="21335"/>
                  </a:lnTo>
                  <a:lnTo>
                    <a:pt x="1364742" y="19335"/>
                  </a:lnTo>
                  <a:lnTo>
                    <a:pt x="1402461" y="18014"/>
                  </a:lnTo>
                  <a:lnTo>
                    <a:pt x="1440180" y="16763"/>
                  </a:lnTo>
                  <a:lnTo>
                    <a:pt x="1450336" y="16204"/>
                  </a:lnTo>
                  <a:lnTo>
                    <a:pt x="1460277" y="15716"/>
                  </a:lnTo>
                  <a:lnTo>
                    <a:pt x="1470076" y="15370"/>
                  </a:lnTo>
                  <a:lnTo>
                    <a:pt x="1479804" y="15239"/>
                  </a:lnTo>
                  <a:lnTo>
                    <a:pt x="1470898" y="13942"/>
                  </a:lnTo>
                  <a:lnTo>
                    <a:pt x="1431036" y="3047"/>
                  </a:lnTo>
                  <a:lnTo>
                    <a:pt x="1424178" y="0"/>
                  </a:lnTo>
                </a:path>
              </a:pathLst>
            </a:custGeom>
            <a:noFill/>
            <a:ln cap="flat" cmpd="sng" w="22900">
              <a:solidFill>
                <a:srgbClr val="8000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553" name="Google Shape;2553;p82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1600174" y="2569438"/>
              <a:ext cx="280466" cy="27970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554" name="Google Shape;2554;p82"/>
            <p:cNvGrpSpPr/>
            <p:nvPr/>
          </p:nvGrpSpPr>
          <p:grpSpPr>
            <a:xfrm>
              <a:off x="1961387" y="2737103"/>
              <a:ext cx="55626" cy="55245"/>
              <a:chOff x="1961387" y="2737103"/>
              <a:chExt cx="55626" cy="55245"/>
            </a:xfrm>
          </p:grpSpPr>
          <p:sp>
            <p:nvSpPr>
              <p:cNvPr id="2555" name="Google Shape;2555;p82"/>
              <p:cNvSpPr/>
              <p:nvPr/>
            </p:nvSpPr>
            <p:spPr>
              <a:xfrm>
                <a:off x="1961387" y="2737103"/>
                <a:ext cx="40005" cy="7619"/>
              </a:xfrm>
              <a:custGeom>
                <a:rect b="b" l="l" r="r" t="t"/>
                <a:pathLst>
                  <a:path extrusionOk="0" h="7619" w="40005">
                    <a:moveTo>
                      <a:pt x="0" y="0"/>
                    </a:moveTo>
                    <a:lnTo>
                      <a:pt x="8477" y="1357"/>
                    </a:lnTo>
                    <a:lnTo>
                      <a:pt x="17526" y="2285"/>
                    </a:lnTo>
                    <a:lnTo>
                      <a:pt x="26574" y="3214"/>
                    </a:lnTo>
                    <a:lnTo>
                      <a:pt x="35052" y="4571"/>
                    </a:lnTo>
                    <a:lnTo>
                      <a:pt x="38100" y="6095"/>
                    </a:lnTo>
                    <a:lnTo>
                      <a:pt x="38862" y="6095"/>
                    </a:lnTo>
                    <a:lnTo>
                      <a:pt x="39624" y="7619"/>
                    </a:lnTo>
                  </a:path>
                </a:pathLst>
              </a:custGeom>
              <a:noFill/>
              <a:ln cap="flat" cmpd="sng" w="2290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56" name="Google Shape;2556;p82"/>
              <p:cNvSpPr/>
              <p:nvPr/>
            </p:nvSpPr>
            <p:spPr>
              <a:xfrm>
                <a:off x="1975103" y="2790443"/>
                <a:ext cx="41910" cy="1905"/>
              </a:xfrm>
              <a:custGeom>
                <a:rect b="b" l="l" r="r" t="t"/>
                <a:pathLst>
                  <a:path extrusionOk="0" h="1905" w="41910">
                    <a:moveTo>
                      <a:pt x="0" y="0"/>
                    </a:moveTo>
                    <a:lnTo>
                      <a:pt x="8905" y="976"/>
                    </a:lnTo>
                    <a:lnTo>
                      <a:pt x="17526" y="1523"/>
                    </a:lnTo>
                    <a:lnTo>
                      <a:pt x="26146" y="1500"/>
                    </a:lnTo>
                    <a:lnTo>
                      <a:pt x="35052" y="761"/>
                    </a:lnTo>
                    <a:lnTo>
                      <a:pt x="37338" y="761"/>
                    </a:lnTo>
                    <a:lnTo>
                      <a:pt x="39624" y="0"/>
                    </a:lnTo>
                    <a:lnTo>
                      <a:pt x="41910" y="0"/>
                    </a:lnTo>
                  </a:path>
                </a:pathLst>
              </a:custGeom>
              <a:noFill/>
              <a:ln cap="flat" cmpd="sng" w="2290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2557" name="Google Shape;2557;p82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2187676" y="2571724"/>
              <a:ext cx="161594" cy="24160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58" name="Google Shape;2558;p82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2441422" y="2689834"/>
              <a:ext cx="83108" cy="9072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59" name="Google Shape;2559;p82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2597632" y="2654020"/>
              <a:ext cx="135661" cy="141782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560" name="Google Shape;2560;p82"/>
            <p:cNvGrpSpPr/>
            <p:nvPr/>
          </p:nvGrpSpPr>
          <p:grpSpPr>
            <a:xfrm>
              <a:off x="2809493" y="2638806"/>
              <a:ext cx="96901" cy="167894"/>
              <a:chOff x="2809493" y="2638806"/>
              <a:chExt cx="96901" cy="167894"/>
            </a:xfrm>
          </p:grpSpPr>
          <p:sp>
            <p:nvSpPr>
              <p:cNvPr id="2561" name="Google Shape;2561;p82"/>
              <p:cNvSpPr/>
              <p:nvPr/>
            </p:nvSpPr>
            <p:spPr>
              <a:xfrm>
                <a:off x="2809493" y="2655570"/>
                <a:ext cx="47625" cy="151130"/>
              </a:xfrm>
              <a:custGeom>
                <a:rect b="b" l="l" r="r" t="t"/>
                <a:pathLst>
                  <a:path extrusionOk="0" h="151130" w="47625">
                    <a:moveTo>
                      <a:pt x="3810" y="7620"/>
                    </a:moveTo>
                    <a:lnTo>
                      <a:pt x="3345" y="15168"/>
                    </a:lnTo>
                    <a:lnTo>
                      <a:pt x="2952" y="23431"/>
                    </a:lnTo>
                    <a:lnTo>
                      <a:pt x="4131" y="31408"/>
                    </a:lnTo>
                    <a:lnTo>
                      <a:pt x="8382" y="38100"/>
                    </a:lnTo>
                    <a:lnTo>
                      <a:pt x="12954" y="41910"/>
                    </a:lnTo>
                    <a:lnTo>
                      <a:pt x="23622" y="44196"/>
                    </a:lnTo>
                    <a:lnTo>
                      <a:pt x="28956" y="41910"/>
                    </a:lnTo>
                    <a:lnTo>
                      <a:pt x="47244" y="12954"/>
                    </a:lnTo>
                    <a:lnTo>
                      <a:pt x="47244" y="6858"/>
                    </a:lnTo>
                    <a:lnTo>
                      <a:pt x="47244" y="0"/>
                    </a:lnTo>
                    <a:lnTo>
                      <a:pt x="47244" y="5334"/>
                    </a:lnTo>
                    <a:lnTo>
                      <a:pt x="46482" y="16002"/>
                    </a:lnTo>
                    <a:lnTo>
                      <a:pt x="45720" y="22860"/>
                    </a:lnTo>
                    <a:lnTo>
                      <a:pt x="44719" y="37838"/>
                    </a:lnTo>
                    <a:lnTo>
                      <a:pt x="44005" y="52959"/>
                    </a:lnTo>
                    <a:lnTo>
                      <a:pt x="43576" y="68079"/>
                    </a:lnTo>
                    <a:lnTo>
                      <a:pt x="43434" y="83058"/>
                    </a:lnTo>
                    <a:lnTo>
                      <a:pt x="43350" y="96190"/>
                    </a:lnTo>
                    <a:lnTo>
                      <a:pt x="42767" y="109251"/>
                    </a:lnTo>
                    <a:lnTo>
                      <a:pt x="31242" y="149352"/>
                    </a:lnTo>
                    <a:lnTo>
                      <a:pt x="19812" y="150114"/>
                    </a:lnTo>
                    <a:lnTo>
                      <a:pt x="11430" y="150876"/>
                    </a:lnTo>
                    <a:lnTo>
                      <a:pt x="3048" y="148590"/>
                    </a:lnTo>
                    <a:lnTo>
                      <a:pt x="762" y="139446"/>
                    </a:lnTo>
                    <a:lnTo>
                      <a:pt x="0" y="132588"/>
                    </a:lnTo>
                    <a:lnTo>
                      <a:pt x="0" y="129540"/>
                    </a:lnTo>
                    <a:lnTo>
                      <a:pt x="0" y="124206"/>
                    </a:lnTo>
                  </a:path>
                </a:pathLst>
              </a:custGeom>
              <a:noFill/>
              <a:ln cap="flat" cmpd="sng" w="2290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62" name="Google Shape;2562;p82"/>
              <p:cNvSpPr/>
              <p:nvPr/>
            </p:nvSpPr>
            <p:spPr>
              <a:xfrm>
                <a:off x="2899409" y="2724912"/>
                <a:ext cx="6985" cy="68580"/>
              </a:xfrm>
              <a:custGeom>
                <a:rect b="b" l="l" r="r" t="t"/>
                <a:pathLst>
                  <a:path extrusionOk="0" h="68580" w="6985">
                    <a:moveTo>
                      <a:pt x="0" y="0"/>
                    </a:moveTo>
                    <a:lnTo>
                      <a:pt x="809" y="9144"/>
                    </a:lnTo>
                    <a:lnTo>
                      <a:pt x="1905" y="18288"/>
                    </a:lnTo>
                    <a:lnTo>
                      <a:pt x="3000" y="27432"/>
                    </a:lnTo>
                    <a:lnTo>
                      <a:pt x="3810" y="36576"/>
                    </a:lnTo>
                    <a:lnTo>
                      <a:pt x="4262" y="43553"/>
                    </a:lnTo>
                    <a:lnTo>
                      <a:pt x="4572" y="50673"/>
                    </a:lnTo>
                    <a:lnTo>
                      <a:pt x="4881" y="57792"/>
                    </a:lnTo>
                    <a:lnTo>
                      <a:pt x="5334" y="64769"/>
                    </a:lnTo>
                    <a:lnTo>
                      <a:pt x="6096" y="67056"/>
                    </a:lnTo>
                    <a:lnTo>
                      <a:pt x="6096" y="68580"/>
                    </a:lnTo>
                    <a:lnTo>
                      <a:pt x="6858" y="66294"/>
                    </a:lnTo>
                  </a:path>
                </a:pathLst>
              </a:custGeom>
              <a:noFill/>
              <a:ln cap="flat" cmpd="sng" w="2290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63" name="Google Shape;2563;p82"/>
              <p:cNvSpPr/>
              <p:nvPr/>
            </p:nvSpPr>
            <p:spPr>
              <a:xfrm>
                <a:off x="2887217" y="2638806"/>
                <a:ext cx="13969" cy="1905"/>
              </a:xfrm>
              <a:custGeom>
                <a:rect b="b" l="l" r="r" t="t"/>
                <a:pathLst>
                  <a:path extrusionOk="0" h="1905" w="13969">
                    <a:moveTo>
                      <a:pt x="13716" y="1524"/>
                    </a:moveTo>
                    <a:lnTo>
                      <a:pt x="9144" y="1524"/>
                    </a:lnTo>
                    <a:lnTo>
                      <a:pt x="4572" y="762"/>
                    </a:lnTo>
                    <a:lnTo>
                      <a:pt x="0" y="0"/>
                    </a:lnTo>
                  </a:path>
                </a:pathLst>
              </a:custGeom>
              <a:noFill/>
              <a:ln cap="flat" cmpd="sng" w="2290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2564" name="Google Shape;2564;p82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1699996" y="3407638"/>
              <a:ext cx="272858" cy="1410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65" name="Google Shape;2565;p82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2137384" y="3370300"/>
              <a:ext cx="367334" cy="209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66" name="Google Shape;2566;p82"/>
            <p:cNvPicPr preferRelativeResize="0"/>
            <p:nvPr/>
          </p:nvPicPr>
          <p:blipFill rotWithShape="1">
            <a:blip r:embed="rId13">
              <a:alphaModFix/>
            </a:blip>
            <a:srcRect b="0" l="0" r="0" t="0"/>
            <a:stretch/>
          </p:blipFill>
          <p:spPr>
            <a:xfrm>
              <a:off x="2607538" y="3332962"/>
              <a:ext cx="153212" cy="15778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567" name="Google Shape;2567;p82"/>
            <p:cNvGrpSpPr/>
            <p:nvPr/>
          </p:nvGrpSpPr>
          <p:grpSpPr>
            <a:xfrm>
              <a:off x="2847022" y="3323843"/>
              <a:ext cx="532954" cy="158985"/>
              <a:chOff x="2847022" y="3323843"/>
              <a:chExt cx="532954" cy="158985"/>
            </a:xfrm>
          </p:grpSpPr>
          <p:sp>
            <p:nvSpPr>
              <p:cNvPr id="2568" name="Google Shape;2568;p82"/>
              <p:cNvSpPr/>
              <p:nvPr/>
            </p:nvSpPr>
            <p:spPr>
              <a:xfrm>
                <a:off x="2847022" y="3399008"/>
                <a:ext cx="114300" cy="83820"/>
              </a:xfrm>
              <a:custGeom>
                <a:rect b="b" l="l" r="r" t="t"/>
                <a:pathLst>
                  <a:path extrusionOk="0" h="83820" w="114300">
                    <a:moveTo>
                      <a:pt x="571" y="35325"/>
                    </a:moveTo>
                    <a:lnTo>
                      <a:pt x="142" y="44338"/>
                    </a:lnTo>
                    <a:lnTo>
                      <a:pt x="0" y="53137"/>
                    </a:lnTo>
                    <a:lnTo>
                      <a:pt x="142" y="61793"/>
                    </a:lnTo>
                    <a:lnTo>
                      <a:pt x="571" y="70377"/>
                    </a:lnTo>
                    <a:lnTo>
                      <a:pt x="1333" y="74949"/>
                    </a:lnTo>
                    <a:lnTo>
                      <a:pt x="2095" y="79521"/>
                    </a:lnTo>
                    <a:lnTo>
                      <a:pt x="3619" y="83331"/>
                    </a:lnTo>
                    <a:lnTo>
                      <a:pt x="2940" y="76461"/>
                    </a:lnTo>
                    <a:lnTo>
                      <a:pt x="2190" y="69520"/>
                    </a:lnTo>
                    <a:lnTo>
                      <a:pt x="1583" y="62436"/>
                    </a:lnTo>
                    <a:lnTo>
                      <a:pt x="15049" y="21609"/>
                    </a:lnTo>
                    <a:lnTo>
                      <a:pt x="27622" y="18561"/>
                    </a:lnTo>
                    <a:lnTo>
                      <a:pt x="34337" y="19895"/>
                    </a:lnTo>
                    <a:lnTo>
                      <a:pt x="57721" y="47517"/>
                    </a:lnTo>
                    <a:lnTo>
                      <a:pt x="59245" y="51327"/>
                    </a:lnTo>
                    <a:lnTo>
                      <a:pt x="60769" y="63519"/>
                    </a:lnTo>
                    <a:lnTo>
                      <a:pt x="57721" y="67329"/>
                    </a:lnTo>
                    <a:lnTo>
                      <a:pt x="53911" y="72663"/>
                    </a:lnTo>
                    <a:lnTo>
                      <a:pt x="49339" y="68091"/>
                    </a:lnTo>
                    <a:lnTo>
                      <a:pt x="48577" y="63519"/>
                    </a:lnTo>
                    <a:lnTo>
                      <a:pt x="48160" y="53161"/>
                    </a:lnTo>
                    <a:lnTo>
                      <a:pt x="49244" y="43517"/>
                    </a:lnTo>
                    <a:lnTo>
                      <a:pt x="67055" y="8751"/>
                    </a:lnTo>
                    <a:lnTo>
                      <a:pt x="90404" y="0"/>
                    </a:lnTo>
                    <a:lnTo>
                      <a:pt x="96107" y="1512"/>
                    </a:lnTo>
                    <a:lnTo>
                      <a:pt x="112585" y="38373"/>
                    </a:lnTo>
                    <a:lnTo>
                      <a:pt x="112585" y="45231"/>
                    </a:lnTo>
                    <a:lnTo>
                      <a:pt x="114109" y="54375"/>
                    </a:lnTo>
                    <a:lnTo>
                      <a:pt x="108013" y="59709"/>
                    </a:lnTo>
                    <a:lnTo>
                      <a:pt x="107251" y="59709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69" name="Google Shape;2569;p82"/>
              <p:cNvSpPr/>
              <p:nvPr/>
            </p:nvSpPr>
            <p:spPr>
              <a:xfrm>
                <a:off x="2994659" y="3394709"/>
                <a:ext cx="3175" cy="41910"/>
              </a:xfrm>
              <a:custGeom>
                <a:rect b="b" l="l" r="r" t="t"/>
                <a:pathLst>
                  <a:path extrusionOk="0" h="41910" w="3175">
                    <a:moveTo>
                      <a:pt x="0" y="0"/>
                    </a:moveTo>
                    <a:lnTo>
                      <a:pt x="690" y="9715"/>
                    </a:lnTo>
                    <a:lnTo>
                      <a:pt x="1524" y="19431"/>
                    </a:lnTo>
                    <a:lnTo>
                      <a:pt x="2357" y="29146"/>
                    </a:lnTo>
                    <a:lnTo>
                      <a:pt x="3048" y="38862"/>
                    </a:lnTo>
                    <a:lnTo>
                      <a:pt x="3048" y="41148"/>
                    </a:lnTo>
                    <a:lnTo>
                      <a:pt x="2286" y="41148"/>
                    </a:lnTo>
                    <a:lnTo>
                      <a:pt x="3048" y="41910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70" name="Google Shape;2570;p82"/>
              <p:cNvSpPr/>
              <p:nvPr/>
            </p:nvSpPr>
            <p:spPr>
              <a:xfrm>
                <a:off x="2975609" y="3323843"/>
                <a:ext cx="22860" cy="22860"/>
              </a:xfrm>
              <a:custGeom>
                <a:rect b="b" l="l" r="r" t="t"/>
                <a:pathLst>
                  <a:path extrusionOk="0" h="22860" w="22860">
                    <a:moveTo>
                      <a:pt x="0" y="5333"/>
                    </a:moveTo>
                    <a:lnTo>
                      <a:pt x="0" y="17525"/>
                    </a:lnTo>
                    <a:lnTo>
                      <a:pt x="4572" y="22859"/>
                    </a:lnTo>
                    <a:lnTo>
                      <a:pt x="17526" y="22859"/>
                    </a:lnTo>
                    <a:lnTo>
                      <a:pt x="22860" y="17525"/>
                    </a:lnTo>
                    <a:lnTo>
                      <a:pt x="22860" y="11429"/>
                    </a:lnTo>
                    <a:lnTo>
                      <a:pt x="22860" y="5333"/>
                    </a:lnTo>
                    <a:lnTo>
                      <a:pt x="17526" y="0"/>
                    </a:lnTo>
                    <a:lnTo>
                      <a:pt x="4572" y="0"/>
                    </a:lnTo>
                    <a:lnTo>
                      <a:pt x="0" y="5333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71" name="Google Shape;2571;p82"/>
              <p:cNvSpPr/>
              <p:nvPr/>
            </p:nvSpPr>
            <p:spPr>
              <a:xfrm>
                <a:off x="3027390" y="3379184"/>
                <a:ext cx="52705" cy="99060"/>
              </a:xfrm>
              <a:custGeom>
                <a:rect b="b" l="l" r="r" t="t"/>
                <a:pathLst>
                  <a:path extrusionOk="0" h="99060" w="52705">
                    <a:moveTo>
                      <a:pt x="45755" y="7905"/>
                    </a:moveTo>
                    <a:lnTo>
                      <a:pt x="35897" y="2845"/>
                    </a:lnTo>
                    <a:lnTo>
                      <a:pt x="28039" y="0"/>
                    </a:lnTo>
                    <a:lnTo>
                      <a:pt x="20466" y="726"/>
                    </a:lnTo>
                    <a:lnTo>
                      <a:pt x="11465" y="6381"/>
                    </a:lnTo>
                    <a:lnTo>
                      <a:pt x="5548" y="13239"/>
                    </a:lnTo>
                    <a:lnTo>
                      <a:pt x="1273" y="22383"/>
                    </a:lnTo>
                    <a:lnTo>
                      <a:pt x="0" y="32099"/>
                    </a:lnTo>
                    <a:lnTo>
                      <a:pt x="3083" y="40671"/>
                    </a:lnTo>
                    <a:lnTo>
                      <a:pt x="9346" y="46743"/>
                    </a:lnTo>
                    <a:lnTo>
                      <a:pt x="17180" y="51530"/>
                    </a:lnTo>
                    <a:lnTo>
                      <a:pt x="25586" y="55459"/>
                    </a:lnTo>
                    <a:lnTo>
                      <a:pt x="33563" y="58959"/>
                    </a:lnTo>
                    <a:lnTo>
                      <a:pt x="39659" y="62007"/>
                    </a:lnTo>
                    <a:lnTo>
                      <a:pt x="50327" y="65055"/>
                    </a:lnTo>
                    <a:lnTo>
                      <a:pt x="52613" y="72675"/>
                    </a:lnTo>
                    <a:lnTo>
                      <a:pt x="52054" y="78843"/>
                    </a:lnTo>
                    <a:lnTo>
                      <a:pt x="13477" y="98559"/>
                    </a:lnTo>
                    <a:lnTo>
                      <a:pt x="6893" y="97059"/>
                    </a:lnTo>
                    <a:lnTo>
                      <a:pt x="6131" y="95535"/>
                    </a:lnTo>
                    <a:lnTo>
                      <a:pt x="5369" y="93249"/>
                    </a:lnTo>
                    <a:lnTo>
                      <a:pt x="4607" y="90963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72" name="Google Shape;2572;p82"/>
              <p:cNvSpPr/>
              <p:nvPr/>
            </p:nvSpPr>
            <p:spPr>
              <a:xfrm>
                <a:off x="3099815" y="3341369"/>
                <a:ext cx="12064" cy="110489"/>
              </a:xfrm>
              <a:custGeom>
                <a:rect b="b" l="l" r="r" t="t"/>
                <a:pathLst>
                  <a:path extrusionOk="0" h="110489" w="12064">
                    <a:moveTo>
                      <a:pt x="0" y="0"/>
                    </a:moveTo>
                    <a:lnTo>
                      <a:pt x="9501" y="44958"/>
                    </a:lnTo>
                    <a:lnTo>
                      <a:pt x="11811" y="89535"/>
                    </a:lnTo>
                    <a:lnTo>
                      <a:pt x="11430" y="98321"/>
                    </a:lnTo>
                    <a:lnTo>
                      <a:pt x="9906" y="106680"/>
                    </a:lnTo>
                    <a:lnTo>
                      <a:pt x="8382" y="108966"/>
                    </a:lnTo>
                    <a:lnTo>
                      <a:pt x="9144" y="109728"/>
                    </a:lnTo>
                    <a:lnTo>
                      <a:pt x="6858" y="110489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73" name="Google Shape;2573;p82"/>
              <p:cNvSpPr/>
              <p:nvPr/>
            </p:nvSpPr>
            <p:spPr>
              <a:xfrm>
                <a:off x="3089909" y="3387851"/>
                <a:ext cx="64135" cy="17145"/>
              </a:xfrm>
              <a:custGeom>
                <a:rect b="b" l="l" r="r" t="t"/>
                <a:pathLst>
                  <a:path extrusionOk="0" h="17145" w="64135">
                    <a:moveTo>
                      <a:pt x="0" y="16763"/>
                    </a:moveTo>
                    <a:lnTo>
                      <a:pt x="42672" y="8381"/>
                    </a:lnTo>
                    <a:lnTo>
                      <a:pt x="53340" y="3809"/>
                    </a:lnTo>
                    <a:lnTo>
                      <a:pt x="57150" y="3047"/>
                    </a:lnTo>
                    <a:lnTo>
                      <a:pt x="64008" y="0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74" name="Google Shape;2574;p82"/>
              <p:cNvSpPr/>
              <p:nvPr/>
            </p:nvSpPr>
            <p:spPr>
              <a:xfrm>
                <a:off x="3145631" y="3369563"/>
                <a:ext cx="81280" cy="68579"/>
              </a:xfrm>
              <a:custGeom>
                <a:rect b="b" l="l" r="r" t="t"/>
                <a:pathLst>
                  <a:path extrusionOk="0" h="68579" w="81280">
                    <a:moveTo>
                      <a:pt x="50958" y="51815"/>
                    </a:moveTo>
                    <a:lnTo>
                      <a:pt x="50601" y="44481"/>
                    </a:lnTo>
                    <a:lnTo>
                      <a:pt x="50387" y="36575"/>
                    </a:lnTo>
                    <a:lnTo>
                      <a:pt x="49887" y="28670"/>
                    </a:lnTo>
                    <a:lnTo>
                      <a:pt x="29622" y="0"/>
                    </a:lnTo>
                    <a:lnTo>
                      <a:pt x="22002" y="3809"/>
                    </a:lnTo>
                    <a:lnTo>
                      <a:pt x="1428" y="41909"/>
                    </a:lnTo>
                    <a:lnTo>
                      <a:pt x="0" y="55530"/>
                    </a:lnTo>
                    <a:lnTo>
                      <a:pt x="1535" y="61948"/>
                    </a:lnTo>
                    <a:lnTo>
                      <a:pt x="6000" y="66293"/>
                    </a:lnTo>
                    <a:lnTo>
                      <a:pt x="15204" y="68056"/>
                    </a:lnTo>
                    <a:lnTo>
                      <a:pt x="24193" y="66103"/>
                    </a:lnTo>
                    <a:lnTo>
                      <a:pt x="50137" y="37623"/>
                    </a:lnTo>
                    <a:lnTo>
                      <a:pt x="51720" y="30479"/>
                    </a:lnTo>
                    <a:lnTo>
                      <a:pt x="51720" y="26669"/>
                    </a:lnTo>
                    <a:lnTo>
                      <a:pt x="51720" y="22097"/>
                    </a:lnTo>
                    <a:lnTo>
                      <a:pt x="51720" y="18287"/>
                    </a:lnTo>
                    <a:lnTo>
                      <a:pt x="51720" y="19049"/>
                    </a:lnTo>
                    <a:lnTo>
                      <a:pt x="51720" y="28193"/>
                    </a:lnTo>
                    <a:lnTo>
                      <a:pt x="51720" y="30479"/>
                    </a:lnTo>
                    <a:lnTo>
                      <a:pt x="51804" y="37647"/>
                    </a:lnTo>
                    <a:lnTo>
                      <a:pt x="67722" y="67817"/>
                    </a:lnTo>
                    <a:lnTo>
                      <a:pt x="76104" y="66293"/>
                    </a:lnTo>
                    <a:lnTo>
                      <a:pt x="77628" y="65531"/>
                    </a:lnTo>
                    <a:lnTo>
                      <a:pt x="79152" y="64769"/>
                    </a:lnTo>
                    <a:lnTo>
                      <a:pt x="80676" y="64007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75" name="Google Shape;2575;p82"/>
              <p:cNvSpPr/>
              <p:nvPr/>
            </p:nvSpPr>
            <p:spPr>
              <a:xfrm>
                <a:off x="3242309" y="3325367"/>
                <a:ext cx="14604" cy="99060"/>
              </a:xfrm>
              <a:custGeom>
                <a:rect b="b" l="l" r="r" t="t"/>
                <a:pathLst>
                  <a:path extrusionOk="0" h="99060" w="14604">
                    <a:moveTo>
                      <a:pt x="0" y="0"/>
                    </a:moveTo>
                    <a:lnTo>
                      <a:pt x="12192" y="44196"/>
                    </a:lnTo>
                    <a:lnTo>
                      <a:pt x="14287" y="63341"/>
                    </a:lnTo>
                    <a:lnTo>
                      <a:pt x="14120" y="73449"/>
                    </a:lnTo>
                    <a:lnTo>
                      <a:pt x="12954" y="83058"/>
                    </a:lnTo>
                    <a:lnTo>
                      <a:pt x="12192" y="88392"/>
                    </a:lnTo>
                    <a:lnTo>
                      <a:pt x="9906" y="93726"/>
                    </a:lnTo>
                    <a:lnTo>
                      <a:pt x="8382" y="99060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76" name="Google Shape;2576;p82"/>
              <p:cNvSpPr/>
              <p:nvPr/>
            </p:nvSpPr>
            <p:spPr>
              <a:xfrm>
                <a:off x="3260597" y="3342893"/>
                <a:ext cx="119379" cy="69850"/>
              </a:xfrm>
              <a:custGeom>
                <a:rect b="b" l="l" r="r" t="t"/>
                <a:pathLst>
                  <a:path extrusionOk="0" h="69850" w="119379">
                    <a:moveTo>
                      <a:pt x="28955" y="4572"/>
                    </a:moveTo>
                    <a:lnTo>
                      <a:pt x="761" y="37338"/>
                    </a:lnTo>
                    <a:lnTo>
                      <a:pt x="761" y="44196"/>
                    </a:lnTo>
                    <a:lnTo>
                      <a:pt x="32003" y="69342"/>
                    </a:lnTo>
                    <a:lnTo>
                      <a:pt x="38076" y="69734"/>
                    </a:lnTo>
                    <a:lnTo>
                      <a:pt x="44576" y="69627"/>
                    </a:lnTo>
                    <a:lnTo>
                      <a:pt x="82295" y="48768"/>
                    </a:lnTo>
                    <a:lnTo>
                      <a:pt x="91511" y="23800"/>
                    </a:lnTo>
                    <a:lnTo>
                      <a:pt x="91439" y="14478"/>
                    </a:lnTo>
                    <a:lnTo>
                      <a:pt x="91439" y="6096"/>
                    </a:lnTo>
                    <a:lnTo>
                      <a:pt x="89153" y="2286"/>
                    </a:lnTo>
                    <a:lnTo>
                      <a:pt x="80771" y="762"/>
                    </a:lnTo>
                    <a:lnTo>
                      <a:pt x="71627" y="0"/>
                    </a:lnTo>
                    <a:lnTo>
                      <a:pt x="67055" y="9906"/>
                    </a:lnTo>
                    <a:lnTo>
                      <a:pt x="64007" y="17526"/>
                    </a:lnTo>
                    <a:lnTo>
                      <a:pt x="61329" y="26348"/>
                    </a:lnTo>
                    <a:lnTo>
                      <a:pt x="59721" y="36099"/>
                    </a:lnTo>
                    <a:lnTo>
                      <a:pt x="60257" y="45708"/>
                    </a:lnTo>
                    <a:lnTo>
                      <a:pt x="97976" y="68544"/>
                    </a:lnTo>
                    <a:lnTo>
                      <a:pt x="105060" y="68484"/>
                    </a:lnTo>
                    <a:lnTo>
                      <a:pt x="112002" y="67710"/>
                    </a:lnTo>
                    <a:lnTo>
                      <a:pt x="118871" y="66294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577" name="Google Shape;2577;p82"/>
            <p:cNvSpPr/>
            <p:nvPr/>
          </p:nvSpPr>
          <p:spPr>
            <a:xfrm>
              <a:off x="1761744" y="3605462"/>
              <a:ext cx="1680210" cy="62229"/>
            </a:xfrm>
            <a:custGeom>
              <a:rect b="b" l="l" r="r" t="t"/>
              <a:pathLst>
                <a:path extrusionOk="0" h="62229" w="1680210">
                  <a:moveTo>
                    <a:pt x="0" y="54423"/>
                  </a:moveTo>
                  <a:lnTo>
                    <a:pt x="51863" y="59674"/>
                  </a:lnTo>
                  <a:lnTo>
                    <a:pt x="105465" y="61400"/>
                  </a:lnTo>
                  <a:lnTo>
                    <a:pt x="177998" y="62019"/>
                  </a:lnTo>
                  <a:lnTo>
                    <a:pt x="214122" y="62043"/>
                  </a:lnTo>
                  <a:lnTo>
                    <a:pt x="249554" y="62019"/>
                  </a:lnTo>
                  <a:lnTo>
                    <a:pt x="320420" y="61400"/>
                  </a:lnTo>
                  <a:lnTo>
                    <a:pt x="398145" y="59245"/>
                  </a:lnTo>
                  <a:lnTo>
                    <a:pt x="440436" y="57757"/>
                  </a:lnTo>
                  <a:lnTo>
                    <a:pt x="482727" y="56126"/>
                  </a:lnTo>
                  <a:lnTo>
                    <a:pt x="525018" y="54423"/>
                  </a:lnTo>
                  <a:lnTo>
                    <a:pt x="571428" y="52137"/>
                  </a:lnTo>
                  <a:lnTo>
                    <a:pt x="617982" y="49851"/>
                  </a:lnTo>
                  <a:lnTo>
                    <a:pt x="664535" y="47565"/>
                  </a:lnTo>
                  <a:lnTo>
                    <a:pt x="710946" y="45279"/>
                  </a:lnTo>
                  <a:lnTo>
                    <a:pt x="766718" y="42012"/>
                  </a:lnTo>
                  <a:lnTo>
                    <a:pt x="822454" y="38707"/>
                  </a:lnTo>
                  <a:lnTo>
                    <a:pt x="878116" y="35513"/>
                  </a:lnTo>
                  <a:lnTo>
                    <a:pt x="933669" y="32575"/>
                  </a:lnTo>
                  <a:lnTo>
                    <a:pt x="989076" y="30039"/>
                  </a:lnTo>
                  <a:lnTo>
                    <a:pt x="1033533" y="28194"/>
                  </a:lnTo>
                  <a:lnTo>
                    <a:pt x="1077849" y="26134"/>
                  </a:lnTo>
                  <a:lnTo>
                    <a:pt x="1122164" y="23931"/>
                  </a:lnTo>
                  <a:lnTo>
                    <a:pt x="1166622" y="21657"/>
                  </a:lnTo>
                  <a:lnTo>
                    <a:pt x="1218509" y="18692"/>
                  </a:lnTo>
                  <a:lnTo>
                    <a:pt x="1270254" y="15656"/>
                  </a:lnTo>
                  <a:lnTo>
                    <a:pt x="1321998" y="12763"/>
                  </a:lnTo>
                  <a:lnTo>
                    <a:pt x="1373886" y="10227"/>
                  </a:lnTo>
                  <a:lnTo>
                    <a:pt x="1447038" y="6893"/>
                  </a:lnTo>
                  <a:lnTo>
                    <a:pt x="1520190" y="4131"/>
                  </a:lnTo>
                  <a:lnTo>
                    <a:pt x="1546359" y="3000"/>
                  </a:lnTo>
                  <a:lnTo>
                    <a:pt x="1572387" y="1940"/>
                  </a:lnTo>
                  <a:lnTo>
                    <a:pt x="1598414" y="1023"/>
                  </a:lnTo>
                  <a:lnTo>
                    <a:pt x="1624584" y="321"/>
                  </a:lnTo>
                  <a:lnTo>
                    <a:pt x="1638419" y="0"/>
                  </a:lnTo>
                  <a:lnTo>
                    <a:pt x="1652397" y="35"/>
                  </a:lnTo>
                  <a:lnTo>
                    <a:pt x="1666374" y="214"/>
                  </a:lnTo>
                  <a:lnTo>
                    <a:pt x="1680210" y="321"/>
                  </a:lnTo>
                  <a:lnTo>
                    <a:pt x="1672209" y="762"/>
                  </a:lnTo>
                  <a:lnTo>
                    <a:pt x="1664208" y="988"/>
                  </a:lnTo>
                  <a:lnTo>
                    <a:pt x="1656207" y="1071"/>
                  </a:lnTo>
                  <a:lnTo>
                    <a:pt x="1648206" y="1083"/>
                  </a:lnTo>
                </a:path>
              </a:pathLst>
            </a:custGeom>
            <a:noFill/>
            <a:ln cap="flat" cmpd="sng" w="229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8" name="Google Shape;2578;p82"/>
            <p:cNvSpPr/>
            <p:nvPr/>
          </p:nvSpPr>
          <p:spPr>
            <a:xfrm>
              <a:off x="710183" y="4002023"/>
              <a:ext cx="71120" cy="8889"/>
            </a:xfrm>
            <a:custGeom>
              <a:rect b="b" l="l" r="r" t="t"/>
              <a:pathLst>
                <a:path extrusionOk="0" h="8889" w="71120">
                  <a:moveTo>
                    <a:pt x="0" y="0"/>
                  </a:moveTo>
                  <a:lnTo>
                    <a:pt x="10156" y="3452"/>
                  </a:lnTo>
                  <a:lnTo>
                    <a:pt x="19526" y="5905"/>
                  </a:lnTo>
                  <a:lnTo>
                    <a:pt x="29039" y="7500"/>
                  </a:lnTo>
                  <a:lnTo>
                    <a:pt x="39624" y="8381"/>
                  </a:lnTo>
                  <a:lnTo>
                    <a:pt x="46922" y="8262"/>
                  </a:lnTo>
                  <a:lnTo>
                    <a:pt x="54006" y="8000"/>
                  </a:lnTo>
                  <a:lnTo>
                    <a:pt x="60948" y="7739"/>
                  </a:lnTo>
                  <a:lnTo>
                    <a:pt x="67818" y="7619"/>
                  </a:lnTo>
                  <a:lnTo>
                    <a:pt x="68580" y="7619"/>
                  </a:lnTo>
                  <a:lnTo>
                    <a:pt x="69342" y="7619"/>
                  </a:lnTo>
                  <a:lnTo>
                    <a:pt x="70866" y="7619"/>
                  </a:lnTo>
                </a:path>
              </a:pathLst>
            </a:custGeom>
            <a:noFill/>
            <a:ln cap="flat" cmpd="sng" w="229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579" name="Google Shape;2579;p82"/>
            <p:cNvGrpSpPr/>
            <p:nvPr/>
          </p:nvGrpSpPr>
          <p:grpSpPr>
            <a:xfrm>
              <a:off x="749045" y="3973042"/>
              <a:ext cx="420649" cy="236246"/>
              <a:chOff x="749045" y="3973042"/>
              <a:chExt cx="420649" cy="236246"/>
            </a:xfrm>
          </p:grpSpPr>
          <p:sp>
            <p:nvSpPr>
              <p:cNvPr id="2580" name="Google Shape;2580;p82"/>
              <p:cNvSpPr/>
              <p:nvPr/>
            </p:nvSpPr>
            <p:spPr>
              <a:xfrm>
                <a:off x="749045" y="4167378"/>
                <a:ext cx="375284" cy="41910"/>
              </a:xfrm>
              <a:custGeom>
                <a:rect b="b" l="l" r="r" t="t"/>
                <a:pathLst>
                  <a:path extrusionOk="0" h="41910" w="375284">
                    <a:moveTo>
                      <a:pt x="0" y="41910"/>
                    </a:moveTo>
                    <a:lnTo>
                      <a:pt x="18157" y="41136"/>
                    </a:lnTo>
                    <a:lnTo>
                      <a:pt x="36099" y="39147"/>
                    </a:lnTo>
                    <a:lnTo>
                      <a:pt x="53899" y="36445"/>
                    </a:lnTo>
                    <a:lnTo>
                      <a:pt x="71628" y="33528"/>
                    </a:lnTo>
                    <a:lnTo>
                      <a:pt x="104655" y="28872"/>
                    </a:lnTo>
                    <a:lnTo>
                      <a:pt x="170426" y="20133"/>
                    </a:lnTo>
                    <a:lnTo>
                      <a:pt x="233160" y="14061"/>
                    </a:lnTo>
                    <a:lnTo>
                      <a:pt x="292286" y="9798"/>
                    </a:lnTo>
                    <a:lnTo>
                      <a:pt x="334006" y="7810"/>
                    </a:lnTo>
                    <a:lnTo>
                      <a:pt x="346233" y="7239"/>
                    </a:lnTo>
                    <a:lnTo>
                      <a:pt x="358318" y="6667"/>
                    </a:lnTo>
                    <a:lnTo>
                      <a:pt x="370332" y="6096"/>
                    </a:lnTo>
                    <a:lnTo>
                      <a:pt x="373380" y="6096"/>
                    </a:lnTo>
                    <a:lnTo>
                      <a:pt x="374904" y="6096"/>
                    </a:lnTo>
                    <a:lnTo>
                      <a:pt x="368808" y="4572"/>
                    </a:lnTo>
                    <a:lnTo>
                      <a:pt x="366522" y="3810"/>
                    </a:lnTo>
                    <a:lnTo>
                      <a:pt x="359664" y="0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2581" name="Google Shape;2581;p82"/>
              <p:cNvPicPr preferRelativeResize="0"/>
              <p:nvPr/>
            </p:nvPicPr>
            <p:blipFill rotWithShape="1">
              <a:blip r:embed="rId14">
                <a:alphaModFix/>
              </a:blip>
              <a:srcRect b="0" l="0" r="0" t="0"/>
              <a:stretch/>
            </p:blipFill>
            <p:spPr>
              <a:xfrm>
                <a:off x="749889" y="3973042"/>
                <a:ext cx="262833" cy="17988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582" name="Google Shape;2582;p82"/>
              <p:cNvPicPr preferRelativeResize="0"/>
              <p:nvPr/>
            </p:nvPicPr>
            <p:blipFill rotWithShape="1">
              <a:blip r:embed="rId15">
                <a:alphaModFix/>
              </a:blip>
              <a:srcRect b="0" l="0" r="0" t="0"/>
              <a:stretch/>
            </p:blipFill>
            <p:spPr>
              <a:xfrm>
                <a:off x="1074394" y="3983710"/>
                <a:ext cx="95300" cy="12044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2583" name="Google Shape;2583;p82"/>
            <p:cNvPicPr preferRelativeResize="0"/>
            <p:nvPr/>
          </p:nvPicPr>
          <p:blipFill rotWithShape="1">
            <a:blip r:embed="rId16">
              <a:alphaModFix/>
            </a:blip>
            <a:srcRect b="0" l="0" r="0" t="0"/>
            <a:stretch/>
          </p:blipFill>
          <p:spPr>
            <a:xfrm>
              <a:off x="638256" y="4785334"/>
              <a:ext cx="275406" cy="1331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84" name="Google Shape;2584;p82"/>
            <p:cNvSpPr/>
            <p:nvPr/>
          </p:nvSpPr>
          <p:spPr>
            <a:xfrm>
              <a:off x="1123188" y="4821935"/>
              <a:ext cx="56515" cy="6350"/>
            </a:xfrm>
            <a:custGeom>
              <a:rect b="b" l="l" r="r" t="t"/>
              <a:pathLst>
                <a:path extrusionOk="0" h="6350" w="56515">
                  <a:moveTo>
                    <a:pt x="0" y="4572"/>
                  </a:moveTo>
                  <a:lnTo>
                    <a:pt x="9477" y="5548"/>
                  </a:lnTo>
                  <a:lnTo>
                    <a:pt x="18668" y="6096"/>
                  </a:lnTo>
                  <a:lnTo>
                    <a:pt x="27860" y="6072"/>
                  </a:lnTo>
                  <a:lnTo>
                    <a:pt x="37338" y="5334"/>
                  </a:lnTo>
                  <a:lnTo>
                    <a:pt x="44958" y="4572"/>
                  </a:lnTo>
                  <a:lnTo>
                    <a:pt x="49530" y="3048"/>
                  </a:lnTo>
                  <a:lnTo>
                    <a:pt x="56388" y="0"/>
                  </a:lnTo>
                </a:path>
              </a:pathLst>
            </a:custGeom>
            <a:noFill/>
            <a:ln cap="flat" cmpd="sng" w="22900">
              <a:solidFill>
                <a:srgbClr val="3366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585" name="Google Shape;2585;p82"/>
            <p:cNvPicPr preferRelativeResize="0"/>
            <p:nvPr/>
          </p:nvPicPr>
          <p:blipFill rotWithShape="1">
            <a:blip r:embed="rId17">
              <a:alphaModFix/>
            </a:blip>
            <a:srcRect b="0" l="0" r="0" t="0"/>
            <a:stretch/>
          </p:blipFill>
          <p:spPr>
            <a:xfrm>
              <a:off x="1331188" y="4747996"/>
              <a:ext cx="126542" cy="10977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86" name="Google Shape;2586;p82"/>
            <p:cNvSpPr/>
            <p:nvPr/>
          </p:nvSpPr>
          <p:spPr>
            <a:xfrm>
              <a:off x="1161288" y="4773167"/>
              <a:ext cx="55244" cy="90804"/>
            </a:xfrm>
            <a:custGeom>
              <a:rect b="b" l="l" r="r" t="t"/>
              <a:pathLst>
                <a:path extrusionOk="0" h="90804" w="55244">
                  <a:moveTo>
                    <a:pt x="4571" y="0"/>
                  </a:moveTo>
                  <a:lnTo>
                    <a:pt x="13835" y="7024"/>
                  </a:lnTo>
                  <a:lnTo>
                    <a:pt x="22669" y="13334"/>
                  </a:lnTo>
                  <a:lnTo>
                    <a:pt x="31789" y="19073"/>
                  </a:lnTo>
                  <a:lnTo>
                    <a:pt x="41910" y="24383"/>
                  </a:lnTo>
                  <a:lnTo>
                    <a:pt x="45720" y="26669"/>
                  </a:lnTo>
                  <a:lnTo>
                    <a:pt x="50292" y="28193"/>
                  </a:lnTo>
                  <a:lnTo>
                    <a:pt x="53339" y="31241"/>
                  </a:lnTo>
                  <a:lnTo>
                    <a:pt x="54864" y="34289"/>
                  </a:lnTo>
                  <a:lnTo>
                    <a:pt x="54102" y="40385"/>
                  </a:lnTo>
                  <a:lnTo>
                    <a:pt x="24431" y="77283"/>
                  </a:lnTo>
                  <a:lnTo>
                    <a:pt x="9286" y="87356"/>
                  </a:lnTo>
                  <a:lnTo>
                    <a:pt x="0" y="90678"/>
                  </a:lnTo>
                </a:path>
              </a:pathLst>
            </a:custGeom>
            <a:noFill/>
            <a:ln cap="flat" cmpd="sng" w="22900">
              <a:solidFill>
                <a:srgbClr val="3366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587" name="Google Shape;2587;p82"/>
            <p:cNvGrpSpPr/>
            <p:nvPr/>
          </p:nvGrpSpPr>
          <p:grpSpPr>
            <a:xfrm>
              <a:off x="705586" y="4430242"/>
              <a:ext cx="360477" cy="187503"/>
              <a:chOff x="705586" y="4430242"/>
              <a:chExt cx="360477" cy="187503"/>
            </a:xfrm>
          </p:grpSpPr>
          <p:pic>
            <p:nvPicPr>
              <p:cNvPr id="2588" name="Google Shape;2588;p82"/>
              <p:cNvPicPr preferRelativeResize="0"/>
              <p:nvPr/>
            </p:nvPicPr>
            <p:blipFill rotWithShape="1">
              <a:blip r:embed="rId18">
                <a:alphaModFix/>
              </a:blip>
              <a:srcRect b="0" l="0" r="0" t="0"/>
              <a:stretch/>
            </p:blipFill>
            <p:spPr>
              <a:xfrm>
                <a:off x="705586" y="4430671"/>
                <a:ext cx="173834" cy="18707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589" name="Google Shape;2589;p82"/>
              <p:cNvPicPr preferRelativeResize="0"/>
              <p:nvPr/>
            </p:nvPicPr>
            <p:blipFill rotWithShape="1">
              <a:blip r:embed="rId19">
                <a:alphaModFix/>
              </a:blip>
              <a:srcRect b="0" l="0" r="0" t="0"/>
              <a:stretch/>
            </p:blipFill>
            <p:spPr>
              <a:xfrm>
                <a:off x="900468" y="4430242"/>
                <a:ext cx="165595" cy="18140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590" name="Google Shape;2590;p82"/>
            <p:cNvGrpSpPr/>
            <p:nvPr/>
          </p:nvGrpSpPr>
          <p:grpSpPr>
            <a:xfrm>
              <a:off x="1189482" y="4431766"/>
              <a:ext cx="208812" cy="165507"/>
              <a:chOff x="1189482" y="4431766"/>
              <a:chExt cx="208812" cy="165507"/>
            </a:xfrm>
          </p:grpSpPr>
          <p:sp>
            <p:nvSpPr>
              <p:cNvPr id="2591" name="Google Shape;2591;p82"/>
              <p:cNvSpPr/>
              <p:nvPr/>
            </p:nvSpPr>
            <p:spPr>
              <a:xfrm>
                <a:off x="1203198" y="4501134"/>
                <a:ext cx="60325" cy="7620"/>
              </a:xfrm>
              <a:custGeom>
                <a:rect b="b" l="l" r="r" t="t"/>
                <a:pathLst>
                  <a:path extrusionOk="0" h="7620" w="60325">
                    <a:moveTo>
                      <a:pt x="0" y="0"/>
                    </a:moveTo>
                    <a:lnTo>
                      <a:pt x="10120" y="3321"/>
                    </a:lnTo>
                    <a:lnTo>
                      <a:pt x="18668" y="5429"/>
                    </a:lnTo>
                    <a:lnTo>
                      <a:pt x="27217" y="6536"/>
                    </a:lnTo>
                    <a:lnTo>
                      <a:pt x="37338" y="6857"/>
                    </a:lnTo>
                    <a:lnTo>
                      <a:pt x="45720" y="6857"/>
                    </a:lnTo>
                    <a:lnTo>
                      <a:pt x="53340" y="7619"/>
                    </a:lnTo>
                    <a:lnTo>
                      <a:pt x="60198" y="6095"/>
                    </a:lnTo>
                  </a:path>
                </a:pathLst>
              </a:custGeom>
              <a:noFill/>
              <a:ln cap="flat" cmpd="sng" w="2290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2592" name="Google Shape;2592;p82"/>
              <p:cNvPicPr preferRelativeResize="0"/>
              <p:nvPr/>
            </p:nvPicPr>
            <p:blipFill rotWithShape="1">
              <a:blip r:embed="rId20">
                <a:alphaModFix/>
              </a:blip>
              <a:srcRect b="0" l="0" r="0" t="0"/>
              <a:stretch/>
            </p:blipFill>
            <p:spPr>
              <a:xfrm>
                <a:off x="1305280" y="4431766"/>
                <a:ext cx="93014" cy="15016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593" name="Google Shape;2593;p82"/>
              <p:cNvSpPr/>
              <p:nvPr/>
            </p:nvSpPr>
            <p:spPr>
              <a:xfrm>
                <a:off x="1189482" y="4475988"/>
                <a:ext cx="68580" cy="121285"/>
              </a:xfrm>
              <a:custGeom>
                <a:rect b="b" l="l" r="r" t="t"/>
                <a:pathLst>
                  <a:path extrusionOk="0" h="121285" w="68580">
                    <a:moveTo>
                      <a:pt x="25907" y="0"/>
                    </a:moveTo>
                    <a:lnTo>
                      <a:pt x="33337" y="3881"/>
                    </a:lnTo>
                    <a:lnTo>
                      <a:pt x="40766" y="7619"/>
                    </a:lnTo>
                    <a:lnTo>
                      <a:pt x="48196" y="11358"/>
                    </a:lnTo>
                    <a:lnTo>
                      <a:pt x="55625" y="15239"/>
                    </a:lnTo>
                    <a:lnTo>
                      <a:pt x="58673" y="16001"/>
                    </a:lnTo>
                    <a:lnTo>
                      <a:pt x="64007" y="18287"/>
                    </a:lnTo>
                    <a:lnTo>
                      <a:pt x="66293" y="21335"/>
                    </a:lnTo>
                    <a:lnTo>
                      <a:pt x="67817" y="22097"/>
                    </a:lnTo>
                    <a:lnTo>
                      <a:pt x="67817" y="22859"/>
                    </a:lnTo>
                    <a:lnTo>
                      <a:pt x="67817" y="24383"/>
                    </a:lnTo>
                    <a:lnTo>
                      <a:pt x="68579" y="28955"/>
                    </a:lnTo>
                    <a:lnTo>
                      <a:pt x="67817" y="35051"/>
                    </a:lnTo>
                    <a:lnTo>
                      <a:pt x="41909" y="74676"/>
                    </a:lnTo>
                    <a:lnTo>
                      <a:pt x="11156" y="109823"/>
                    </a:lnTo>
                    <a:lnTo>
                      <a:pt x="0" y="121157"/>
                    </a:lnTo>
                  </a:path>
                </a:pathLst>
              </a:custGeom>
              <a:noFill/>
              <a:ln cap="flat" cmpd="sng" w="2290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594" name="Google Shape;2594;p82"/>
            <p:cNvGrpSpPr/>
            <p:nvPr/>
          </p:nvGrpSpPr>
          <p:grpSpPr>
            <a:xfrm>
              <a:off x="2723362" y="4303750"/>
              <a:ext cx="465763" cy="166928"/>
              <a:chOff x="2723362" y="4303750"/>
              <a:chExt cx="465763" cy="166928"/>
            </a:xfrm>
          </p:grpSpPr>
          <p:pic>
            <p:nvPicPr>
              <p:cNvPr id="2595" name="Google Shape;2595;p82"/>
              <p:cNvPicPr preferRelativeResize="0"/>
              <p:nvPr/>
            </p:nvPicPr>
            <p:blipFill rotWithShape="1">
              <a:blip r:embed="rId21">
                <a:alphaModFix/>
              </a:blip>
              <a:srcRect b="0" l="0" r="0" t="0"/>
              <a:stretch/>
            </p:blipFill>
            <p:spPr>
              <a:xfrm>
                <a:off x="2723362" y="4303750"/>
                <a:ext cx="318566" cy="16692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596" name="Google Shape;2596;p82"/>
              <p:cNvPicPr preferRelativeResize="0"/>
              <p:nvPr/>
            </p:nvPicPr>
            <p:blipFill rotWithShape="1">
              <a:blip r:embed="rId22">
                <a:alphaModFix/>
              </a:blip>
              <a:srcRect b="0" l="0" r="0" t="0"/>
              <a:stretch/>
            </p:blipFill>
            <p:spPr>
              <a:xfrm>
                <a:off x="3066262" y="4323562"/>
                <a:ext cx="122863" cy="9606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597" name="Google Shape;2597;p82"/>
            <p:cNvGrpSpPr/>
            <p:nvPr/>
          </p:nvGrpSpPr>
          <p:grpSpPr>
            <a:xfrm>
              <a:off x="3327654" y="4285487"/>
              <a:ext cx="106044" cy="87629"/>
              <a:chOff x="3327654" y="4285487"/>
              <a:chExt cx="106044" cy="87629"/>
            </a:xfrm>
          </p:grpSpPr>
          <p:sp>
            <p:nvSpPr>
              <p:cNvPr id="2598" name="Google Shape;2598;p82"/>
              <p:cNvSpPr/>
              <p:nvPr/>
            </p:nvSpPr>
            <p:spPr>
              <a:xfrm>
                <a:off x="3327654" y="4349495"/>
                <a:ext cx="45720" cy="6350"/>
              </a:xfrm>
              <a:custGeom>
                <a:rect b="b" l="l" r="r" t="t"/>
                <a:pathLst>
                  <a:path extrusionOk="0" h="6350" w="45720">
                    <a:moveTo>
                      <a:pt x="0" y="4572"/>
                    </a:moveTo>
                    <a:lnTo>
                      <a:pt x="9334" y="5738"/>
                    </a:lnTo>
                    <a:lnTo>
                      <a:pt x="17526" y="5905"/>
                    </a:lnTo>
                    <a:lnTo>
                      <a:pt x="25717" y="5214"/>
                    </a:lnTo>
                    <a:lnTo>
                      <a:pt x="35052" y="3810"/>
                    </a:lnTo>
                    <a:lnTo>
                      <a:pt x="40386" y="2286"/>
                    </a:lnTo>
                    <a:lnTo>
                      <a:pt x="42672" y="2286"/>
                    </a:lnTo>
                    <a:lnTo>
                      <a:pt x="45720" y="0"/>
                    </a:lnTo>
                  </a:path>
                </a:pathLst>
              </a:custGeom>
              <a:noFill/>
              <a:ln cap="flat" cmpd="sng" w="2290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99" name="Google Shape;2599;p82"/>
              <p:cNvSpPr/>
              <p:nvPr/>
            </p:nvSpPr>
            <p:spPr>
              <a:xfrm>
                <a:off x="3419094" y="4285487"/>
                <a:ext cx="14604" cy="87629"/>
              </a:xfrm>
              <a:custGeom>
                <a:rect b="b" l="l" r="r" t="t"/>
                <a:pathLst>
                  <a:path extrusionOk="0" h="87629" w="14604">
                    <a:moveTo>
                      <a:pt x="14477" y="0"/>
                    </a:moveTo>
                    <a:lnTo>
                      <a:pt x="10703" y="10941"/>
                    </a:lnTo>
                    <a:lnTo>
                      <a:pt x="8286" y="20669"/>
                    </a:lnTo>
                    <a:lnTo>
                      <a:pt x="6869" y="30539"/>
                    </a:lnTo>
                    <a:lnTo>
                      <a:pt x="6095" y="41910"/>
                    </a:lnTo>
                    <a:lnTo>
                      <a:pt x="5250" y="53661"/>
                    </a:lnTo>
                    <a:lnTo>
                      <a:pt x="3905" y="65055"/>
                    </a:lnTo>
                    <a:lnTo>
                      <a:pt x="2131" y="76307"/>
                    </a:lnTo>
                    <a:lnTo>
                      <a:pt x="0" y="87630"/>
                    </a:lnTo>
                  </a:path>
                </a:pathLst>
              </a:custGeom>
              <a:noFill/>
              <a:ln cap="flat" cmpd="sng" w="2290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2600" name="Google Shape;2600;p82"/>
            <p:cNvPicPr preferRelativeResize="0"/>
            <p:nvPr/>
          </p:nvPicPr>
          <p:blipFill rotWithShape="1">
            <a:blip r:embed="rId23">
              <a:alphaModFix/>
            </a:blip>
            <a:srcRect b="0" l="0" r="0" t="0"/>
            <a:stretch/>
          </p:blipFill>
          <p:spPr>
            <a:xfrm>
              <a:off x="3061690" y="3878554"/>
              <a:ext cx="119684" cy="112826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601" name="Google Shape;2601;p82"/>
            <p:cNvGrpSpPr/>
            <p:nvPr/>
          </p:nvGrpSpPr>
          <p:grpSpPr>
            <a:xfrm>
              <a:off x="3187420" y="3845788"/>
              <a:ext cx="344958" cy="228878"/>
              <a:chOff x="3187420" y="3845788"/>
              <a:chExt cx="344958" cy="228878"/>
            </a:xfrm>
          </p:grpSpPr>
          <p:sp>
            <p:nvSpPr>
              <p:cNvPr id="2602" name="Google Shape;2602;p82"/>
              <p:cNvSpPr/>
              <p:nvPr/>
            </p:nvSpPr>
            <p:spPr>
              <a:xfrm>
                <a:off x="3195828" y="4056887"/>
                <a:ext cx="336550" cy="17779"/>
              </a:xfrm>
              <a:custGeom>
                <a:rect b="b" l="l" r="r" t="t"/>
                <a:pathLst>
                  <a:path extrusionOk="0" h="17779" w="336550">
                    <a:moveTo>
                      <a:pt x="0" y="15239"/>
                    </a:moveTo>
                    <a:lnTo>
                      <a:pt x="25265" y="16656"/>
                    </a:lnTo>
                    <a:lnTo>
                      <a:pt x="50673" y="17430"/>
                    </a:lnTo>
                    <a:lnTo>
                      <a:pt x="76080" y="17490"/>
                    </a:lnTo>
                    <a:lnTo>
                      <a:pt x="101346" y="16763"/>
                    </a:lnTo>
                    <a:lnTo>
                      <a:pt x="135064" y="15370"/>
                    </a:lnTo>
                    <a:lnTo>
                      <a:pt x="168783" y="13620"/>
                    </a:lnTo>
                    <a:lnTo>
                      <a:pt x="202501" y="11727"/>
                    </a:lnTo>
                    <a:lnTo>
                      <a:pt x="236220" y="9905"/>
                    </a:lnTo>
                    <a:lnTo>
                      <a:pt x="257365" y="8762"/>
                    </a:lnTo>
                    <a:lnTo>
                      <a:pt x="278511" y="7619"/>
                    </a:lnTo>
                    <a:lnTo>
                      <a:pt x="299656" y="6476"/>
                    </a:lnTo>
                    <a:lnTo>
                      <a:pt x="320802" y="5333"/>
                    </a:lnTo>
                    <a:lnTo>
                      <a:pt x="326136" y="5333"/>
                    </a:lnTo>
                    <a:lnTo>
                      <a:pt x="330708" y="4571"/>
                    </a:lnTo>
                    <a:lnTo>
                      <a:pt x="336042" y="3809"/>
                    </a:lnTo>
                    <a:lnTo>
                      <a:pt x="329184" y="3047"/>
                    </a:lnTo>
                    <a:lnTo>
                      <a:pt x="330708" y="3047"/>
                    </a:lnTo>
                    <a:lnTo>
                      <a:pt x="323088" y="0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2603" name="Google Shape;2603;p82"/>
              <p:cNvPicPr preferRelativeResize="0"/>
              <p:nvPr/>
            </p:nvPicPr>
            <p:blipFill rotWithShape="1">
              <a:blip r:embed="rId24">
                <a:alphaModFix/>
              </a:blip>
              <a:srcRect b="0" l="0" r="0" t="0"/>
              <a:stretch/>
            </p:blipFill>
            <p:spPr>
              <a:xfrm>
                <a:off x="3187420" y="3857980"/>
                <a:ext cx="208076" cy="1905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604" name="Google Shape;2604;p82"/>
              <p:cNvPicPr preferRelativeResize="0"/>
              <p:nvPr/>
            </p:nvPicPr>
            <p:blipFill rotWithShape="1">
              <a:blip r:embed="rId25">
                <a:alphaModFix/>
              </a:blip>
              <a:srcRect b="0" l="0" r="0" t="0"/>
              <a:stretch/>
            </p:blipFill>
            <p:spPr>
              <a:xfrm>
                <a:off x="3437356" y="3845788"/>
                <a:ext cx="92252" cy="121208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2605" name="Google Shape;2605;p82"/>
            <p:cNvPicPr preferRelativeResize="0"/>
            <p:nvPr/>
          </p:nvPicPr>
          <p:blipFill rotWithShape="1">
            <a:blip r:embed="rId26">
              <a:alphaModFix/>
            </a:blip>
            <a:srcRect b="0" l="0" r="0" t="0"/>
            <a:stretch/>
          </p:blipFill>
          <p:spPr>
            <a:xfrm>
              <a:off x="2754795" y="4613122"/>
              <a:ext cx="260464" cy="14406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06" name="Google Shape;2606;p82"/>
            <p:cNvPicPr preferRelativeResize="0"/>
            <p:nvPr/>
          </p:nvPicPr>
          <p:blipFill rotWithShape="1">
            <a:blip r:embed="rId27">
              <a:alphaModFix/>
            </a:blip>
            <a:srcRect b="0" l="0" r="0" t="0"/>
            <a:stretch/>
          </p:blipFill>
          <p:spPr>
            <a:xfrm>
              <a:off x="3096742" y="4621504"/>
              <a:ext cx="111874" cy="10520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07" name="Google Shape;2607;p82"/>
            <p:cNvSpPr/>
            <p:nvPr/>
          </p:nvSpPr>
          <p:spPr>
            <a:xfrm>
              <a:off x="3332988" y="4615434"/>
              <a:ext cx="8889" cy="113029"/>
            </a:xfrm>
            <a:custGeom>
              <a:rect b="b" l="l" r="r" t="t"/>
              <a:pathLst>
                <a:path extrusionOk="0" h="113029" w="8889">
                  <a:moveTo>
                    <a:pt x="0" y="0"/>
                  </a:moveTo>
                  <a:lnTo>
                    <a:pt x="2250" y="14180"/>
                  </a:lnTo>
                  <a:lnTo>
                    <a:pt x="4286" y="28289"/>
                  </a:lnTo>
                  <a:lnTo>
                    <a:pt x="5893" y="42541"/>
                  </a:lnTo>
                  <a:lnTo>
                    <a:pt x="6858" y="57149"/>
                  </a:lnTo>
                  <a:lnTo>
                    <a:pt x="7703" y="69282"/>
                  </a:lnTo>
                  <a:lnTo>
                    <a:pt x="8477" y="82200"/>
                  </a:lnTo>
                  <a:lnTo>
                    <a:pt x="8251" y="94976"/>
                  </a:lnTo>
                  <a:lnTo>
                    <a:pt x="6096" y="106679"/>
                  </a:lnTo>
                  <a:lnTo>
                    <a:pt x="4572" y="108965"/>
                  </a:lnTo>
                  <a:lnTo>
                    <a:pt x="3048" y="111251"/>
                  </a:lnTo>
                  <a:lnTo>
                    <a:pt x="2286" y="112775"/>
                  </a:lnTo>
                </a:path>
              </a:pathLst>
            </a:custGeom>
            <a:noFill/>
            <a:ln cap="flat" cmpd="sng" w="22900">
              <a:solidFill>
                <a:srgbClr val="3366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08" name="Google Shape;2608;p82"/>
          <p:cNvGrpSpPr/>
          <p:nvPr/>
        </p:nvGrpSpPr>
        <p:grpSpPr>
          <a:xfrm>
            <a:off x="1923648" y="2532634"/>
            <a:ext cx="5746830" cy="1311175"/>
            <a:chOff x="2516860" y="2204465"/>
            <a:chExt cx="6321450" cy="1981225"/>
          </a:xfrm>
        </p:grpSpPr>
        <p:pic>
          <p:nvPicPr>
            <p:cNvPr id="2609" name="Google Shape;2609;p82"/>
            <p:cNvPicPr preferRelativeResize="0"/>
            <p:nvPr/>
          </p:nvPicPr>
          <p:blipFill rotWithShape="1">
            <a:blip r:embed="rId28">
              <a:alphaModFix/>
            </a:blip>
            <a:srcRect b="0" l="0" r="0" t="0"/>
            <a:stretch/>
          </p:blipFill>
          <p:spPr>
            <a:xfrm>
              <a:off x="4038765" y="2494762"/>
              <a:ext cx="242938" cy="15161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10" name="Google Shape;2610;p82"/>
            <p:cNvPicPr preferRelativeResize="0"/>
            <p:nvPr/>
          </p:nvPicPr>
          <p:blipFill rotWithShape="1">
            <a:blip r:embed="rId29">
              <a:alphaModFix/>
            </a:blip>
            <a:srcRect b="0" l="0" r="0" t="0"/>
            <a:stretch/>
          </p:blipFill>
          <p:spPr>
            <a:xfrm>
              <a:off x="4374616" y="2501620"/>
              <a:ext cx="101682" cy="10139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11" name="Google Shape;2611;p82"/>
            <p:cNvPicPr preferRelativeResize="0"/>
            <p:nvPr/>
          </p:nvPicPr>
          <p:blipFill rotWithShape="1">
            <a:blip r:embed="rId30">
              <a:alphaModFix/>
            </a:blip>
            <a:srcRect b="0" l="0" r="0" t="0"/>
            <a:stretch/>
          </p:blipFill>
          <p:spPr>
            <a:xfrm>
              <a:off x="4557496" y="2454376"/>
              <a:ext cx="116636" cy="12959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612" name="Google Shape;2612;p82"/>
            <p:cNvGrpSpPr/>
            <p:nvPr/>
          </p:nvGrpSpPr>
          <p:grpSpPr>
            <a:xfrm>
              <a:off x="2516860" y="2245588"/>
              <a:ext cx="660044" cy="445192"/>
              <a:chOff x="2516860" y="2245588"/>
              <a:chExt cx="660044" cy="445192"/>
            </a:xfrm>
          </p:grpSpPr>
          <p:sp>
            <p:nvSpPr>
              <p:cNvPr id="2613" name="Google Shape;2613;p82"/>
              <p:cNvSpPr/>
              <p:nvPr/>
            </p:nvSpPr>
            <p:spPr>
              <a:xfrm>
                <a:off x="2712719" y="2413920"/>
                <a:ext cx="464185" cy="276860"/>
              </a:xfrm>
              <a:custGeom>
                <a:rect b="b" l="l" r="r" t="t"/>
                <a:pathLst>
                  <a:path extrusionOk="0" h="276860" w="464185">
                    <a:moveTo>
                      <a:pt x="0" y="276701"/>
                    </a:moveTo>
                    <a:lnTo>
                      <a:pt x="20085" y="260580"/>
                    </a:lnTo>
                    <a:lnTo>
                      <a:pt x="41243" y="246030"/>
                    </a:lnTo>
                    <a:lnTo>
                      <a:pt x="63115" y="232338"/>
                    </a:lnTo>
                    <a:lnTo>
                      <a:pt x="85343" y="218789"/>
                    </a:lnTo>
                    <a:lnTo>
                      <a:pt x="120907" y="196774"/>
                    </a:lnTo>
                    <a:lnTo>
                      <a:pt x="156686" y="175260"/>
                    </a:lnTo>
                    <a:lnTo>
                      <a:pt x="192607" y="154174"/>
                    </a:lnTo>
                    <a:lnTo>
                      <a:pt x="228599" y="133445"/>
                    </a:lnTo>
                    <a:lnTo>
                      <a:pt x="264152" y="113442"/>
                    </a:lnTo>
                    <a:lnTo>
                      <a:pt x="299846" y="93440"/>
                    </a:lnTo>
                    <a:lnTo>
                      <a:pt x="335541" y="73437"/>
                    </a:lnTo>
                    <a:lnTo>
                      <a:pt x="371093" y="53435"/>
                    </a:lnTo>
                    <a:lnTo>
                      <a:pt x="392132" y="41457"/>
                    </a:lnTo>
                    <a:lnTo>
                      <a:pt x="413099" y="29622"/>
                    </a:lnTo>
                    <a:lnTo>
                      <a:pt x="434209" y="18073"/>
                    </a:lnTo>
                    <a:lnTo>
                      <a:pt x="455675" y="6953"/>
                    </a:lnTo>
                    <a:lnTo>
                      <a:pt x="463867" y="1512"/>
                    </a:lnTo>
                    <a:lnTo>
                      <a:pt x="461771" y="0"/>
                    </a:lnTo>
                    <a:lnTo>
                      <a:pt x="453961" y="631"/>
                    </a:lnTo>
                    <a:lnTo>
                      <a:pt x="445007" y="1619"/>
                    </a:lnTo>
                  </a:path>
                </a:pathLst>
              </a:custGeom>
              <a:noFill/>
              <a:ln cap="flat" cmpd="sng" w="2290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2614" name="Google Shape;2614;p82"/>
              <p:cNvPicPr preferRelativeResize="0"/>
              <p:nvPr/>
            </p:nvPicPr>
            <p:blipFill rotWithShape="1">
              <a:blip r:embed="rId31">
                <a:alphaModFix/>
              </a:blip>
              <a:srcRect b="0" l="0" r="0" t="0"/>
              <a:stretch/>
            </p:blipFill>
            <p:spPr>
              <a:xfrm>
                <a:off x="2516860" y="2384272"/>
                <a:ext cx="346760" cy="27665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615" name="Google Shape;2615;p82"/>
              <p:cNvPicPr preferRelativeResize="0"/>
              <p:nvPr/>
            </p:nvPicPr>
            <p:blipFill rotWithShape="1">
              <a:blip r:embed="rId32">
                <a:alphaModFix/>
              </a:blip>
              <a:srcRect b="0" l="0" r="0" t="0"/>
              <a:stretch/>
            </p:blipFill>
            <p:spPr>
              <a:xfrm>
                <a:off x="2919196" y="2245588"/>
                <a:ext cx="171500" cy="16159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2616" name="Google Shape;2616;p82"/>
            <p:cNvPicPr preferRelativeResize="0"/>
            <p:nvPr/>
          </p:nvPicPr>
          <p:blipFill rotWithShape="1">
            <a:blip r:embed="rId33">
              <a:alphaModFix/>
            </a:blip>
            <a:srcRect b="0" l="0" r="0" t="0"/>
            <a:stretch/>
          </p:blipFill>
          <p:spPr>
            <a:xfrm>
              <a:off x="3854515" y="2217394"/>
              <a:ext cx="335747" cy="18521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17" name="Google Shape;2617;p82"/>
            <p:cNvPicPr preferRelativeResize="0"/>
            <p:nvPr/>
          </p:nvPicPr>
          <p:blipFill rotWithShape="1">
            <a:blip r:embed="rId34">
              <a:alphaModFix/>
            </a:blip>
            <a:srcRect b="0" l="0" r="0" t="0"/>
            <a:stretch/>
          </p:blipFill>
          <p:spPr>
            <a:xfrm>
              <a:off x="4257268" y="2231967"/>
              <a:ext cx="126828" cy="9901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18" name="Google Shape;2618;p82"/>
            <p:cNvPicPr preferRelativeResize="0"/>
            <p:nvPr/>
          </p:nvPicPr>
          <p:blipFill rotWithShape="1">
            <a:blip r:embed="rId35">
              <a:alphaModFix/>
            </a:blip>
            <a:srcRect b="0" l="0" r="0" t="0"/>
            <a:stretch/>
          </p:blipFill>
          <p:spPr>
            <a:xfrm>
              <a:off x="4468342" y="2213584"/>
              <a:ext cx="79298" cy="13873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619" name="Google Shape;2619;p82"/>
            <p:cNvGrpSpPr/>
            <p:nvPr/>
          </p:nvGrpSpPr>
          <p:grpSpPr>
            <a:xfrm>
              <a:off x="4850892" y="2204465"/>
              <a:ext cx="685789" cy="237007"/>
              <a:chOff x="4850892" y="2204465"/>
              <a:chExt cx="685789" cy="237007"/>
            </a:xfrm>
          </p:grpSpPr>
          <p:sp>
            <p:nvSpPr>
              <p:cNvPr id="2620" name="Google Shape;2620;p82"/>
              <p:cNvSpPr/>
              <p:nvPr/>
            </p:nvSpPr>
            <p:spPr>
              <a:xfrm>
                <a:off x="4850892" y="2204465"/>
                <a:ext cx="650875" cy="175260"/>
              </a:xfrm>
              <a:custGeom>
                <a:rect b="b" l="l" r="r" t="t"/>
                <a:pathLst>
                  <a:path extrusionOk="0" h="175260" w="650875">
                    <a:moveTo>
                      <a:pt x="0" y="51053"/>
                    </a:moveTo>
                    <a:lnTo>
                      <a:pt x="41040" y="23193"/>
                    </a:lnTo>
                    <a:lnTo>
                      <a:pt x="89915" y="9429"/>
                    </a:lnTo>
                    <a:lnTo>
                      <a:pt x="153828" y="1238"/>
                    </a:lnTo>
                    <a:lnTo>
                      <a:pt x="185928" y="0"/>
                    </a:lnTo>
                    <a:lnTo>
                      <a:pt x="229302" y="321"/>
                    </a:lnTo>
                    <a:lnTo>
                      <a:pt x="271748" y="3714"/>
                    </a:lnTo>
                    <a:lnTo>
                      <a:pt x="313765" y="10394"/>
                    </a:lnTo>
                    <a:lnTo>
                      <a:pt x="355854" y="20573"/>
                    </a:lnTo>
                    <a:lnTo>
                      <a:pt x="396001" y="32789"/>
                    </a:lnTo>
                    <a:lnTo>
                      <a:pt x="435292" y="47434"/>
                    </a:lnTo>
                    <a:lnTo>
                      <a:pt x="473725" y="64079"/>
                    </a:lnTo>
                    <a:lnTo>
                      <a:pt x="511302" y="82295"/>
                    </a:lnTo>
                    <a:lnTo>
                      <a:pt x="575405" y="116395"/>
                    </a:lnTo>
                    <a:lnTo>
                      <a:pt x="635508" y="156209"/>
                    </a:lnTo>
                    <a:lnTo>
                      <a:pt x="640842" y="160781"/>
                    </a:lnTo>
                    <a:lnTo>
                      <a:pt x="647700" y="166115"/>
                    </a:lnTo>
                    <a:lnTo>
                      <a:pt x="650748" y="172211"/>
                    </a:lnTo>
                    <a:lnTo>
                      <a:pt x="650748" y="172973"/>
                    </a:lnTo>
                    <a:lnTo>
                      <a:pt x="650748" y="173735"/>
                    </a:lnTo>
                    <a:lnTo>
                      <a:pt x="650748" y="174497"/>
                    </a:lnTo>
                    <a:lnTo>
                      <a:pt x="646176" y="174497"/>
                    </a:lnTo>
                    <a:lnTo>
                      <a:pt x="641604" y="175259"/>
                    </a:lnTo>
                    <a:lnTo>
                      <a:pt x="637032" y="175259"/>
                    </a:lnTo>
                    <a:lnTo>
                      <a:pt x="635508" y="175259"/>
                    </a:lnTo>
                    <a:lnTo>
                      <a:pt x="633984" y="175259"/>
                    </a:lnTo>
                    <a:lnTo>
                      <a:pt x="632460" y="175259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2621" name="Google Shape;2621;p82"/>
              <p:cNvPicPr preferRelativeResize="0"/>
              <p:nvPr/>
            </p:nvPicPr>
            <p:blipFill rotWithShape="1">
              <a:blip r:embed="rId36">
                <a:alphaModFix/>
              </a:blip>
              <a:srcRect b="0" l="0" r="0" t="0"/>
              <a:stretch/>
            </p:blipFill>
            <p:spPr>
              <a:xfrm>
                <a:off x="5415508" y="2333980"/>
                <a:ext cx="121173" cy="10749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622" name="Google Shape;2622;p82"/>
            <p:cNvGrpSpPr/>
            <p:nvPr/>
          </p:nvGrpSpPr>
          <p:grpSpPr>
            <a:xfrm>
              <a:off x="6012154" y="2455900"/>
              <a:ext cx="396265" cy="309422"/>
              <a:chOff x="6012154" y="2455900"/>
              <a:chExt cx="396265" cy="309422"/>
            </a:xfrm>
          </p:grpSpPr>
          <p:pic>
            <p:nvPicPr>
              <p:cNvPr id="2623" name="Google Shape;2623;p82"/>
              <p:cNvPicPr preferRelativeResize="0"/>
              <p:nvPr/>
            </p:nvPicPr>
            <p:blipFill rotWithShape="1">
              <a:blip r:embed="rId37">
                <a:alphaModFix/>
              </a:blip>
              <a:srcRect b="0" l="0" r="0" t="0"/>
              <a:stretch/>
            </p:blipFill>
            <p:spPr>
              <a:xfrm>
                <a:off x="6012154" y="2455900"/>
                <a:ext cx="209600" cy="30942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624" name="Google Shape;2624;p82"/>
              <p:cNvPicPr preferRelativeResize="0"/>
              <p:nvPr/>
            </p:nvPicPr>
            <p:blipFill rotWithShape="1">
              <a:blip r:embed="rId38">
                <a:alphaModFix/>
              </a:blip>
              <a:srcRect b="0" l="0" r="0" t="0"/>
              <a:stretch/>
            </p:blipFill>
            <p:spPr>
              <a:xfrm>
                <a:off x="6249136" y="2608326"/>
                <a:ext cx="159283" cy="15090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2625" name="Google Shape;2625;p82"/>
            <p:cNvPicPr preferRelativeResize="0"/>
            <p:nvPr/>
          </p:nvPicPr>
          <p:blipFill rotWithShape="1">
            <a:blip r:embed="rId39">
              <a:alphaModFix/>
            </a:blip>
            <a:srcRect b="0" l="0" r="0" t="0"/>
            <a:stretch/>
          </p:blipFill>
          <p:spPr>
            <a:xfrm>
              <a:off x="6620230" y="2571724"/>
              <a:ext cx="117398" cy="1524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26" name="Google Shape;2626;p82"/>
            <p:cNvPicPr preferRelativeResize="0"/>
            <p:nvPr/>
          </p:nvPicPr>
          <p:blipFill rotWithShape="1">
            <a:blip r:embed="rId40">
              <a:alphaModFix/>
            </a:blip>
            <a:srcRect b="0" l="0" r="0" t="0"/>
            <a:stretch/>
          </p:blipFill>
          <p:spPr>
            <a:xfrm>
              <a:off x="6793240" y="2567819"/>
              <a:ext cx="96908" cy="10381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27" name="Google Shape;2627;p82"/>
            <p:cNvPicPr preferRelativeResize="0"/>
            <p:nvPr/>
          </p:nvPicPr>
          <p:blipFill rotWithShape="1">
            <a:blip r:embed="rId41">
              <a:alphaModFix/>
            </a:blip>
            <a:srcRect b="0" l="0" r="0" t="0"/>
            <a:stretch/>
          </p:blipFill>
          <p:spPr>
            <a:xfrm>
              <a:off x="7447477" y="2444744"/>
              <a:ext cx="260178" cy="18646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28" name="Google Shape;2628;p82"/>
            <p:cNvPicPr preferRelativeResize="0"/>
            <p:nvPr/>
          </p:nvPicPr>
          <p:blipFill rotWithShape="1">
            <a:blip r:embed="rId42">
              <a:alphaModFix/>
            </a:blip>
            <a:srcRect b="0" l="0" r="0" t="0"/>
            <a:stretch/>
          </p:blipFill>
          <p:spPr>
            <a:xfrm>
              <a:off x="8144516" y="2429992"/>
              <a:ext cx="155975" cy="179882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629" name="Google Shape;2629;p82"/>
            <p:cNvGrpSpPr/>
            <p:nvPr/>
          </p:nvGrpSpPr>
          <p:grpSpPr>
            <a:xfrm>
              <a:off x="8516112" y="2470213"/>
              <a:ext cx="82804" cy="73596"/>
              <a:chOff x="8516112" y="2470213"/>
              <a:chExt cx="82804" cy="73596"/>
            </a:xfrm>
          </p:grpSpPr>
          <p:sp>
            <p:nvSpPr>
              <p:cNvPr id="2630" name="Google Shape;2630;p82"/>
              <p:cNvSpPr/>
              <p:nvPr/>
            </p:nvSpPr>
            <p:spPr>
              <a:xfrm>
                <a:off x="8516112" y="2470213"/>
                <a:ext cx="68579" cy="3810"/>
              </a:xfrm>
              <a:custGeom>
                <a:rect b="b" l="l" r="r" t="t"/>
                <a:pathLst>
                  <a:path extrusionOk="0" h="3810" w="68579">
                    <a:moveTo>
                      <a:pt x="0" y="190"/>
                    </a:moveTo>
                    <a:lnTo>
                      <a:pt x="14287" y="95"/>
                    </a:lnTo>
                    <a:lnTo>
                      <a:pt x="28575" y="0"/>
                    </a:lnTo>
                    <a:lnTo>
                      <a:pt x="42862" y="190"/>
                    </a:lnTo>
                    <a:lnTo>
                      <a:pt x="57150" y="952"/>
                    </a:lnTo>
                    <a:lnTo>
                      <a:pt x="61722" y="952"/>
                    </a:lnTo>
                    <a:lnTo>
                      <a:pt x="64769" y="2476"/>
                    </a:lnTo>
                    <a:lnTo>
                      <a:pt x="68580" y="3238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31" name="Google Shape;2631;p82"/>
              <p:cNvSpPr/>
              <p:nvPr/>
            </p:nvSpPr>
            <p:spPr>
              <a:xfrm>
                <a:off x="8529066" y="2526029"/>
                <a:ext cx="69850" cy="17780"/>
              </a:xfrm>
              <a:custGeom>
                <a:rect b="b" l="l" r="r" t="t"/>
                <a:pathLst>
                  <a:path extrusionOk="0" h="17780" w="69850">
                    <a:moveTo>
                      <a:pt x="0" y="17525"/>
                    </a:moveTo>
                    <a:lnTo>
                      <a:pt x="42862" y="10239"/>
                    </a:lnTo>
                    <a:lnTo>
                      <a:pt x="60960" y="3047"/>
                    </a:lnTo>
                    <a:lnTo>
                      <a:pt x="65532" y="1523"/>
                    </a:lnTo>
                    <a:lnTo>
                      <a:pt x="69342" y="0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632" name="Google Shape;2632;p82"/>
            <p:cNvGrpSpPr/>
            <p:nvPr/>
          </p:nvGrpSpPr>
          <p:grpSpPr>
            <a:xfrm>
              <a:off x="8714231" y="2404871"/>
              <a:ext cx="124079" cy="119380"/>
              <a:chOff x="8714231" y="2404871"/>
              <a:chExt cx="124079" cy="119380"/>
            </a:xfrm>
          </p:grpSpPr>
          <p:sp>
            <p:nvSpPr>
              <p:cNvPr id="2633" name="Google Shape;2633;p82"/>
              <p:cNvSpPr/>
              <p:nvPr/>
            </p:nvSpPr>
            <p:spPr>
              <a:xfrm>
                <a:off x="8714231" y="2478023"/>
                <a:ext cx="66040" cy="14605"/>
              </a:xfrm>
              <a:custGeom>
                <a:rect b="b" l="l" r="r" t="t"/>
                <a:pathLst>
                  <a:path extrusionOk="0" h="14605" w="66040">
                    <a:moveTo>
                      <a:pt x="0" y="14477"/>
                    </a:moveTo>
                    <a:lnTo>
                      <a:pt x="38100" y="12191"/>
                    </a:lnTo>
                    <a:lnTo>
                      <a:pt x="59209" y="4155"/>
                    </a:lnTo>
                    <a:lnTo>
                      <a:pt x="65532" y="0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34" name="Google Shape;2634;p82"/>
              <p:cNvSpPr/>
              <p:nvPr/>
            </p:nvSpPr>
            <p:spPr>
              <a:xfrm>
                <a:off x="8826245" y="2404871"/>
                <a:ext cx="12065" cy="119380"/>
              </a:xfrm>
              <a:custGeom>
                <a:rect b="b" l="l" r="r" t="t"/>
                <a:pathLst>
                  <a:path extrusionOk="0" h="119380" w="12065">
                    <a:moveTo>
                      <a:pt x="9905" y="0"/>
                    </a:moveTo>
                    <a:lnTo>
                      <a:pt x="10667" y="44958"/>
                    </a:lnTo>
                    <a:lnTo>
                      <a:pt x="11287" y="58662"/>
                    </a:lnTo>
                    <a:lnTo>
                      <a:pt x="11620" y="72294"/>
                    </a:lnTo>
                    <a:lnTo>
                      <a:pt x="11096" y="85784"/>
                    </a:lnTo>
                    <a:lnTo>
                      <a:pt x="9143" y="99060"/>
                    </a:lnTo>
                    <a:lnTo>
                      <a:pt x="5333" y="109728"/>
                    </a:lnTo>
                    <a:lnTo>
                      <a:pt x="4571" y="112776"/>
                    </a:lnTo>
                    <a:lnTo>
                      <a:pt x="0" y="118872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635" name="Google Shape;2635;p82"/>
            <p:cNvGrpSpPr/>
            <p:nvPr/>
          </p:nvGrpSpPr>
          <p:grpSpPr>
            <a:xfrm>
              <a:off x="4936210" y="3427475"/>
              <a:ext cx="290475" cy="285775"/>
              <a:chOff x="4936210" y="3427475"/>
              <a:chExt cx="290475" cy="285775"/>
            </a:xfrm>
          </p:grpSpPr>
          <p:pic>
            <p:nvPicPr>
              <p:cNvPr id="2636" name="Google Shape;2636;p82"/>
              <p:cNvPicPr preferRelativeResize="0"/>
              <p:nvPr/>
            </p:nvPicPr>
            <p:blipFill rotWithShape="1">
              <a:blip r:embed="rId43">
                <a:alphaModFix/>
              </a:blip>
              <a:srcRect b="0" l="0" r="0" t="0"/>
              <a:stretch/>
            </p:blipFill>
            <p:spPr>
              <a:xfrm>
                <a:off x="4936210" y="3428974"/>
                <a:ext cx="242366" cy="284276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637" name="Google Shape;2637;p82"/>
              <p:cNvSpPr/>
              <p:nvPr/>
            </p:nvSpPr>
            <p:spPr>
              <a:xfrm>
                <a:off x="5219700" y="3427475"/>
                <a:ext cx="6985" cy="82550"/>
              </a:xfrm>
              <a:custGeom>
                <a:rect b="b" l="l" r="r" t="t"/>
                <a:pathLst>
                  <a:path extrusionOk="0" h="82550" w="6985">
                    <a:moveTo>
                      <a:pt x="3048" y="0"/>
                    </a:moveTo>
                    <a:lnTo>
                      <a:pt x="881" y="9334"/>
                    </a:lnTo>
                    <a:lnTo>
                      <a:pt x="0" y="17526"/>
                    </a:lnTo>
                    <a:lnTo>
                      <a:pt x="261" y="25717"/>
                    </a:lnTo>
                    <a:lnTo>
                      <a:pt x="1524" y="35052"/>
                    </a:lnTo>
                    <a:lnTo>
                      <a:pt x="3214" y="45339"/>
                    </a:lnTo>
                    <a:lnTo>
                      <a:pt x="4762" y="55626"/>
                    </a:lnTo>
                    <a:lnTo>
                      <a:pt x="6024" y="65913"/>
                    </a:lnTo>
                    <a:lnTo>
                      <a:pt x="6858" y="76200"/>
                    </a:lnTo>
                    <a:lnTo>
                      <a:pt x="6858" y="77724"/>
                    </a:lnTo>
                    <a:lnTo>
                      <a:pt x="6858" y="80010"/>
                    </a:lnTo>
                    <a:lnTo>
                      <a:pt x="6858" y="82296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2638" name="Google Shape;2638;p82"/>
            <p:cNvPicPr preferRelativeResize="0"/>
            <p:nvPr/>
          </p:nvPicPr>
          <p:blipFill rotWithShape="1">
            <a:blip r:embed="rId44">
              <a:alphaModFix/>
            </a:blip>
            <a:srcRect b="0" l="0" r="0" t="0"/>
            <a:stretch/>
          </p:blipFill>
          <p:spPr>
            <a:xfrm>
              <a:off x="5208244" y="3243808"/>
              <a:ext cx="83108" cy="10825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39" name="Google Shape;2639;p82"/>
            <p:cNvPicPr preferRelativeResize="0"/>
            <p:nvPr/>
          </p:nvPicPr>
          <p:blipFill rotWithShape="1">
            <a:blip r:embed="rId45">
              <a:alphaModFix/>
            </a:blip>
            <a:srcRect b="0" l="0" r="0" t="0"/>
            <a:stretch/>
          </p:blipFill>
          <p:spPr>
            <a:xfrm>
              <a:off x="5355310" y="3526535"/>
              <a:ext cx="181381" cy="16156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640" name="Google Shape;2640;p82"/>
            <p:cNvGrpSpPr/>
            <p:nvPr/>
          </p:nvGrpSpPr>
          <p:grpSpPr>
            <a:xfrm>
              <a:off x="5884925" y="3525773"/>
              <a:ext cx="92710" cy="85597"/>
              <a:chOff x="5884925" y="3525773"/>
              <a:chExt cx="92710" cy="85597"/>
            </a:xfrm>
          </p:grpSpPr>
          <p:sp>
            <p:nvSpPr>
              <p:cNvPr id="2641" name="Google Shape;2641;p82"/>
              <p:cNvSpPr/>
              <p:nvPr/>
            </p:nvSpPr>
            <p:spPr>
              <a:xfrm>
                <a:off x="5884925" y="3525773"/>
                <a:ext cx="75564" cy="15239"/>
              </a:xfrm>
              <a:custGeom>
                <a:rect b="b" l="l" r="r" t="t"/>
                <a:pathLst>
                  <a:path extrusionOk="0" h="15239" w="75564">
                    <a:moveTo>
                      <a:pt x="0" y="15239"/>
                    </a:moveTo>
                    <a:lnTo>
                      <a:pt x="43434" y="9905"/>
                    </a:lnTo>
                    <a:lnTo>
                      <a:pt x="50875" y="7727"/>
                    </a:lnTo>
                    <a:lnTo>
                      <a:pt x="58388" y="5619"/>
                    </a:lnTo>
                    <a:lnTo>
                      <a:pt x="66043" y="3369"/>
                    </a:lnTo>
                    <a:lnTo>
                      <a:pt x="73914" y="761"/>
                    </a:lnTo>
                    <a:lnTo>
                      <a:pt x="74676" y="0"/>
                    </a:lnTo>
                    <a:lnTo>
                      <a:pt x="75438" y="0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42" name="Google Shape;2642;p82"/>
              <p:cNvSpPr/>
              <p:nvPr/>
            </p:nvSpPr>
            <p:spPr>
              <a:xfrm>
                <a:off x="5900165" y="3593591"/>
                <a:ext cx="77470" cy="17779"/>
              </a:xfrm>
              <a:custGeom>
                <a:rect b="b" l="l" r="r" t="t"/>
                <a:pathLst>
                  <a:path extrusionOk="0" h="17779" w="77470">
                    <a:moveTo>
                      <a:pt x="0" y="17525"/>
                    </a:moveTo>
                    <a:lnTo>
                      <a:pt x="48006" y="9143"/>
                    </a:lnTo>
                    <a:lnTo>
                      <a:pt x="55423" y="6965"/>
                    </a:lnTo>
                    <a:lnTo>
                      <a:pt x="62769" y="4857"/>
                    </a:lnTo>
                    <a:lnTo>
                      <a:pt x="69973" y="2607"/>
                    </a:lnTo>
                    <a:lnTo>
                      <a:pt x="76962" y="0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2643" name="Google Shape;2643;p82"/>
            <p:cNvPicPr preferRelativeResize="0"/>
            <p:nvPr/>
          </p:nvPicPr>
          <p:blipFill rotWithShape="1">
            <a:blip r:embed="rId46">
              <a:alphaModFix/>
            </a:blip>
            <a:srcRect b="0" l="0" r="0" t="0"/>
            <a:stretch/>
          </p:blipFill>
          <p:spPr>
            <a:xfrm>
              <a:off x="6513550" y="3321532"/>
              <a:ext cx="197408" cy="26141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44" name="Google Shape;2644;p82"/>
            <p:cNvPicPr preferRelativeResize="0"/>
            <p:nvPr/>
          </p:nvPicPr>
          <p:blipFill rotWithShape="1">
            <a:blip r:embed="rId47">
              <a:alphaModFix/>
            </a:blip>
            <a:srcRect b="0" l="0" r="0" t="0"/>
            <a:stretch/>
          </p:blipFill>
          <p:spPr>
            <a:xfrm>
              <a:off x="6776440" y="3462502"/>
              <a:ext cx="88442" cy="8768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45" name="Google Shape;2645;p82"/>
            <p:cNvPicPr preferRelativeResize="0"/>
            <p:nvPr/>
          </p:nvPicPr>
          <p:blipFill rotWithShape="1">
            <a:blip r:embed="rId48">
              <a:alphaModFix/>
            </a:blip>
            <a:srcRect b="0" l="0" r="0" t="0"/>
            <a:stretch/>
          </p:blipFill>
          <p:spPr>
            <a:xfrm>
              <a:off x="6937984" y="3387826"/>
              <a:ext cx="159308" cy="150926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646" name="Google Shape;2646;p82"/>
            <p:cNvGrpSpPr/>
            <p:nvPr/>
          </p:nvGrpSpPr>
          <p:grpSpPr>
            <a:xfrm>
              <a:off x="7156678" y="3362680"/>
              <a:ext cx="129058" cy="146259"/>
              <a:chOff x="7156678" y="3362680"/>
              <a:chExt cx="129058" cy="146259"/>
            </a:xfrm>
          </p:grpSpPr>
          <p:pic>
            <p:nvPicPr>
              <p:cNvPr id="2647" name="Google Shape;2647;p82"/>
              <p:cNvPicPr preferRelativeResize="0"/>
              <p:nvPr/>
            </p:nvPicPr>
            <p:blipFill rotWithShape="1">
              <a:blip r:embed="rId49">
                <a:alphaModFix/>
              </a:blip>
              <a:srcRect b="0" l="0" r="0" t="0"/>
              <a:stretch/>
            </p:blipFill>
            <p:spPr>
              <a:xfrm>
                <a:off x="7156678" y="3362680"/>
                <a:ext cx="77774" cy="146259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648" name="Google Shape;2648;p82"/>
              <p:cNvSpPr/>
              <p:nvPr/>
            </p:nvSpPr>
            <p:spPr>
              <a:xfrm>
                <a:off x="7277100" y="3442715"/>
                <a:ext cx="2540" cy="59689"/>
              </a:xfrm>
              <a:custGeom>
                <a:rect b="b" l="l" r="r" t="t"/>
                <a:pathLst>
                  <a:path extrusionOk="0" h="59689" w="2540">
                    <a:moveTo>
                      <a:pt x="2285" y="0"/>
                    </a:moveTo>
                    <a:lnTo>
                      <a:pt x="1714" y="8001"/>
                    </a:lnTo>
                    <a:lnTo>
                      <a:pt x="1142" y="16002"/>
                    </a:lnTo>
                    <a:lnTo>
                      <a:pt x="571" y="24003"/>
                    </a:lnTo>
                    <a:lnTo>
                      <a:pt x="0" y="32004"/>
                    </a:lnTo>
                    <a:lnTo>
                      <a:pt x="0" y="39290"/>
                    </a:lnTo>
                    <a:lnTo>
                      <a:pt x="0" y="45720"/>
                    </a:lnTo>
                    <a:lnTo>
                      <a:pt x="0" y="52149"/>
                    </a:lnTo>
                    <a:lnTo>
                      <a:pt x="0" y="59436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49" name="Google Shape;2649;p82"/>
              <p:cNvSpPr/>
              <p:nvPr/>
            </p:nvSpPr>
            <p:spPr>
              <a:xfrm>
                <a:off x="7271766" y="3370325"/>
                <a:ext cx="13970" cy="0"/>
              </a:xfrm>
              <a:custGeom>
                <a:rect b="b" l="l" r="r" t="t"/>
                <a:pathLst>
                  <a:path extrusionOk="0" h="120000" w="13970">
                    <a:moveTo>
                      <a:pt x="13716" y="0"/>
                    </a:moveTo>
                    <a:lnTo>
                      <a:pt x="5334" y="0"/>
                    </a:lnTo>
                    <a:lnTo>
                      <a:pt x="4572" y="0"/>
                    </a:lnTo>
                    <a:lnTo>
                      <a:pt x="0" y="0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650" name="Google Shape;2650;p82"/>
            <p:cNvSpPr/>
            <p:nvPr/>
          </p:nvSpPr>
          <p:spPr>
            <a:xfrm>
              <a:off x="7370064" y="3233927"/>
              <a:ext cx="95884" cy="325754"/>
            </a:xfrm>
            <a:custGeom>
              <a:rect b="b" l="l" r="r" t="t"/>
              <a:pathLst>
                <a:path extrusionOk="0" h="325754" w="95884">
                  <a:moveTo>
                    <a:pt x="0" y="0"/>
                  </a:moveTo>
                  <a:lnTo>
                    <a:pt x="38862" y="31241"/>
                  </a:lnTo>
                  <a:lnTo>
                    <a:pt x="73152" y="83248"/>
                  </a:lnTo>
                  <a:lnTo>
                    <a:pt x="91440" y="143255"/>
                  </a:lnTo>
                  <a:lnTo>
                    <a:pt x="95631" y="192309"/>
                  </a:lnTo>
                  <a:lnTo>
                    <a:pt x="94440" y="216872"/>
                  </a:lnTo>
                  <a:lnTo>
                    <a:pt x="85284" y="259580"/>
                  </a:lnTo>
                  <a:lnTo>
                    <a:pt x="66782" y="296298"/>
                  </a:lnTo>
                  <a:lnTo>
                    <a:pt x="37492" y="323123"/>
                  </a:lnTo>
                  <a:lnTo>
                    <a:pt x="32004" y="325374"/>
                  </a:lnTo>
                </a:path>
              </a:pathLst>
            </a:custGeom>
            <a:noFill/>
            <a:ln cap="flat" cmpd="sng" w="22900">
              <a:solidFill>
                <a:srgbClr val="008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1" name="Google Shape;2651;p82"/>
            <p:cNvSpPr/>
            <p:nvPr/>
          </p:nvSpPr>
          <p:spPr>
            <a:xfrm>
              <a:off x="6399371" y="3383279"/>
              <a:ext cx="117475" cy="314960"/>
            </a:xfrm>
            <a:custGeom>
              <a:rect b="b" l="l" r="r" t="t"/>
              <a:pathLst>
                <a:path extrusionOk="0" h="314960" w="117475">
                  <a:moveTo>
                    <a:pt x="12858" y="0"/>
                  </a:moveTo>
                  <a:lnTo>
                    <a:pt x="3107" y="53578"/>
                  </a:lnTo>
                  <a:lnTo>
                    <a:pt x="845" y="109763"/>
                  </a:lnTo>
                  <a:lnTo>
                    <a:pt x="0" y="147351"/>
                  </a:lnTo>
                  <a:lnTo>
                    <a:pt x="1012" y="184796"/>
                  </a:lnTo>
                  <a:lnTo>
                    <a:pt x="10346" y="243232"/>
                  </a:lnTo>
                  <a:lnTo>
                    <a:pt x="29134" y="284214"/>
                  </a:lnTo>
                  <a:lnTo>
                    <a:pt x="61531" y="311098"/>
                  </a:lnTo>
                  <a:lnTo>
                    <a:pt x="79533" y="314420"/>
                  </a:lnTo>
                  <a:lnTo>
                    <a:pt x="98107" y="313312"/>
                  </a:lnTo>
                  <a:lnTo>
                    <a:pt x="117252" y="310134"/>
                  </a:lnTo>
                </a:path>
              </a:pathLst>
            </a:custGeom>
            <a:noFill/>
            <a:ln cap="flat" cmpd="sng" w="22900">
              <a:solidFill>
                <a:srgbClr val="008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652" name="Google Shape;2652;p82"/>
            <p:cNvPicPr preferRelativeResize="0"/>
            <p:nvPr/>
          </p:nvPicPr>
          <p:blipFill rotWithShape="1">
            <a:blip r:embed="rId50">
              <a:alphaModFix/>
            </a:blip>
            <a:srcRect b="0" l="0" r="0" t="0"/>
            <a:stretch/>
          </p:blipFill>
          <p:spPr>
            <a:xfrm>
              <a:off x="7360132" y="3066262"/>
              <a:ext cx="97586" cy="114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53" name="Google Shape;2653;p82"/>
            <p:cNvPicPr preferRelativeResize="0"/>
            <p:nvPr/>
          </p:nvPicPr>
          <p:blipFill rotWithShape="1">
            <a:blip r:embed="rId51">
              <a:alphaModFix/>
            </a:blip>
            <a:srcRect b="0" l="0" r="0" t="0"/>
            <a:stretch/>
          </p:blipFill>
          <p:spPr>
            <a:xfrm>
              <a:off x="7563586" y="3297148"/>
              <a:ext cx="201980" cy="15016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54" name="Google Shape;2654;p82"/>
            <p:cNvPicPr preferRelativeResize="0"/>
            <p:nvPr/>
          </p:nvPicPr>
          <p:blipFill rotWithShape="1">
            <a:blip r:embed="rId52">
              <a:alphaModFix/>
            </a:blip>
            <a:srcRect b="0" l="0" r="0" t="0"/>
            <a:stretch/>
          </p:blipFill>
          <p:spPr>
            <a:xfrm>
              <a:off x="6279616" y="4028668"/>
              <a:ext cx="102920" cy="7372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55" name="Google Shape;2655;p82"/>
            <p:cNvPicPr preferRelativeResize="0"/>
            <p:nvPr/>
          </p:nvPicPr>
          <p:blipFill rotWithShape="1">
            <a:blip r:embed="rId53">
              <a:alphaModFix/>
            </a:blip>
            <a:srcRect b="0" l="0" r="0" t="0"/>
            <a:stretch/>
          </p:blipFill>
          <p:spPr>
            <a:xfrm>
              <a:off x="6732720" y="3896842"/>
              <a:ext cx="390480" cy="28884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56" name="Google Shape;2656;p82"/>
            <p:cNvPicPr preferRelativeResize="0"/>
            <p:nvPr/>
          </p:nvPicPr>
          <p:blipFill rotWithShape="1">
            <a:blip r:embed="rId54">
              <a:alphaModFix/>
            </a:blip>
            <a:srcRect b="0" l="0" r="0" t="0"/>
            <a:stretch/>
          </p:blipFill>
          <p:spPr>
            <a:xfrm>
              <a:off x="7254976" y="3982186"/>
              <a:ext cx="89204" cy="109016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657" name="Google Shape;2657;p82"/>
            <p:cNvGrpSpPr/>
            <p:nvPr/>
          </p:nvGrpSpPr>
          <p:grpSpPr>
            <a:xfrm>
              <a:off x="7551394" y="3950182"/>
              <a:ext cx="142519" cy="163093"/>
              <a:chOff x="7551394" y="3950182"/>
              <a:chExt cx="142519" cy="163093"/>
            </a:xfrm>
          </p:grpSpPr>
          <p:pic>
            <p:nvPicPr>
              <p:cNvPr id="2658" name="Google Shape;2658;p82"/>
              <p:cNvPicPr preferRelativeResize="0"/>
              <p:nvPr/>
            </p:nvPicPr>
            <p:blipFill rotWithShape="1">
              <a:blip r:embed="rId55">
                <a:alphaModFix/>
              </a:blip>
              <a:srcRect b="0" l="0" r="0" t="0"/>
              <a:stretch/>
            </p:blipFill>
            <p:spPr>
              <a:xfrm>
                <a:off x="7551394" y="3950182"/>
                <a:ext cx="86918" cy="14102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659" name="Google Shape;2659;p82"/>
              <p:cNvSpPr/>
              <p:nvPr/>
            </p:nvSpPr>
            <p:spPr>
              <a:xfrm>
                <a:off x="7673340" y="4052315"/>
                <a:ext cx="1270" cy="60960"/>
              </a:xfrm>
              <a:custGeom>
                <a:rect b="b" l="l" r="r" t="t"/>
                <a:pathLst>
                  <a:path extrusionOk="0" h="60960" w="1270">
                    <a:moveTo>
                      <a:pt x="0" y="0"/>
                    </a:moveTo>
                    <a:lnTo>
                      <a:pt x="119" y="9144"/>
                    </a:lnTo>
                    <a:lnTo>
                      <a:pt x="381" y="18288"/>
                    </a:lnTo>
                    <a:lnTo>
                      <a:pt x="642" y="27432"/>
                    </a:lnTo>
                    <a:lnTo>
                      <a:pt x="762" y="36576"/>
                    </a:lnTo>
                    <a:lnTo>
                      <a:pt x="762" y="44958"/>
                    </a:lnTo>
                    <a:lnTo>
                      <a:pt x="762" y="52577"/>
                    </a:lnTo>
                    <a:lnTo>
                      <a:pt x="762" y="60960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60" name="Google Shape;2660;p82"/>
              <p:cNvSpPr/>
              <p:nvPr/>
            </p:nvSpPr>
            <p:spPr>
              <a:xfrm>
                <a:off x="7671054" y="3974591"/>
                <a:ext cx="22859" cy="22860"/>
              </a:xfrm>
              <a:custGeom>
                <a:rect b="b" l="l" r="r" t="t"/>
                <a:pathLst>
                  <a:path extrusionOk="0" h="22860" w="22859">
                    <a:moveTo>
                      <a:pt x="0" y="5333"/>
                    </a:moveTo>
                    <a:lnTo>
                      <a:pt x="0" y="18287"/>
                    </a:lnTo>
                    <a:lnTo>
                      <a:pt x="5333" y="22859"/>
                    </a:lnTo>
                    <a:lnTo>
                      <a:pt x="17525" y="22859"/>
                    </a:lnTo>
                    <a:lnTo>
                      <a:pt x="22859" y="18287"/>
                    </a:lnTo>
                    <a:lnTo>
                      <a:pt x="22859" y="11429"/>
                    </a:lnTo>
                    <a:lnTo>
                      <a:pt x="22859" y="5333"/>
                    </a:lnTo>
                    <a:lnTo>
                      <a:pt x="17525" y="0"/>
                    </a:lnTo>
                    <a:lnTo>
                      <a:pt x="5333" y="0"/>
                    </a:lnTo>
                    <a:lnTo>
                      <a:pt x="0" y="5333"/>
                    </a:lnTo>
                    <a:close/>
                  </a:path>
                </a:pathLst>
              </a:custGeom>
              <a:solidFill>
                <a:srgbClr val="008000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2661" name="Google Shape;2661;p82"/>
            <p:cNvPicPr preferRelativeResize="0"/>
            <p:nvPr/>
          </p:nvPicPr>
          <p:blipFill rotWithShape="1">
            <a:blip r:embed="rId56">
              <a:alphaModFix/>
            </a:blip>
            <a:srcRect b="0" l="0" r="0" t="0"/>
            <a:stretch/>
          </p:blipFill>
          <p:spPr>
            <a:xfrm>
              <a:off x="7774660" y="3892270"/>
              <a:ext cx="68249" cy="15549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62" name="Google Shape;2662;p82"/>
            <p:cNvPicPr preferRelativeResize="0"/>
            <p:nvPr/>
          </p:nvPicPr>
          <p:blipFill rotWithShape="1">
            <a:blip r:embed="rId57">
              <a:alphaModFix/>
            </a:blip>
            <a:srcRect b="0" l="0" r="0" t="0"/>
            <a:stretch/>
          </p:blipFill>
          <p:spPr>
            <a:xfrm>
              <a:off x="7894294" y="3899890"/>
              <a:ext cx="171475" cy="14787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63" name="Google Shape;2663;p82"/>
            <p:cNvPicPr preferRelativeResize="0"/>
            <p:nvPr/>
          </p:nvPicPr>
          <p:blipFill rotWithShape="1">
            <a:blip r:embed="rId58">
              <a:alphaModFix/>
            </a:blip>
            <a:srcRect b="0" l="0" r="0" t="0"/>
            <a:stretch/>
          </p:blipFill>
          <p:spPr>
            <a:xfrm>
              <a:off x="8118799" y="3755872"/>
              <a:ext cx="181692" cy="267512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664" name="Google Shape;2664;p82"/>
          <p:cNvGrpSpPr/>
          <p:nvPr/>
        </p:nvGrpSpPr>
        <p:grpSpPr>
          <a:xfrm>
            <a:off x="5924671" y="4017976"/>
            <a:ext cx="699549" cy="124593"/>
            <a:chOff x="7020280" y="4451578"/>
            <a:chExt cx="1057040" cy="188264"/>
          </a:xfrm>
        </p:grpSpPr>
        <p:pic>
          <p:nvPicPr>
            <p:cNvPr id="2665" name="Google Shape;2665;p82"/>
            <p:cNvPicPr preferRelativeResize="0"/>
            <p:nvPr/>
          </p:nvPicPr>
          <p:blipFill rotWithShape="1">
            <a:blip r:embed="rId59">
              <a:alphaModFix/>
            </a:blip>
            <a:srcRect b="0" l="0" r="0" t="0"/>
            <a:stretch/>
          </p:blipFill>
          <p:spPr>
            <a:xfrm>
              <a:off x="7793710" y="4451578"/>
              <a:ext cx="127304" cy="1295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66" name="Google Shape;2666;p82"/>
            <p:cNvPicPr preferRelativeResize="0"/>
            <p:nvPr/>
          </p:nvPicPr>
          <p:blipFill rotWithShape="1">
            <a:blip r:embed="rId60">
              <a:alphaModFix/>
            </a:blip>
            <a:srcRect b="0" l="0" r="0" t="0"/>
            <a:stretch/>
          </p:blipFill>
          <p:spPr>
            <a:xfrm>
              <a:off x="7996402" y="4458436"/>
              <a:ext cx="80918" cy="9665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67" name="Google Shape;2667;p82"/>
            <p:cNvPicPr preferRelativeResize="0"/>
            <p:nvPr/>
          </p:nvPicPr>
          <p:blipFill rotWithShape="1">
            <a:blip r:embed="rId61">
              <a:alphaModFix/>
            </a:blip>
            <a:srcRect b="0" l="0" r="0" t="0"/>
            <a:stretch/>
          </p:blipFill>
          <p:spPr>
            <a:xfrm>
              <a:off x="7020280" y="4469104"/>
              <a:ext cx="225602" cy="17073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668" name="Google Shape;2668;p82"/>
          <p:cNvGrpSpPr/>
          <p:nvPr/>
        </p:nvGrpSpPr>
        <p:grpSpPr>
          <a:xfrm>
            <a:off x="2191692" y="4320867"/>
            <a:ext cx="4902528" cy="497247"/>
            <a:chOff x="3496817" y="4994148"/>
            <a:chExt cx="4704470" cy="751356"/>
          </a:xfrm>
        </p:grpSpPr>
        <p:grpSp>
          <p:nvGrpSpPr>
            <p:cNvPr id="2669" name="Google Shape;2669;p82"/>
            <p:cNvGrpSpPr/>
            <p:nvPr/>
          </p:nvGrpSpPr>
          <p:grpSpPr>
            <a:xfrm>
              <a:off x="3496817" y="5173217"/>
              <a:ext cx="568833" cy="371347"/>
              <a:chOff x="3496817" y="5173217"/>
              <a:chExt cx="568833" cy="371347"/>
            </a:xfrm>
          </p:grpSpPr>
          <p:sp>
            <p:nvSpPr>
              <p:cNvPr id="2670" name="Google Shape;2670;p82"/>
              <p:cNvSpPr/>
              <p:nvPr/>
            </p:nvSpPr>
            <p:spPr>
              <a:xfrm>
                <a:off x="3496817" y="5343143"/>
                <a:ext cx="86995" cy="110489"/>
              </a:xfrm>
              <a:custGeom>
                <a:rect b="b" l="l" r="r" t="t"/>
                <a:pathLst>
                  <a:path extrusionOk="0" h="110489" w="86995">
                    <a:moveTo>
                      <a:pt x="0" y="38100"/>
                    </a:moveTo>
                    <a:lnTo>
                      <a:pt x="10727" y="31801"/>
                    </a:lnTo>
                    <a:lnTo>
                      <a:pt x="21240" y="25431"/>
                    </a:lnTo>
                    <a:lnTo>
                      <a:pt x="31611" y="18919"/>
                    </a:lnTo>
                    <a:lnTo>
                      <a:pt x="41909" y="12192"/>
                    </a:lnTo>
                    <a:lnTo>
                      <a:pt x="48006" y="8382"/>
                    </a:lnTo>
                    <a:lnTo>
                      <a:pt x="54863" y="4572"/>
                    </a:lnTo>
                    <a:lnTo>
                      <a:pt x="60959" y="0"/>
                    </a:lnTo>
                    <a:lnTo>
                      <a:pt x="55625" y="3048"/>
                    </a:lnTo>
                    <a:lnTo>
                      <a:pt x="48006" y="8382"/>
                    </a:lnTo>
                    <a:lnTo>
                      <a:pt x="45719" y="14478"/>
                    </a:lnTo>
                    <a:lnTo>
                      <a:pt x="43124" y="21371"/>
                    </a:lnTo>
                    <a:lnTo>
                      <a:pt x="42100" y="29051"/>
                    </a:lnTo>
                    <a:lnTo>
                      <a:pt x="42505" y="36873"/>
                    </a:lnTo>
                    <a:lnTo>
                      <a:pt x="44196" y="44196"/>
                    </a:lnTo>
                    <a:lnTo>
                      <a:pt x="47958" y="54542"/>
                    </a:lnTo>
                    <a:lnTo>
                      <a:pt x="53149" y="64103"/>
                    </a:lnTo>
                    <a:lnTo>
                      <a:pt x="59197" y="73235"/>
                    </a:lnTo>
                    <a:lnTo>
                      <a:pt x="65532" y="82296"/>
                    </a:lnTo>
                    <a:lnTo>
                      <a:pt x="70258" y="89594"/>
                    </a:lnTo>
                    <a:lnTo>
                      <a:pt x="75342" y="96678"/>
                    </a:lnTo>
                    <a:lnTo>
                      <a:pt x="80855" y="103620"/>
                    </a:lnTo>
                    <a:lnTo>
                      <a:pt x="86868" y="110490"/>
                    </a:lnTo>
                  </a:path>
                </a:pathLst>
              </a:custGeom>
              <a:noFill/>
              <a:ln cap="flat" cmpd="sng" w="2290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71" name="Google Shape;2671;p82"/>
              <p:cNvSpPr/>
              <p:nvPr/>
            </p:nvSpPr>
            <p:spPr>
              <a:xfrm>
                <a:off x="3595877" y="5328665"/>
                <a:ext cx="85725" cy="147320"/>
              </a:xfrm>
              <a:custGeom>
                <a:rect b="b" l="l" r="r" t="t"/>
                <a:pathLst>
                  <a:path extrusionOk="0" h="147320" w="85725">
                    <a:moveTo>
                      <a:pt x="0" y="29718"/>
                    </a:moveTo>
                    <a:lnTo>
                      <a:pt x="8346" y="37969"/>
                    </a:lnTo>
                    <a:lnTo>
                      <a:pt x="15335" y="44291"/>
                    </a:lnTo>
                    <a:lnTo>
                      <a:pt x="23038" y="48470"/>
                    </a:lnTo>
                    <a:lnTo>
                      <a:pt x="33528" y="50292"/>
                    </a:lnTo>
                    <a:lnTo>
                      <a:pt x="43434" y="50292"/>
                    </a:lnTo>
                    <a:lnTo>
                      <a:pt x="48768" y="46482"/>
                    </a:lnTo>
                    <a:lnTo>
                      <a:pt x="52577" y="38100"/>
                    </a:lnTo>
                    <a:lnTo>
                      <a:pt x="54197" y="31670"/>
                    </a:lnTo>
                    <a:lnTo>
                      <a:pt x="54673" y="24384"/>
                    </a:lnTo>
                    <a:lnTo>
                      <a:pt x="54292" y="17097"/>
                    </a:lnTo>
                    <a:lnTo>
                      <a:pt x="53340" y="10668"/>
                    </a:lnTo>
                    <a:lnTo>
                      <a:pt x="51053" y="5334"/>
                    </a:lnTo>
                    <a:lnTo>
                      <a:pt x="51053" y="3810"/>
                    </a:lnTo>
                    <a:lnTo>
                      <a:pt x="49529" y="0"/>
                    </a:lnTo>
                    <a:lnTo>
                      <a:pt x="49529" y="7620"/>
                    </a:lnTo>
                    <a:lnTo>
                      <a:pt x="52577" y="10668"/>
                    </a:lnTo>
                    <a:lnTo>
                      <a:pt x="55626" y="17526"/>
                    </a:lnTo>
                    <a:lnTo>
                      <a:pt x="70389" y="52673"/>
                    </a:lnTo>
                    <a:lnTo>
                      <a:pt x="84415" y="98571"/>
                    </a:lnTo>
                    <a:lnTo>
                      <a:pt x="85534" y="109251"/>
                    </a:lnTo>
                    <a:lnTo>
                      <a:pt x="84653" y="119788"/>
                    </a:lnTo>
                    <a:lnTo>
                      <a:pt x="51054" y="147066"/>
                    </a:lnTo>
                    <a:lnTo>
                      <a:pt x="40612" y="145672"/>
                    </a:lnTo>
                    <a:lnTo>
                      <a:pt x="33813" y="139350"/>
                    </a:lnTo>
                    <a:lnTo>
                      <a:pt x="29729" y="130028"/>
                    </a:lnTo>
                    <a:lnTo>
                      <a:pt x="27432" y="119634"/>
                    </a:lnTo>
                    <a:lnTo>
                      <a:pt x="26670" y="113538"/>
                    </a:lnTo>
                    <a:lnTo>
                      <a:pt x="25908" y="107442"/>
                    </a:lnTo>
                    <a:lnTo>
                      <a:pt x="24384" y="100584"/>
                    </a:lnTo>
                  </a:path>
                </a:pathLst>
              </a:custGeom>
              <a:noFill/>
              <a:ln cap="flat" cmpd="sng" w="2290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72" name="Google Shape;2672;p82"/>
              <p:cNvSpPr/>
              <p:nvPr/>
            </p:nvSpPr>
            <p:spPr>
              <a:xfrm>
                <a:off x="3665219" y="5295137"/>
                <a:ext cx="70485" cy="174625"/>
              </a:xfrm>
              <a:custGeom>
                <a:rect b="b" l="l" r="r" t="t"/>
                <a:pathLst>
                  <a:path extrusionOk="0" h="174625" w="70485">
                    <a:moveTo>
                      <a:pt x="0" y="0"/>
                    </a:moveTo>
                    <a:lnTo>
                      <a:pt x="25824" y="39326"/>
                    </a:lnTo>
                    <a:lnTo>
                      <a:pt x="45910" y="88487"/>
                    </a:lnTo>
                    <a:lnTo>
                      <a:pt x="62174" y="135385"/>
                    </a:lnTo>
                    <a:lnTo>
                      <a:pt x="68413" y="161365"/>
                    </a:lnTo>
                    <a:lnTo>
                      <a:pt x="70104" y="174497"/>
                    </a:lnTo>
                  </a:path>
                </a:pathLst>
              </a:custGeom>
              <a:noFill/>
              <a:ln cap="flat" cmpd="sng" w="2290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73" name="Google Shape;2673;p82"/>
              <p:cNvSpPr/>
              <p:nvPr/>
            </p:nvSpPr>
            <p:spPr>
              <a:xfrm>
                <a:off x="3703319" y="5312640"/>
                <a:ext cx="49529" cy="60325"/>
              </a:xfrm>
              <a:custGeom>
                <a:rect b="b" l="l" r="r" t="t"/>
                <a:pathLst>
                  <a:path extrusionOk="0" h="60325" w="49529">
                    <a:moveTo>
                      <a:pt x="0" y="12215"/>
                    </a:moveTo>
                    <a:lnTo>
                      <a:pt x="4774" y="4524"/>
                    </a:lnTo>
                    <a:lnTo>
                      <a:pt x="9048" y="976"/>
                    </a:lnTo>
                    <a:lnTo>
                      <a:pt x="14894" y="0"/>
                    </a:lnTo>
                    <a:lnTo>
                      <a:pt x="24383" y="23"/>
                    </a:lnTo>
                    <a:lnTo>
                      <a:pt x="49530" y="30884"/>
                    </a:lnTo>
                    <a:lnTo>
                      <a:pt x="48744" y="39885"/>
                    </a:lnTo>
                    <a:lnTo>
                      <a:pt x="47244" y="48029"/>
                    </a:lnTo>
                    <a:lnTo>
                      <a:pt x="44196" y="54887"/>
                    </a:lnTo>
                    <a:lnTo>
                      <a:pt x="43434" y="56411"/>
                    </a:lnTo>
                    <a:lnTo>
                      <a:pt x="41148" y="60221"/>
                    </a:lnTo>
                  </a:path>
                </a:pathLst>
              </a:custGeom>
              <a:noFill/>
              <a:ln cap="flat" cmpd="sng" w="2290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74" name="Google Shape;2674;p82"/>
              <p:cNvSpPr/>
              <p:nvPr/>
            </p:nvSpPr>
            <p:spPr>
              <a:xfrm>
                <a:off x="3748468" y="5273039"/>
                <a:ext cx="59689" cy="74295"/>
              </a:xfrm>
              <a:custGeom>
                <a:rect b="b" l="l" r="r" t="t"/>
                <a:pathLst>
                  <a:path extrusionOk="0" h="74295" w="59689">
                    <a:moveTo>
                      <a:pt x="5143" y="0"/>
                    </a:moveTo>
                    <a:lnTo>
                      <a:pt x="2095" y="10048"/>
                    </a:lnTo>
                    <a:lnTo>
                      <a:pt x="190" y="19240"/>
                    </a:lnTo>
                    <a:lnTo>
                      <a:pt x="0" y="28717"/>
                    </a:lnTo>
                    <a:lnTo>
                      <a:pt x="2095" y="39624"/>
                    </a:lnTo>
                    <a:lnTo>
                      <a:pt x="28003" y="73152"/>
                    </a:lnTo>
                    <a:lnTo>
                      <a:pt x="36135" y="74175"/>
                    </a:lnTo>
                    <a:lnTo>
                      <a:pt x="43338" y="72771"/>
                    </a:lnTo>
                    <a:lnTo>
                      <a:pt x="49541" y="69080"/>
                    </a:lnTo>
                    <a:lnTo>
                      <a:pt x="54673" y="63245"/>
                    </a:lnTo>
                    <a:lnTo>
                      <a:pt x="56197" y="60959"/>
                    </a:lnTo>
                    <a:lnTo>
                      <a:pt x="57721" y="57911"/>
                    </a:lnTo>
                    <a:lnTo>
                      <a:pt x="59245" y="54863"/>
                    </a:lnTo>
                  </a:path>
                </a:pathLst>
              </a:custGeom>
              <a:noFill/>
              <a:ln cap="flat" cmpd="sng" w="2290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75" name="Google Shape;2675;p82"/>
              <p:cNvSpPr/>
              <p:nvPr/>
            </p:nvSpPr>
            <p:spPr>
              <a:xfrm>
                <a:off x="3746753" y="5278373"/>
                <a:ext cx="40639" cy="21589"/>
              </a:xfrm>
              <a:custGeom>
                <a:rect b="b" l="l" r="r" t="t"/>
                <a:pathLst>
                  <a:path extrusionOk="0" h="21589" w="40639">
                    <a:moveTo>
                      <a:pt x="12953" y="19812"/>
                    </a:moveTo>
                    <a:lnTo>
                      <a:pt x="21383" y="21240"/>
                    </a:lnTo>
                    <a:lnTo>
                      <a:pt x="28384" y="20955"/>
                    </a:lnTo>
                    <a:lnTo>
                      <a:pt x="33956" y="17240"/>
                    </a:lnTo>
                    <a:lnTo>
                      <a:pt x="38099" y="8382"/>
                    </a:lnTo>
                    <a:lnTo>
                      <a:pt x="40385" y="0"/>
                    </a:lnTo>
                    <a:lnTo>
                      <a:pt x="31241" y="762"/>
                    </a:lnTo>
                    <a:lnTo>
                      <a:pt x="25145" y="762"/>
                    </a:lnTo>
                    <a:lnTo>
                      <a:pt x="16763" y="0"/>
                    </a:lnTo>
                    <a:lnTo>
                      <a:pt x="9905" y="0"/>
                    </a:lnTo>
                    <a:lnTo>
                      <a:pt x="2285" y="3810"/>
                    </a:lnTo>
                    <a:lnTo>
                      <a:pt x="1523" y="3810"/>
                    </a:lnTo>
                    <a:lnTo>
                      <a:pt x="761" y="4572"/>
                    </a:lnTo>
                    <a:lnTo>
                      <a:pt x="0" y="4572"/>
                    </a:lnTo>
                  </a:path>
                </a:pathLst>
              </a:custGeom>
              <a:noFill/>
              <a:ln cap="flat" cmpd="sng" w="2290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76" name="Google Shape;2676;p82"/>
              <p:cNvSpPr/>
              <p:nvPr/>
            </p:nvSpPr>
            <p:spPr>
              <a:xfrm>
                <a:off x="3849623" y="5248655"/>
                <a:ext cx="30479" cy="26035"/>
              </a:xfrm>
              <a:custGeom>
                <a:rect b="b" l="l" r="r" t="t"/>
                <a:pathLst>
                  <a:path extrusionOk="0" h="26035" w="30479">
                    <a:moveTo>
                      <a:pt x="0" y="25907"/>
                    </a:moveTo>
                    <a:lnTo>
                      <a:pt x="7548" y="19288"/>
                    </a:lnTo>
                    <a:lnTo>
                      <a:pt x="15239" y="12953"/>
                    </a:lnTo>
                    <a:lnTo>
                      <a:pt x="22931" y="6619"/>
                    </a:lnTo>
                    <a:lnTo>
                      <a:pt x="30479" y="0"/>
                    </a:lnTo>
                  </a:path>
                </a:pathLst>
              </a:custGeom>
              <a:noFill/>
              <a:ln cap="flat" cmpd="sng" w="2290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77" name="Google Shape;2677;p82"/>
              <p:cNvSpPr/>
              <p:nvPr/>
            </p:nvSpPr>
            <p:spPr>
              <a:xfrm>
                <a:off x="3891533" y="5173217"/>
                <a:ext cx="107950" cy="87629"/>
              </a:xfrm>
              <a:custGeom>
                <a:rect b="b" l="l" r="r" t="t"/>
                <a:pathLst>
                  <a:path extrusionOk="0" h="87629" w="107950">
                    <a:moveTo>
                      <a:pt x="0" y="19812"/>
                    </a:moveTo>
                    <a:lnTo>
                      <a:pt x="5155" y="10501"/>
                    </a:lnTo>
                    <a:lnTo>
                      <a:pt x="10382" y="4762"/>
                    </a:lnTo>
                    <a:lnTo>
                      <a:pt x="17466" y="1595"/>
                    </a:lnTo>
                    <a:lnTo>
                      <a:pt x="28193" y="0"/>
                    </a:lnTo>
                    <a:lnTo>
                      <a:pt x="36397" y="107"/>
                    </a:lnTo>
                    <a:lnTo>
                      <a:pt x="43529" y="2000"/>
                    </a:lnTo>
                    <a:lnTo>
                      <a:pt x="49089" y="6322"/>
                    </a:lnTo>
                    <a:lnTo>
                      <a:pt x="52577" y="13716"/>
                    </a:lnTo>
                    <a:lnTo>
                      <a:pt x="53542" y="25479"/>
                    </a:lnTo>
                    <a:lnTo>
                      <a:pt x="52292" y="37528"/>
                    </a:lnTo>
                    <a:lnTo>
                      <a:pt x="39052" y="74199"/>
                    </a:lnTo>
                    <a:lnTo>
                      <a:pt x="30480" y="87630"/>
                    </a:lnTo>
                    <a:lnTo>
                      <a:pt x="35052" y="84582"/>
                    </a:lnTo>
                    <a:lnTo>
                      <a:pt x="40386" y="80010"/>
                    </a:lnTo>
                    <a:lnTo>
                      <a:pt x="75438" y="62484"/>
                    </a:lnTo>
                    <a:lnTo>
                      <a:pt x="103632" y="53340"/>
                    </a:lnTo>
                    <a:lnTo>
                      <a:pt x="105918" y="53340"/>
                    </a:lnTo>
                    <a:lnTo>
                      <a:pt x="107442" y="53340"/>
                    </a:lnTo>
                  </a:path>
                </a:pathLst>
              </a:custGeom>
              <a:noFill/>
              <a:ln cap="flat" cmpd="sng" w="2290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78" name="Google Shape;2678;p82"/>
              <p:cNvSpPr/>
              <p:nvPr/>
            </p:nvSpPr>
            <p:spPr>
              <a:xfrm>
                <a:off x="3637025" y="5313425"/>
                <a:ext cx="428625" cy="231139"/>
              </a:xfrm>
              <a:custGeom>
                <a:rect b="b" l="l" r="r" t="t"/>
                <a:pathLst>
                  <a:path extrusionOk="0" h="231139" w="428625">
                    <a:moveTo>
                      <a:pt x="17525" y="220218"/>
                    </a:moveTo>
                    <a:lnTo>
                      <a:pt x="7619" y="225552"/>
                    </a:lnTo>
                    <a:lnTo>
                      <a:pt x="6095" y="227076"/>
                    </a:lnTo>
                    <a:lnTo>
                      <a:pt x="0" y="230886"/>
                    </a:lnTo>
                    <a:lnTo>
                      <a:pt x="16561" y="222908"/>
                    </a:lnTo>
                    <a:lnTo>
                      <a:pt x="33051" y="213360"/>
                    </a:lnTo>
                    <a:lnTo>
                      <a:pt x="49399" y="203239"/>
                    </a:lnTo>
                    <a:lnTo>
                      <a:pt x="65531" y="193548"/>
                    </a:lnTo>
                    <a:lnTo>
                      <a:pt x="108600" y="168822"/>
                    </a:lnTo>
                    <a:lnTo>
                      <a:pt x="151851" y="144792"/>
                    </a:lnTo>
                    <a:lnTo>
                      <a:pt x="195285" y="121237"/>
                    </a:lnTo>
                    <a:lnTo>
                      <a:pt x="238902" y="97938"/>
                    </a:lnTo>
                    <a:lnTo>
                      <a:pt x="282701" y="74676"/>
                    </a:lnTo>
                    <a:lnTo>
                      <a:pt x="335279" y="47625"/>
                    </a:lnTo>
                    <a:lnTo>
                      <a:pt x="361568" y="34170"/>
                    </a:lnTo>
                    <a:lnTo>
                      <a:pt x="387857" y="20574"/>
                    </a:lnTo>
                    <a:lnTo>
                      <a:pt x="398025" y="15216"/>
                    </a:lnTo>
                    <a:lnTo>
                      <a:pt x="408050" y="9715"/>
                    </a:lnTo>
                    <a:lnTo>
                      <a:pt x="418076" y="4500"/>
                    </a:lnTo>
                    <a:lnTo>
                      <a:pt x="428244" y="0"/>
                    </a:lnTo>
                    <a:lnTo>
                      <a:pt x="422909" y="3048"/>
                    </a:lnTo>
                    <a:lnTo>
                      <a:pt x="419861" y="3810"/>
                    </a:lnTo>
                    <a:lnTo>
                      <a:pt x="412241" y="3810"/>
                    </a:lnTo>
                  </a:path>
                </a:pathLst>
              </a:custGeom>
              <a:noFill/>
              <a:ln cap="flat" cmpd="sng" w="2290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679" name="Google Shape;2679;p82"/>
            <p:cNvGrpSpPr/>
            <p:nvPr/>
          </p:nvGrpSpPr>
          <p:grpSpPr>
            <a:xfrm>
              <a:off x="6724624" y="4994148"/>
              <a:ext cx="326669" cy="496848"/>
              <a:chOff x="6724624" y="4994148"/>
              <a:chExt cx="326669" cy="496848"/>
            </a:xfrm>
          </p:grpSpPr>
          <p:pic>
            <p:nvPicPr>
              <p:cNvPr id="2680" name="Google Shape;2680;p82"/>
              <p:cNvPicPr preferRelativeResize="0"/>
              <p:nvPr/>
            </p:nvPicPr>
            <p:blipFill rotWithShape="1">
              <a:blip r:embed="rId62">
                <a:alphaModFix/>
              </a:blip>
              <a:srcRect b="0" l="0" r="0" t="0"/>
              <a:stretch/>
            </p:blipFill>
            <p:spPr>
              <a:xfrm>
                <a:off x="6724624" y="5367502"/>
                <a:ext cx="140258" cy="12349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681" name="Google Shape;2681;p82"/>
              <p:cNvSpPr/>
              <p:nvPr/>
            </p:nvSpPr>
            <p:spPr>
              <a:xfrm>
                <a:off x="6783323" y="4994148"/>
                <a:ext cx="267970" cy="438150"/>
              </a:xfrm>
              <a:custGeom>
                <a:rect b="b" l="l" r="r" t="t"/>
                <a:pathLst>
                  <a:path extrusionOk="0" h="438150" w="267970">
                    <a:moveTo>
                      <a:pt x="262127" y="0"/>
                    </a:moveTo>
                    <a:lnTo>
                      <a:pt x="260877" y="14370"/>
                    </a:lnTo>
                    <a:lnTo>
                      <a:pt x="261270" y="27527"/>
                    </a:lnTo>
                    <a:lnTo>
                      <a:pt x="262663" y="40826"/>
                    </a:lnTo>
                    <a:lnTo>
                      <a:pt x="264413" y="55625"/>
                    </a:lnTo>
                    <a:lnTo>
                      <a:pt x="267116" y="82712"/>
                    </a:lnTo>
                    <a:lnTo>
                      <a:pt x="265378" y="137171"/>
                    </a:lnTo>
                    <a:lnTo>
                      <a:pt x="247233" y="192381"/>
                    </a:lnTo>
                    <a:lnTo>
                      <a:pt x="213538" y="245483"/>
                    </a:lnTo>
                    <a:lnTo>
                      <a:pt x="169211" y="295489"/>
                    </a:lnTo>
                    <a:lnTo>
                      <a:pt x="116824" y="344114"/>
                    </a:lnTo>
                    <a:lnTo>
                      <a:pt x="69211" y="384417"/>
                    </a:lnTo>
                    <a:lnTo>
                      <a:pt x="27229" y="418397"/>
                    </a:lnTo>
                    <a:lnTo>
                      <a:pt x="3047" y="437387"/>
                    </a:lnTo>
                    <a:lnTo>
                      <a:pt x="2285" y="438149"/>
                    </a:lnTo>
                    <a:lnTo>
                      <a:pt x="0" y="438149"/>
                    </a:lnTo>
                    <a:lnTo>
                      <a:pt x="1523" y="430529"/>
                    </a:lnTo>
                    <a:lnTo>
                      <a:pt x="5333" y="422909"/>
                    </a:lnTo>
                    <a:lnTo>
                      <a:pt x="9143" y="415289"/>
                    </a:lnTo>
                  </a:path>
                </a:pathLst>
              </a:custGeom>
              <a:noFill/>
              <a:ln cap="flat" cmpd="sng" w="2290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682" name="Google Shape;2682;p82"/>
            <p:cNvGrpSpPr/>
            <p:nvPr/>
          </p:nvGrpSpPr>
          <p:grpSpPr>
            <a:xfrm>
              <a:off x="6858736" y="5571718"/>
              <a:ext cx="250748" cy="173786"/>
              <a:chOff x="6858736" y="5571718"/>
              <a:chExt cx="250748" cy="173786"/>
            </a:xfrm>
          </p:grpSpPr>
          <p:pic>
            <p:nvPicPr>
              <p:cNvPr id="2683" name="Google Shape;2683;p82"/>
              <p:cNvPicPr preferRelativeResize="0"/>
              <p:nvPr/>
            </p:nvPicPr>
            <p:blipFill rotWithShape="1">
              <a:blip r:embed="rId63">
                <a:alphaModFix/>
              </a:blip>
              <a:srcRect b="0" l="0" r="0" t="0"/>
              <a:stretch/>
            </p:blipFill>
            <p:spPr>
              <a:xfrm>
                <a:off x="6858736" y="5571718"/>
                <a:ext cx="112064" cy="17378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684" name="Google Shape;2684;p82"/>
              <p:cNvPicPr preferRelativeResize="0"/>
              <p:nvPr/>
            </p:nvPicPr>
            <p:blipFill rotWithShape="1">
              <a:blip r:embed="rId64">
                <a:alphaModFix/>
              </a:blip>
              <a:srcRect b="0" l="0" r="0" t="0"/>
              <a:stretch/>
            </p:blipFill>
            <p:spPr>
              <a:xfrm>
                <a:off x="7005040" y="5624391"/>
                <a:ext cx="104444" cy="103087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685" name="Google Shape;2685;p82"/>
            <p:cNvGrpSpPr/>
            <p:nvPr/>
          </p:nvGrpSpPr>
          <p:grpSpPr>
            <a:xfrm>
              <a:off x="7924038" y="5193029"/>
              <a:ext cx="109220" cy="236219"/>
              <a:chOff x="7924038" y="5193029"/>
              <a:chExt cx="109220" cy="236219"/>
            </a:xfrm>
          </p:grpSpPr>
          <p:sp>
            <p:nvSpPr>
              <p:cNvPr id="2686" name="Google Shape;2686;p82"/>
              <p:cNvSpPr/>
              <p:nvPr/>
            </p:nvSpPr>
            <p:spPr>
              <a:xfrm>
                <a:off x="7957566" y="5193029"/>
                <a:ext cx="6984" cy="200025"/>
              </a:xfrm>
              <a:custGeom>
                <a:rect b="b" l="l" r="r" t="t"/>
                <a:pathLst>
                  <a:path extrusionOk="0" h="200025" w="6984">
                    <a:moveTo>
                      <a:pt x="2285" y="0"/>
                    </a:moveTo>
                    <a:lnTo>
                      <a:pt x="3857" y="14299"/>
                    </a:lnTo>
                    <a:lnTo>
                      <a:pt x="5143" y="28670"/>
                    </a:lnTo>
                    <a:lnTo>
                      <a:pt x="6143" y="43183"/>
                    </a:lnTo>
                    <a:lnTo>
                      <a:pt x="6857" y="57912"/>
                    </a:lnTo>
                    <a:lnTo>
                      <a:pt x="6596" y="74818"/>
                    </a:lnTo>
                    <a:lnTo>
                      <a:pt x="5905" y="91440"/>
                    </a:lnTo>
                    <a:lnTo>
                      <a:pt x="4929" y="108061"/>
                    </a:lnTo>
                    <a:lnTo>
                      <a:pt x="3809" y="124968"/>
                    </a:lnTo>
                    <a:lnTo>
                      <a:pt x="2369" y="139267"/>
                    </a:lnTo>
                    <a:lnTo>
                      <a:pt x="1428" y="153638"/>
                    </a:lnTo>
                    <a:lnTo>
                      <a:pt x="916" y="168151"/>
                    </a:lnTo>
                    <a:lnTo>
                      <a:pt x="761" y="182880"/>
                    </a:lnTo>
                    <a:lnTo>
                      <a:pt x="761" y="187452"/>
                    </a:lnTo>
                    <a:lnTo>
                      <a:pt x="761" y="195834"/>
                    </a:lnTo>
                    <a:lnTo>
                      <a:pt x="0" y="199644"/>
                    </a:lnTo>
                  </a:path>
                </a:pathLst>
              </a:custGeom>
              <a:noFill/>
              <a:ln cap="flat" cmpd="sng" w="2290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87" name="Google Shape;2687;p82"/>
              <p:cNvSpPr/>
              <p:nvPr/>
            </p:nvSpPr>
            <p:spPr>
              <a:xfrm>
                <a:off x="7924038" y="5318759"/>
                <a:ext cx="109220" cy="110489"/>
              </a:xfrm>
              <a:custGeom>
                <a:rect b="b" l="l" r="r" t="t"/>
                <a:pathLst>
                  <a:path extrusionOk="0" h="110489" w="109220">
                    <a:moveTo>
                      <a:pt x="0" y="55626"/>
                    </a:moveTo>
                    <a:lnTo>
                      <a:pt x="14978" y="66710"/>
                    </a:lnTo>
                    <a:lnTo>
                      <a:pt x="30099" y="77438"/>
                    </a:lnTo>
                    <a:lnTo>
                      <a:pt x="45219" y="88308"/>
                    </a:lnTo>
                    <a:lnTo>
                      <a:pt x="60198" y="99822"/>
                    </a:lnTo>
                    <a:lnTo>
                      <a:pt x="64770" y="102870"/>
                    </a:lnTo>
                    <a:lnTo>
                      <a:pt x="68580" y="106680"/>
                    </a:lnTo>
                    <a:lnTo>
                      <a:pt x="73914" y="110490"/>
                    </a:lnTo>
                    <a:lnTo>
                      <a:pt x="80010" y="105156"/>
                    </a:lnTo>
                    <a:lnTo>
                      <a:pt x="80010" y="101346"/>
                    </a:lnTo>
                    <a:lnTo>
                      <a:pt x="81534" y="91440"/>
                    </a:lnTo>
                    <a:lnTo>
                      <a:pt x="92142" y="46863"/>
                    </a:lnTo>
                    <a:lnTo>
                      <a:pt x="105120" y="7893"/>
                    </a:lnTo>
                    <a:lnTo>
                      <a:pt x="108966" y="0"/>
                    </a:lnTo>
                  </a:path>
                </a:pathLst>
              </a:custGeom>
              <a:noFill/>
              <a:ln cap="flat" cmpd="sng" w="2290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2688" name="Google Shape;2688;p82"/>
            <p:cNvPicPr preferRelativeResize="0"/>
            <p:nvPr/>
          </p:nvPicPr>
          <p:blipFill rotWithShape="1">
            <a:blip r:embed="rId65">
              <a:alphaModFix/>
            </a:blip>
            <a:srcRect b="0" l="0" r="0" t="0"/>
            <a:stretch/>
          </p:blipFill>
          <p:spPr>
            <a:xfrm>
              <a:off x="7983448" y="5578469"/>
              <a:ext cx="217839" cy="14036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692" name="Shape 2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93" name="Google Shape;2693;p83"/>
          <p:cNvCxnSpPr/>
          <p:nvPr/>
        </p:nvCxnSpPr>
        <p:spPr>
          <a:xfrm>
            <a:off x="3079866" y="1371349"/>
            <a:ext cx="2980200" cy="20514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250"/>
              </a:srgbClr>
            </a:outerShdw>
          </a:effectLst>
        </p:spPr>
      </p:cxnSp>
      <p:sp>
        <p:nvSpPr>
          <p:cNvPr id="2694" name="Google Shape;2694;p83"/>
          <p:cNvSpPr/>
          <p:nvPr/>
        </p:nvSpPr>
        <p:spPr>
          <a:xfrm>
            <a:off x="2818015" y="3564899"/>
            <a:ext cx="261900" cy="208800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7775" lIns="75575" spcFirstLastPara="1" rIns="75575" wrap="square" tIns="37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5" name="Google Shape;2695;p83"/>
          <p:cNvSpPr/>
          <p:nvPr/>
        </p:nvSpPr>
        <p:spPr>
          <a:xfrm>
            <a:off x="3749136" y="3098957"/>
            <a:ext cx="261900" cy="208800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7775" lIns="75575" spcFirstLastPara="1" rIns="75575" wrap="square" tIns="37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6" name="Google Shape;2696;p83"/>
          <p:cNvSpPr/>
          <p:nvPr/>
        </p:nvSpPr>
        <p:spPr>
          <a:xfrm>
            <a:off x="5939376" y="1708245"/>
            <a:ext cx="261900" cy="208800"/>
          </a:xfrm>
          <a:prstGeom prst="ellipse">
            <a:avLst/>
          </a:prstGeom>
          <a:solidFill>
            <a:schemeClr val="accent2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7775" lIns="75575" spcFirstLastPara="1" rIns="75575" wrap="square" tIns="37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7" name="Google Shape;2697;p83"/>
          <p:cNvSpPr/>
          <p:nvPr/>
        </p:nvSpPr>
        <p:spPr>
          <a:xfrm>
            <a:off x="4036966" y="3659450"/>
            <a:ext cx="261900" cy="208800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7775" lIns="75575" spcFirstLastPara="1" rIns="75575" wrap="square" tIns="37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8" name="Google Shape;2698;p83"/>
          <p:cNvSpPr/>
          <p:nvPr/>
        </p:nvSpPr>
        <p:spPr>
          <a:xfrm>
            <a:off x="2687089" y="3052061"/>
            <a:ext cx="261900" cy="208800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7775" lIns="75575" spcFirstLastPara="1" rIns="75575" wrap="square" tIns="37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9" name="Google Shape;2699;p83"/>
          <p:cNvSpPr/>
          <p:nvPr/>
        </p:nvSpPr>
        <p:spPr>
          <a:xfrm>
            <a:off x="5758880" y="840294"/>
            <a:ext cx="261900" cy="208800"/>
          </a:xfrm>
          <a:prstGeom prst="ellipse">
            <a:avLst/>
          </a:prstGeom>
          <a:solidFill>
            <a:schemeClr val="accent2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7775" lIns="75575" spcFirstLastPara="1" rIns="75575" wrap="square" tIns="37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0" name="Google Shape;2700;p83"/>
          <p:cNvSpPr/>
          <p:nvPr/>
        </p:nvSpPr>
        <p:spPr>
          <a:xfrm>
            <a:off x="5417819" y="1330871"/>
            <a:ext cx="261900" cy="208800"/>
          </a:xfrm>
          <a:prstGeom prst="ellipse">
            <a:avLst/>
          </a:prstGeom>
          <a:solidFill>
            <a:schemeClr val="accent2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7775" lIns="75575" spcFirstLastPara="1" rIns="75575" wrap="square" tIns="37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1" name="Google Shape;2701;p83"/>
          <p:cNvSpPr/>
          <p:nvPr/>
        </p:nvSpPr>
        <p:spPr>
          <a:xfrm>
            <a:off x="5677575" y="547551"/>
            <a:ext cx="261900" cy="208800"/>
          </a:xfrm>
          <a:prstGeom prst="ellipse">
            <a:avLst/>
          </a:prstGeom>
          <a:solidFill>
            <a:schemeClr val="accent2"/>
          </a:solidFill>
          <a:ln cap="flat" cmpd="sng" w="25400">
            <a:solidFill>
              <a:srgbClr val="8C3A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7775" lIns="75575" spcFirstLastPara="1" rIns="75575" wrap="square" tIns="37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2" name="Google Shape;2702;p83"/>
          <p:cNvSpPr/>
          <p:nvPr/>
        </p:nvSpPr>
        <p:spPr>
          <a:xfrm>
            <a:off x="4380064" y="1917023"/>
            <a:ext cx="261900" cy="208800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7775" lIns="75575" spcFirstLastPara="1" rIns="75575" wrap="square" tIns="37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3" name="Google Shape;2703;p83"/>
          <p:cNvSpPr/>
          <p:nvPr/>
        </p:nvSpPr>
        <p:spPr>
          <a:xfrm>
            <a:off x="5457456" y="1584651"/>
            <a:ext cx="261900" cy="208800"/>
          </a:xfrm>
          <a:prstGeom prst="ellipse">
            <a:avLst/>
          </a:prstGeom>
          <a:solidFill>
            <a:schemeClr val="accent2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7775" lIns="75575" spcFirstLastPara="1" rIns="75575" wrap="square" tIns="37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04" name="Google Shape;2704;p83"/>
          <p:cNvCxnSpPr/>
          <p:nvPr/>
        </p:nvCxnSpPr>
        <p:spPr>
          <a:xfrm flipH="1" rot="10800000">
            <a:off x="4810990" y="2197462"/>
            <a:ext cx="376200" cy="33420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dot"/>
            <a:round/>
            <a:headEnd len="sm" w="sm" type="none"/>
            <a:tailEnd len="med" w="med" type="triangle"/>
          </a:ln>
        </p:spPr>
      </p:cxnSp>
      <p:cxnSp>
        <p:nvCxnSpPr>
          <p:cNvPr id="2705" name="Google Shape;2705;p83"/>
          <p:cNvCxnSpPr/>
          <p:nvPr/>
        </p:nvCxnSpPr>
        <p:spPr>
          <a:xfrm rot="10800000">
            <a:off x="4526299" y="2062466"/>
            <a:ext cx="284700" cy="469200"/>
          </a:xfrm>
          <a:prstGeom prst="straightConnector1">
            <a:avLst/>
          </a:prstGeom>
          <a:noFill/>
          <a:ln cap="flat" cmpd="sng" w="9525">
            <a:solidFill>
              <a:srgbClr val="45A9C4"/>
            </a:solidFill>
            <a:prstDash val="dash"/>
            <a:round/>
            <a:headEnd len="sm" w="sm" type="none"/>
            <a:tailEnd len="med" w="med" type="triangle"/>
          </a:ln>
        </p:spPr>
      </p:cxnSp>
      <p:cxnSp>
        <p:nvCxnSpPr>
          <p:cNvPr id="2706" name="Google Shape;2706;p83"/>
          <p:cNvCxnSpPr/>
          <p:nvPr/>
        </p:nvCxnSpPr>
        <p:spPr>
          <a:xfrm>
            <a:off x="4810990" y="2531662"/>
            <a:ext cx="606900" cy="11400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dot"/>
            <a:round/>
            <a:headEnd len="sm" w="sm" type="none"/>
            <a:tailEnd len="med" w="med" type="triangle"/>
          </a:ln>
        </p:spPr>
      </p:cxnSp>
      <p:cxnSp>
        <p:nvCxnSpPr>
          <p:cNvPr id="2707" name="Google Shape;2707;p83"/>
          <p:cNvCxnSpPr/>
          <p:nvPr/>
        </p:nvCxnSpPr>
        <p:spPr>
          <a:xfrm flipH="1">
            <a:off x="4144416" y="428443"/>
            <a:ext cx="1399800" cy="38721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250"/>
              </a:srgbClr>
            </a:outerShdw>
          </a:effectLst>
        </p:spPr>
      </p:cxnSp>
      <p:sp>
        <p:nvSpPr>
          <p:cNvPr id="2708" name="Google Shape;2708;p83"/>
          <p:cNvSpPr txBox="1"/>
          <p:nvPr/>
        </p:nvSpPr>
        <p:spPr>
          <a:xfrm>
            <a:off x="6624202" y="1236710"/>
            <a:ext cx="810600" cy="492000"/>
          </a:xfrm>
          <a:prstGeom prst="rect">
            <a:avLst/>
          </a:prstGeom>
          <a:noFill/>
          <a:ln>
            <a:noFill/>
          </a:ln>
        </p:spPr>
        <p:txBody>
          <a:bodyPr anchorCtr="0" anchor="t" bIns="37775" lIns="75575" spcFirstLastPara="1" rIns="75575" wrap="square" tIns="377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1" i="0" lang="en" sz="27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1" i="0" sz="27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9" name="Google Shape;2709;p83"/>
          <p:cNvSpPr txBox="1"/>
          <p:nvPr/>
        </p:nvSpPr>
        <p:spPr>
          <a:xfrm>
            <a:off x="1966900" y="2874352"/>
            <a:ext cx="810600" cy="492000"/>
          </a:xfrm>
          <a:prstGeom prst="rect">
            <a:avLst/>
          </a:prstGeom>
          <a:noFill/>
          <a:ln>
            <a:noFill/>
          </a:ln>
        </p:spPr>
        <p:txBody>
          <a:bodyPr anchorCtr="0" anchor="t" bIns="37775" lIns="75575" spcFirstLastPara="1" rIns="75575" wrap="square" tIns="377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1" i="0" lang="en" sz="2700" u="none" cap="none" strike="noStrike">
                <a:solidFill>
                  <a:srgbClr val="366092"/>
                </a:solidFill>
                <a:latin typeface="Arial"/>
                <a:ea typeface="Arial"/>
                <a:cs typeface="Arial"/>
                <a:sym typeface="Arial"/>
              </a:rPr>
              <a:t>-1</a:t>
            </a:r>
            <a:endParaRPr b="1" i="0" sz="2700" u="none" cap="none" strike="noStrike">
              <a:solidFill>
                <a:srgbClr val="36609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0" name="Google Shape;2710;p83"/>
          <p:cNvSpPr/>
          <p:nvPr/>
        </p:nvSpPr>
        <p:spPr>
          <a:xfrm>
            <a:off x="4474344" y="3390643"/>
            <a:ext cx="261900" cy="208800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7775" lIns="75575" spcFirstLastPara="1" rIns="75575" wrap="square" tIns="37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1" name="Google Shape;2711;p83"/>
          <p:cNvSpPr/>
          <p:nvPr/>
        </p:nvSpPr>
        <p:spPr>
          <a:xfrm>
            <a:off x="4438994" y="3659447"/>
            <a:ext cx="261900" cy="208800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7775" lIns="75575" spcFirstLastPara="1" rIns="75575" wrap="square" tIns="37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2" name="Google Shape;2712;p83"/>
          <p:cNvSpPr/>
          <p:nvPr/>
        </p:nvSpPr>
        <p:spPr>
          <a:xfrm>
            <a:off x="4378746" y="3203432"/>
            <a:ext cx="1240500" cy="931800"/>
          </a:xfrm>
          <a:prstGeom prst="ellipse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7775" lIns="75575" spcFirstLastPara="1" rIns="75575" wrap="square" tIns="37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3" name="Google Shape;2713;p83"/>
          <p:cNvSpPr txBox="1"/>
          <p:nvPr/>
        </p:nvSpPr>
        <p:spPr>
          <a:xfrm>
            <a:off x="6624202" y="4134971"/>
            <a:ext cx="2418000" cy="7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37775" lIns="75575" spcFirstLastPara="1" rIns="75575" wrap="square" tIns="377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Fixing one error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might lead to 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more errors elsewhere</a:t>
            </a:r>
            <a:endParaRPr b="1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14" name="Google Shape;2714;p83"/>
          <p:cNvCxnSpPr/>
          <p:nvPr/>
        </p:nvCxnSpPr>
        <p:spPr>
          <a:xfrm>
            <a:off x="5151056" y="2204970"/>
            <a:ext cx="349500" cy="496500"/>
          </a:xfrm>
          <a:prstGeom prst="straightConnector1">
            <a:avLst/>
          </a:prstGeom>
          <a:noFill/>
          <a:ln cap="flat" cmpd="sng" w="9525">
            <a:solidFill>
              <a:srgbClr val="45A9C4"/>
            </a:solidFill>
            <a:prstDash val="dash"/>
            <a:round/>
            <a:headEnd len="sm" w="sm" type="none"/>
            <a:tailEnd len="med" w="med" type="triangle"/>
          </a:ln>
        </p:spPr>
      </p:cxnSp>
      <p:cxnSp>
        <p:nvCxnSpPr>
          <p:cNvPr id="2715" name="Google Shape;2715;p83"/>
          <p:cNvCxnSpPr/>
          <p:nvPr/>
        </p:nvCxnSpPr>
        <p:spPr>
          <a:xfrm>
            <a:off x="4759477" y="811059"/>
            <a:ext cx="54600" cy="316050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757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8" name="Google Shape;758;p30"/>
          <p:cNvGrpSpPr/>
          <p:nvPr/>
        </p:nvGrpSpPr>
        <p:grpSpPr>
          <a:xfrm>
            <a:off x="484989" y="756468"/>
            <a:ext cx="6831335" cy="3238793"/>
            <a:chOff x="3108934" y="3310864"/>
            <a:chExt cx="4944868" cy="2726486"/>
          </a:xfrm>
        </p:grpSpPr>
        <p:grpSp>
          <p:nvGrpSpPr>
            <p:cNvPr id="759" name="Google Shape;759;p30"/>
            <p:cNvGrpSpPr/>
            <p:nvPr/>
          </p:nvGrpSpPr>
          <p:grpSpPr>
            <a:xfrm>
              <a:off x="6289357" y="3310864"/>
              <a:ext cx="794219" cy="192048"/>
              <a:chOff x="6289357" y="3310864"/>
              <a:chExt cx="794219" cy="192048"/>
            </a:xfrm>
          </p:grpSpPr>
          <p:sp>
            <p:nvSpPr>
              <p:cNvPr id="760" name="Google Shape;760;p30"/>
              <p:cNvSpPr/>
              <p:nvPr/>
            </p:nvSpPr>
            <p:spPr>
              <a:xfrm>
                <a:off x="6310121" y="3393185"/>
                <a:ext cx="1270" cy="96520"/>
              </a:xfrm>
              <a:custGeom>
                <a:rect b="b" l="l" r="r" t="t"/>
                <a:pathLst>
                  <a:path extrusionOk="0" h="96520" w="1270">
                    <a:moveTo>
                      <a:pt x="0" y="0"/>
                    </a:moveTo>
                    <a:lnTo>
                      <a:pt x="0" y="14989"/>
                    </a:lnTo>
                    <a:lnTo>
                      <a:pt x="0" y="30194"/>
                    </a:lnTo>
                    <a:lnTo>
                      <a:pt x="0" y="45541"/>
                    </a:lnTo>
                    <a:lnTo>
                      <a:pt x="0" y="60960"/>
                    </a:lnTo>
                    <a:lnTo>
                      <a:pt x="119" y="69651"/>
                    </a:lnTo>
                    <a:lnTo>
                      <a:pt x="381" y="78486"/>
                    </a:lnTo>
                    <a:lnTo>
                      <a:pt x="642" y="87320"/>
                    </a:lnTo>
                    <a:lnTo>
                      <a:pt x="762" y="96012"/>
                    </a:lnTo>
                  </a:path>
                </a:pathLst>
              </a:custGeom>
              <a:noFill/>
              <a:ln cap="flat" cmpd="sng" w="22900">
                <a:solidFill>
                  <a:srgbClr val="33339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1" name="Google Shape;761;p30"/>
              <p:cNvSpPr/>
              <p:nvPr/>
            </p:nvSpPr>
            <p:spPr>
              <a:xfrm>
                <a:off x="6289357" y="3358133"/>
                <a:ext cx="112395" cy="144779"/>
              </a:xfrm>
              <a:custGeom>
                <a:rect b="b" l="l" r="r" t="t"/>
                <a:pathLst>
                  <a:path extrusionOk="0" h="144779" w="112395">
                    <a:moveTo>
                      <a:pt x="4762" y="42672"/>
                    </a:moveTo>
                    <a:lnTo>
                      <a:pt x="1523" y="32337"/>
                    </a:lnTo>
                    <a:lnTo>
                      <a:pt x="0" y="24574"/>
                    </a:lnTo>
                    <a:lnTo>
                      <a:pt x="2190" y="18240"/>
                    </a:lnTo>
                    <a:lnTo>
                      <a:pt x="47279" y="2333"/>
                    </a:lnTo>
                    <a:lnTo>
                      <a:pt x="60388" y="1524"/>
                    </a:lnTo>
                    <a:lnTo>
                      <a:pt x="71818" y="1524"/>
                    </a:lnTo>
                    <a:lnTo>
                      <a:pt x="77914" y="0"/>
                    </a:lnTo>
                    <a:lnTo>
                      <a:pt x="62603" y="44993"/>
                    </a:lnTo>
                    <a:lnTo>
                      <a:pt x="50506" y="59257"/>
                    </a:lnTo>
                    <a:lnTo>
                      <a:pt x="43815" y="67341"/>
                    </a:lnTo>
                    <a:lnTo>
                      <a:pt x="38552" y="75854"/>
                    </a:lnTo>
                    <a:lnTo>
                      <a:pt x="38290" y="82296"/>
                    </a:lnTo>
                    <a:lnTo>
                      <a:pt x="42100" y="88392"/>
                    </a:lnTo>
                    <a:lnTo>
                      <a:pt x="54292" y="89154"/>
                    </a:lnTo>
                    <a:lnTo>
                      <a:pt x="61150" y="89916"/>
                    </a:lnTo>
                    <a:lnTo>
                      <a:pt x="70413" y="90523"/>
                    </a:lnTo>
                    <a:lnTo>
                      <a:pt x="79819" y="91344"/>
                    </a:lnTo>
                    <a:lnTo>
                      <a:pt x="89225" y="92594"/>
                    </a:lnTo>
                    <a:lnTo>
                      <a:pt x="98488" y="94488"/>
                    </a:lnTo>
                    <a:lnTo>
                      <a:pt x="102298" y="95250"/>
                    </a:lnTo>
                    <a:lnTo>
                      <a:pt x="112204" y="99822"/>
                    </a:lnTo>
                    <a:lnTo>
                      <a:pt x="107632" y="106680"/>
                    </a:lnTo>
                    <a:lnTo>
                      <a:pt x="100762" y="114371"/>
                    </a:lnTo>
                    <a:lnTo>
                      <a:pt x="67258" y="135350"/>
                    </a:lnTo>
                    <a:lnTo>
                      <a:pt x="40576" y="144780"/>
                    </a:lnTo>
                    <a:lnTo>
                      <a:pt x="39814" y="141732"/>
                    </a:lnTo>
                    <a:lnTo>
                      <a:pt x="39814" y="139446"/>
                    </a:lnTo>
                    <a:lnTo>
                      <a:pt x="40576" y="136398"/>
                    </a:lnTo>
                  </a:path>
                </a:pathLst>
              </a:custGeom>
              <a:noFill/>
              <a:ln cap="flat" cmpd="sng" w="22900">
                <a:solidFill>
                  <a:srgbClr val="33339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2" name="Google Shape;762;p30"/>
              <p:cNvSpPr/>
              <p:nvPr/>
            </p:nvSpPr>
            <p:spPr>
              <a:xfrm>
                <a:off x="6425183" y="3382517"/>
                <a:ext cx="43179" cy="95250"/>
              </a:xfrm>
              <a:custGeom>
                <a:rect b="b" l="l" r="r" t="t"/>
                <a:pathLst>
                  <a:path extrusionOk="0" h="95250" w="43179">
                    <a:moveTo>
                      <a:pt x="0" y="24384"/>
                    </a:moveTo>
                    <a:lnTo>
                      <a:pt x="559" y="35563"/>
                    </a:lnTo>
                    <a:lnTo>
                      <a:pt x="1047" y="46386"/>
                    </a:lnTo>
                    <a:lnTo>
                      <a:pt x="1393" y="57066"/>
                    </a:lnTo>
                    <a:lnTo>
                      <a:pt x="1524" y="67818"/>
                    </a:lnTo>
                    <a:lnTo>
                      <a:pt x="2012" y="74973"/>
                    </a:lnTo>
                    <a:lnTo>
                      <a:pt x="3143" y="82200"/>
                    </a:lnTo>
                    <a:lnTo>
                      <a:pt x="6131" y="88713"/>
                    </a:lnTo>
                    <a:lnTo>
                      <a:pt x="12192" y="93726"/>
                    </a:lnTo>
                    <a:lnTo>
                      <a:pt x="18978" y="95095"/>
                    </a:lnTo>
                    <a:lnTo>
                      <a:pt x="25336" y="93821"/>
                    </a:lnTo>
                    <a:lnTo>
                      <a:pt x="42874" y="53304"/>
                    </a:lnTo>
                    <a:lnTo>
                      <a:pt x="42672" y="42672"/>
                    </a:lnTo>
                    <a:lnTo>
                      <a:pt x="40957" y="33123"/>
                    </a:lnTo>
                    <a:lnTo>
                      <a:pt x="38100" y="24003"/>
                    </a:lnTo>
                    <a:lnTo>
                      <a:pt x="34099" y="15454"/>
                    </a:lnTo>
                    <a:lnTo>
                      <a:pt x="28955" y="7620"/>
                    </a:lnTo>
                    <a:lnTo>
                      <a:pt x="27431" y="4572"/>
                    </a:lnTo>
                    <a:lnTo>
                      <a:pt x="25145" y="2286"/>
                    </a:lnTo>
                    <a:lnTo>
                      <a:pt x="24383" y="0"/>
                    </a:lnTo>
                  </a:path>
                </a:pathLst>
              </a:custGeom>
              <a:noFill/>
              <a:ln cap="flat" cmpd="sng" w="22900">
                <a:solidFill>
                  <a:srgbClr val="33339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3" name="Google Shape;763;p30"/>
              <p:cNvSpPr/>
              <p:nvPr/>
            </p:nvSpPr>
            <p:spPr>
              <a:xfrm>
                <a:off x="6499859" y="3365753"/>
                <a:ext cx="86359" cy="97789"/>
              </a:xfrm>
              <a:custGeom>
                <a:rect b="b" l="l" r="r" t="t"/>
                <a:pathLst>
                  <a:path extrusionOk="0" h="97789" w="86359">
                    <a:moveTo>
                      <a:pt x="0" y="28194"/>
                    </a:moveTo>
                    <a:lnTo>
                      <a:pt x="4476" y="38588"/>
                    </a:lnTo>
                    <a:lnTo>
                      <a:pt x="8953" y="49053"/>
                    </a:lnTo>
                    <a:lnTo>
                      <a:pt x="13716" y="59376"/>
                    </a:lnTo>
                    <a:lnTo>
                      <a:pt x="42672" y="95250"/>
                    </a:lnTo>
                    <a:lnTo>
                      <a:pt x="51196" y="97738"/>
                    </a:lnTo>
                    <a:lnTo>
                      <a:pt x="59436" y="97440"/>
                    </a:lnTo>
                    <a:lnTo>
                      <a:pt x="85486" y="61090"/>
                    </a:lnTo>
                    <a:lnTo>
                      <a:pt x="86106" y="50292"/>
                    </a:lnTo>
                    <a:lnTo>
                      <a:pt x="85296" y="40636"/>
                    </a:lnTo>
                    <a:lnTo>
                      <a:pt x="83058" y="31908"/>
                    </a:lnTo>
                    <a:lnTo>
                      <a:pt x="79676" y="23610"/>
                    </a:lnTo>
                    <a:lnTo>
                      <a:pt x="75438" y="15240"/>
                    </a:lnTo>
                    <a:lnTo>
                      <a:pt x="73152" y="9144"/>
                    </a:lnTo>
                    <a:lnTo>
                      <a:pt x="70866" y="5334"/>
                    </a:lnTo>
                    <a:lnTo>
                      <a:pt x="70104" y="0"/>
                    </a:lnTo>
                  </a:path>
                </a:pathLst>
              </a:custGeom>
              <a:noFill/>
              <a:ln cap="flat" cmpd="sng" w="22900">
                <a:solidFill>
                  <a:srgbClr val="33339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4" name="Google Shape;764;p30"/>
              <p:cNvSpPr/>
              <p:nvPr/>
            </p:nvSpPr>
            <p:spPr>
              <a:xfrm>
                <a:off x="6626351" y="3385565"/>
                <a:ext cx="4445" cy="70485"/>
              </a:xfrm>
              <a:custGeom>
                <a:rect b="b" l="l" r="r" t="t"/>
                <a:pathLst>
                  <a:path extrusionOk="0" h="70485" w="4445">
                    <a:moveTo>
                      <a:pt x="0" y="0"/>
                    </a:moveTo>
                    <a:lnTo>
                      <a:pt x="4238" y="41326"/>
                    </a:lnTo>
                    <a:lnTo>
                      <a:pt x="4381" y="49815"/>
                    </a:lnTo>
                    <a:lnTo>
                      <a:pt x="4238" y="58162"/>
                    </a:lnTo>
                    <a:lnTo>
                      <a:pt x="3810" y="66294"/>
                    </a:lnTo>
                    <a:lnTo>
                      <a:pt x="3048" y="68580"/>
                    </a:lnTo>
                    <a:lnTo>
                      <a:pt x="2286" y="69342"/>
                    </a:lnTo>
                    <a:lnTo>
                      <a:pt x="2286" y="70104"/>
                    </a:lnTo>
                  </a:path>
                </a:pathLst>
              </a:custGeom>
              <a:noFill/>
              <a:ln cap="flat" cmpd="sng" w="22900">
                <a:solidFill>
                  <a:srgbClr val="33339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5" name="Google Shape;765;p30"/>
              <p:cNvSpPr/>
              <p:nvPr/>
            </p:nvSpPr>
            <p:spPr>
              <a:xfrm>
                <a:off x="6624065" y="3361181"/>
                <a:ext cx="68579" cy="78104"/>
              </a:xfrm>
              <a:custGeom>
                <a:rect b="b" l="l" r="r" t="t"/>
                <a:pathLst>
                  <a:path extrusionOk="0" h="78104" w="68579">
                    <a:moveTo>
                      <a:pt x="0" y="51053"/>
                    </a:moveTo>
                    <a:lnTo>
                      <a:pt x="10918" y="51018"/>
                    </a:lnTo>
                    <a:lnTo>
                      <a:pt x="18192" y="52482"/>
                    </a:lnTo>
                    <a:lnTo>
                      <a:pt x="24753" y="56090"/>
                    </a:lnTo>
                    <a:lnTo>
                      <a:pt x="33528" y="62483"/>
                    </a:lnTo>
                    <a:lnTo>
                      <a:pt x="39266" y="66448"/>
                    </a:lnTo>
                    <a:lnTo>
                      <a:pt x="45148" y="70199"/>
                    </a:lnTo>
                    <a:lnTo>
                      <a:pt x="51315" y="73521"/>
                    </a:lnTo>
                    <a:lnTo>
                      <a:pt x="57912" y="76199"/>
                    </a:lnTo>
                    <a:lnTo>
                      <a:pt x="64769" y="77723"/>
                    </a:lnTo>
                    <a:lnTo>
                      <a:pt x="67056" y="76961"/>
                    </a:lnTo>
                    <a:lnTo>
                      <a:pt x="67818" y="70103"/>
                    </a:lnTo>
                    <a:lnTo>
                      <a:pt x="68508" y="61174"/>
                    </a:lnTo>
                    <a:lnTo>
                      <a:pt x="67627" y="51815"/>
                    </a:lnTo>
                    <a:lnTo>
                      <a:pt x="65889" y="42457"/>
                    </a:lnTo>
                    <a:lnTo>
                      <a:pt x="64008" y="33527"/>
                    </a:lnTo>
                    <a:lnTo>
                      <a:pt x="62305" y="25074"/>
                    </a:lnTo>
                    <a:lnTo>
                      <a:pt x="60674" y="16763"/>
                    </a:lnTo>
                    <a:lnTo>
                      <a:pt x="59185" y="8453"/>
                    </a:lnTo>
                    <a:lnTo>
                      <a:pt x="57911" y="0"/>
                    </a:lnTo>
                  </a:path>
                </a:pathLst>
              </a:custGeom>
              <a:noFill/>
              <a:ln cap="flat" cmpd="sng" w="22900">
                <a:solidFill>
                  <a:srgbClr val="33339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6" name="Google Shape;766;p30"/>
              <p:cNvSpPr/>
              <p:nvPr/>
            </p:nvSpPr>
            <p:spPr>
              <a:xfrm>
                <a:off x="6734555" y="3350513"/>
                <a:ext cx="19050" cy="100329"/>
              </a:xfrm>
              <a:custGeom>
                <a:rect b="b" l="l" r="r" t="t"/>
                <a:pathLst>
                  <a:path extrusionOk="0" h="100329" w="19050">
                    <a:moveTo>
                      <a:pt x="0" y="0"/>
                    </a:moveTo>
                    <a:lnTo>
                      <a:pt x="2976" y="9727"/>
                    </a:lnTo>
                    <a:lnTo>
                      <a:pt x="6096" y="19526"/>
                    </a:lnTo>
                    <a:lnTo>
                      <a:pt x="9215" y="29467"/>
                    </a:lnTo>
                    <a:lnTo>
                      <a:pt x="12192" y="39624"/>
                    </a:lnTo>
                    <a:lnTo>
                      <a:pt x="15394" y="52697"/>
                    </a:lnTo>
                    <a:lnTo>
                      <a:pt x="17811" y="66484"/>
                    </a:lnTo>
                    <a:lnTo>
                      <a:pt x="18942" y="80557"/>
                    </a:lnTo>
                    <a:lnTo>
                      <a:pt x="18288" y="94488"/>
                    </a:lnTo>
                    <a:lnTo>
                      <a:pt x="18288" y="96012"/>
                    </a:lnTo>
                    <a:lnTo>
                      <a:pt x="17526" y="98298"/>
                    </a:lnTo>
                    <a:lnTo>
                      <a:pt x="16764" y="99822"/>
                    </a:lnTo>
                  </a:path>
                </a:pathLst>
              </a:custGeom>
              <a:noFill/>
              <a:ln cap="flat" cmpd="sng" w="22900">
                <a:solidFill>
                  <a:srgbClr val="33339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7" name="Google Shape;767;p30"/>
              <p:cNvSpPr/>
              <p:nvPr/>
            </p:nvSpPr>
            <p:spPr>
              <a:xfrm>
                <a:off x="6720077" y="3350513"/>
                <a:ext cx="86995" cy="117475"/>
              </a:xfrm>
              <a:custGeom>
                <a:rect b="b" l="l" r="r" t="t"/>
                <a:pathLst>
                  <a:path extrusionOk="0" h="117475" w="86995">
                    <a:moveTo>
                      <a:pt x="0" y="7620"/>
                    </a:moveTo>
                    <a:lnTo>
                      <a:pt x="11858" y="2524"/>
                    </a:lnTo>
                    <a:lnTo>
                      <a:pt x="22288" y="0"/>
                    </a:lnTo>
                    <a:lnTo>
                      <a:pt x="33004" y="333"/>
                    </a:lnTo>
                    <a:lnTo>
                      <a:pt x="68198" y="15049"/>
                    </a:lnTo>
                    <a:lnTo>
                      <a:pt x="86963" y="47005"/>
                    </a:lnTo>
                    <a:lnTo>
                      <a:pt x="85534" y="58864"/>
                    </a:lnTo>
                    <a:lnTo>
                      <a:pt x="62460" y="90201"/>
                    </a:lnTo>
                    <a:lnTo>
                      <a:pt x="26670" y="115062"/>
                    </a:lnTo>
                    <a:lnTo>
                      <a:pt x="23622" y="115824"/>
                    </a:lnTo>
                    <a:lnTo>
                      <a:pt x="21336" y="116586"/>
                    </a:lnTo>
                    <a:lnTo>
                      <a:pt x="18288" y="117348"/>
                    </a:lnTo>
                  </a:path>
                </a:pathLst>
              </a:custGeom>
              <a:noFill/>
              <a:ln cap="flat" cmpd="sng" w="22900">
                <a:solidFill>
                  <a:srgbClr val="33339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8" name="Google Shape;768;p30"/>
              <p:cNvSpPr/>
              <p:nvPr/>
            </p:nvSpPr>
            <p:spPr>
              <a:xfrm>
                <a:off x="6814565" y="3340607"/>
                <a:ext cx="33020" cy="106045"/>
              </a:xfrm>
              <a:custGeom>
                <a:rect b="b" l="l" r="r" t="t"/>
                <a:pathLst>
                  <a:path extrusionOk="0" h="106045" w="33020">
                    <a:moveTo>
                      <a:pt x="32766" y="0"/>
                    </a:moveTo>
                    <a:lnTo>
                      <a:pt x="27432" y="38862"/>
                    </a:lnTo>
                    <a:lnTo>
                      <a:pt x="13716" y="72390"/>
                    </a:lnTo>
                    <a:lnTo>
                      <a:pt x="6643" y="89011"/>
                    </a:lnTo>
                    <a:lnTo>
                      <a:pt x="0" y="105918"/>
                    </a:lnTo>
                  </a:path>
                </a:pathLst>
              </a:custGeom>
              <a:noFill/>
              <a:ln cap="flat" cmpd="sng" w="22900">
                <a:solidFill>
                  <a:srgbClr val="33339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9" name="Google Shape;769;p30"/>
              <p:cNvSpPr/>
              <p:nvPr/>
            </p:nvSpPr>
            <p:spPr>
              <a:xfrm>
                <a:off x="6841997" y="3336035"/>
                <a:ext cx="39370" cy="121285"/>
              </a:xfrm>
              <a:custGeom>
                <a:rect b="b" l="l" r="r" t="t"/>
                <a:pathLst>
                  <a:path extrusionOk="0" h="121285" w="39370">
                    <a:moveTo>
                      <a:pt x="0" y="0"/>
                    </a:moveTo>
                    <a:lnTo>
                      <a:pt x="5715" y="12120"/>
                    </a:lnTo>
                    <a:lnTo>
                      <a:pt x="11430" y="24384"/>
                    </a:lnTo>
                    <a:lnTo>
                      <a:pt x="17145" y="36647"/>
                    </a:lnTo>
                    <a:lnTo>
                      <a:pt x="35718" y="82415"/>
                    </a:lnTo>
                    <a:lnTo>
                      <a:pt x="39147" y="107823"/>
                    </a:lnTo>
                    <a:lnTo>
                      <a:pt x="38635" y="114204"/>
                    </a:lnTo>
                    <a:lnTo>
                      <a:pt x="37338" y="121157"/>
                    </a:lnTo>
                  </a:path>
                </a:pathLst>
              </a:custGeom>
              <a:noFill/>
              <a:ln cap="flat" cmpd="sng" w="22900">
                <a:solidFill>
                  <a:srgbClr val="33339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0" name="Google Shape;770;p30"/>
              <p:cNvSpPr/>
              <p:nvPr/>
            </p:nvSpPr>
            <p:spPr>
              <a:xfrm>
                <a:off x="6850379" y="3328415"/>
                <a:ext cx="109854" cy="116839"/>
              </a:xfrm>
              <a:custGeom>
                <a:rect b="b" l="l" r="r" t="t"/>
                <a:pathLst>
                  <a:path extrusionOk="0" h="116839" w="109854">
                    <a:moveTo>
                      <a:pt x="0" y="98298"/>
                    </a:moveTo>
                    <a:lnTo>
                      <a:pt x="10417" y="87951"/>
                    </a:lnTo>
                    <a:lnTo>
                      <a:pt x="21050" y="78390"/>
                    </a:lnTo>
                    <a:lnTo>
                      <a:pt x="31825" y="69258"/>
                    </a:lnTo>
                    <a:lnTo>
                      <a:pt x="42671" y="60198"/>
                    </a:lnTo>
                    <a:lnTo>
                      <a:pt x="48006" y="55626"/>
                    </a:lnTo>
                    <a:lnTo>
                      <a:pt x="53339" y="47244"/>
                    </a:lnTo>
                    <a:lnTo>
                      <a:pt x="58673" y="44196"/>
                    </a:lnTo>
                    <a:lnTo>
                      <a:pt x="59435" y="44196"/>
                    </a:lnTo>
                    <a:lnTo>
                      <a:pt x="60197" y="44196"/>
                    </a:lnTo>
                    <a:lnTo>
                      <a:pt x="60959" y="51054"/>
                    </a:lnTo>
                    <a:lnTo>
                      <a:pt x="60959" y="58674"/>
                    </a:lnTo>
                    <a:lnTo>
                      <a:pt x="60959" y="65532"/>
                    </a:lnTo>
                    <a:lnTo>
                      <a:pt x="60459" y="74545"/>
                    </a:lnTo>
                    <a:lnTo>
                      <a:pt x="59245" y="83343"/>
                    </a:lnTo>
                    <a:lnTo>
                      <a:pt x="57745" y="91999"/>
                    </a:lnTo>
                    <a:lnTo>
                      <a:pt x="56388" y="100584"/>
                    </a:lnTo>
                    <a:lnTo>
                      <a:pt x="55626" y="105918"/>
                    </a:lnTo>
                    <a:lnTo>
                      <a:pt x="54864" y="111252"/>
                    </a:lnTo>
                    <a:lnTo>
                      <a:pt x="54864" y="116586"/>
                    </a:lnTo>
                    <a:lnTo>
                      <a:pt x="53732" y="109728"/>
                    </a:lnTo>
                    <a:lnTo>
                      <a:pt x="48958" y="61817"/>
                    </a:lnTo>
                    <a:lnTo>
                      <a:pt x="48482" y="48327"/>
                    </a:lnTo>
                    <a:lnTo>
                      <a:pt x="48005" y="35052"/>
                    </a:lnTo>
                    <a:lnTo>
                      <a:pt x="60959" y="0"/>
                    </a:lnTo>
                    <a:lnTo>
                      <a:pt x="70103" y="5334"/>
                    </a:lnTo>
                    <a:lnTo>
                      <a:pt x="90701" y="37730"/>
                    </a:lnTo>
                    <a:lnTo>
                      <a:pt x="90677" y="43719"/>
                    </a:lnTo>
                    <a:lnTo>
                      <a:pt x="88939" y="49565"/>
                    </a:lnTo>
                    <a:lnTo>
                      <a:pt x="85343" y="55626"/>
                    </a:lnTo>
                    <a:lnTo>
                      <a:pt x="80772" y="61722"/>
                    </a:lnTo>
                    <a:lnTo>
                      <a:pt x="73913" y="66294"/>
                    </a:lnTo>
                    <a:lnTo>
                      <a:pt x="69342" y="72390"/>
                    </a:lnTo>
                    <a:lnTo>
                      <a:pt x="66294" y="76200"/>
                    </a:lnTo>
                    <a:lnTo>
                      <a:pt x="64769" y="84582"/>
                    </a:lnTo>
                    <a:lnTo>
                      <a:pt x="67818" y="89154"/>
                    </a:lnTo>
                    <a:lnTo>
                      <a:pt x="74330" y="94999"/>
                    </a:lnTo>
                    <a:lnTo>
                      <a:pt x="82772" y="98202"/>
                    </a:lnTo>
                    <a:lnTo>
                      <a:pt x="91928" y="99548"/>
                    </a:lnTo>
                    <a:lnTo>
                      <a:pt x="100584" y="99822"/>
                    </a:lnTo>
                    <a:lnTo>
                      <a:pt x="103632" y="99822"/>
                    </a:lnTo>
                    <a:lnTo>
                      <a:pt x="106680" y="99822"/>
                    </a:lnTo>
                    <a:lnTo>
                      <a:pt x="109728" y="99822"/>
                    </a:lnTo>
                  </a:path>
                </a:pathLst>
              </a:custGeom>
              <a:noFill/>
              <a:ln cap="flat" cmpd="sng" w="22900">
                <a:solidFill>
                  <a:srgbClr val="33339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771" name="Google Shape;771;p30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6992086" y="3310864"/>
                <a:ext cx="91490" cy="18750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772" name="Google Shape;772;p30"/>
            <p:cNvGrpSpPr/>
            <p:nvPr/>
          </p:nvGrpSpPr>
          <p:grpSpPr>
            <a:xfrm>
              <a:off x="7698460" y="4216146"/>
              <a:ext cx="355342" cy="217194"/>
              <a:chOff x="7698460" y="4216146"/>
              <a:chExt cx="355342" cy="217194"/>
            </a:xfrm>
          </p:grpSpPr>
          <p:pic>
            <p:nvPicPr>
              <p:cNvPr id="773" name="Google Shape;773;p30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7698460" y="4226788"/>
                <a:ext cx="157784" cy="20655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74" name="Google Shape;774;p30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7888198" y="4270984"/>
                <a:ext cx="118922" cy="73202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775" name="Google Shape;775;p30"/>
              <p:cNvSpPr/>
              <p:nvPr/>
            </p:nvSpPr>
            <p:spPr>
              <a:xfrm>
                <a:off x="8040468" y="4216146"/>
                <a:ext cx="13334" cy="146685"/>
              </a:xfrm>
              <a:custGeom>
                <a:rect b="b" l="l" r="r" t="t"/>
                <a:pathLst>
                  <a:path extrusionOk="0" h="146685" w="13334">
                    <a:moveTo>
                      <a:pt x="154" y="0"/>
                    </a:moveTo>
                    <a:lnTo>
                      <a:pt x="3964" y="43434"/>
                    </a:lnTo>
                    <a:lnTo>
                      <a:pt x="6893" y="56590"/>
                    </a:lnTo>
                    <a:lnTo>
                      <a:pt x="9679" y="69818"/>
                    </a:lnTo>
                    <a:lnTo>
                      <a:pt x="11894" y="83188"/>
                    </a:lnTo>
                    <a:lnTo>
                      <a:pt x="13108" y="96774"/>
                    </a:lnTo>
                    <a:lnTo>
                      <a:pt x="13192" y="110085"/>
                    </a:lnTo>
                    <a:lnTo>
                      <a:pt x="12061" y="122110"/>
                    </a:lnTo>
                    <a:lnTo>
                      <a:pt x="9358" y="133850"/>
                    </a:lnTo>
                    <a:lnTo>
                      <a:pt x="4726" y="146304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76" name="Google Shape;776;p30"/>
            <p:cNvGrpSpPr/>
            <p:nvPr/>
          </p:nvGrpSpPr>
          <p:grpSpPr>
            <a:xfrm>
              <a:off x="3108934" y="3372586"/>
              <a:ext cx="3952543" cy="2664764"/>
              <a:chOff x="3108934" y="3372586"/>
              <a:chExt cx="3952543" cy="2664764"/>
            </a:xfrm>
          </p:grpSpPr>
          <p:sp>
            <p:nvSpPr>
              <p:cNvPr id="777" name="Google Shape;777;p30"/>
              <p:cNvSpPr/>
              <p:nvPr/>
            </p:nvSpPr>
            <p:spPr>
              <a:xfrm>
                <a:off x="4574286" y="5215890"/>
                <a:ext cx="11429" cy="26670"/>
              </a:xfrm>
              <a:custGeom>
                <a:rect b="b" l="l" r="r" t="t"/>
                <a:pathLst>
                  <a:path extrusionOk="0" h="26670" w="11429">
                    <a:moveTo>
                      <a:pt x="0" y="26670"/>
                    </a:moveTo>
                    <a:lnTo>
                      <a:pt x="9489" y="11144"/>
                    </a:lnTo>
                    <a:lnTo>
                      <a:pt x="9620" y="9906"/>
                    </a:lnTo>
                    <a:lnTo>
                      <a:pt x="7608" y="13811"/>
                    </a:lnTo>
                    <a:lnTo>
                      <a:pt x="10667" y="13716"/>
                    </a:lnTo>
                    <a:lnTo>
                      <a:pt x="11429" y="13716"/>
                    </a:lnTo>
                    <a:lnTo>
                      <a:pt x="10667" y="18288"/>
                    </a:lnTo>
                    <a:lnTo>
                      <a:pt x="10667" y="19812"/>
                    </a:lnTo>
                    <a:lnTo>
                      <a:pt x="9144" y="23622"/>
                    </a:lnTo>
                    <a:lnTo>
                      <a:pt x="4571" y="20574"/>
                    </a:lnTo>
                    <a:lnTo>
                      <a:pt x="5333" y="17526"/>
                    </a:lnTo>
                    <a:lnTo>
                      <a:pt x="6095" y="9906"/>
                    </a:lnTo>
                    <a:lnTo>
                      <a:pt x="6857" y="6858"/>
                    </a:lnTo>
                    <a:lnTo>
                      <a:pt x="7619" y="3048"/>
                    </a:lnTo>
                    <a:lnTo>
                      <a:pt x="7619" y="0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778" name="Google Shape;778;p30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3108934" y="3372586"/>
                <a:ext cx="3952543" cy="266476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779" name="Google Shape;779;p30"/>
              <p:cNvSpPr/>
              <p:nvPr/>
            </p:nvSpPr>
            <p:spPr>
              <a:xfrm>
                <a:off x="5919977" y="3971829"/>
                <a:ext cx="16510" cy="13970"/>
              </a:xfrm>
              <a:custGeom>
                <a:rect b="b" l="l" r="r" t="t"/>
                <a:pathLst>
                  <a:path extrusionOk="0" h="13970" w="16510">
                    <a:moveTo>
                      <a:pt x="0" y="8858"/>
                    </a:moveTo>
                    <a:lnTo>
                      <a:pt x="13727" y="1035"/>
                    </a:lnTo>
                    <a:lnTo>
                      <a:pt x="14954" y="0"/>
                    </a:lnTo>
                    <a:lnTo>
                      <a:pt x="12322" y="1678"/>
                    </a:lnTo>
                    <a:lnTo>
                      <a:pt x="14478" y="2000"/>
                    </a:lnTo>
                    <a:lnTo>
                      <a:pt x="15240" y="5810"/>
                    </a:lnTo>
                    <a:lnTo>
                      <a:pt x="16002" y="8858"/>
                    </a:lnTo>
                    <a:lnTo>
                      <a:pt x="14478" y="11906"/>
                    </a:lnTo>
                    <a:lnTo>
                      <a:pt x="12954" y="12668"/>
                    </a:lnTo>
                    <a:lnTo>
                      <a:pt x="12192" y="13430"/>
                    </a:lnTo>
                    <a:lnTo>
                      <a:pt x="11430" y="13430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780" name="Google Shape;780;p30"/>
            <p:cNvSpPr/>
            <p:nvPr/>
          </p:nvSpPr>
          <p:spPr>
            <a:xfrm>
              <a:off x="7217664" y="3519678"/>
              <a:ext cx="22859" cy="22860"/>
            </a:xfrm>
            <a:custGeom>
              <a:rect b="b" l="l" r="r" t="t"/>
              <a:pathLst>
                <a:path extrusionOk="0" h="22860" w="22859">
                  <a:moveTo>
                    <a:pt x="0" y="4571"/>
                  </a:moveTo>
                  <a:lnTo>
                    <a:pt x="0" y="17525"/>
                  </a:lnTo>
                  <a:lnTo>
                    <a:pt x="4571" y="22859"/>
                  </a:lnTo>
                  <a:lnTo>
                    <a:pt x="17525" y="22859"/>
                  </a:lnTo>
                  <a:lnTo>
                    <a:pt x="22859" y="17525"/>
                  </a:lnTo>
                  <a:lnTo>
                    <a:pt x="22859" y="11429"/>
                  </a:lnTo>
                  <a:lnTo>
                    <a:pt x="22859" y="4571"/>
                  </a:lnTo>
                  <a:lnTo>
                    <a:pt x="17525" y="0"/>
                  </a:lnTo>
                  <a:lnTo>
                    <a:pt x="4571" y="0"/>
                  </a:lnTo>
                  <a:lnTo>
                    <a:pt x="0" y="4571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719" name="Shape 2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0" name="Google Shape;2720;p84"/>
          <p:cNvSpPr txBox="1"/>
          <p:nvPr/>
        </p:nvSpPr>
        <p:spPr>
          <a:xfrm>
            <a:off x="2057665" y="119083"/>
            <a:ext cx="58221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37775" lIns="75575" spcFirstLastPara="1" rIns="75575" wrap="square" tIns="377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general, does perceptron work for linearly separable data?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721" name="Google Shape;2721;p84"/>
          <p:cNvGrpSpPr/>
          <p:nvPr/>
        </p:nvGrpSpPr>
        <p:grpSpPr>
          <a:xfrm>
            <a:off x="831218" y="567947"/>
            <a:ext cx="7827293" cy="1452539"/>
            <a:chOff x="380929" y="1600200"/>
            <a:chExt cx="9195598" cy="2416067"/>
          </a:xfrm>
        </p:grpSpPr>
        <p:sp>
          <p:nvSpPr>
            <p:cNvPr id="2722" name="Google Shape;2722;p84"/>
            <p:cNvSpPr txBox="1"/>
            <p:nvPr/>
          </p:nvSpPr>
          <p:spPr>
            <a:xfrm>
              <a:off x="515444" y="1600200"/>
              <a:ext cx="825900" cy="51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7775" lIns="75575" spcFirstLastPara="1" rIns="75575" wrap="square" tIns="3777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0" i="0" lang="en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Recall</a:t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723" name="Google Shape;2723;p84"/>
            <p:cNvGrpSpPr/>
            <p:nvPr/>
          </p:nvGrpSpPr>
          <p:grpSpPr>
            <a:xfrm>
              <a:off x="380929" y="2454471"/>
              <a:ext cx="9195598" cy="1561796"/>
              <a:chOff x="2807182" y="2145030"/>
              <a:chExt cx="7160565" cy="1108836"/>
            </a:xfrm>
          </p:grpSpPr>
          <p:sp>
            <p:nvSpPr>
              <p:cNvPr id="2724" name="Google Shape;2724;p84"/>
              <p:cNvSpPr/>
              <p:nvPr/>
            </p:nvSpPr>
            <p:spPr>
              <a:xfrm>
                <a:off x="9361169" y="2433827"/>
                <a:ext cx="253365" cy="60960"/>
              </a:xfrm>
              <a:custGeom>
                <a:rect b="b" l="l" r="r" t="t"/>
                <a:pathLst>
                  <a:path extrusionOk="0" h="60960" w="253365">
                    <a:moveTo>
                      <a:pt x="0" y="28194"/>
                    </a:moveTo>
                    <a:lnTo>
                      <a:pt x="27813" y="60483"/>
                    </a:lnTo>
                    <a:lnTo>
                      <a:pt x="34528" y="60257"/>
                    </a:lnTo>
                    <a:lnTo>
                      <a:pt x="40386" y="58674"/>
                    </a:lnTo>
                    <a:lnTo>
                      <a:pt x="50292" y="53351"/>
                    </a:lnTo>
                    <a:lnTo>
                      <a:pt x="59626" y="46958"/>
                    </a:lnTo>
                    <a:lnTo>
                      <a:pt x="68675" y="40135"/>
                    </a:lnTo>
                    <a:lnTo>
                      <a:pt x="77724" y="33528"/>
                    </a:lnTo>
                    <a:lnTo>
                      <a:pt x="116586" y="16002"/>
                    </a:lnTo>
                    <a:lnTo>
                      <a:pt x="131826" y="14478"/>
                    </a:lnTo>
                    <a:lnTo>
                      <a:pt x="137922" y="19050"/>
                    </a:lnTo>
                    <a:lnTo>
                      <a:pt x="142494" y="23622"/>
                    </a:lnTo>
                    <a:lnTo>
                      <a:pt x="145542" y="32004"/>
                    </a:lnTo>
                    <a:lnTo>
                      <a:pt x="146304" y="38862"/>
                    </a:lnTo>
                    <a:lnTo>
                      <a:pt x="146304" y="40386"/>
                    </a:lnTo>
                    <a:lnTo>
                      <a:pt x="146304" y="42672"/>
                    </a:lnTo>
                    <a:lnTo>
                      <a:pt x="146304" y="44196"/>
                    </a:lnTo>
                    <a:lnTo>
                      <a:pt x="149352" y="36576"/>
                    </a:lnTo>
                    <a:lnTo>
                      <a:pt x="155448" y="32004"/>
                    </a:lnTo>
                    <a:lnTo>
                      <a:pt x="191262" y="16764"/>
                    </a:lnTo>
                    <a:lnTo>
                      <a:pt x="200406" y="16764"/>
                    </a:lnTo>
                    <a:lnTo>
                      <a:pt x="202692" y="21336"/>
                    </a:lnTo>
                    <a:lnTo>
                      <a:pt x="208788" y="26670"/>
                    </a:lnTo>
                    <a:lnTo>
                      <a:pt x="214098" y="29634"/>
                    </a:lnTo>
                    <a:lnTo>
                      <a:pt x="220408" y="31527"/>
                    </a:lnTo>
                    <a:lnTo>
                      <a:pt x="227004" y="32134"/>
                    </a:lnTo>
                    <a:lnTo>
                      <a:pt x="233172" y="31242"/>
                    </a:lnTo>
                    <a:lnTo>
                      <a:pt x="239910" y="27217"/>
                    </a:lnTo>
                    <a:lnTo>
                      <a:pt x="245935" y="21336"/>
                    </a:lnTo>
                    <a:lnTo>
                      <a:pt x="250531" y="14311"/>
                    </a:lnTo>
                    <a:lnTo>
                      <a:pt x="252984" y="6858"/>
                    </a:lnTo>
                    <a:lnTo>
                      <a:pt x="252984" y="4572"/>
                    </a:lnTo>
                    <a:lnTo>
                      <a:pt x="252984" y="2286"/>
                    </a:lnTo>
                    <a:lnTo>
                      <a:pt x="252984" y="0"/>
                    </a:lnTo>
                  </a:path>
                </a:pathLst>
              </a:custGeom>
              <a:noFill/>
              <a:ln cap="flat" cmpd="sng" w="2290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2725" name="Google Shape;2725;p84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9352000" y="2578582"/>
                <a:ext cx="98348" cy="110386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2726" name="Google Shape;2726;p84"/>
              <p:cNvGrpSpPr/>
              <p:nvPr/>
            </p:nvGrpSpPr>
            <p:grpSpPr>
              <a:xfrm>
                <a:off x="9178264" y="2700883"/>
                <a:ext cx="285775" cy="249605"/>
                <a:chOff x="9178264" y="2700883"/>
                <a:chExt cx="285775" cy="249605"/>
              </a:xfrm>
            </p:grpSpPr>
            <p:pic>
              <p:nvPicPr>
                <p:cNvPr id="2727" name="Google Shape;2727;p84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0" r="0" t="0"/>
                <a:stretch/>
              </p:blipFill>
              <p:spPr>
                <a:xfrm>
                  <a:off x="9178264" y="2700883"/>
                  <a:ext cx="88442" cy="24960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2728" name="Google Shape;2728;p84"/>
                <p:cNvSpPr/>
                <p:nvPr/>
              </p:nvSpPr>
              <p:spPr>
                <a:xfrm>
                  <a:off x="9308972" y="2756153"/>
                  <a:ext cx="11429" cy="81914"/>
                </a:xfrm>
                <a:custGeom>
                  <a:rect b="b" l="l" r="r" t="t"/>
                  <a:pathLst>
                    <a:path extrusionOk="0" h="81914" w="11429">
                      <a:moveTo>
                        <a:pt x="380" y="0"/>
                      </a:moveTo>
                      <a:lnTo>
                        <a:pt x="190" y="11787"/>
                      </a:lnTo>
                      <a:lnTo>
                        <a:pt x="0" y="24003"/>
                      </a:lnTo>
                      <a:lnTo>
                        <a:pt x="380" y="36218"/>
                      </a:lnTo>
                      <a:lnTo>
                        <a:pt x="1904" y="48006"/>
                      </a:lnTo>
                      <a:lnTo>
                        <a:pt x="3762" y="56459"/>
                      </a:lnTo>
                      <a:lnTo>
                        <a:pt x="5905" y="64769"/>
                      </a:lnTo>
                      <a:lnTo>
                        <a:pt x="8334" y="73080"/>
                      </a:lnTo>
                      <a:lnTo>
                        <a:pt x="11048" y="81534"/>
                      </a:lnTo>
                    </a:path>
                  </a:pathLst>
                </a:custGeom>
                <a:noFill/>
                <a:ln cap="flat" cmpd="sng" w="22900">
                  <a:solidFill>
                    <a:srgbClr val="80008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500"/>
                    <a:buFont typeface="Arial"/>
                    <a:buNone/>
                  </a:pPr>
                  <a:r>
                    <a:t/>
                  </a:r>
                  <a:endParaRPr b="0" i="0" sz="15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29" name="Google Shape;2729;p84"/>
                <p:cNvSpPr/>
                <p:nvPr/>
              </p:nvSpPr>
              <p:spPr>
                <a:xfrm>
                  <a:off x="9366503" y="2820923"/>
                  <a:ext cx="20954" cy="52705"/>
                </a:xfrm>
                <a:custGeom>
                  <a:rect b="b" l="l" r="r" t="t"/>
                  <a:pathLst>
                    <a:path extrusionOk="0" h="52705" w="20954">
                      <a:moveTo>
                        <a:pt x="17525" y="0"/>
                      </a:moveTo>
                      <a:lnTo>
                        <a:pt x="20228" y="12311"/>
                      </a:lnTo>
                      <a:lnTo>
                        <a:pt x="20859" y="21335"/>
                      </a:lnTo>
                      <a:lnTo>
                        <a:pt x="18490" y="29789"/>
                      </a:lnTo>
                      <a:lnTo>
                        <a:pt x="12191" y="40386"/>
                      </a:lnTo>
                      <a:lnTo>
                        <a:pt x="8381" y="44958"/>
                      </a:lnTo>
                      <a:lnTo>
                        <a:pt x="5333" y="48768"/>
                      </a:lnTo>
                      <a:lnTo>
                        <a:pt x="0" y="52577"/>
                      </a:lnTo>
                    </a:path>
                  </a:pathLst>
                </a:custGeom>
                <a:noFill/>
                <a:ln cap="flat" cmpd="sng" w="22900">
                  <a:solidFill>
                    <a:srgbClr val="80008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500"/>
                    <a:buFont typeface="Arial"/>
                    <a:buNone/>
                  </a:pPr>
                  <a:r>
                    <a:t/>
                  </a:r>
                  <a:endParaRPr b="0" i="0" sz="15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30" name="Google Shape;2730;p84"/>
                <p:cNvSpPr/>
                <p:nvPr/>
              </p:nvSpPr>
              <p:spPr>
                <a:xfrm>
                  <a:off x="9448799" y="2798063"/>
                  <a:ext cx="15240" cy="7619"/>
                </a:xfrm>
                <a:custGeom>
                  <a:rect b="b" l="l" r="r" t="t"/>
                  <a:pathLst>
                    <a:path extrusionOk="0" h="7619" w="15240">
                      <a:moveTo>
                        <a:pt x="0" y="7620"/>
                      </a:moveTo>
                      <a:lnTo>
                        <a:pt x="5333" y="4572"/>
                      </a:lnTo>
                      <a:lnTo>
                        <a:pt x="10667" y="2286"/>
                      </a:lnTo>
                      <a:lnTo>
                        <a:pt x="15240" y="0"/>
                      </a:lnTo>
                    </a:path>
                  </a:pathLst>
                </a:custGeom>
                <a:noFill/>
                <a:ln cap="flat" cmpd="sng" w="22900">
                  <a:solidFill>
                    <a:srgbClr val="80008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500"/>
                    <a:buFont typeface="Arial"/>
                    <a:buNone/>
                  </a:pPr>
                  <a:r>
                    <a:t/>
                  </a:r>
                  <a:endParaRPr b="0" i="0" sz="15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731" name="Google Shape;2731;p84"/>
              <p:cNvGrpSpPr/>
              <p:nvPr/>
            </p:nvGrpSpPr>
            <p:grpSpPr>
              <a:xfrm>
                <a:off x="9555479" y="2635923"/>
                <a:ext cx="412268" cy="253534"/>
                <a:chOff x="9555479" y="2635923"/>
                <a:chExt cx="412268" cy="253534"/>
              </a:xfrm>
            </p:grpSpPr>
            <p:sp>
              <p:nvSpPr>
                <p:cNvPr id="2732" name="Google Shape;2732;p84"/>
                <p:cNvSpPr/>
                <p:nvPr/>
              </p:nvSpPr>
              <p:spPr>
                <a:xfrm>
                  <a:off x="9555479" y="2788919"/>
                  <a:ext cx="20954" cy="7619"/>
                </a:xfrm>
                <a:custGeom>
                  <a:rect b="b" l="l" r="r" t="t"/>
                  <a:pathLst>
                    <a:path extrusionOk="0" h="7619" w="20954">
                      <a:moveTo>
                        <a:pt x="0" y="7620"/>
                      </a:moveTo>
                      <a:lnTo>
                        <a:pt x="11429" y="3048"/>
                      </a:lnTo>
                      <a:lnTo>
                        <a:pt x="13716" y="2286"/>
                      </a:lnTo>
                      <a:lnTo>
                        <a:pt x="20574" y="0"/>
                      </a:lnTo>
                    </a:path>
                  </a:pathLst>
                </a:custGeom>
                <a:noFill/>
                <a:ln cap="flat" cmpd="sng" w="22900">
                  <a:solidFill>
                    <a:srgbClr val="80008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500"/>
                    <a:buFont typeface="Arial"/>
                    <a:buNone/>
                  </a:pPr>
                  <a:r>
                    <a:t/>
                  </a:r>
                  <a:endParaRPr b="0" i="0" sz="15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33" name="Google Shape;2733;p84"/>
                <p:cNvSpPr/>
                <p:nvPr/>
              </p:nvSpPr>
              <p:spPr>
                <a:xfrm>
                  <a:off x="9615677" y="2772155"/>
                  <a:ext cx="22859" cy="22860"/>
                </a:xfrm>
                <a:custGeom>
                  <a:rect b="b" l="l" r="r" t="t"/>
                  <a:pathLst>
                    <a:path extrusionOk="0" h="22860" w="22859">
                      <a:moveTo>
                        <a:pt x="0" y="5333"/>
                      </a:moveTo>
                      <a:lnTo>
                        <a:pt x="0" y="18287"/>
                      </a:lnTo>
                      <a:lnTo>
                        <a:pt x="5333" y="22859"/>
                      </a:lnTo>
                      <a:lnTo>
                        <a:pt x="18287" y="22859"/>
                      </a:lnTo>
                      <a:lnTo>
                        <a:pt x="22859" y="18287"/>
                      </a:lnTo>
                      <a:lnTo>
                        <a:pt x="22859" y="11429"/>
                      </a:lnTo>
                      <a:lnTo>
                        <a:pt x="22859" y="5333"/>
                      </a:lnTo>
                      <a:lnTo>
                        <a:pt x="18287" y="0"/>
                      </a:lnTo>
                      <a:lnTo>
                        <a:pt x="5333" y="0"/>
                      </a:lnTo>
                      <a:lnTo>
                        <a:pt x="0" y="5333"/>
                      </a:lnTo>
                      <a:close/>
                    </a:path>
                  </a:pathLst>
                </a:custGeom>
                <a:solidFill>
                  <a:srgbClr val="800080"/>
                </a:solidFill>
                <a:ln>
                  <a:noFill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500"/>
                    <a:buFont typeface="Arial"/>
                    <a:buNone/>
                  </a:pPr>
                  <a:r>
                    <a:t/>
                  </a:r>
                  <a:endParaRPr b="0" i="0" sz="15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34" name="Google Shape;2734;p84"/>
                <p:cNvSpPr/>
                <p:nvPr/>
              </p:nvSpPr>
              <p:spPr>
                <a:xfrm>
                  <a:off x="9683495" y="2813303"/>
                  <a:ext cx="27940" cy="40005"/>
                </a:xfrm>
                <a:custGeom>
                  <a:rect b="b" l="l" r="r" t="t"/>
                  <a:pathLst>
                    <a:path extrusionOk="0" h="40005" w="27940">
                      <a:moveTo>
                        <a:pt x="26670" y="0"/>
                      </a:moveTo>
                      <a:lnTo>
                        <a:pt x="9906" y="35814"/>
                      </a:lnTo>
                      <a:lnTo>
                        <a:pt x="4572" y="38100"/>
                      </a:lnTo>
                      <a:lnTo>
                        <a:pt x="0" y="39624"/>
                      </a:lnTo>
                    </a:path>
                  </a:pathLst>
                </a:custGeom>
                <a:noFill/>
                <a:ln cap="flat" cmpd="sng" w="22900">
                  <a:solidFill>
                    <a:srgbClr val="80008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500"/>
                    <a:buFont typeface="Arial"/>
                    <a:buNone/>
                  </a:pPr>
                  <a:r>
                    <a:t/>
                  </a:r>
                  <a:endParaRPr b="0" i="0" sz="15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pic>
              <p:nvPicPr>
                <p:cNvPr id="2735" name="Google Shape;2735;p84"/>
                <p:cNvPicPr preferRelativeResize="0"/>
                <p:nvPr/>
              </p:nvPicPr>
              <p:blipFill rotWithShape="1">
                <a:blip r:embed="rId5">
                  <a:alphaModFix/>
                </a:blip>
                <a:srcRect b="0" l="0" r="0" t="0"/>
                <a:stretch/>
              </p:blipFill>
              <p:spPr>
                <a:xfrm>
                  <a:off x="9747276" y="2635923"/>
                  <a:ext cx="220471" cy="253534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sp>
            <p:nvSpPr>
              <p:cNvPr id="2736" name="Google Shape;2736;p84"/>
              <p:cNvSpPr/>
              <p:nvPr/>
            </p:nvSpPr>
            <p:spPr>
              <a:xfrm>
                <a:off x="7315961" y="2598420"/>
                <a:ext cx="277495" cy="11430"/>
              </a:xfrm>
              <a:custGeom>
                <a:rect b="b" l="l" r="r" t="t"/>
                <a:pathLst>
                  <a:path extrusionOk="0" h="11430" w="277495">
                    <a:moveTo>
                      <a:pt x="0" y="9906"/>
                    </a:moveTo>
                    <a:lnTo>
                      <a:pt x="21276" y="10453"/>
                    </a:lnTo>
                    <a:lnTo>
                      <a:pt x="42767" y="10858"/>
                    </a:lnTo>
                    <a:lnTo>
                      <a:pt x="64400" y="10977"/>
                    </a:lnTo>
                    <a:lnTo>
                      <a:pt x="86106" y="10668"/>
                    </a:lnTo>
                    <a:lnTo>
                      <a:pt x="154686" y="7810"/>
                    </a:lnTo>
                    <a:lnTo>
                      <a:pt x="223265" y="3810"/>
                    </a:lnTo>
                    <a:lnTo>
                      <a:pt x="234815" y="2690"/>
                    </a:lnTo>
                    <a:lnTo>
                      <a:pt x="246507" y="1714"/>
                    </a:lnTo>
                    <a:lnTo>
                      <a:pt x="258198" y="1023"/>
                    </a:lnTo>
                    <a:lnTo>
                      <a:pt x="269748" y="762"/>
                    </a:lnTo>
                    <a:lnTo>
                      <a:pt x="273558" y="0"/>
                    </a:lnTo>
                    <a:lnTo>
                      <a:pt x="273558" y="762"/>
                    </a:lnTo>
                    <a:lnTo>
                      <a:pt x="277368" y="762"/>
                    </a:lnTo>
                    <a:lnTo>
                      <a:pt x="272796" y="762"/>
                    </a:lnTo>
                    <a:lnTo>
                      <a:pt x="268986" y="0"/>
                    </a:lnTo>
                    <a:lnTo>
                      <a:pt x="264414" y="0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2737" name="Google Shape;2737;p84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7427188" y="2679166"/>
                <a:ext cx="95300" cy="185216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2738" name="Google Shape;2738;p84"/>
              <p:cNvGrpSpPr/>
              <p:nvPr/>
            </p:nvGrpSpPr>
            <p:grpSpPr>
              <a:xfrm>
                <a:off x="6727018" y="2927578"/>
                <a:ext cx="537974" cy="199695"/>
                <a:chOff x="6727018" y="2927578"/>
                <a:chExt cx="537974" cy="199695"/>
              </a:xfrm>
            </p:grpSpPr>
            <p:pic>
              <p:nvPicPr>
                <p:cNvPr id="2739" name="Google Shape;2739;p84"/>
                <p:cNvPicPr preferRelativeResize="0"/>
                <p:nvPr/>
              </p:nvPicPr>
              <p:blipFill rotWithShape="1">
                <a:blip r:embed="rId7">
                  <a:alphaModFix/>
                </a:blip>
                <a:srcRect b="0" l="0" r="0" t="0"/>
                <a:stretch/>
              </p:blipFill>
              <p:spPr>
                <a:xfrm>
                  <a:off x="6727018" y="2950464"/>
                  <a:ext cx="354273" cy="17680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2740" name="Google Shape;2740;p84"/>
                <p:cNvPicPr preferRelativeResize="0"/>
                <p:nvPr/>
              </p:nvPicPr>
              <p:blipFill rotWithShape="1">
                <a:blip r:embed="rId8">
                  <a:alphaModFix/>
                </a:blip>
                <a:srcRect b="0" l="0" r="0" t="0"/>
                <a:stretch/>
              </p:blipFill>
              <p:spPr>
                <a:xfrm>
                  <a:off x="7108672" y="2927578"/>
                  <a:ext cx="156320" cy="19055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pic>
            <p:nvPicPr>
              <p:cNvPr id="2741" name="Google Shape;2741;p84"/>
              <p:cNvPicPr preferRelativeResize="0"/>
              <p:nvPr/>
            </p:nvPicPr>
            <p:blipFill rotWithShape="1">
              <a:blip r:embed="rId9">
                <a:alphaModFix/>
              </a:blip>
              <a:srcRect b="0" l="0" r="0" t="0"/>
              <a:stretch/>
            </p:blipFill>
            <p:spPr>
              <a:xfrm>
                <a:off x="7325842" y="3005302"/>
                <a:ext cx="89966" cy="80501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2742" name="Google Shape;2742;p84"/>
              <p:cNvGrpSpPr/>
              <p:nvPr/>
            </p:nvGrpSpPr>
            <p:grpSpPr>
              <a:xfrm>
                <a:off x="7555991" y="2920746"/>
                <a:ext cx="254254" cy="293369"/>
                <a:chOff x="7555991" y="2920746"/>
                <a:chExt cx="254254" cy="293369"/>
              </a:xfrm>
            </p:grpSpPr>
            <p:sp>
              <p:nvSpPr>
                <p:cNvPr id="2743" name="Google Shape;2743;p84"/>
                <p:cNvSpPr/>
                <p:nvPr/>
              </p:nvSpPr>
              <p:spPr>
                <a:xfrm>
                  <a:off x="7555991" y="2920746"/>
                  <a:ext cx="90804" cy="293369"/>
                </a:xfrm>
                <a:custGeom>
                  <a:rect b="b" l="l" r="r" t="t"/>
                  <a:pathLst>
                    <a:path extrusionOk="0" h="293369" w="90804">
                      <a:moveTo>
                        <a:pt x="66294" y="30479"/>
                      </a:moveTo>
                      <a:lnTo>
                        <a:pt x="38862" y="1523"/>
                      </a:lnTo>
                      <a:lnTo>
                        <a:pt x="31242" y="0"/>
                      </a:lnTo>
                      <a:lnTo>
                        <a:pt x="29718" y="3047"/>
                      </a:lnTo>
                      <a:lnTo>
                        <a:pt x="26872" y="9608"/>
                      </a:lnTo>
                      <a:lnTo>
                        <a:pt x="25812" y="17240"/>
                      </a:lnTo>
                      <a:lnTo>
                        <a:pt x="25753" y="25015"/>
                      </a:lnTo>
                      <a:lnTo>
                        <a:pt x="25908" y="32003"/>
                      </a:lnTo>
                      <a:lnTo>
                        <a:pt x="38862" y="70103"/>
                      </a:lnTo>
                      <a:lnTo>
                        <a:pt x="48577" y="85915"/>
                      </a:lnTo>
                      <a:lnTo>
                        <a:pt x="53220" y="93892"/>
                      </a:lnTo>
                      <a:lnTo>
                        <a:pt x="57150" y="102869"/>
                      </a:lnTo>
                      <a:lnTo>
                        <a:pt x="59269" y="110740"/>
                      </a:lnTo>
                      <a:lnTo>
                        <a:pt x="59817" y="118395"/>
                      </a:lnTo>
                      <a:lnTo>
                        <a:pt x="58650" y="125908"/>
                      </a:lnTo>
                      <a:lnTo>
                        <a:pt x="55626" y="133349"/>
                      </a:lnTo>
                      <a:lnTo>
                        <a:pt x="48458" y="143577"/>
                      </a:lnTo>
                      <a:lnTo>
                        <a:pt x="40005" y="152876"/>
                      </a:lnTo>
                      <a:lnTo>
                        <a:pt x="30980" y="161746"/>
                      </a:lnTo>
                      <a:lnTo>
                        <a:pt x="22098" y="170687"/>
                      </a:lnTo>
                      <a:lnTo>
                        <a:pt x="16287" y="176557"/>
                      </a:lnTo>
                      <a:lnTo>
                        <a:pt x="9906" y="182784"/>
                      </a:lnTo>
                      <a:lnTo>
                        <a:pt x="4095" y="189440"/>
                      </a:lnTo>
                      <a:lnTo>
                        <a:pt x="0" y="196595"/>
                      </a:lnTo>
                      <a:lnTo>
                        <a:pt x="0" y="197357"/>
                      </a:lnTo>
                      <a:lnTo>
                        <a:pt x="0" y="198119"/>
                      </a:lnTo>
                      <a:lnTo>
                        <a:pt x="0" y="199643"/>
                      </a:lnTo>
                      <a:lnTo>
                        <a:pt x="6096" y="201167"/>
                      </a:lnTo>
                      <a:lnTo>
                        <a:pt x="12954" y="201929"/>
                      </a:lnTo>
                      <a:lnTo>
                        <a:pt x="20574" y="202691"/>
                      </a:lnTo>
                      <a:lnTo>
                        <a:pt x="27432" y="202691"/>
                      </a:lnTo>
                      <a:lnTo>
                        <a:pt x="37338" y="201167"/>
                      </a:lnTo>
                      <a:lnTo>
                        <a:pt x="42672" y="207263"/>
                      </a:lnTo>
                      <a:lnTo>
                        <a:pt x="45720" y="211073"/>
                      </a:lnTo>
                      <a:lnTo>
                        <a:pt x="44958" y="225551"/>
                      </a:lnTo>
                      <a:lnTo>
                        <a:pt x="44196" y="230123"/>
                      </a:lnTo>
                      <a:lnTo>
                        <a:pt x="40112" y="243089"/>
                      </a:lnTo>
                      <a:lnTo>
                        <a:pt x="35528" y="257270"/>
                      </a:lnTo>
                      <a:lnTo>
                        <a:pt x="33373" y="271593"/>
                      </a:lnTo>
                      <a:lnTo>
                        <a:pt x="36576" y="284987"/>
                      </a:lnTo>
                      <a:lnTo>
                        <a:pt x="41148" y="293369"/>
                      </a:lnTo>
                      <a:lnTo>
                        <a:pt x="51054" y="292607"/>
                      </a:lnTo>
                      <a:lnTo>
                        <a:pt x="58674" y="292607"/>
                      </a:lnTo>
                      <a:lnTo>
                        <a:pt x="68818" y="291334"/>
                      </a:lnTo>
                      <a:lnTo>
                        <a:pt x="76962" y="286988"/>
                      </a:lnTo>
                      <a:lnTo>
                        <a:pt x="83962" y="280499"/>
                      </a:lnTo>
                      <a:lnTo>
                        <a:pt x="90678" y="272795"/>
                      </a:lnTo>
                    </a:path>
                  </a:pathLst>
                </a:custGeom>
                <a:noFill/>
                <a:ln cap="flat" cmpd="sng" w="22900">
                  <a:solidFill>
                    <a:srgbClr val="FF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500"/>
                    <a:buFont typeface="Arial"/>
                    <a:buNone/>
                  </a:pPr>
                  <a:r>
                    <a:t/>
                  </a:r>
                  <a:endParaRPr b="0" i="0" sz="15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pic>
              <p:nvPicPr>
                <p:cNvPr id="2744" name="Google Shape;2744;p84"/>
                <p:cNvPicPr preferRelativeResize="0"/>
                <p:nvPr/>
              </p:nvPicPr>
              <p:blipFill rotWithShape="1">
                <a:blip r:embed="rId10">
                  <a:alphaModFix/>
                </a:blip>
                <a:srcRect b="0" l="0" r="0" t="0"/>
                <a:stretch/>
              </p:blipFill>
              <p:spPr>
                <a:xfrm>
                  <a:off x="7681696" y="2955772"/>
                  <a:ext cx="74726" cy="83108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2745" name="Google Shape;2745;p84"/>
                <p:cNvSpPr/>
                <p:nvPr/>
              </p:nvSpPr>
              <p:spPr>
                <a:xfrm>
                  <a:off x="7808975" y="2954274"/>
                  <a:ext cx="1270" cy="59055"/>
                </a:xfrm>
                <a:custGeom>
                  <a:rect b="b" l="l" r="r" t="t"/>
                  <a:pathLst>
                    <a:path extrusionOk="0" h="59055" w="1270">
                      <a:moveTo>
                        <a:pt x="0" y="0"/>
                      </a:moveTo>
                      <a:lnTo>
                        <a:pt x="440" y="14739"/>
                      </a:lnTo>
                      <a:lnTo>
                        <a:pt x="666" y="29337"/>
                      </a:lnTo>
                      <a:lnTo>
                        <a:pt x="750" y="43934"/>
                      </a:lnTo>
                      <a:lnTo>
                        <a:pt x="762" y="58674"/>
                      </a:lnTo>
                    </a:path>
                  </a:pathLst>
                </a:custGeom>
                <a:noFill/>
                <a:ln cap="flat" cmpd="sng" w="22900">
                  <a:solidFill>
                    <a:srgbClr val="FF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500"/>
                    <a:buFont typeface="Arial"/>
                    <a:buNone/>
                  </a:pPr>
                  <a:r>
                    <a:t/>
                  </a:r>
                  <a:endParaRPr b="0" i="0" sz="15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746" name="Google Shape;2746;p84"/>
              <p:cNvGrpSpPr/>
              <p:nvPr/>
            </p:nvGrpSpPr>
            <p:grpSpPr>
              <a:xfrm>
                <a:off x="7943850" y="2887218"/>
                <a:ext cx="111061" cy="133350"/>
                <a:chOff x="7943850" y="2887218"/>
                <a:chExt cx="111061" cy="133350"/>
              </a:xfrm>
            </p:grpSpPr>
            <p:sp>
              <p:nvSpPr>
                <p:cNvPr id="2747" name="Google Shape;2747;p84"/>
                <p:cNvSpPr/>
                <p:nvPr/>
              </p:nvSpPr>
              <p:spPr>
                <a:xfrm>
                  <a:off x="7943850" y="2887218"/>
                  <a:ext cx="11429" cy="16510"/>
                </a:xfrm>
                <a:custGeom>
                  <a:rect b="b" l="l" r="r" t="t"/>
                  <a:pathLst>
                    <a:path extrusionOk="0" h="16510" w="11429">
                      <a:moveTo>
                        <a:pt x="6857" y="16001"/>
                      </a:moveTo>
                      <a:lnTo>
                        <a:pt x="3809" y="3047"/>
                      </a:lnTo>
                      <a:lnTo>
                        <a:pt x="0" y="761"/>
                      </a:lnTo>
                      <a:lnTo>
                        <a:pt x="11429" y="0"/>
                      </a:lnTo>
                    </a:path>
                  </a:pathLst>
                </a:custGeom>
                <a:noFill/>
                <a:ln cap="flat" cmpd="sng" w="22900">
                  <a:solidFill>
                    <a:srgbClr val="FF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500"/>
                    <a:buFont typeface="Arial"/>
                    <a:buNone/>
                  </a:pPr>
                  <a:r>
                    <a:t/>
                  </a:r>
                  <a:endParaRPr b="0" i="0" sz="15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48" name="Google Shape;2748;p84"/>
                <p:cNvSpPr/>
                <p:nvPr/>
              </p:nvSpPr>
              <p:spPr>
                <a:xfrm>
                  <a:off x="7970520" y="2963418"/>
                  <a:ext cx="10795" cy="57150"/>
                </a:xfrm>
                <a:custGeom>
                  <a:rect b="b" l="l" r="r" t="t"/>
                  <a:pathLst>
                    <a:path extrusionOk="0" h="57150" w="10795">
                      <a:moveTo>
                        <a:pt x="0" y="0"/>
                      </a:moveTo>
                      <a:lnTo>
                        <a:pt x="10668" y="43434"/>
                      </a:lnTo>
                      <a:lnTo>
                        <a:pt x="10668" y="50292"/>
                      </a:lnTo>
                      <a:lnTo>
                        <a:pt x="10668" y="51816"/>
                      </a:lnTo>
                      <a:lnTo>
                        <a:pt x="6858" y="57150"/>
                      </a:lnTo>
                    </a:path>
                  </a:pathLst>
                </a:custGeom>
                <a:noFill/>
                <a:ln cap="flat" cmpd="sng" w="22900">
                  <a:solidFill>
                    <a:srgbClr val="FF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500"/>
                    <a:buFont typeface="Arial"/>
                    <a:buNone/>
                  </a:pPr>
                  <a:r>
                    <a:t/>
                  </a:r>
                  <a:endParaRPr b="0" i="0" sz="15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49" name="Google Shape;2749;p84"/>
                <p:cNvSpPr/>
                <p:nvPr/>
              </p:nvSpPr>
              <p:spPr>
                <a:xfrm>
                  <a:off x="8025384" y="2958846"/>
                  <a:ext cx="28575" cy="5714"/>
                </a:xfrm>
                <a:custGeom>
                  <a:rect b="b" l="l" r="r" t="t"/>
                  <a:pathLst>
                    <a:path extrusionOk="0" h="5714" w="28575">
                      <a:moveTo>
                        <a:pt x="0" y="5334"/>
                      </a:moveTo>
                      <a:lnTo>
                        <a:pt x="9655" y="4500"/>
                      </a:lnTo>
                      <a:lnTo>
                        <a:pt x="16668" y="3810"/>
                      </a:lnTo>
                      <a:lnTo>
                        <a:pt x="22395" y="2547"/>
                      </a:lnTo>
                      <a:lnTo>
                        <a:pt x="28194" y="0"/>
                      </a:lnTo>
                    </a:path>
                  </a:pathLst>
                </a:custGeom>
                <a:noFill/>
                <a:ln cap="flat" cmpd="sng" w="22900">
                  <a:solidFill>
                    <a:srgbClr val="FF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500"/>
                    <a:buFont typeface="Arial"/>
                    <a:buNone/>
                  </a:pPr>
                  <a:r>
                    <a:t/>
                  </a:r>
                  <a:endParaRPr b="0" i="0" sz="15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50" name="Google Shape;2750;p84"/>
                <p:cNvSpPr/>
                <p:nvPr/>
              </p:nvSpPr>
              <p:spPr>
                <a:xfrm>
                  <a:off x="8028241" y="2910078"/>
                  <a:ext cx="26670" cy="87630"/>
                </a:xfrm>
                <a:custGeom>
                  <a:rect b="b" l="l" r="r" t="t"/>
                  <a:pathLst>
                    <a:path extrusionOk="0" h="87630" w="26670">
                      <a:moveTo>
                        <a:pt x="12382" y="87629"/>
                      </a:moveTo>
                      <a:lnTo>
                        <a:pt x="1714" y="44957"/>
                      </a:lnTo>
                      <a:lnTo>
                        <a:pt x="0" y="16668"/>
                      </a:lnTo>
                      <a:lnTo>
                        <a:pt x="190" y="7619"/>
                      </a:lnTo>
                      <a:lnTo>
                        <a:pt x="952" y="2285"/>
                      </a:lnTo>
                      <a:lnTo>
                        <a:pt x="7810" y="0"/>
                      </a:lnTo>
                      <a:lnTo>
                        <a:pt x="12382" y="1523"/>
                      </a:lnTo>
                      <a:lnTo>
                        <a:pt x="18478" y="4571"/>
                      </a:lnTo>
                      <a:lnTo>
                        <a:pt x="23050" y="11429"/>
                      </a:lnTo>
                      <a:lnTo>
                        <a:pt x="26098" y="16763"/>
                      </a:lnTo>
                    </a:path>
                  </a:pathLst>
                </a:custGeom>
                <a:noFill/>
                <a:ln cap="flat" cmpd="sng" w="22900">
                  <a:solidFill>
                    <a:srgbClr val="FF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500"/>
                    <a:buFont typeface="Arial"/>
                    <a:buNone/>
                  </a:pPr>
                  <a:r>
                    <a:t/>
                  </a:r>
                  <a:endParaRPr b="0" i="0" sz="15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751" name="Google Shape;2751;p84"/>
              <p:cNvGrpSpPr/>
              <p:nvPr/>
            </p:nvGrpSpPr>
            <p:grpSpPr>
              <a:xfrm>
                <a:off x="8130514" y="2905480"/>
                <a:ext cx="335330" cy="126542"/>
                <a:chOff x="8130514" y="2905480"/>
                <a:chExt cx="335330" cy="126542"/>
              </a:xfrm>
            </p:grpSpPr>
            <p:pic>
              <p:nvPicPr>
                <p:cNvPr id="2752" name="Google Shape;2752;p84"/>
                <p:cNvPicPr preferRelativeResize="0"/>
                <p:nvPr/>
              </p:nvPicPr>
              <p:blipFill rotWithShape="1">
                <a:blip r:embed="rId11">
                  <a:alphaModFix/>
                </a:blip>
                <a:srcRect b="0" l="0" r="0" t="0"/>
                <a:stretch/>
              </p:blipFill>
              <p:spPr>
                <a:xfrm>
                  <a:off x="8130514" y="2916148"/>
                  <a:ext cx="96824" cy="93014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2753" name="Google Shape;2753;p84"/>
                <p:cNvPicPr preferRelativeResize="0"/>
                <p:nvPr/>
              </p:nvPicPr>
              <p:blipFill rotWithShape="1">
                <a:blip r:embed="rId12">
                  <a:alphaModFix/>
                </a:blip>
                <a:srcRect b="0" l="0" r="0" t="0"/>
                <a:stretch/>
              </p:blipFill>
              <p:spPr>
                <a:xfrm>
                  <a:off x="8260054" y="2905480"/>
                  <a:ext cx="205790" cy="126542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2754" name="Google Shape;2754;p84"/>
              <p:cNvGrpSpPr/>
              <p:nvPr/>
            </p:nvGrpSpPr>
            <p:grpSpPr>
              <a:xfrm>
                <a:off x="7726679" y="3160013"/>
                <a:ext cx="99949" cy="60325"/>
                <a:chOff x="7726679" y="3160013"/>
                <a:chExt cx="99949" cy="60325"/>
              </a:xfrm>
            </p:grpSpPr>
            <p:sp>
              <p:nvSpPr>
                <p:cNvPr id="2755" name="Google Shape;2755;p84"/>
                <p:cNvSpPr/>
                <p:nvPr/>
              </p:nvSpPr>
              <p:spPr>
                <a:xfrm>
                  <a:off x="7726679" y="3192779"/>
                  <a:ext cx="60959" cy="3810"/>
                </a:xfrm>
                <a:custGeom>
                  <a:rect b="b" l="l" r="r" t="t"/>
                  <a:pathLst>
                    <a:path extrusionOk="0" h="3810" w="60959">
                      <a:moveTo>
                        <a:pt x="0" y="2286"/>
                      </a:moveTo>
                      <a:lnTo>
                        <a:pt x="9144" y="2940"/>
                      </a:lnTo>
                      <a:lnTo>
                        <a:pt x="18288" y="3524"/>
                      </a:lnTo>
                      <a:lnTo>
                        <a:pt x="27432" y="3679"/>
                      </a:lnTo>
                      <a:lnTo>
                        <a:pt x="36576" y="3048"/>
                      </a:lnTo>
                      <a:lnTo>
                        <a:pt x="44958" y="2286"/>
                      </a:lnTo>
                      <a:lnTo>
                        <a:pt x="53340" y="1524"/>
                      </a:lnTo>
                      <a:lnTo>
                        <a:pt x="60960" y="0"/>
                      </a:lnTo>
                    </a:path>
                  </a:pathLst>
                </a:custGeom>
                <a:noFill/>
                <a:ln cap="flat" cmpd="sng" w="22900">
                  <a:solidFill>
                    <a:srgbClr val="FF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500"/>
                    <a:buFont typeface="Arial"/>
                    <a:buNone/>
                  </a:pPr>
                  <a:r>
                    <a:t/>
                  </a:r>
                  <a:endParaRPr b="0" i="0" sz="15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56" name="Google Shape;2756;p84"/>
                <p:cNvSpPr/>
                <p:nvPr/>
              </p:nvSpPr>
              <p:spPr>
                <a:xfrm>
                  <a:off x="7823453" y="3160013"/>
                  <a:ext cx="3175" cy="60325"/>
                </a:xfrm>
                <a:custGeom>
                  <a:rect b="b" l="l" r="r" t="t"/>
                  <a:pathLst>
                    <a:path extrusionOk="0" h="60325" w="3175">
                      <a:moveTo>
                        <a:pt x="3048" y="0"/>
                      </a:moveTo>
                      <a:lnTo>
                        <a:pt x="1524" y="38100"/>
                      </a:lnTo>
                      <a:lnTo>
                        <a:pt x="0" y="52577"/>
                      </a:lnTo>
                      <a:lnTo>
                        <a:pt x="0" y="60198"/>
                      </a:lnTo>
                    </a:path>
                  </a:pathLst>
                </a:custGeom>
                <a:noFill/>
                <a:ln cap="flat" cmpd="sng" w="22900">
                  <a:solidFill>
                    <a:srgbClr val="FF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500"/>
                    <a:buFont typeface="Arial"/>
                    <a:buNone/>
                  </a:pPr>
                  <a:r>
                    <a:t/>
                  </a:r>
                  <a:endParaRPr b="0" i="0" sz="15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757" name="Google Shape;2757;p84"/>
              <p:cNvGrpSpPr/>
              <p:nvPr/>
            </p:nvGrpSpPr>
            <p:grpSpPr>
              <a:xfrm>
                <a:off x="8029765" y="3136391"/>
                <a:ext cx="218147" cy="117475"/>
                <a:chOff x="8029765" y="3136391"/>
                <a:chExt cx="218147" cy="117475"/>
              </a:xfrm>
            </p:grpSpPr>
            <p:sp>
              <p:nvSpPr>
                <p:cNvPr id="2758" name="Google Shape;2758;p84"/>
                <p:cNvSpPr/>
                <p:nvPr/>
              </p:nvSpPr>
              <p:spPr>
                <a:xfrm>
                  <a:off x="8029765" y="3163061"/>
                  <a:ext cx="40640" cy="72389"/>
                </a:xfrm>
                <a:custGeom>
                  <a:rect b="b" l="l" r="r" t="t"/>
                  <a:pathLst>
                    <a:path extrusionOk="0" h="72389" w="40640">
                      <a:moveTo>
                        <a:pt x="4762" y="18287"/>
                      </a:moveTo>
                      <a:lnTo>
                        <a:pt x="1952" y="29801"/>
                      </a:lnTo>
                      <a:lnTo>
                        <a:pt x="0" y="40671"/>
                      </a:lnTo>
                      <a:lnTo>
                        <a:pt x="47" y="51399"/>
                      </a:lnTo>
                      <a:lnTo>
                        <a:pt x="3238" y="62483"/>
                      </a:lnTo>
                      <a:lnTo>
                        <a:pt x="7215" y="67222"/>
                      </a:lnTo>
                      <a:lnTo>
                        <a:pt x="12763" y="70675"/>
                      </a:lnTo>
                      <a:lnTo>
                        <a:pt x="18883" y="72128"/>
                      </a:lnTo>
                      <a:lnTo>
                        <a:pt x="24574" y="70865"/>
                      </a:lnTo>
                      <a:lnTo>
                        <a:pt x="31789" y="65020"/>
                      </a:lnTo>
                      <a:lnTo>
                        <a:pt x="36576" y="57245"/>
                      </a:lnTo>
                      <a:lnTo>
                        <a:pt x="39362" y="48470"/>
                      </a:lnTo>
                      <a:lnTo>
                        <a:pt x="40576" y="39623"/>
                      </a:lnTo>
                      <a:lnTo>
                        <a:pt x="39338" y="31289"/>
                      </a:lnTo>
                      <a:lnTo>
                        <a:pt x="10858" y="9905"/>
                      </a:lnTo>
                      <a:lnTo>
                        <a:pt x="10858" y="3047"/>
                      </a:lnTo>
                      <a:lnTo>
                        <a:pt x="11620" y="1523"/>
                      </a:lnTo>
                      <a:lnTo>
                        <a:pt x="11620" y="761"/>
                      </a:lnTo>
                      <a:lnTo>
                        <a:pt x="11620" y="0"/>
                      </a:lnTo>
                    </a:path>
                  </a:pathLst>
                </a:custGeom>
                <a:noFill/>
                <a:ln cap="flat" cmpd="sng" w="22900">
                  <a:solidFill>
                    <a:srgbClr val="FF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500"/>
                    <a:buFont typeface="Arial"/>
                    <a:buNone/>
                  </a:pPr>
                  <a:r>
                    <a:t/>
                  </a:r>
                  <a:endParaRPr b="0" i="0" sz="15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59" name="Google Shape;2759;p84"/>
                <p:cNvSpPr/>
                <p:nvPr/>
              </p:nvSpPr>
              <p:spPr>
                <a:xfrm>
                  <a:off x="8101583" y="3136391"/>
                  <a:ext cx="7620" cy="117475"/>
                </a:xfrm>
                <a:custGeom>
                  <a:rect b="b" l="l" r="r" t="t"/>
                  <a:pathLst>
                    <a:path extrusionOk="0" h="117475" w="7620">
                      <a:moveTo>
                        <a:pt x="7620" y="0"/>
                      </a:moveTo>
                      <a:lnTo>
                        <a:pt x="6917" y="11441"/>
                      </a:lnTo>
                      <a:lnTo>
                        <a:pt x="6000" y="22955"/>
                      </a:lnTo>
                      <a:lnTo>
                        <a:pt x="4941" y="34611"/>
                      </a:lnTo>
                      <a:lnTo>
                        <a:pt x="3810" y="46482"/>
                      </a:lnTo>
                      <a:lnTo>
                        <a:pt x="2690" y="58483"/>
                      </a:lnTo>
                      <a:lnTo>
                        <a:pt x="1714" y="70485"/>
                      </a:lnTo>
                      <a:lnTo>
                        <a:pt x="1023" y="82486"/>
                      </a:lnTo>
                      <a:lnTo>
                        <a:pt x="762" y="94488"/>
                      </a:lnTo>
                      <a:lnTo>
                        <a:pt x="0" y="102107"/>
                      </a:lnTo>
                      <a:lnTo>
                        <a:pt x="762" y="109728"/>
                      </a:lnTo>
                      <a:lnTo>
                        <a:pt x="762" y="117348"/>
                      </a:lnTo>
                    </a:path>
                  </a:pathLst>
                </a:custGeom>
                <a:noFill/>
                <a:ln cap="flat" cmpd="sng" w="22900">
                  <a:solidFill>
                    <a:srgbClr val="FF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500"/>
                    <a:buFont typeface="Arial"/>
                    <a:buNone/>
                  </a:pPr>
                  <a:r>
                    <a:t/>
                  </a:r>
                  <a:endParaRPr b="0" i="0" sz="15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pic>
              <p:nvPicPr>
                <p:cNvPr id="2760" name="Google Shape;2760;p84"/>
                <p:cNvPicPr preferRelativeResize="0"/>
                <p:nvPr/>
              </p:nvPicPr>
              <p:blipFill rotWithShape="1">
                <a:blip r:embed="rId13">
                  <a:alphaModFix/>
                </a:blip>
                <a:srcRect b="0" l="0" r="0" t="0"/>
                <a:stretch/>
              </p:blipFill>
              <p:spPr>
                <a:xfrm>
                  <a:off x="8141920" y="3146272"/>
                  <a:ext cx="105992" cy="104444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2761" name="Google Shape;2761;p84"/>
              <p:cNvGrpSpPr/>
              <p:nvPr/>
            </p:nvGrpSpPr>
            <p:grpSpPr>
              <a:xfrm>
                <a:off x="2807182" y="2228824"/>
                <a:ext cx="275894" cy="210362"/>
                <a:chOff x="2807182" y="2228824"/>
                <a:chExt cx="275894" cy="210362"/>
              </a:xfrm>
            </p:grpSpPr>
            <p:pic>
              <p:nvPicPr>
                <p:cNvPr id="2762" name="Google Shape;2762;p84"/>
                <p:cNvPicPr preferRelativeResize="0"/>
                <p:nvPr/>
              </p:nvPicPr>
              <p:blipFill rotWithShape="1">
                <a:blip r:embed="rId14">
                  <a:alphaModFix/>
                </a:blip>
                <a:srcRect b="0" l="0" r="0" t="0"/>
                <a:stretch/>
              </p:blipFill>
              <p:spPr>
                <a:xfrm>
                  <a:off x="2807182" y="2228824"/>
                  <a:ext cx="162356" cy="210362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2763" name="Google Shape;2763;p84"/>
                <p:cNvPicPr preferRelativeResize="0"/>
                <p:nvPr/>
              </p:nvPicPr>
              <p:blipFill rotWithShape="1">
                <a:blip r:embed="rId15">
                  <a:alphaModFix/>
                </a:blip>
                <a:srcRect b="0" l="0" r="0" t="0"/>
                <a:stretch/>
              </p:blipFill>
              <p:spPr>
                <a:xfrm>
                  <a:off x="2991729" y="2296547"/>
                  <a:ext cx="91347" cy="10835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2764" name="Google Shape;2764;p84"/>
              <p:cNvGrpSpPr/>
              <p:nvPr/>
            </p:nvGrpSpPr>
            <p:grpSpPr>
              <a:xfrm>
                <a:off x="3186683" y="2253970"/>
                <a:ext cx="324611" cy="206908"/>
                <a:chOff x="3186683" y="2253970"/>
                <a:chExt cx="324611" cy="206908"/>
              </a:xfrm>
            </p:grpSpPr>
            <p:sp>
              <p:nvSpPr>
                <p:cNvPr id="2765" name="Google Shape;2765;p84"/>
                <p:cNvSpPr/>
                <p:nvPr/>
              </p:nvSpPr>
              <p:spPr>
                <a:xfrm>
                  <a:off x="3186683" y="2345435"/>
                  <a:ext cx="22860" cy="22860"/>
                </a:xfrm>
                <a:custGeom>
                  <a:rect b="b" l="l" r="r" t="t"/>
                  <a:pathLst>
                    <a:path extrusionOk="0" h="22860" w="22860">
                      <a:moveTo>
                        <a:pt x="0" y="4571"/>
                      </a:moveTo>
                      <a:lnTo>
                        <a:pt x="0" y="17525"/>
                      </a:lnTo>
                      <a:lnTo>
                        <a:pt x="5334" y="22859"/>
                      </a:lnTo>
                      <a:lnTo>
                        <a:pt x="17526" y="22859"/>
                      </a:lnTo>
                      <a:lnTo>
                        <a:pt x="22860" y="17525"/>
                      </a:lnTo>
                      <a:lnTo>
                        <a:pt x="22860" y="11429"/>
                      </a:lnTo>
                      <a:lnTo>
                        <a:pt x="22860" y="4571"/>
                      </a:lnTo>
                      <a:lnTo>
                        <a:pt x="17526" y="0"/>
                      </a:lnTo>
                      <a:lnTo>
                        <a:pt x="5334" y="0"/>
                      </a:lnTo>
                      <a:lnTo>
                        <a:pt x="0" y="4571"/>
                      </a:lnTo>
                      <a:close/>
                    </a:path>
                  </a:pathLst>
                </a:custGeom>
                <a:solidFill>
                  <a:srgbClr val="3366FF"/>
                </a:solidFill>
                <a:ln>
                  <a:noFill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500"/>
                    <a:buFont typeface="Arial"/>
                    <a:buNone/>
                  </a:pPr>
                  <a:r>
                    <a:t/>
                  </a:r>
                  <a:endParaRPr b="0" i="0" sz="15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pic>
              <p:nvPicPr>
                <p:cNvPr id="2766" name="Google Shape;2766;p84"/>
                <p:cNvPicPr preferRelativeResize="0"/>
                <p:nvPr/>
              </p:nvPicPr>
              <p:blipFill rotWithShape="1">
                <a:blip r:embed="rId16">
                  <a:alphaModFix/>
                </a:blip>
                <a:srcRect b="0" l="0" r="0" t="0"/>
                <a:stretch/>
              </p:blipFill>
              <p:spPr>
                <a:xfrm>
                  <a:off x="3233414" y="2253970"/>
                  <a:ext cx="168178" cy="165357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2767" name="Google Shape;2767;p84"/>
                <p:cNvSpPr/>
                <p:nvPr/>
              </p:nvSpPr>
              <p:spPr>
                <a:xfrm>
                  <a:off x="3445763" y="2257043"/>
                  <a:ext cx="3810" cy="203835"/>
                </a:xfrm>
                <a:custGeom>
                  <a:rect b="b" l="l" r="r" t="t"/>
                  <a:pathLst>
                    <a:path extrusionOk="0" h="203835" w="3810">
                      <a:moveTo>
                        <a:pt x="3810" y="0"/>
                      </a:moveTo>
                      <a:lnTo>
                        <a:pt x="1928" y="14049"/>
                      </a:lnTo>
                      <a:lnTo>
                        <a:pt x="762" y="27813"/>
                      </a:lnTo>
                      <a:lnTo>
                        <a:pt x="166" y="41576"/>
                      </a:lnTo>
                      <a:lnTo>
                        <a:pt x="0" y="55626"/>
                      </a:lnTo>
                      <a:lnTo>
                        <a:pt x="369" y="73914"/>
                      </a:lnTo>
                      <a:lnTo>
                        <a:pt x="1238" y="92202"/>
                      </a:lnTo>
                      <a:lnTo>
                        <a:pt x="2250" y="110490"/>
                      </a:lnTo>
                      <a:lnTo>
                        <a:pt x="3048" y="128778"/>
                      </a:lnTo>
                      <a:lnTo>
                        <a:pt x="3798" y="179248"/>
                      </a:lnTo>
                      <a:lnTo>
                        <a:pt x="3810" y="198882"/>
                      </a:lnTo>
                      <a:lnTo>
                        <a:pt x="3810" y="201168"/>
                      </a:lnTo>
                      <a:lnTo>
                        <a:pt x="3810" y="203454"/>
                      </a:lnTo>
                    </a:path>
                  </a:pathLst>
                </a:custGeom>
                <a:noFill/>
                <a:ln cap="flat" cmpd="sng" w="22900">
                  <a:solidFill>
                    <a:srgbClr val="3366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500"/>
                    <a:buFont typeface="Arial"/>
                    <a:buNone/>
                  </a:pPr>
                  <a:r>
                    <a:t/>
                  </a:r>
                  <a:endParaRPr b="0" i="0" sz="15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68" name="Google Shape;2768;p84"/>
                <p:cNvSpPr/>
                <p:nvPr/>
              </p:nvSpPr>
              <p:spPr>
                <a:xfrm>
                  <a:off x="3442715" y="2310014"/>
                  <a:ext cx="68579" cy="72389"/>
                </a:xfrm>
                <a:custGeom>
                  <a:rect b="b" l="l" r="r" t="t"/>
                  <a:pathLst>
                    <a:path extrusionOk="0" h="72389" w="68579">
                      <a:moveTo>
                        <a:pt x="6096" y="11037"/>
                      </a:moveTo>
                      <a:lnTo>
                        <a:pt x="16835" y="4976"/>
                      </a:lnTo>
                      <a:lnTo>
                        <a:pt x="26289" y="1416"/>
                      </a:lnTo>
                      <a:lnTo>
                        <a:pt x="36314" y="0"/>
                      </a:lnTo>
                      <a:lnTo>
                        <a:pt x="48768" y="369"/>
                      </a:lnTo>
                      <a:lnTo>
                        <a:pt x="57007" y="2155"/>
                      </a:lnTo>
                      <a:lnTo>
                        <a:pt x="63246" y="5512"/>
                      </a:lnTo>
                      <a:lnTo>
                        <a:pt x="67198" y="10870"/>
                      </a:lnTo>
                      <a:lnTo>
                        <a:pt x="68580" y="18657"/>
                      </a:lnTo>
                      <a:lnTo>
                        <a:pt x="64972" y="30384"/>
                      </a:lnTo>
                      <a:lnTo>
                        <a:pt x="36576" y="55995"/>
                      </a:lnTo>
                      <a:lnTo>
                        <a:pt x="9786" y="68960"/>
                      </a:lnTo>
                      <a:lnTo>
                        <a:pt x="0" y="71997"/>
                      </a:lnTo>
                    </a:path>
                  </a:pathLst>
                </a:custGeom>
                <a:noFill/>
                <a:ln cap="flat" cmpd="sng" w="22900">
                  <a:solidFill>
                    <a:srgbClr val="3366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500"/>
                    <a:buFont typeface="Arial"/>
                    <a:buNone/>
                  </a:pPr>
                  <a:r>
                    <a:t/>
                  </a:r>
                  <a:endParaRPr b="0" i="0" sz="15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769" name="Google Shape;2769;p84"/>
              <p:cNvGrpSpPr/>
              <p:nvPr/>
            </p:nvGrpSpPr>
            <p:grpSpPr>
              <a:xfrm>
                <a:off x="3725798" y="2145030"/>
                <a:ext cx="818388" cy="260984"/>
                <a:chOff x="3725798" y="2145030"/>
                <a:chExt cx="818388" cy="260984"/>
              </a:xfrm>
            </p:grpSpPr>
            <p:sp>
              <p:nvSpPr>
                <p:cNvPr id="2770" name="Google Shape;2770;p84"/>
                <p:cNvSpPr/>
                <p:nvPr/>
              </p:nvSpPr>
              <p:spPr>
                <a:xfrm>
                  <a:off x="3725798" y="2250948"/>
                  <a:ext cx="76200" cy="99060"/>
                </a:xfrm>
                <a:custGeom>
                  <a:rect b="b" l="l" r="r" t="t"/>
                  <a:pathLst>
                    <a:path extrusionOk="0" h="99060" w="76200">
                      <a:moveTo>
                        <a:pt x="43814" y="35813"/>
                      </a:moveTo>
                      <a:lnTo>
                        <a:pt x="20192" y="5333"/>
                      </a:lnTo>
                      <a:lnTo>
                        <a:pt x="6476" y="0"/>
                      </a:lnTo>
                      <a:lnTo>
                        <a:pt x="3428" y="9143"/>
                      </a:lnTo>
                      <a:lnTo>
                        <a:pt x="928" y="20276"/>
                      </a:lnTo>
                      <a:lnTo>
                        <a:pt x="0" y="32480"/>
                      </a:lnTo>
                      <a:lnTo>
                        <a:pt x="214" y="44827"/>
                      </a:lnTo>
                      <a:lnTo>
                        <a:pt x="9286" y="84570"/>
                      </a:lnTo>
                      <a:lnTo>
                        <a:pt x="23300" y="90975"/>
                      </a:lnTo>
                      <a:lnTo>
                        <a:pt x="28289" y="87344"/>
                      </a:lnTo>
                      <a:lnTo>
                        <a:pt x="38409" y="45755"/>
                      </a:lnTo>
                      <a:lnTo>
                        <a:pt x="38480" y="35813"/>
                      </a:lnTo>
                      <a:lnTo>
                        <a:pt x="39242" y="31241"/>
                      </a:lnTo>
                      <a:lnTo>
                        <a:pt x="38480" y="26669"/>
                      </a:lnTo>
                      <a:lnTo>
                        <a:pt x="38480" y="21335"/>
                      </a:lnTo>
                      <a:lnTo>
                        <a:pt x="41528" y="25907"/>
                      </a:lnTo>
                      <a:lnTo>
                        <a:pt x="42290" y="32003"/>
                      </a:lnTo>
                      <a:lnTo>
                        <a:pt x="43814" y="36575"/>
                      </a:lnTo>
                      <a:lnTo>
                        <a:pt x="59054" y="79247"/>
                      </a:lnTo>
                      <a:lnTo>
                        <a:pt x="70520" y="94571"/>
                      </a:lnTo>
                      <a:lnTo>
                        <a:pt x="75818" y="99059"/>
                      </a:lnTo>
                    </a:path>
                  </a:pathLst>
                </a:custGeom>
                <a:noFill/>
                <a:ln cap="flat" cmpd="sng" w="22900">
                  <a:solidFill>
                    <a:srgbClr val="3366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500"/>
                    <a:buFont typeface="Arial"/>
                    <a:buNone/>
                  </a:pPr>
                  <a:r>
                    <a:t/>
                  </a:r>
                  <a:endParaRPr b="0" i="0" sz="15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71" name="Google Shape;2771;p84"/>
                <p:cNvSpPr/>
                <p:nvPr/>
              </p:nvSpPr>
              <p:spPr>
                <a:xfrm>
                  <a:off x="3813928" y="2242196"/>
                  <a:ext cx="59054" cy="114935"/>
                </a:xfrm>
                <a:custGeom>
                  <a:rect b="b" l="l" r="r" t="t"/>
                  <a:pathLst>
                    <a:path extrusionOk="0" h="114935" w="59054">
                      <a:moveTo>
                        <a:pt x="34932" y="11037"/>
                      </a:moveTo>
                      <a:lnTo>
                        <a:pt x="28825" y="6405"/>
                      </a:lnTo>
                      <a:lnTo>
                        <a:pt x="22074" y="1988"/>
                      </a:lnTo>
                      <a:lnTo>
                        <a:pt x="14894" y="0"/>
                      </a:lnTo>
                      <a:lnTo>
                        <a:pt x="7500" y="2655"/>
                      </a:lnTo>
                      <a:lnTo>
                        <a:pt x="3000" y="8441"/>
                      </a:lnTo>
                      <a:lnTo>
                        <a:pt x="642" y="15799"/>
                      </a:lnTo>
                      <a:lnTo>
                        <a:pt x="0" y="23443"/>
                      </a:lnTo>
                      <a:lnTo>
                        <a:pt x="642" y="30087"/>
                      </a:lnTo>
                      <a:lnTo>
                        <a:pt x="27312" y="60567"/>
                      </a:lnTo>
                      <a:lnTo>
                        <a:pt x="42648" y="67329"/>
                      </a:lnTo>
                      <a:lnTo>
                        <a:pt x="50351" y="70961"/>
                      </a:lnTo>
                      <a:lnTo>
                        <a:pt x="56268" y="75807"/>
                      </a:lnTo>
                      <a:lnTo>
                        <a:pt x="58483" y="81581"/>
                      </a:lnTo>
                      <a:lnTo>
                        <a:pt x="56268" y="87141"/>
                      </a:lnTo>
                      <a:lnTo>
                        <a:pt x="23014" y="110513"/>
                      </a:lnTo>
                      <a:lnTo>
                        <a:pt x="9024" y="114669"/>
                      </a:lnTo>
                      <a:lnTo>
                        <a:pt x="12072" y="110097"/>
                      </a:lnTo>
                      <a:lnTo>
                        <a:pt x="12072" y="107049"/>
                      </a:lnTo>
                    </a:path>
                  </a:pathLst>
                </a:custGeom>
                <a:noFill/>
                <a:ln cap="flat" cmpd="sng" w="22900">
                  <a:solidFill>
                    <a:srgbClr val="3366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500"/>
                    <a:buFont typeface="Arial"/>
                    <a:buNone/>
                  </a:pPr>
                  <a:r>
                    <a:t/>
                  </a:r>
                  <a:endParaRPr b="0" i="0" sz="15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72" name="Google Shape;2772;p84"/>
                <p:cNvSpPr/>
                <p:nvPr/>
              </p:nvSpPr>
              <p:spPr>
                <a:xfrm>
                  <a:off x="3902201" y="2236779"/>
                  <a:ext cx="62864" cy="111760"/>
                </a:xfrm>
                <a:custGeom>
                  <a:rect b="b" l="l" r="r" t="t"/>
                  <a:pathLst>
                    <a:path extrusionOk="0" h="111760" w="62864">
                      <a:moveTo>
                        <a:pt x="28955" y="12644"/>
                      </a:moveTo>
                      <a:lnTo>
                        <a:pt x="26336" y="5857"/>
                      </a:lnTo>
                      <a:lnTo>
                        <a:pt x="23431" y="1214"/>
                      </a:lnTo>
                      <a:lnTo>
                        <a:pt x="19097" y="0"/>
                      </a:lnTo>
                      <a:lnTo>
                        <a:pt x="12191" y="3500"/>
                      </a:lnTo>
                      <a:lnTo>
                        <a:pt x="6107" y="8858"/>
                      </a:lnTo>
                      <a:lnTo>
                        <a:pt x="2381" y="15501"/>
                      </a:lnTo>
                      <a:lnTo>
                        <a:pt x="511" y="23002"/>
                      </a:lnTo>
                      <a:lnTo>
                        <a:pt x="0" y="30932"/>
                      </a:lnTo>
                      <a:lnTo>
                        <a:pt x="1952" y="40016"/>
                      </a:lnTo>
                      <a:lnTo>
                        <a:pt x="38766" y="62936"/>
                      </a:lnTo>
                      <a:lnTo>
                        <a:pt x="47065" y="65627"/>
                      </a:lnTo>
                      <a:lnTo>
                        <a:pt x="54863" y="69032"/>
                      </a:lnTo>
                      <a:lnTo>
                        <a:pt x="62483" y="73604"/>
                      </a:lnTo>
                      <a:lnTo>
                        <a:pt x="59435" y="80462"/>
                      </a:lnTo>
                      <a:lnTo>
                        <a:pt x="28503" y="104108"/>
                      </a:lnTo>
                      <a:lnTo>
                        <a:pt x="12191" y="111704"/>
                      </a:lnTo>
                      <a:lnTo>
                        <a:pt x="10667" y="111704"/>
                      </a:lnTo>
                      <a:lnTo>
                        <a:pt x="6857" y="107132"/>
                      </a:lnTo>
                    </a:path>
                  </a:pathLst>
                </a:custGeom>
                <a:noFill/>
                <a:ln cap="flat" cmpd="sng" w="22900">
                  <a:solidFill>
                    <a:srgbClr val="3366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500"/>
                    <a:buFont typeface="Arial"/>
                    <a:buNone/>
                  </a:pPr>
                  <a:r>
                    <a:t/>
                  </a:r>
                  <a:endParaRPr b="0" i="0" sz="15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73" name="Google Shape;2773;p84"/>
                <p:cNvSpPr/>
                <p:nvPr/>
              </p:nvSpPr>
              <p:spPr>
                <a:xfrm>
                  <a:off x="3990593" y="2256282"/>
                  <a:ext cx="74295" cy="62230"/>
                </a:xfrm>
                <a:custGeom>
                  <a:rect b="b" l="l" r="r" t="t"/>
                  <a:pathLst>
                    <a:path extrusionOk="0" h="62230" w="74295">
                      <a:moveTo>
                        <a:pt x="0" y="0"/>
                      </a:moveTo>
                      <a:lnTo>
                        <a:pt x="3881" y="10167"/>
                      </a:lnTo>
                      <a:lnTo>
                        <a:pt x="7620" y="20193"/>
                      </a:lnTo>
                      <a:lnTo>
                        <a:pt x="11358" y="30218"/>
                      </a:lnTo>
                      <a:lnTo>
                        <a:pt x="15240" y="40386"/>
                      </a:lnTo>
                      <a:lnTo>
                        <a:pt x="18288" y="47243"/>
                      </a:lnTo>
                      <a:lnTo>
                        <a:pt x="21336" y="57150"/>
                      </a:lnTo>
                      <a:lnTo>
                        <a:pt x="29718" y="59436"/>
                      </a:lnTo>
                      <a:lnTo>
                        <a:pt x="38100" y="61721"/>
                      </a:lnTo>
                      <a:lnTo>
                        <a:pt x="42672" y="57911"/>
                      </a:lnTo>
                      <a:lnTo>
                        <a:pt x="45720" y="50291"/>
                      </a:lnTo>
                      <a:lnTo>
                        <a:pt x="48148" y="41350"/>
                      </a:lnTo>
                      <a:lnTo>
                        <a:pt x="49149" y="31908"/>
                      </a:lnTo>
                      <a:lnTo>
                        <a:pt x="49577" y="22324"/>
                      </a:lnTo>
                      <a:lnTo>
                        <a:pt x="50292" y="12953"/>
                      </a:lnTo>
                      <a:lnTo>
                        <a:pt x="50292" y="10667"/>
                      </a:lnTo>
                      <a:lnTo>
                        <a:pt x="51053" y="8381"/>
                      </a:lnTo>
                      <a:lnTo>
                        <a:pt x="51816" y="6095"/>
                      </a:lnTo>
                      <a:lnTo>
                        <a:pt x="54102" y="9905"/>
                      </a:lnTo>
                      <a:lnTo>
                        <a:pt x="57150" y="16001"/>
                      </a:lnTo>
                      <a:lnTo>
                        <a:pt x="59436" y="22097"/>
                      </a:lnTo>
                      <a:lnTo>
                        <a:pt x="62233" y="28539"/>
                      </a:lnTo>
                      <a:lnTo>
                        <a:pt x="65246" y="34194"/>
                      </a:lnTo>
                      <a:lnTo>
                        <a:pt x="68972" y="39135"/>
                      </a:lnTo>
                      <a:lnTo>
                        <a:pt x="73914" y="43433"/>
                      </a:lnTo>
                    </a:path>
                  </a:pathLst>
                </a:custGeom>
                <a:noFill/>
                <a:ln cap="flat" cmpd="sng" w="22900">
                  <a:solidFill>
                    <a:srgbClr val="3366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500"/>
                    <a:buFont typeface="Arial"/>
                    <a:buNone/>
                  </a:pPr>
                  <a:r>
                    <a:t/>
                  </a:r>
                  <a:endParaRPr b="0" i="0" sz="15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74" name="Google Shape;2774;p84"/>
                <p:cNvSpPr/>
                <p:nvPr/>
              </p:nvSpPr>
              <p:spPr>
                <a:xfrm>
                  <a:off x="4101845" y="2219706"/>
                  <a:ext cx="92710" cy="93980"/>
                </a:xfrm>
                <a:custGeom>
                  <a:rect b="b" l="l" r="r" t="t"/>
                  <a:pathLst>
                    <a:path extrusionOk="0" h="93980" w="92710">
                      <a:moveTo>
                        <a:pt x="2286" y="35813"/>
                      </a:moveTo>
                      <a:lnTo>
                        <a:pt x="1285" y="45422"/>
                      </a:lnTo>
                      <a:lnTo>
                        <a:pt x="571" y="54959"/>
                      </a:lnTo>
                      <a:lnTo>
                        <a:pt x="142" y="64639"/>
                      </a:lnTo>
                      <a:lnTo>
                        <a:pt x="0" y="74675"/>
                      </a:lnTo>
                      <a:lnTo>
                        <a:pt x="0" y="81533"/>
                      </a:lnTo>
                      <a:lnTo>
                        <a:pt x="0" y="88391"/>
                      </a:lnTo>
                      <a:lnTo>
                        <a:pt x="3810" y="93725"/>
                      </a:lnTo>
                      <a:lnTo>
                        <a:pt x="4572" y="93725"/>
                      </a:lnTo>
                      <a:lnTo>
                        <a:pt x="5334" y="93725"/>
                      </a:lnTo>
                      <a:lnTo>
                        <a:pt x="6096" y="88391"/>
                      </a:lnTo>
                      <a:lnTo>
                        <a:pt x="6096" y="81533"/>
                      </a:lnTo>
                      <a:lnTo>
                        <a:pt x="6096" y="75437"/>
                      </a:lnTo>
                      <a:lnTo>
                        <a:pt x="6167" y="66520"/>
                      </a:lnTo>
                      <a:lnTo>
                        <a:pt x="21336" y="25907"/>
                      </a:lnTo>
                      <a:lnTo>
                        <a:pt x="29718" y="26669"/>
                      </a:lnTo>
                      <a:lnTo>
                        <a:pt x="38100" y="26669"/>
                      </a:lnTo>
                      <a:lnTo>
                        <a:pt x="42672" y="38861"/>
                      </a:lnTo>
                      <a:lnTo>
                        <a:pt x="45720" y="44957"/>
                      </a:lnTo>
                      <a:lnTo>
                        <a:pt x="49530" y="52577"/>
                      </a:lnTo>
                      <a:lnTo>
                        <a:pt x="51054" y="60197"/>
                      </a:lnTo>
                      <a:lnTo>
                        <a:pt x="51816" y="67817"/>
                      </a:lnTo>
                      <a:lnTo>
                        <a:pt x="51816" y="69341"/>
                      </a:lnTo>
                      <a:lnTo>
                        <a:pt x="51816" y="70103"/>
                      </a:lnTo>
                      <a:lnTo>
                        <a:pt x="51816" y="70865"/>
                      </a:lnTo>
                      <a:lnTo>
                        <a:pt x="51268" y="63888"/>
                      </a:lnTo>
                      <a:lnTo>
                        <a:pt x="50863" y="56768"/>
                      </a:lnTo>
                      <a:lnTo>
                        <a:pt x="50744" y="49649"/>
                      </a:lnTo>
                      <a:lnTo>
                        <a:pt x="51054" y="42671"/>
                      </a:lnTo>
                      <a:lnTo>
                        <a:pt x="69342" y="4571"/>
                      </a:lnTo>
                      <a:lnTo>
                        <a:pt x="77724" y="0"/>
                      </a:lnTo>
                      <a:lnTo>
                        <a:pt x="82296" y="6095"/>
                      </a:lnTo>
                      <a:lnTo>
                        <a:pt x="92094" y="47886"/>
                      </a:lnTo>
                      <a:lnTo>
                        <a:pt x="92202" y="60197"/>
                      </a:lnTo>
                      <a:lnTo>
                        <a:pt x="92297" y="68329"/>
                      </a:lnTo>
                      <a:lnTo>
                        <a:pt x="92392" y="76676"/>
                      </a:lnTo>
                      <a:lnTo>
                        <a:pt x="92202" y="85165"/>
                      </a:lnTo>
                      <a:lnTo>
                        <a:pt x="91440" y="93725"/>
                      </a:lnTo>
                    </a:path>
                  </a:pathLst>
                </a:custGeom>
                <a:noFill/>
                <a:ln cap="flat" cmpd="sng" w="22900">
                  <a:solidFill>
                    <a:srgbClr val="3366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500"/>
                    <a:buFont typeface="Arial"/>
                    <a:buNone/>
                  </a:pPr>
                  <a:r>
                    <a:t/>
                  </a:r>
                  <a:endParaRPr b="0" i="0" sz="15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75" name="Google Shape;2775;p84"/>
                <p:cNvSpPr/>
                <p:nvPr/>
              </p:nvSpPr>
              <p:spPr>
                <a:xfrm>
                  <a:off x="4219193" y="2198370"/>
                  <a:ext cx="17779" cy="207644"/>
                </a:xfrm>
                <a:custGeom>
                  <a:rect b="b" l="l" r="r" t="t"/>
                  <a:pathLst>
                    <a:path extrusionOk="0" h="207644" w="17779">
                      <a:moveTo>
                        <a:pt x="0" y="0"/>
                      </a:moveTo>
                      <a:lnTo>
                        <a:pt x="3631" y="17716"/>
                      </a:lnTo>
                      <a:lnTo>
                        <a:pt x="7334" y="35433"/>
                      </a:lnTo>
                      <a:lnTo>
                        <a:pt x="10608" y="53149"/>
                      </a:lnTo>
                      <a:lnTo>
                        <a:pt x="12954" y="70866"/>
                      </a:lnTo>
                      <a:lnTo>
                        <a:pt x="16192" y="102322"/>
                      </a:lnTo>
                      <a:lnTo>
                        <a:pt x="17716" y="134493"/>
                      </a:lnTo>
                      <a:lnTo>
                        <a:pt x="17240" y="166663"/>
                      </a:lnTo>
                      <a:lnTo>
                        <a:pt x="14478" y="198120"/>
                      </a:lnTo>
                      <a:lnTo>
                        <a:pt x="14478" y="201168"/>
                      </a:lnTo>
                      <a:lnTo>
                        <a:pt x="13716" y="204215"/>
                      </a:lnTo>
                      <a:lnTo>
                        <a:pt x="12954" y="207264"/>
                      </a:lnTo>
                    </a:path>
                  </a:pathLst>
                </a:custGeom>
                <a:noFill/>
                <a:ln cap="flat" cmpd="sng" w="22900">
                  <a:solidFill>
                    <a:srgbClr val="3366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500"/>
                    <a:buFont typeface="Arial"/>
                    <a:buNone/>
                  </a:pPr>
                  <a:r>
                    <a:t/>
                  </a:r>
                  <a:endParaRPr b="0" i="0" sz="15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76" name="Google Shape;2776;p84"/>
                <p:cNvSpPr/>
                <p:nvPr/>
              </p:nvSpPr>
              <p:spPr>
                <a:xfrm>
                  <a:off x="4229861" y="2254758"/>
                  <a:ext cx="41275" cy="67310"/>
                </a:xfrm>
                <a:custGeom>
                  <a:rect b="b" l="l" r="r" t="t"/>
                  <a:pathLst>
                    <a:path extrusionOk="0" h="67310" w="41275">
                      <a:moveTo>
                        <a:pt x="0" y="22098"/>
                      </a:moveTo>
                      <a:lnTo>
                        <a:pt x="27431" y="0"/>
                      </a:lnTo>
                      <a:lnTo>
                        <a:pt x="35051" y="1524"/>
                      </a:lnTo>
                      <a:lnTo>
                        <a:pt x="38862" y="11430"/>
                      </a:lnTo>
                      <a:lnTo>
                        <a:pt x="40933" y="20657"/>
                      </a:lnTo>
                      <a:lnTo>
                        <a:pt x="40576" y="29813"/>
                      </a:lnTo>
                      <a:lnTo>
                        <a:pt x="18323" y="63627"/>
                      </a:lnTo>
                      <a:lnTo>
                        <a:pt x="11430" y="67056"/>
                      </a:lnTo>
                    </a:path>
                  </a:pathLst>
                </a:custGeom>
                <a:noFill/>
                <a:ln cap="flat" cmpd="sng" w="22900">
                  <a:solidFill>
                    <a:srgbClr val="3366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500"/>
                    <a:buFont typeface="Arial"/>
                    <a:buNone/>
                  </a:pPr>
                  <a:r>
                    <a:t/>
                  </a:r>
                  <a:endParaRPr b="0" i="0" sz="15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77" name="Google Shape;2777;p84"/>
                <p:cNvSpPr/>
                <p:nvPr/>
              </p:nvSpPr>
              <p:spPr>
                <a:xfrm>
                  <a:off x="4306061" y="2183892"/>
                  <a:ext cx="20320" cy="121919"/>
                </a:xfrm>
                <a:custGeom>
                  <a:rect b="b" l="l" r="r" t="t"/>
                  <a:pathLst>
                    <a:path extrusionOk="0" h="121919" w="20320">
                      <a:moveTo>
                        <a:pt x="0" y="0"/>
                      </a:moveTo>
                      <a:lnTo>
                        <a:pt x="11358" y="38683"/>
                      </a:lnTo>
                      <a:lnTo>
                        <a:pt x="17621" y="84201"/>
                      </a:lnTo>
                      <a:lnTo>
                        <a:pt x="19812" y="116586"/>
                      </a:lnTo>
                      <a:lnTo>
                        <a:pt x="19812" y="118872"/>
                      </a:lnTo>
                      <a:lnTo>
                        <a:pt x="19812" y="120396"/>
                      </a:lnTo>
                      <a:lnTo>
                        <a:pt x="19812" y="121920"/>
                      </a:lnTo>
                    </a:path>
                  </a:pathLst>
                </a:custGeom>
                <a:noFill/>
                <a:ln cap="flat" cmpd="sng" w="22900">
                  <a:solidFill>
                    <a:srgbClr val="3366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500"/>
                    <a:buFont typeface="Arial"/>
                    <a:buNone/>
                  </a:pPr>
                  <a:r>
                    <a:t/>
                  </a:r>
                  <a:endParaRPr b="0" i="0" sz="15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78" name="Google Shape;2778;p84"/>
                <p:cNvSpPr/>
                <p:nvPr/>
              </p:nvSpPr>
              <p:spPr>
                <a:xfrm>
                  <a:off x="4304537" y="2241042"/>
                  <a:ext cx="70485" cy="59055"/>
                </a:xfrm>
                <a:custGeom>
                  <a:rect b="b" l="l" r="r" t="t"/>
                  <a:pathLst>
                    <a:path extrusionOk="0" h="59055" w="70485">
                      <a:moveTo>
                        <a:pt x="0" y="9905"/>
                      </a:moveTo>
                      <a:lnTo>
                        <a:pt x="10096" y="7191"/>
                      </a:lnTo>
                      <a:lnTo>
                        <a:pt x="20764" y="4190"/>
                      </a:lnTo>
                      <a:lnTo>
                        <a:pt x="31718" y="1762"/>
                      </a:lnTo>
                      <a:lnTo>
                        <a:pt x="42672" y="761"/>
                      </a:lnTo>
                      <a:lnTo>
                        <a:pt x="51053" y="761"/>
                      </a:lnTo>
                      <a:lnTo>
                        <a:pt x="60960" y="0"/>
                      </a:lnTo>
                      <a:lnTo>
                        <a:pt x="64769" y="8381"/>
                      </a:lnTo>
                      <a:lnTo>
                        <a:pt x="66734" y="15037"/>
                      </a:lnTo>
                      <a:lnTo>
                        <a:pt x="67341" y="22193"/>
                      </a:lnTo>
                      <a:lnTo>
                        <a:pt x="67234" y="29491"/>
                      </a:lnTo>
                      <a:lnTo>
                        <a:pt x="67056" y="36575"/>
                      </a:lnTo>
                      <a:lnTo>
                        <a:pt x="67056" y="43433"/>
                      </a:lnTo>
                      <a:lnTo>
                        <a:pt x="65532" y="51815"/>
                      </a:lnTo>
                      <a:lnTo>
                        <a:pt x="68580" y="58673"/>
                      </a:lnTo>
                      <a:lnTo>
                        <a:pt x="69342" y="58673"/>
                      </a:lnTo>
                      <a:lnTo>
                        <a:pt x="70104" y="58673"/>
                      </a:lnTo>
                    </a:path>
                  </a:pathLst>
                </a:custGeom>
                <a:noFill/>
                <a:ln cap="flat" cmpd="sng" w="22900">
                  <a:solidFill>
                    <a:srgbClr val="3366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500"/>
                    <a:buFont typeface="Arial"/>
                    <a:buNone/>
                  </a:pPr>
                  <a:r>
                    <a:t/>
                  </a:r>
                  <a:endParaRPr b="0" i="0" sz="15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79" name="Google Shape;2779;p84"/>
                <p:cNvSpPr/>
                <p:nvPr/>
              </p:nvSpPr>
              <p:spPr>
                <a:xfrm>
                  <a:off x="4344614" y="2145030"/>
                  <a:ext cx="15239" cy="15239"/>
                </a:xfrm>
                <a:custGeom>
                  <a:rect b="b" l="l" r="r" t="t"/>
                  <a:pathLst>
                    <a:path extrusionOk="0" h="15239" w="15239">
                      <a:moveTo>
                        <a:pt x="14787" y="15239"/>
                      </a:moveTo>
                      <a:lnTo>
                        <a:pt x="8143" y="9322"/>
                      </a:lnTo>
                      <a:lnTo>
                        <a:pt x="2786" y="5048"/>
                      </a:lnTo>
                      <a:lnTo>
                        <a:pt x="0" y="2059"/>
                      </a:lnTo>
                      <a:lnTo>
                        <a:pt x="1071" y="0"/>
                      </a:lnTo>
                    </a:path>
                  </a:pathLst>
                </a:custGeom>
                <a:noFill/>
                <a:ln cap="flat" cmpd="sng" w="22900">
                  <a:solidFill>
                    <a:srgbClr val="3366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500"/>
                    <a:buFont typeface="Arial"/>
                    <a:buNone/>
                  </a:pPr>
                  <a:r>
                    <a:t/>
                  </a:r>
                  <a:endParaRPr b="0" i="0" sz="15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80" name="Google Shape;2780;p84"/>
                <p:cNvSpPr/>
                <p:nvPr/>
              </p:nvSpPr>
              <p:spPr>
                <a:xfrm>
                  <a:off x="4405883" y="2234184"/>
                  <a:ext cx="38100" cy="67310"/>
                </a:xfrm>
                <a:custGeom>
                  <a:rect b="b" l="l" r="r" t="t"/>
                  <a:pathLst>
                    <a:path extrusionOk="0" h="67310" w="38100">
                      <a:moveTo>
                        <a:pt x="3048" y="3048"/>
                      </a:moveTo>
                      <a:lnTo>
                        <a:pt x="1607" y="11394"/>
                      </a:lnTo>
                      <a:lnTo>
                        <a:pt x="666" y="19526"/>
                      </a:lnTo>
                      <a:lnTo>
                        <a:pt x="154" y="27801"/>
                      </a:lnTo>
                      <a:lnTo>
                        <a:pt x="0" y="36576"/>
                      </a:lnTo>
                      <a:lnTo>
                        <a:pt x="1071" y="44267"/>
                      </a:lnTo>
                      <a:lnTo>
                        <a:pt x="3429" y="51244"/>
                      </a:lnTo>
                      <a:lnTo>
                        <a:pt x="7500" y="57364"/>
                      </a:lnTo>
                      <a:lnTo>
                        <a:pt x="13716" y="62484"/>
                      </a:lnTo>
                      <a:lnTo>
                        <a:pt x="21336" y="67056"/>
                      </a:lnTo>
                      <a:lnTo>
                        <a:pt x="28956" y="66294"/>
                      </a:lnTo>
                      <a:lnTo>
                        <a:pt x="33528" y="57912"/>
                      </a:lnTo>
                      <a:lnTo>
                        <a:pt x="36254" y="50994"/>
                      </a:lnTo>
                      <a:lnTo>
                        <a:pt x="37623" y="42576"/>
                      </a:lnTo>
                      <a:lnTo>
                        <a:pt x="37707" y="34016"/>
                      </a:lnTo>
                      <a:lnTo>
                        <a:pt x="36576" y="26670"/>
                      </a:lnTo>
                      <a:lnTo>
                        <a:pt x="31456" y="17704"/>
                      </a:lnTo>
                      <a:lnTo>
                        <a:pt x="24765" y="12096"/>
                      </a:lnTo>
                      <a:lnTo>
                        <a:pt x="17502" y="7489"/>
                      </a:lnTo>
                      <a:lnTo>
                        <a:pt x="10668" y="1524"/>
                      </a:lnTo>
                      <a:lnTo>
                        <a:pt x="9906" y="762"/>
                      </a:lnTo>
                      <a:lnTo>
                        <a:pt x="9906" y="0"/>
                      </a:lnTo>
                    </a:path>
                  </a:pathLst>
                </a:custGeom>
                <a:noFill/>
                <a:ln cap="flat" cmpd="sng" w="22900">
                  <a:solidFill>
                    <a:srgbClr val="3366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500"/>
                    <a:buFont typeface="Arial"/>
                    <a:buNone/>
                  </a:pPr>
                  <a:r>
                    <a:t/>
                  </a:r>
                  <a:endParaRPr b="0" i="0" sz="15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81" name="Google Shape;2781;p84"/>
                <p:cNvSpPr/>
                <p:nvPr/>
              </p:nvSpPr>
              <p:spPr>
                <a:xfrm>
                  <a:off x="4469891" y="2198858"/>
                  <a:ext cx="74295" cy="95250"/>
                </a:xfrm>
                <a:custGeom>
                  <a:rect b="b" l="l" r="r" t="t"/>
                  <a:pathLst>
                    <a:path extrusionOk="0" h="95250" w="74295">
                      <a:moveTo>
                        <a:pt x="0" y="29229"/>
                      </a:moveTo>
                      <a:lnTo>
                        <a:pt x="1595" y="36087"/>
                      </a:lnTo>
                      <a:lnTo>
                        <a:pt x="3048" y="42945"/>
                      </a:lnTo>
                      <a:lnTo>
                        <a:pt x="4500" y="49803"/>
                      </a:lnTo>
                      <a:lnTo>
                        <a:pt x="6096" y="56661"/>
                      </a:lnTo>
                      <a:lnTo>
                        <a:pt x="6096" y="58947"/>
                      </a:lnTo>
                      <a:lnTo>
                        <a:pt x="7620" y="62757"/>
                      </a:lnTo>
                      <a:lnTo>
                        <a:pt x="8382" y="64281"/>
                      </a:lnTo>
                      <a:lnTo>
                        <a:pt x="8191" y="55483"/>
                      </a:lnTo>
                      <a:lnTo>
                        <a:pt x="8001" y="46470"/>
                      </a:lnTo>
                      <a:lnTo>
                        <a:pt x="24479" y="5333"/>
                      </a:lnTo>
                      <a:lnTo>
                        <a:pt x="41159" y="0"/>
                      </a:lnTo>
                      <a:lnTo>
                        <a:pt x="49053" y="1321"/>
                      </a:lnTo>
                      <a:lnTo>
                        <a:pt x="72985" y="33432"/>
                      </a:lnTo>
                      <a:lnTo>
                        <a:pt x="73914" y="42183"/>
                      </a:lnTo>
                      <a:lnTo>
                        <a:pt x="73652" y="54137"/>
                      </a:lnTo>
                      <a:lnTo>
                        <a:pt x="71818" y="65234"/>
                      </a:lnTo>
                      <a:lnTo>
                        <a:pt x="68556" y="76045"/>
                      </a:lnTo>
                      <a:lnTo>
                        <a:pt x="64008" y="87141"/>
                      </a:lnTo>
                      <a:lnTo>
                        <a:pt x="63246" y="90189"/>
                      </a:lnTo>
                      <a:lnTo>
                        <a:pt x="61722" y="92475"/>
                      </a:lnTo>
                      <a:lnTo>
                        <a:pt x="60960" y="94761"/>
                      </a:lnTo>
                    </a:path>
                  </a:pathLst>
                </a:custGeom>
                <a:noFill/>
                <a:ln cap="flat" cmpd="sng" w="22900">
                  <a:solidFill>
                    <a:srgbClr val="3366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500"/>
                    <a:buFont typeface="Arial"/>
                    <a:buNone/>
                  </a:pPr>
                  <a:r>
                    <a:t/>
                  </a:r>
                  <a:endParaRPr b="0" i="0" sz="15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2782" name="Google Shape;2782;p84"/>
              <p:cNvSpPr/>
              <p:nvPr/>
            </p:nvSpPr>
            <p:spPr>
              <a:xfrm>
                <a:off x="2837688" y="2480310"/>
                <a:ext cx="1790700" cy="110489"/>
              </a:xfrm>
              <a:custGeom>
                <a:rect b="b" l="l" r="r" t="t"/>
                <a:pathLst>
                  <a:path extrusionOk="0" h="110489" w="1790700">
                    <a:moveTo>
                      <a:pt x="0" y="110490"/>
                    </a:moveTo>
                    <a:lnTo>
                      <a:pt x="17156" y="109144"/>
                    </a:lnTo>
                    <a:lnTo>
                      <a:pt x="34385" y="108299"/>
                    </a:lnTo>
                    <a:lnTo>
                      <a:pt x="51756" y="107596"/>
                    </a:lnTo>
                    <a:lnTo>
                      <a:pt x="69342" y="106680"/>
                    </a:lnTo>
                    <a:lnTo>
                      <a:pt x="109799" y="105084"/>
                    </a:lnTo>
                    <a:lnTo>
                      <a:pt x="150114" y="103632"/>
                    </a:lnTo>
                    <a:lnTo>
                      <a:pt x="190428" y="102179"/>
                    </a:lnTo>
                    <a:lnTo>
                      <a:pt x="230886" y="100584"/>
                    </a:lnTo>
                    <a:lnTo>
                      <a:pt x="275463" y="98869"/>
                    </a:lnTo>
                    <a:lnTo>
                      <a:pt x="320039" y="97155"/>
                    </a:lnTo>
                    <a:lnTo>
                      <a:pt x="364616" y="95440"/>
                    </a:lnTo>
                    <a:lnTo>
                      <a:pt x="409194" y="93726"/>
                    </a:lnTo>
                    <a:lnTo>
                      <a:pt x="461652" y="90832"/>
                    </a:lnTo>
                    <a:lnTo>
                      <a:pt x="513969" y="87725"/>
                    </a:lnTo>
                    <a:lnTo>
                      <a:pt x="566285" y="84189"/>
                    </a:lnTo>
                    <a:lnTo>
                      <a:pt x="618744" y="80010"/>
                    </a:lnTo>
                    <a:lnTo>
                      <a:pt x="669039" y="75272"/>
                    </a:lnTo>
                    <a:lnTo>
                      <a:pt x="719356" y="70301"/>
                    </a:lnTo>
                    <a:lnTo>
                      <a:pt x="769715" y="65246"/>
                    </a:lnTo>
                    <a:lnTo>
                      <a:pt x="820137" y="60254"/>
                    </a:lnTo>
                    <a:lnTo>
                      <a:pt x="870644" y="55474"/>
                    </a:lnTo>
                    <a:lnTo>
                      <a:pt x="921258" y="51054"/>
                    </a:lnTo>
                    <a:lnTo>
                      <a:pt x="970641" y="47579"/>
                    </a:lnTo>
                    <a:lnTo>
                      <a:pt x="1020061" y="44470"/>
                    </a:lnTo>
                    <a:lnTo>
                      <a:pt x="1069555" y="41727"/>
                    </a:lnTo>
                    <a:lnTo>
                      <a:pt x="1119158" y="39349"/>
                    </a:lnTo>
                    <a:lnTo>
                      <a:pt x="1168908" y="37338"/>
                    </a:lnTo>
                    <a:lnTo>
                      <a:pt x="1214628" y="35295"/>
                    </a:lnTo>
                    <a:lnTo>
                      <a:pt x="1260348" y="33619"/>
                    </a:lnTo>
                    <a:lnTo>
                      <a:pt x="1306067" y="32125"/>
                    </a:lnTo>
                    <a:lnTo>
                      <a:pt x="1351787" y="30632"/>
                    </a:lnTo>
                    <a:lnTo>
                      <a:pt x="1397508" y="28956"/>
                    </a:lnTo>
                    <a:lnTo>
                      <a:pt x="1447800" y="26967"/>
                    </a:lnTo>
                    <a:lnTo>
                      <a:pt x="1498092" y="24479"/>
                    </a:lnTo>
                    <a:lnTo>
                      <a:pt x="1548383" y="21562"/>
                    </a:lnTo>
                    <a:lnTo>
                      <a:pt x="1598676" y="18288"/>
                    </a:lnTo>
                    <a:lnTo>
                      <a:pt x="1669637" y="12858"/>
                    </a:lnTo>
                    <a:lnTo>
                      <a:pt x="1705296" y="9822"/>
                    </a:lnTo>
                    <a:lnTo>
                      <a:pt x="1741170" y="6858"/>
                    </a:lnTo>
                    <a:lnTo>
                      <a:pt x="1753302" y="6167"/>
                    </a:lnTo>
                    <a:lnTo>
                      <a:pt x="1765649" y="5334"/>
                    </a:lnTo>
                    <a:lnTo>
                      <a:pt x="1778138" y="4500"/>
                    </a:lnTo>
                    <a:lnTo>
                      <a:pt x="1790700" y="3810"/>
                    </a:lnTo>
                    <a:lnTo>
                      <a:pt x="1782163" y="3643"/>
                    </a:lnTo>
                    <a:lnTo>
                      <a:pt x="1774412" y="3048"/>
                    </a:lnTo>
                    <a:lnTo>
                      <a:pt x="1766804" y="1881"/>
                    </a:lnTo>
                    <a:lnTo>
                      <a:pt x="1758695" y="0"/>
                    </a:lnTo>
                  </a:path>
                </a:pathLst>
              </a:custGeom>
              <a:noFill/>
              <a:ln cap="flat" cmpd="sng" w="2290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83" name="Google Shape;2783;p84"/>
              <p:cNvSpPr/>
              <p:nvPr/>
            </p:nvSpPr>
            <p:spPr>
              <a:xfrm>
                <a:off x="4827270" y="2252472"/>
                <a:ext cx="5079" cy="10794"/>
              </a:xfrm>
              <a:custGeom>
                <a:rect b="b" l="l" r="r" t="t"/>
                <a:pathLst>
                  <a:path extrusionOk="0" h="10794" w="5079">
                    <a:moveTo>
                      <a:pt x="4572" y="0"/>
                    </a:moveTo>
                    <a:lnTo>
                      <a:pt x="3048" y="3048"/>
                    </a:lnTo>
                    <a:lnTo>
                      <a:pt x="1524" y="6858"/>
                    </a:lnTo>
                    <a:lnTo>
                      <a:pt x="0" y="10668"/>
                    </a:lnTo>
                  </a:path>
                </a:pathLst>
              </a:custGeom>
              <a:noFill/>
              <a:ln cap="flat" cmpd="sng" w="2290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84" name="Google Shape;2784;p84"/>
              <p:cNvSpPr/>
              <p:nvPr/>
            </p:nvSpPr>
            <p:spPr>
              <a:xfrm>
                <a:off x="4841747" y="2394966"/>
                <a:ext cx="22860" cy="22860"/>
              </a:xfrm>
              <a:custGeom>
                <a:rect b="b" l="l" r="r" t="t"/>
                <a:pathLst>
                  <a:path extrusionOk="0" h="22860" w="22860">
                    <a:moveTo>
                      <a:pt x="0" y="4571"/>
                    </a:moveTo>
                    <a:lnTo>
                      <a:pt x="0" y="17525"/>
                    </a:lnTo>
                    <a:lnTo>
                      <a:pt x="5334" y="22859"/>
                    </a:lnTo>
                    <a:lnTo>
                      <a:pt x="17526" y="22859"/>
                    </a:lnTo>
                    <a:lnTo>
                      <a:pt x="22860" y="17525"/>
                    </a:lnTo>
                    <a:lnTo>
                      <a:pt x="22860" y="11429"/>
                    </a:lnTo>
                    <a:lnTo>
                      <a:pt x="22860" y="4571"/>
                    </a:lnTo>
                    <a:lnTo>
                      <a:pt x="17526" y="0"/>
                    </a:lnTo>
                    <a:lnTo>
                      <a:pt x="5334" y="0"/>
                    </a:lnTo>
                    <a:lnTo>
                      <a:pt x="0" y="4571"/>
                    </a:lnTo>
                    <a:close/>
                  </a:path>
                </a:pathLst>
              </a:custGeom>
              <a:solidFill>
                <a:srgbClr val="3366FF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2785" name="Google Shape;2785;p84"/>
              <p:cNvGrpSpPr/>
              <p:nvPr/>
            </p:nvGrpSpPr>
            <p:grpSpPr>
              <a:xfrm>
                <a:off x="5518404" y="2337815"/>
                <a:ext cx="120649" cy="256539"/>
                <a:chOff x="5518404" y="2337815"/>
                <a:chExt cx="120649" cy="256539"/>
              </a:xfrm>
            </p:grpSpPr>
            <p:sp>
              <p:nvSpPr>
                <p:cNvPr id="2786" name="Google Shape;2786;p84"/>
                <p:cNvSpPr/>
                <p:nvPr/>
              </p:nvSpPr>
              <p:spPr>
                <a:xfrm>
                  <a:off x="5518404" y="2490977"/>
                  <a:ext cx="71754" cy="26035"/>
                </a:xfrm>
                <a:custGeom>
                  <a:rect b="b" l="l" r="r" t="t"/>
                  <a:pathLst>
                    <a:path extrusionOk="0" h="26035" w="71754">
                      <a:moveTo>
                        <a:pt x="0" y="25908"/>
                      </a:moveTo>
                      <a:lnTo>
                        <a:pt x="10406" y="21907"/>
                      </a:lnTo>
                      <a:lnTo>
                        <a:pt x="20955" y="17907"/>
                      </a:lnTo>
                      <a:lnTo>
                        <a:pt x="31503" y="13906"/>
                      </a:lnTo>
                      <a:lnTo>
                        <a:pt x="41909" y="9906"/>
                      </a:lnTo>
                      <a:lnTo>
                        <a:pt x="49529" y="6858"/>
                      </a:lnTo>
                      <a:lnTo>
                        <a:pt x="57150" y="3810"/>
                      </a:lnTo>
                      <a:lnTo>
                        <a:pt x="64769" y="2286"/>
                      </a:lnTo>
                      <a:lnTo>
                        <a:pt x="65532" y="2286"/>
                      </a:lnTo>
                      <a:lnTo>
                        <a:pt x="70104" y="2286"/>
                      </a:lnTo>
                      <a:lnTo>
                        <a:pt x="70866" y="1524"/>
                      </a:lnTo>
                      <a:lnTo>
                        <a:pt x="70866" y="762"/>
                      </a:lnTo>
                      <a:lnTo>
                        <a:pt x="71628" y="0"/>
                      </a:lnTo>
                    </a:path>
                  </a:pathLst>
                </a:custGeom>
                <a:noFill/>
                <a:ln cap="flat" cmpd="sng" w="22900">
                  <a:solidFill>
                    <a:srgbClr val="80008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500"/>
                    <a:buFont typeface="Arial"/>
                    <a:buNone/>
                  </a:pPr>
                  <a:r>
                    <a:t/>
                  </a:r>
                  <a:endParaRPr b="0" i="0" sz="15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87" name="Google Shape;2787;p84"/>
                <p:cNvSpPr/>
                <p:nvPr/>
              </p:nvSpPr>
              <p:spPr>
                <a:xfrm>
                  <a:off x="5545074" y="2337815"/>
                  <a:ext cx="93979" cy="256539"/>
                </a:xfrm>
                <a:custGeom>
                  <a:rect b="b" l="l" r="r" t="t"/>
                  <a:pathLst>
                    <a:path extrusionOk="0" h="256539" w="93979">
                      <a:moveTo>
                        <a:pt x="0" y="101346"/>
                      </a:moveTo>
                      <a:lnTo>
                        <a:pt x="35254" y="64269"/>
                      </a:lnTo>
                      <a:lnTo>
                        <a:pt x="69341" y="33337"/>
                      </a:lnTo>
                      <a:lnTo>
                        <a:pt x="79509" y="23431"/>
                      </a:lnTo>
                      <a:lnTo>
                        <a:pt x="88391" y="12954"/>
                      </a:lnTo>
                      <a:lnTo>
                        <a:pt x="92201" y="8382"/>
                      </a:lnTo>
                      <a:lnTo>
                        <a:pt x="93725" y="3810"/>
                      </a:lnTo>
                      <a:lnTo>
                        <a:pt x="92963" y="0"/>
                      </a:lnTo>
                      <a:lnTo>
                        <a:pt x="72675" y="38111"/>
                      </a:lnTo>
                      <a:lnTo>
                        <a:pt x="70104" y="86868"/>
                      </a:lnTo>
                      <a:lnTo>
                        <a:pt x="70473" y="109156"/>
                      </a:lnTo>
                      <a:lnTo>
                        <a:pt x="71342" y="131445"/>
                      </a:lnTo>
                      <a:lnTo>
                        <a:pt x="72354" y="153733"/>
                      </a:lnTo>
                      <a:lnTo>
                        <a:pt x="73152" y="176022"/>
                      </a:lnTo>
                      <a:lnTo>
                        <a:pt x="73604" y="188249"/>
                      </a:lnTo>
                      <a:lnTo>
                        <a:pt x="73342" y="200691"/>
                      </a:lnTo>
                      <a:lnTo>
                        <a:pt x="71651" y="212990"/>
                      </a:lnTo>
                      <a:lnTo>
                        <a:pt x="50673" y="246971"/>
                      </a:lnTo>
                      <a:lnTo>
                        <a:pt x="30765" y="256317"/>
                      </a:lnTo>
                      <a:lnTo>
                        <a:pt x="24133" y="255972"/>
                      </a:lnTo>
                      <a:lnTo>
                        <a:pt x="18288" y="252984"/>
                      </a:lnTo>
                      <a:lnTo>
                        <a:pt x="12954" y="248412"/>
                      </a:lnTo>
                      <a:lnTo>
                        <a:pt x="11430" y="240030"/>
                      </a:lnTo>
                      <a:lnTo>
                        <a:pt x="9144" y="233172"/>
                      </a:lnTo>
                    </a:path>
                  </a:pathLst>
                </a:custGeom>
                <a:noFill/>
                <a:ln cap="flat" cmpd="sng" w="22900">
                  <a:solidFill>
                    <a:srgbClr val="80008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500"/>
                    <a:buFont typeface="Arial"/>
                    <a:buNone/>
                  </a:pPr>
                  <a:r>
                    <a:t/>
                  </a:r>
                  <a:endParaRPr b="0" i="0" sz="15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pic>
            <p:nvPicPr>
              <p:cNvPr id="2788" name="Google Shape;2788;p84"/>
              <p:cNvPicPr preferRelativeResize="0"/>
              <p:nvPr/>
            </p:nvPicPr>
            <p:blipFill rotWithShape="1">
              <a:blip r:embed="rId17">
                <a:alphaModFix/>
              </a:blip>
              <a:srcRect b="0" l="0" r="0" t="0"/>
              <a:stretch/>
            </p:blipFill>
            <p:spPr>
              <a:xfrm>
                <a:off x="5696210" y="2443708"/>
                <a:ext cx="110255" cy="14102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789" name="Google Shape;2789;p84"/>
              <p:cNvPicPr preferRelativeResize="0"/>
              <p:nvPr/>
            </p:nvPicPr>
            <p:blipFill rotWithShape="1">
              <a:blip r:embed="rId18">
                <a:alphaModFix/>
              </a:blip>
              <a:srcRect b="0" l="0" r="0" t="0"/>
              <a:stretch/>
            </p:blipFill>
            <p:spPr>
              <a:xfrm>
                <a:off x="5919952" y="2422360"/>
                <a:ext cx="106730" cy="14873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790" name="Google Shape;2790;p84"/>
              <p:cNvPicPr preferRelativeResize="0"/>
              <p:nvPr/>
            </p:nvPicPr>
            <p:blipFill rotWithShape="1">
              <a:blip r:embed="rId19">
                <a:alphaModFix/>
              </a:blip>
              <a:srcRect b="0" l="0" r="0" t="0"/>
              <a:stretch/>
            </p:blipFill>
            <p:spPr>
              <a:xfrm>
                <a:off x="6093593" y="2400393"/>
                <a:ext cx="153308" cy="15233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791" name="Google Shape;2791;p84"/>
              <p:cNvPicPr preferRelativeResize="0"/>
              <p:nvPr/>
            </p:nvPicPr>
            <p:blipFill rotWithShape="1">
              <a:blip r:embed="rId20">
                <a:alphaModFix/>
              </a:blip>
              <a:srcRect b="0" l="0" r="0" t="0"/>
              <a:stretch/>
            </p:blipFill>
            <p:spPr>
              <a:xfrm>
                <a:off x="6214846" y="2221204"/>
                <a:ext cx="75488" cy="131591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2792" name="Google Shape;2792;p84"/>
              <p:cNvGrpSpPr/>
              <p:nvPr/>
            </p:nvGrpSpPr>
            <p:grpSpPr>
              <a:xfrm>
                <a:off x="6550126" y="2380462"/>
                <a:ext cx="258368" cy="144652"/>
                <a:chOff x="6550126" y="2380462"/>
                <a:chExt cx="258368" cy="144652"/>
              </a:xfrm>
            </p:grpSpPr>
            <p:pic>
              <p:nvPicPr>
                <p:cNvPr id="2793" name="Google Shape;2793;p84"/>
                <p:cNvPicPr preferRelativeResize="0"/>
                <p:nvPr/>
              </p:nvPicPr>
              <p:blipFill rotWithShape="1">
                <a:blip r:embed="rId21">
                  <a:alphaModFix/>
                </a:blip>
                <a:srcRect b="0" l="0" r="0" t="0"/>
                <a:stretch/>
              </p:blipFill>
              <p:spPr>
                <a:xfrm>
                  <a:off x="6550126" y="2393416"/>
                  <a:ext cx="89966" cy="131698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2794" name="Google Shape;2794;p84"/>
                <p:cNvSpPr/>
                <p:nvPr/>
              </p:nvSpPr>
              <p:spPr>
                <a:xfrm>
                  <a:off x="6660641" y="2428494"/>
                  <a:ext cx="22859" cy="22860"/>
                </a:xfrm>
                <a:custGeom>
                  <a:rect b="b" l="l" r="r" t="t"/>
                  <a:pathLst>
                    <a:path extrusionOk="0" h="22860" w="22859">
                      <a:moveTo>
                        <a:pt x="0" y="5333"/>
                      </a:moveTo>
                      <a:lnTo>
                        <a:pt x="0" y="17525"/>
                      </a:lnTo>
                      <a:lnTo>
                        <a:pt x="5333" y="22859"/>
                      </a:lnTo>
                      <a:lnTo>
                        <a:pt x="17525" y="22859"/>
                      </a:lnTo>
                      <a:lnTo>
                        <a:pt x="22859" y="17525"/>
                      </a:lnTo>
                      <a:lnTo>
                        <a:pt x="22859" y="11429"/>
                      </a:lnTo>
                      <a:lnTo>
                        <a:pt x="22859" y="5333"/>
                      </a:lnTo>
                      <a:lnTo>
                        <a:pt x="17525" y="0"/>
                      </a:lnTo>
                      <a:lnTo>
                        <a:pt x="5333" y="0"/>
                      </a:lnTo>
                      <a:lnTo>
                        <a:pt x="0" y="5333"/>
                      </a:lnTo>
                      <a:close/>
                    </a:path>
                  </a:pathLst>
                </a:custGeom>
                <a:solidFill>
                  <a:srgbClr val="800080"/>
                </a:solidFill>
                <a:ln>
                  <a:noFill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500"/>
                    <a:buFont typeface="Arial"/>
                    <a:buNone/>
                  </a:pPr>
                  <a:r>
                    <a:t/>
                  </a:r>
                  <a:endParaRPr b="0" i="0" sz="15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pic>
              <p:nvPicPr>
                <p:cNvPr id="2795" name="Google Shape;2795;p84"/>
                <p:cNvPicPr preferRelativeResize="0"/>
                <p:nvPr/>
              </p:nvPicPr>
              <p:blipFill rotWithShape="1">
                <a:blip r:embed="rId22">
                  <a:alphaModFix/>
                </a:blip>
                <a:srcRect b="0" l="0" r="0" t="0"/>
                <a:stretch/>
              </p:blipFill>
              <p:spPr>
                <a:xfrm>
                  <a:off x="6713194" y="2380462"/>
                  <a:ext cx="95300" cy="12578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2796" name="Google Shape;2796;p84"/>
              <p:cNvGrpSpPr/>
              <p:nvPr/>
            </p:nvGrpSpPr>
            <p:grpSpPr>
              <a:xfrm>
                <a:off x="7276086" y="2221204"/>
                <a:ext cx="776982" cy="313587"/>
                <a:chOff x="7276086" y="2221204"/>
                <a:chExt cx="776982" cy="313587"/>
              </a:xfrm>
            </p:grpSpPr>
            <p:pic>
              <p:nvPicPr>
                <p:cNvPr id="2797" name="Google Shape;2797;p84"/>
                <p:cNvPicPr preferRelativeResize="0"/>
                <p:nvPr/>
              </p:nvPicPr>
              <p:blipFill rotWithShape="1">
                <a:blip r:embed="rId23">
                  <a:alphaModFix/>
                </a:blip>
                <a:srcRect b="0" l="0" r="0" t="0"/>
                <a:stretch/>
              </p:blipFill>
              <p:spPr>
                <a:xfrm>
                  <a:off x="7276086" y="2337815"/>
                  <a:ext cx="329794" cy="173761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2798" name="Google Shape;2798;p84"/>
                <p:cNvSpPr/>
                <p:nvPr/>
              </p:nvSpPr>
              <p:spPr>
                <a:xfrm>
                  <a:off x="7654289" y="2289047"/>
                  <a:ext cx="76200" cy="245744"/>
                </a:xfrm>
                <a:custGeom>
                  <a:rect b="b" l="l" r="r" t="t"/>
                  <a:pathLst>
                    <a:path extrusionOk="0" h="245744" w="76200">
                      <a:moveTo>
                        <a:pt x="47244" y="0"/>
                      </a:moveTo>
                      <a:lnTo>
                        <a:pt x="29432" y="34671"/>
                      </a:lnTo>
                      <a:lnTo>
                        <a:pt x="16764" y="71628"/>
                      </a:lnTo>
                      <a:lnTo>
                        <a:pt x="5238" y="117919"/>
                      </a:lnTo>
                      <a:lnTo>
                        <a:pt x="0" y="165354"/>
                      </a:lnTo>
                      <a:lnTo>
                        <a:pt x="869" y="183784"/>
                      </a:lnTo>
                      <a:lnTo>
                        <a:pt x="21336" y="233934"/>
                      </a:lnTo>
                      <a:lnTo>
                        <a:pt x="49053" y="245745"/>
                      </a:lnTo>
                      <a:lnTo>
                        <a:pt x="62805" y="242292"/>
                      </a:lnTo>
                      <a:lnTo>
                        <a:pt x="76200" y="234696"/>
                      </a:lnTo>
                    </a:path>
                  </a:pathLst>
                </a:custGeom>
                <a:noFill/>
                <a:ln cap="flat" cmpd="sng" w="22900">
                  <a:solidFill>
                    <a:srgbClr val="80008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500"/>
                    <a:buFont typeface="Arial"/>
                    <a:buNone/>
                  </a:pPr>
                  <a:r>
                    <a:t/>
                  </a:r>
                  <a:endParaRPr b="0" i="0" sz="15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pic>
              <p:nvPicPr>
                <p:cNvPr id="2799" name="Google Shape;2799;p84"/>
                <p:cNvPicPr preferRelativeResize="0"/>
                <p:nvPr/>
              </p:nvPicPr>
              <p:blipFill rotWithShape="1">
                <a:blip r:embed="rId24">
                  <a:alphaModFix/>
                </a:blip>
                <a:srcRect b="0" l="0" r="0" t="0"/>
                <a:stretch/>
              </p:blipFill>
              <p:spPr>
                <a:xfrm>
                  <a:off x="7757896" y="2221204"/>
                  <a:ext cx="241604" cy="216458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2800" name="Google Shape;2800;p84"/>
                <p:cNvSpPr/>
                <p:nvPr/>
              </p:nvSpPr>
              <p:spPr>
                <a:xfrm>
                  <a:off x="8042147" y="2378201"/>
                  <a:ext cx="5079" cy="53339"/>
                </a:xfrm>
                <a:custGeom>
                  <a:rect b="b" l="l" r="r" t="t"/>
                  <a:pathLst>
                    <a:path extrusionOk="0" h="53339" w="5079">
                      <a:moveTo>
                        <a:pt x="0" y="0"/>
                      </a:moveTo>
                      <a:lnTo>
                        <a:pt x="1250" y="8822"/>
                      </a:lnTo>
                      <a:lnTo>
                        <a:pt x="2571" y="18002"/>
                      </a:lnTo>
                      <a:lnTo>
                        <a:pt x="3750" y="27324"/>
                      </a:lnTo>
                      <a:lnTo>
                        <a:pt x="4572" y="36576"/>
                      </a:lnTo>
                      <a:lnTo>
                        <a:pt x="4572" y="41910"/>
                      </a:lnTo>
                      <a:lnTo>
                        <a:pt x="4572" y="48006"/>
                      </a:lnTo>
                      <a:lnTo>
                        <a:pt x="4572" y="53340"/>
                      </a:lnTo>
                    </a:path>
                  </a:pathLst>
                </a:custGeom>
                <a:noFill/>
                <a:ln cap="flat" cmpd="sng" w="22900">
                  <a:solidFill>
                    <a:srgbClr val="80008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500"/>
                    <a:buFont typeface="Arial"/>
                    <a:buNone/>
                  </a:pPr>
                  <a:r>
                    <a:t/>
                  </a:r>
                  <a:endParaRPr b="0" i="0" sz="15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801" name="Google Shape;2801;p84"/>
                <p:cNvSpPr/>
                <p:nvPr/>
              </p:nvSpPr>
              <p:spPr>
                <a:xfrm>
                  <a:off x="8042909" y="2292857"/>
                  <a:ext cx="10159" cy="17144"/>
                </a:xfrm>
                <a:custGeom>
                  <a:rect b="b" l="l" r="r" t="t"/>
                  <a:pathLst>
                    <a:path extrusionOk="0" h="17144" w="10159">
                      <a:moveTo>
                        <a:pt x="9905" y="16763"/>
                      </a:moveTo>
                      <a:lnTo>
                        <a:pt x="3809" y="6857"/>
                      </a:lnTo>
                      <a:lnTo>
                        <a:pt x="0" y="6095"/>
                      </a:lnTo>
                      <a:lnTo>
                        <a:pt x="2285" y="0"/>
                      </a:lnTo>
                    </a:path>
                  </a:pathLst>
                </a:custGeom>
                <a:noFill/>
                <a:ln cap="flat" cmpd="sng" w="22900">
                  <a:solidFill>
                    <a:srgbClr val="80008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500"/>
                    <a:buFont typeface="Arial"/>
                    <a:buNone/>
                  </a:pPr>
                  <a:r>
                    <a:t/>
                  </a:r>
                  <a:endParaRPr b="0" i="0" sz="15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pic>
            <p:nvPicPr>
              <p:cNvPr id="2802" name="Google Shape;2802;p84"/>
              <p:cNvPicPr preferRelativeResize="0"/>
              <p:nvPr/>
            </p:nvPicPr>
            <p:blipFill rotWithShape="1">
              <a:blip r:embed="rId25">
                <a:alphaModFix/>
              </a:blip>
              <a:srcRect b="0" l="0" r="0" t="0"/>
              <a:stretch/>
            </p:blipFill>
            <p:spPr>
              <a:xfrm>
                <a:off x="8141182" y="2188438"/>
                <a:ext cx="117398" cy="253034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2803" name="Google Shape;2803;p84"/>
              <p:cNvGrpSpPr/>
              <p:nvPr/>
            </p:nvGrpSpPr>
            <p:grpSpPr>
              <a:xfrm>
                <a:off x="8404860" y="2284475"/>
                <a:ext cx="277495" cy="155067"/>
                <a:chOff x="8404860" y="2284475"/>
                <a:chExt cx="277495" cy="155067"/>
              </a:xfrm>
            </p:grpSpPr>
            <p:sp>
              <p:nvSpPr>
                <p:cNvPr id="2804" name="Google Shape;2804;p84"/>
                <p:cNvSpPr/>
                <p:nvPr/>
              </p:nvSpPr>
              <p:spPr>
                <a:xfrm>
                  <a:off x="8404860" y="2326385"/>
                  <a:ext cx="57150" cy="4444"/>
                </a:xfrm>
                <a:custGeom>
                  <a:rect b="b" l="l" r="r" t="t"/>
                  <a:pathLst>
                    <a:path extrusionOk="0" h="4444" w="57150">
                      <a:moveTo>
                        <a:pt x="0" y="3810"/>
                      </a:moveTo>
                      <a:lnTo>
                        <a:pt x="11299" y="4107"/>
                      </a:lnTo>
                      <a:lnTo>
                        <a:pt x="22383" y="3905"/>
                      </a:lnTo>
                      <a:lnTo>
                        <a:pt x="33325" y="3274"/>
                      </a:lnTo>
                      <a:lnTo>
                        <a:pt x="44196" y="2286"/>
                      </a:lnTo>
                      <a:lnTo>
                        <a:pt x="51053" y="762"/>
                      </a:lnTo>
                      <a:lnTo>
                        <a:pt x="52577" y="762"/>
                      </a:lnTo>
                      <a:lnTo>
                        <a:pt x="57150" y="0"/>
                      </a:lnTo>
                    </a:path>
                  </a:pathLst>
                </a:custGeom>
                <a:noFill/>
                <a:ln cap="flat" cmpd="sng" w="22900">
                  <a:solidFill>
                    <a:srgbClr val="80008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500"/>
                    <a:buFont typeface="Arial"/>
                    <a:buNone/>
                  </a:pPr>
                  <a:r>
                    <a:t/>
                  </a:r>
                  <a:endParaRPr b="0" i="0" sz="15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805" name="Google Shape;2805;p84"/>
                <p:cNvSpPr/>
                <p:nvPr/>
              </p:nvSpPr>
              <p:spPr>
                <a:xfrm>
                  <a:off x="8410956" y="2367533"/>
                  <a:ext cx="77470" cy="12064"/>
                </a:xfrm>
                <a:custGeom>
                  <a:rect b="b" l="l" r="r" t="t"/>
                  <a:pathLst>
                    <a:path extrusionOk="0" h="12064" w="77470">
                      <a:moveTo>
                        <a:pt x="0" y="11429"/>
                      </a:moveTo>
                      <a:lnTo>
                        <a:pt x="48768" y="7619"/>
                      </a:lnTo>
                      <a:lnTo>
                        <a:pt x="70735" y="2047"/>
                      </a:lnTo>
                      <a:lnTo>
                        <a:pt x="76962" y="0"/>
                      </a:lnTo>
                    </a:path>
                  </a:pathLst>
                </a:custGeom>
                <a:noFill/>
                <a:ln cap="flat" cmpd="sng" w="22900">
                  <a:solidFill>
                    <a:srgbClr val="80008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500"/>
                    <a:buFont typeface="Arial"/>
                    <a:buNone/>
                  </a:pPr>
                  <a:r>
                    <a:t/>
                  </a:r>
                  <a:endParaRPr b="0" i="0" sz="15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806" name="Google Shape;2806;p84"/>
                <p:cNvSpPr/>
                <p:nvPr/>
              </p:nvSpPr>
              <p:spPr>
                <a:xfrm>
                  <a:off x="8527542" y="2304287"/>
                  <a:ext cx="83184" cy="135255"/>
                </a:xfrm>
                <a:custGeom>
                  <a:rect b="b" l="l" r="r" t="t"/>
                  <a:pathLst>
                    <a:path extrusionOk="0" h="135255" w="83184">
                      <a:moveTo>
                        <a:pt x="18288" y="6096"/>
                      </a:moveTo>
                      <a:lnTo>
                        <a:pt x="44005" y="39052"/>
                      </a:lnTo>
                      <a:lnTo>
                        <a:pt x="52435" y="39123"/>
                      </a:lnTo>
                      <a:lnTo>
                        <a:pt x="59436" y="37338"/>
                      </a:lnTo>
                      <a:lnTo>
                        <a:pt x="64770" y="33528"/>
                      </a:lnTo>
                      <a:lnTo>
                        <a:pt x="66294" y="22860"/>
                      </a:lnTo>
                      <a:lnTo>
                        <a:pt x="67056" y="16764"/>
                      </a:lnTo>
                      <a:lnTo>
                        <a:pt x="67056" y="11430"/>
                      </a:lnTo>
                      <a:lnTo>
                        <a:pt x="67056" y="5334"/>
                      </a:lnTo>
                      <a:lnTo>
                        <a:pt x="67056" y="0"/>
                      </a:lnTo>
                      <a:lnTo>
                        <a:pt x="68580" y="3810"/>
                      </a:lnTo>
                      <a:lnTo>
                        <a:pt x="70866" y="11430"/>
                      </a:lnTo>
                      <a:lnTo>
                        <a:pt x="79355" y="55447"/>
                      </a:lnTo>
                      <a:lnTo>
                        <a:pt x="82581" y="89058"/>
                      </a:lnTo>
                      <a:lnTo>
                        <a:pt x="82165" y="99976"/>
                      </a:lnTo>
                      <a:lnTo>
                        <a:pt x="52244" y="127075"/>
                      </a:lnTo>
                      <a:lnTo>
                        <a:pt x="12453" y="134695"/>
                      </a:lnTo>
                      <a:lnTo>
                        <a:pt x="2286" y="134874"/>
                      </a:lnTo>
                      <a:lnTo>
                        <a:pt x="0" y="126492"/>
                      </a:lnTo>
                      <a:lnTo>
                        <a:pt x="1524" y="128778"/>
                      </a:lnTo>
                      <a:lnTo>
                        <a:pt x="6858" y="120396"/>
                      </a:lnTo>
                    </a:path>
                  </a:pathLst>
                </a:custGeom>
                <a:noFill/>
                <a:ln cap="flat" cmpd="sng" w="22900">
                  <a:solidFill>
                    <a:srgbClr val="80008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500"/>
                    <a:buFont typeface="Arial"/>
                    <a:buNone/>
                  </a:pPr>
                  <a:r>
                    <a:t/>
                  </a:r>
                  <a:endParaRPr b="0" i="0" sz="15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807" name="Google Shape;2807;p84"/>
                <p:cNvSpPr/>
                <p:nvPr/>
              </p:nvSpPr>
              <p:spPr>
                <a:xfrm>
                  <a:off x="8671560" y="2387345"/>
                  <a:ext cx="10795" cy="44450"/>
                </a:xfrm>
                <a:custGeom>
                  <a:rect b="b" l="l" r="r" t="t"/>
                  <a:pathLst>
                    <a:path extrusionOk="0" h="44450" w="10795">
                      <a:moveTo>
                        <a:pt x="0" y="0"/>
                      </a:moveTo>
                      <a:lnTo>
                        <a:pt x="10668" y="35814"/>
                      </a:lnTo>
                      <a:lnTo>
                        <a:pt x="10668" y="41148"/>
                      </a:lnTo>
                      <a:lnTo>
                        <a:pt x="9144" y="44196"/>
                      </a:lnTo>
                    </a:path>
                  </a:pathLst>
                </a:custGeom>
                <a:noFill/>
                <a:ln cap="flat" cmpd="sng" w="22900">
                  <a:solidFill>
                    <a:srgbClr val="80008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500"/>
                    <a:buFont typeface="Arial"/>
                    <a:buNone/>
                  </a:pPr>
                  <a:r>
                    <a:t/>
                  </a:r>
                  <a:endParaRPr b="0" i="0" sz="15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808" name="Google Shape;2808;p84"/>
                <p:cNvSpPr/>
                <p:nvPr/>
              </p:nvSpPr>
              <p:spPr>
                <a:xfrm>
                  <a:off x="8649462" y="2284475"/>
                  <a:ext cx="20320" cy="15239"/>
                </a:xfrm>
                <a:custGeom>
                  <a:rect b="b" l="l" r="r" t="t"/>
                  <a:pathLst>
                    <a:path extrusionOk="0" h="15239" w="20320">
                      <a:moveTo>
                        <a:pt x="19811" y="15239"/>
                      </a:moveTo>
                      <a:lnTo>
                        <a:pt x="8381" y="7619"/>
                      </a:lnTo>
                      <a:lnTo>
                        <a:pt x="6095" y="6095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cap="flat" cmpd="sng" w="22900">
                  <a:solidFill>
                    <a:srgbClr val="80008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500"/>
                    <a:buFont typeface="Arial"/>
                    <a:buNone/>
                  </a:pPr>
                  <a:r>
                    <a:t/>
                  </a:r>
                  <a:endParaRPr b="0" i="0" sz="15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809" name="Google Shape;2809;p84"/>
              <p:cNvGrpSpPr/>
              <p:nvPr/>
            </p:nvGrpSpPr>
            <p:grpSpPr>
              <a:xfrm>
                <a:off x="8906230" y="2198370"/>
                <a:ext cx="200431" cy="182904"/>
                <a:chOff x="8906230" y="2198370"/>
                <a:chExt cx="200431" cy="182904"/>
              </a:xfrm>
            </p:grpSpPr>
            <p:pic>
              <p:nvPicPr>
                <p:cNvPr id="2810" name="Google Shape;2810;p84"/>
                <p:cNvPicPr preferRelativeResize="0"/>
                <p:nvPr/>
              </p:nvPicPr>
              <p:blipFill rotWithShape="1">
                <a:blip r:embed="rId26">
                  <a:alphaModFix/>
                </a:blip>
                <a:srcRect b="0" l="0" r="0" t="0"/>
                <a:stretch/>
              </p:blipFill>
              <p:spPr>
                <a:xfrm>
                  <a:off x="8906230" y="2237968"/>
                  <a:ext cx="146354" cy="143306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2811" name="Google Shape;2811;p84"/>
                <p:cNvSpPr/>
                <p:nvPr/>
              </p:nvSpPr>
              <p:spPr>
                <a:xfrm>
                  <a:off x="9091422" y="2272284"/>
                  <a:ext cx="7620" cy="62230"/>
                </a:xfrm>
                <a:custGeom>
                  <a:rect b="b" l="l" r="r" t="t"/>
                  <a:pathLst>
                    <a:path extrusionOk="0" h="62230" w="7620">
                      <a:moveTo>
                        <a:pt x="0" y="0"/>
                      </a:moveTo>
                      <a:lnTo>
                        <a:pt x="1143" y="9263"/>
                      </a:lnTo>
                      <a:lnTo>
                        <a:pt x="2286" y="18669"/>
                      </a:lnTo>
                      <a:lnTo>
                        <a:pt x="3429" y="28074"/>
                      </a:lnTo>
                      <a:lnTo>
                        <a:pt x="4572" y="37338"/>
                      </a:lnTo>
                      <a:lnTo>
                        <a:pt x="4572" y="44958"/>
                      </a:lnTo>
                      <a:lnTo>
                        <a:pt x="6858" y="52577"/>
                      </a:lnTo>
                      <a:lnTo>
                        <a:pt x="7620" y="60960"/>
                      </a:lnTo>
                      <a:lnTo>
                        <a:pt x="7620" y="61722"/>
                      </a:lnTo>
                    </a:path>
                  </a:pathLst>
                </a:custGeom>
                <a:noFill/>
                <a:ln cap="flat" cmpd="sng" w="22900">
                  <a:solidFill>
                    <a:srgbClr val="80008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500"/>
                    <a:buFont typeface="Arial"/>
                    <a:buNone/>
                  </a:pPr>
                  <a:r>
                    <a:t/>
                  </a:r>
                  <a:endParaRPr b="0" i="0" sz="15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812" name="Google Shape;2812;p84"/>
                <p:cNvSpPr/>
                <p:nvPr/>
              </p:nvSpPr>
              <p:spPr>
                <a:xfrm>
                  <a:off x="9083802" y="2198370"/>
                  <a:ext cx="22859" cy="22860"/>
                </a:xfrm>
                <a:custGeom>
                  <a:rect b="b" l="l" r="r" t="t"/>
                  <a:pathLst>
                    <a:path extrusionOk="0" h="22860" w="22859">
                      <a:moveTo>
                        <a:pt x="0" y="5333"/>
                      </a:moveTo>
                      <a:lnTo>
                        <a:pt x="0" y="17525"/>
                      </a:lnTo>
                      <a:lnTo>
                        <a:pt x="4571" y="22859"/>
                      </a:lnTo>
                      <a:lnTo>
                        <a:pt x="17525" y="22859"/>
                      </a:lnTo>
                      <a:lnTo>
                        <a:pt x="22859" y="17525"/>
                      </a:lnTo>
                      <a:lnTo>
                        <a:pt x="22859" y="11429"/>
                      </a:lnTo>
                      <a:lnTo>
                        <a:pt x="22859" y="5333"/>
                      </a:lnTo>
                      <a:lnTo>
                        <a:pt x="17525" y="0"/>
                      </a:lnTo>
                      <a:lnTo>
                        <a:pt x="4571" y="0"/>
                      </a:lnTo>
                      <a:lnTo>
                        <a:pt x="0" y="5333"/>
                      </a:lnTo>
                      <a:close/>
                    </a:path>
                  </a:pathLst>
                </a:custGeom>
                <a:solidFill>
                  <a:srgbClr val="800080"/>
                </a:solidFill>
                <a:ln>
                  <a:noFill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500"/>
                    <a:buFont typeface="Arial"/>
                    <a:buNone/>
                  </a:pPr>
                  <a:r>
                    <a:t/>
                  </a:r>
                  <a:endParaRPr b="0" i="0" sz="15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pic>
            <p:nvPicPr>
              <p:cNvPr id="2813" name="Google Shape;2813;p84"/>
              <p:cNvPicPr preferRelativeResize="0"/>
              <p:nvPr/>
            </p:nvPicPr>
            <p:blipFill rotWithShape="1">
              <a:blip r:embed="rId27">
                <a:alphaModFix/>
              </a:blip>
              <a:srcRect b="0" l="0" r="0" t="0"/>
              <a:stretch/>
            </p:blipFill>
            <p:spPr>
              <a:xfrm>
                <a:off x="9183837" y="2234158"/>
                <a:ext cx="87442" cy="11054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814" name="Google Shape;2814;p84"/>
              <p:cNvPicPr preferRelativeResize="0"/>
              <p:nvPr/>
            </p:nvPicPr>
            <p:blipFill rotWithShape="1">
              <a:blip r:embed="rId28">
                <a:alphaModFix/>
              </a:blip>
              <a:srcRect b="0" l="0" r="0" t="0"/>
              <a:stretch/>
            </p:blipFill>
            <p:spPr>
              <a:xfrm>
                <a:off x="9355048" y="2159673"/>
                <a:ext cx="243414" cy="22741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2815" name="Google Shape;2815;p84"/>
          <p:cNvGrpSpPr/>
          <p:nvPr/>
        </p:nvGrpSpPr>
        <p:grpSpPr>
          <a:xfrm>
            <a:off x="457935" y="2626339"/>
            <a:ext cx="6770750" cy="2168454"/>
            <a:chOff x="914441" y="4343400"/>
            <a:chExt cx="7447751" cy="3276600"/>
          </a:xfrm>
        </p:grpSpPr>
        <p:cxnSp>
          <p:nvCxnSpPr>
            <p:cNvPr id="2816" name="Google Shape;2816;p84"/>
            <p:cNvCxnSpPr/>
            <p:nvPr/>
          </p:nvCxnSpPr>
          <p:spPr>
            <a:xfrm>
              <a:off x="4260724" y="4343400"/>
              <a:ext cx="58800" cy="32766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triangle"/>
              <a:tailEnd len="med" w="med" type="triangle"/>
            </a:ln>
          </p:spPr>
        </p:cxnSp>
        <p:cxnSp>
          <p:nvCxnSpPr>
            <p:cNvPr id="2817" name="Google Shape;2817;p84"/>
            <p:cNvCxnSpPr/>
            <p:nvPr/>
          </p:nvCxnSpPr>
          <p:spPr>
            <a:xfrm rot="10800000">
              <a:off x="914441" y="5943600"/>
              <a:ext cx="64137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triangle"/>
              <a:tailEnd len="med" w="med" type="triangle"/>
            </a:ln>
          </p:spPr>
        </p:cxnSp>
        <p:sp>
          <p:nvSpPr>
            <p:cNvPr id="2818" name="Google Shape;2818;p84"/>
            <p:cNvSpPr/>
            <p:nvPr/>
          </p:nvSpPr>
          <p:spPr>
            <a:xfrm>
              <a:off x="4103572" y="4861002"/>
              <a:ext cx="314400" cy="3810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txBody>
            <a:bodyPr anchorCtr="0" anchor="ctr" bIns="37775" lIns="75575" spcFirstLastPara="1" rIns="75575" wrap="square" tIns="37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9" name="Google Shape;2819;p84"/>
            <p:cNvSpPr/>
            <p:nvPr/>
          </p:nvSpPr>
          <p:spPr>
            <a:xfrm>
              <a:off x="4154944" y="6645199"/>
              <a:ext cx="314400" cy="3810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txBody>
            <a:bodyPr anchorCtr="0" anchor="ctr" bIns="37775" lIns="75575" spcFirstLastPara="1" rIns="75575" wrap="square" tIns="37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0" name="Google Shape;2820;p84"/>
            <p:cNvSpPr/>
            <p:nvPr/>
          </p:nvSpPr>
          <p:spPr>
            <a:xfrm>
              <a:off x="2741124" y="5257064"/>
              <a:ext cx="314400" cy="381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37775" lIns="75575" spcFirstLastPara="1" rIns="75575" wrap="square" tIns="37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1" name="Google Shape;2821;p84"/>
            <p:cNvSpPr txBox="1"/>
            <p:nvPr/>
          </p:nvSpPr>
          <p:spPr>
            <a:xfrm>
              <a:off x="1964245" y="5324373"/>
              <a:ext cx="902700" cy="46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7775" lIns="75575" spcFirstLastPara="1" rIns="75575" wrap="square" tIns="3777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0" i="0" lang="en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[-1,0.5]</a:t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2" name="Google Shape;2822;p84"/>
            <p:cNvSpPr txBox="1"/>
            <p:nvPr/>
          </p:nvSpPr>
          <p:spPr>
            <a:xfrm>
              <a:off x="4417875" y="4839006"/>
              <a:ext cx="710400" cy="46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7775" lIns="75575" spcFirstLastPara="1" rIns="75575" wrap="square" tIns="3777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0" i="0" lang="en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[0,-1]</a:t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3" name="Google Shape;2823;p84"/>
            <p:cNvSpPr txBox="1"/>
            <p:nvPr/>
          </p:nvSpPr>
          <p:spPr>
            <a:xfrm>
              <a:off x="4494819" y="6779871"/>
              <a:ext cx="633600" cy="46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7775" lIns="75575" spcFirstLastPara="1" rIns="75575" wrap="square" tIns="3777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0" i="0" lang="en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[0,1]</a:t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4" name="Google Shape;2824;p84"/>
            <p:cNvSpPr/>
            <p:nvPr/>
          </p:nvSpPr>
          <p:spPr>
            <a:xfrm>
              <a:off x="6855371" y="4609370"/>
              <a:ext cx="314400" cy="3810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txBody>
            <a:bodyPr anchorCtr="0" anchor="ctr" bIns="37775" lIns="75575" spcFirstLastPara="1" rIns="75575" wrap="square" tIns="37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5" name="Google Shape;2825;p84"/>
            <p:cNvSpPr txBox="1"/>
            <p:nvPr/>
          </p:nvSpPr>
          <p:spPr>
            <a:xfrm>
              <a:off x="7215166" y="4640117"/>
              <a:ext cx="1063200" cy="46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7775" lIns="75575" spcFirstLastPara="1" rIns="75575" wrap="square" tIns="3777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0" i="0" lang="en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label = 1</a:t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6" name="Google Shape;2826;p84"/>
            <p:cNvSpPr/>
            <p:nvPr/>
          </p:nvSpPr>
          <p:spPr>
            <a:xfrm>
              <a:off x="6877435" y="5133873"/>
              <a:ext cx="314400" cy="381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37775" lIns="75575" spcFirstLastPara="1" rIns="75575" wrap="square" tIns="37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7" name="Google Shape;2827;p84"/>
            <p:cNvSpPr txBox="1"/>
            <p:nvPr/>
          </p:nvSpPr>
          <p:spPr>
            <a:xfrm>
              <a:off x="7222192" y="5150869"/>
              <a:ext cx="1140000" cy="46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7775" lIns="75575" spcFirstLastPara="1" rIns="75575" wrap="square" tIns="3777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0" i="0" lang="en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label = -1</a:t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828" name="Google Shape;2828;p84"/>
          <p:cNvSpPr txBox="1"/>
          <p:nvPr/>
        </p:nvSpPr>
        <p:spPr>
          <a:xfrm>
            <a:off x="7852558" y="3014782"/>
            <a:ext cx="1147200" cy="12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7775" lIns="75575" spcFirstLastPara="1" rIns="75575" wrap="square" tIns="377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Is this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linearly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separable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dataset?</a:t>
            </a:r>
            <a:endParaRPr b="1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832" name="Shape 2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33" name="Google Shape;2833;p85"/>
          <p:cNvGrpSpPr/>
          <p:nvPr/>
        </p:nvGrpSpPr>
        <p:grpSpPr>
          <a:xfrm>
            <a:off x="1177682" y="756550"/>
            <a:ext cx="6770750" cy="2168454"/>
            <a:chOff x="914441" y="4343400"/>
            <a:chExt cx="7447751" cy="3276600"/>
          </a:xfrm>
        </p:grpSpPr>
        <p:cxnSp>
          <p:nvCxnSpPr>
            <p:cNvPr id="2834" name="Google Shape;2834;p85"/>
            <p:cNvCxnSpPr/>
            <p:nvPr/>
          </p:nvCxnSpPr>
          <p:spPr>
            <a:xfrm>
              <a:off x="4260724" y="4343400"/>
              <a:ext cx="58800" cy="32766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triangle"/>
              <a:tailEnd len="med" w="med" type="triangle"/>
            </a:ln>
          </p:spPr>
        </p:cxnSp>
        <p:cxnSp>
          <p:nvCxnSpPr>
            <p:cNvPr id="2835" name="Google Shape;2835;p85"/>
            <p:cNvCxnSpPr/>
            <p:nvPr/>
          </p:nvCxnSpPr>
          <p:spPr>
            <a:xfrm rot="10800000">
              <a:off x="914441" y="5943600"/>
              <a:ext cx="64137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triangle"/>
              <a:tailEnd len="med" w="med" type="triangle"/>
            </a:ln>
          </p:spPr>
        </p:cxnSp>
        <p:sp>
          <p:nvSpPr>
            <p:cNvPr id="2836" name="Google Shape;2836;p85"/>
            <p:cNvSpPr/>
            <p:nvPr/>
          </p:nvSpPr>
          <p:spPr>
            <a:xfrm>
              <a:off x="4103572" y="4861002"/>
              <a:ext cx="314400" cy="3810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txBody>
            <a:bodyPr anchorCtr="0" anchor="ctr" bIns="37775" lIns="75575" spcFirstLastPara="1" rIns="75575" wrap="square" tIns="37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7" name="Google Shape;2837;p85"/>
            <p:cNvSpPr/>
            <p:nvPr/>
          </p:nvSpPr>
          <p:spPr>
            <a:xfrm>
              <a:off x="4154944" y="6645199"/>
              <a:ext cx="314400" cy="3810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txBody>
            <a:bodyPr anchorCtr="0" anchor="ctr" bIns="37775" lIns="75575" spcFirstLastPara="1" rIns="75575" wrap="square" tIns="37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8" name="Google Shape;2838;p85"/>
            <p:cNvSpPr/>
            <p:nvPr/>
          </p:nvSpPr>
          <p:spPr>
            <a:xfrm>
              <a:off x="2741124" y="5257064"/>
              <a:ext cx="314400" cy="381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37775" lIns="75575" spcFirstLastPara="1" rIns="75575" wrap="square" tIns="37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9" name="Google Shape;2839;p85"/>
            <p:cNvSpPr txBox="1"/>
            <p:nvPr/>
          </p:nvSpPr>
          <p:spPr>
            <a:xfrm>
              <a:off x="1964245" y="5324373"/>
              <a:ext cx="902700" cy="46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7775" lIns="75575" spcFirstLastPara="1" rIns="75575" wrap="square" tIns="3777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0" i="0" lang="en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[-1,0.5]</a:t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0" name="Google Shape;2840;p85"/>
            <p:cNvSpPr txBox="1"/>
            <p:nvPr/>
          </p:nvSpPr>
          <p:spPr>
            <a:xfrm>
              <a:off x="4417875" y="4839006"/>
              <a:ext cx="710400" cy="46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7775" lIns="75575" spcFirstLastPara="1" rIns="75575" wrap="square" tIns="3777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0" i="0" lang="en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[0,-1]</a:t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1" name="Google Shape;2841;p85"/>
            <p:cNvSpPr txBox="1"/>
            <p:nvPr/>
          </p:nvSpPr>
          <p:spPr>
            <a:xfrm>
              <a:off x="4494819" y="6779871"/>
              <a:ext cx="633600" cy="46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7775" lIns="75575" spcFirstLastPara="1" rIns="75575" wrap="square" tIns="3777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0" i="0" lang="en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[0,1]</a:t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2" name="Google Shape;2842;p85"/>
            <p:cNvSpPr/>
            <p:nvPr/>
          </p:nvSpPr>
          <p:spPr>
            <a:xfrm>
              <a:off x="6855371" y="4609370"/>
              <a:ext cx="314400" cy="3810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txBody>
            <a:bodyPr anchorCtr="0" anchor="ctr" bIns="37775" lIns="75575" spcFirstLastPara="1" rIns="75575" wrap="square" tIns="37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3" name="Google Shape;2843;p85"/>
            <p:cNvSpPr txBox="1"/>
            <p:nvPr/>
          </p:nvSpPr>
          <p:spPr>
            <a:xfrm>
              <a:off x="7215166" y="4640117"/>
              <a:ext cx="1063200" cy="46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7775" lIns="75575" spcFirstLastPara="1" rIns="75575" wrap="square" tIns="3777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0" i="0" lang="en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label = 1</a:t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4" name="Google Shape;2844;p85"/>
            <p:cNvSpPr/>
            <p:nvPr/>
          </p:nvSpPr>
          <p:spPr>
            <a:xfrm>
              <a:off x="6877435" y="5133873"/>
              <a:ext cx="314400" cy="381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37775" lIns="75575" spcFirstLastPara="1" rIns="75575" wrap="square" tIns="37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5" name="Google Shape;2845;p85"/>
            <p:cNvSpPr txBox="1"/>
            <p:nvPr/>
          </p:nvSpPr>
          <p:spPr>
            <a:xfrm>
              <a:off x="7222192" y="5150869"/>
              <a:ext cx="1140000" cy="46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7775" lIns="75575" spcFirstLastPara="1" rIns="75575" wrap="square" tIns="3777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0" i="0" lang="en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label = -1</a:t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2846" name="Google Shape;2846;p85"/>
          <p:cNvCxnSpPr/>
          <p:nvPr/>
        </p:nvCxnSpPr>
        <p:spPr>
          <a:xfrm>
            <a:off x="4219748" y="1815353"/>
            <a:ext cx="975900" cy="0"/>
          </a:xfrm>
          <a:prstGeom prst="straightConnector1">
            <a:avLst/>
          </a:prstGeom>
          <a:noFill/>
          <a:ln cap="flat" cmpd="sng" w="76200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847" name="Google Shape;2847;p85"/>
          <p:cNvSpPr txBox="1"/>
          <p:nvPr/>
        </p:nvSpPr>
        <p:spPr>
          <a:xfrm>
            <a:off x="2054289" y="3166592"/>
            <a:ext cx="5262600" cy="5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37775" lIns="75575" spcFirstLastPara="1" rIns="75575" wrap="square" tIns="377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Any w in the positive x-axis linearly separates the data.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dataset is linearly separable.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8" name="Google Shape;2848;p85"/>
          <p:cNvSpPr txBox="1"/>
          <p:nvPr/>
        </p:nvSpPr>
        <p:spPr>
          <a:xfrm>
            <a:off x="2426119" y="4122403"/>
            <a:ext cx="46446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37775" lIns="75575" spcFirstLastPara="1" rIns="75575" wrap="square" tIns="377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Let’s see what perceptron learns from this data!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852" name="Shape 2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53" name="Google Shape;2853;p86"/>
          <p:cNvGrpSpPr/>
          <p:nvPr/>
        </p:nvGrpSpPr>
        <p:grpSpPr>
          <a:xfrm>
            <a:off x="1177682" y="756550"/>
            <a:ext cx="6770750" cy="2168454"/>
            <a:chOff x="914441" y="4343400"/>
            <a:chExt cx="7447751" cy="3276600"/>
          </a:xfrm>
        </p:grpSpPr>
        <p:cxnSp>
          <p:nvCxnSpPr>
            <p:cNvPr id="2854" name="Google Shape;2854;p86"/>
            <p:cNvCxnSpPr/>
            <p:nvPr/>
          </p:nvCxnSpPr>
          <p:spPr>
            <a:xfrm>
              <a:off x="4260724" y="4343400"/>
              <a:ext cx="58800" cy="32766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triangle"/>
              <a:tailEnd len="med" w="med" type="triangle"/>
            </a:ln>
          </p:spPr>
        </p:cxnSp>
        <p:cxnSp>
          <p:nvCxnSpPr>
            <p:cNvPr id="2855" name="Google Shape;2855;p86"/>
            <p:cNvCxnSpPr/>
            <p:nvPr/>
          </p:nvCxnSpPr>
          <p:spPr>
            <a:xfrm rot="10800000">
              <a:off x="914441" y="5943600"/>
              <a:ext cx="64137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triangle"/>
              <a:tailEnd len="med" w="med" type="triangle"/>
            </a:ln>
          </p:spPr>
        </p:cxnSp>
        <p:sp>
          <p:nvSpPr>
            <p:cNvPr id="2856" name="Google Shape;2856;p86"/>
            <p:cNvSpPr/>
            <p:nvPr/>
          </p:nvSpPr>
          <p:spPr>
            <a:xfrm>
              <a:off x="4103572" y="4861002"/>
              <a:ext cx="314400" cy="3810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txBody>
            <a:bodyPr anchorCtr="0" anchor="ctr" bIns="37775" lIns="75575" spcFirstLastPara="1" rIns="75575" wrap="square" tIns="37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7" name="Google Shape;2857;p86"/>
            <p:cNvSpPr/>
            <p:nvPr/>
          </p:nvSpPr>
          <p:spPr>
            <a:xfrm>
              <a:off x="4154944" y="6645199"/>
              <a:ext cx="314400" cy="3810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txBody>
            <a:bodyPr anchorCtr="0" anchor="ctr" bIns="37775" lIns="75575" spcFirstLastPara="1" rIns="75575" wrap="square" tIns="37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8" name="Google Shape;2858;p86"/>
            <p:cNvSpPr/>
            <p:nvPr/>
          </p:nvSpPr>
          <p:spPr>
            <a:xfrm>
              <a:off x="2741124" y="5257064"/>
              <a:ext cx="314400" cy="381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37775" lIns="75575" spcFirstLastPara="1" rIns="75575" wrap="square" tIns="37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9" name="Google Shape;2859;p86"/>
            <p:cNvSpPr txBox="1"/>
            <p:nvPr/>
          </p:nvSpPr>
          <p:spPr>
            <a:xfrm>
              <a:off x="1964245" y="5324373"/>
              <a:ext cx="902700" cy="46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7775" lIns="75575" spcFirstLastPara="1" rIns="75575" wrap="square" tIns="3777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0" i="0" lang="en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[-1,0.5]</a:t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0" name="Google Shape;2860;p86"/>
            <p:cNvSpPr txBox="1"/>
            <p:nvPr/>
          </p:nvSpPr>
          <p:spPr>
            <a:xfrm>
              <a:off x="4417875" y="4839006"/>
              <a:ext cx="633600" cy="46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7775" lIns="75575" spcFirstLastPara="1" rIns="75575" wrap="square" tIns="3777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0" i="0" lang="en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[0,1]</a:t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1" name="Google Shape;2861;p86"/>
            <p:cNvSpPr txBox="1"/>
            <p:nvPr/>
          </p:nvSpPr>
          <p:spPr>
            <a:xfrm>
              <a:off x="4494819" y="6779871"/>
              <a:ext cx="710400" cy="46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7775" lIns="75575" spcFirstLastPara="1" rIns="75575" wrap="square" tIns="3777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0" i="0" lang="en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[0,-1]</a:t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2" name="Google Shape;2862;p86"/>
            <p:cNvSpPr/>
            <p:nvPr/>
          </p:nvSpPr>
          <p:spPr>
            <a:xfrm>
              <a:off x="6855371" y="4609370"/>
              <a:ext cx="314400" cy="3810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txBody>
            <a:bodyPr anchorCtr="0" anchor="ctr" bIns="37775" lIns="75575" spcFirstLastPara="1" rIns="75575" wrap="square" tIns="37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3" name="Google Shape;2863;p86"/>
            <p:cNvSpPr txBox="1"/>
            <p:nvPr/>
          </p:nvSpPr>
          <p:spPr>
            <a:xfrm>
              <a:off x="7215166" y="4640117"/>
              <a:ext cx="1063200" cy="46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7775" lIns="75575" spcFirstLastPara="1" rIns="75575" wrap="square" tIns="3777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0" i="0" lang="en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label = 1</a:t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4" name="Google Shape;2864;p86"/>
            <p:cNvSpPr/>
            <p:nvPr/>
          </p:nvSpPr>
          <p:spPr>
            <a:xfrm>
              <a:off x="6877435" y="5133873"/>
              <a:ext cx="314400" cy="381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37775" lIns="75575" spcFirstLastPara="1" rIns="75575" wrap="square" tIns="37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5" name="Google Shape;2865;p86"/>
            <p:cNvSpPr txBox="1"/>
            <p:nvPr/>
          </p:nvSpPr>
          <p:spPr>
            <a:xfrm>
              <a:off x="7222192" y="5150869"/>
              <a:ext cx="1140000" cy="46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7775" lIns="75575" spcFirstLastPara="1" rIns="75575" wrap="square" tIns="3777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0" i="0" lang="en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label = -1</a:t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866" name="Google Shape;2866;p86"/>
          <p:cNvSpPr txBox="1"/>
          <p:nvPr/>
        </p:nvSpPr>
        <p:spPr>
          <a:xfrm>
            <a:off x="1454414" y="3429000"/>
            <a:ext cx="10830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37775" lIns="75575" spcFirstLastPara="1" rIns="75575" wrap="square" tIns="377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r>
              <a:rPr b="1" baseline="3000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1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 [0 0]</a:t>
            </a:r>
            <a:endParaRPr b="1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867" name="Google Shape;2867;p86"/>
          <p:cNvGraphicFramePr/>
          <p:nvPr/>
        </p:nvGraphicFramePr>
        <p:xfrm>
          <a:off x="3532909" y="316659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{B0E71467-BB7B-49CD-B1F7-C77975640B44}</a:tableStyleId>
              </a:tblPr>
              <a:tblGrid>
                <a:gridCol w="1246900"/>
                <a:gridCol w="1246900"/>
                <a:gridCol w="1246900"/>
              </a:tblGrid>
              <a:tr h="378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30250" marB="30250" marR="83125" marL="831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Predicted label</a:t>
                      </a:r>
                      <a:endParaRPr sz="1200" u="none" cap="none" strike="noStrike"/>
                    </a:p>
                  </a:txBody>
                  <a:tcPr marT="30250" marB="30250" marR="83125" marL="831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True label</a:t>
                      </a:r>
                      <a:endParaRPr sz="1200" u="none" cap="none" strike="noStrike"/>
                    </a:p>
                  </a:txBody>
                  <a:tcPr marT="30250" marB="30250" marR="83125" marL="83125"/>
                </a:tc>
              </a:tr>
              <a:tr h="378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chemeClr val="dk1"/>
                          </a:solidFill>
                        </a:rPr>
                        <a:t>[0 1]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30250" marB="30250" marR="83125" marL="831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chemeClr val="dk1"/>
                          </a:solidFill>
                        </a:rPr>
                        <a:t>1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30250" marB="30250" marR="83125" marL="831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chemeClr val="dk1"/>
                          </a:solidFill>
                        </a:rPr>
                        <a:t>1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30250" marB="30250" marR="83125" marL="83125"/>
                </a:tc>
              </a:tr>
              <a:tr h="378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chemeClr val="dk1"/>
                          </a:solidFill>
                        </a:rPr>
                        <a:t>[0 -1]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30250" marB="30250" marR="83125" marL="831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chemeClr val="dk1"/>
                          </a:solidFill>
                        </a:rPr>
                        <a:t>1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30250" marB="30250" marR="83125" marL="831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chemeClr val="dk1"/>
                          </a:solidFill>
                        </a:rPr>
                        <a:t>1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30250" marB="30250" marR="83125" marL="83125"/>
                </a:tc>
              </a:tr>
              <a:tr h="378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rgbClr val="FF0000"/>
                          </a:solidFill>
                        </a:rPr>
                        <a:t>[-1 0.5]</a:t>
                      </a:r>
                      <a:endParaRPr sz="12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30250" marB="30250" marR="83125" marL="831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rgbClr val="FF0000"/>
                          </a:solidFill>
                        </a:rPr>
                        <a:t>1</a:t>
                      </a:r>
                      <a:endParaRPr sz="12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30250" marB="30250" marR="83125" marL="831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rgbClr val="FF0000"/>
                          </a:solidFill>
                        </a:rPr>
                        <a:t>-1</a:t>
                      </a:r>
                      <a:endParaRPr sz="12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30250" marB="30250" marR="83125" marL="83125"/>
                </a:tc>
              </a:tr>
            </a:tbl>
          </a:graphicData>
        </a:graphic>
      </p:graphicFrame>
      <p:sp>
        <p:nvSpPr>
          <p:cNvPr id="2868" name="Google Shape;2868;p86"/>
          <p:cNvSpPr/>
          <p:nvPr/>
        </p:nvSpPr>
        <p:spPr>
          <a:xfrm>
            <a:off x="4123585" y="1700381"/>
            <a:ext cx="277200" cy="201600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7775" lIns="75575" spcFirstLastPara="1" rIns="75575" wrap="square" tIns="37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872" name="Shape 2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73" name="Google Shape;2873;p87"/>
          <p:cNvGrpSpPr/>
          <p:nvPr/>
        </p:nvGrpSpPr>
        <p:grpSpPr>
          <a:xfrm>
            <a:off x="1177682" y="756550"/>
            <a:ext cx="6770750" cy="2168454"/>
            <a:chOff x="914441" y="4343400"/>
            <a:chExt cx="7447751" cy="3276600"/>
          </a:xfrm>
        </p:grpSpPr>
        <p:cxnSp>
          <p:nvCxnSpPr>
            <p:cNvPr id="2874" name="Google Shape;2874;p87"/>
            <p:cNvCxnSpPr/>
            <p:nvPr/>
          </p:nvCxnSpPr>
          <p:spPr>
            <a:xfrm>
              <a:off x="4260724" y="4343400"/>
              <a:ext cx="58800" cy="32766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triangle"/>
              <a:tailEnd len="med" w="med" type="triangle"/>
            </a:ln>
          </p:spPr>
        </p:cxnSp>
        <p:cxnSp>
          <p:nvCxnSpPr>
            <p:cNvPr id="2875" name="Google Shape;2875;p87"/>
            <p:cNvCxnSpPr/>
            <p:nvPr/>
          </p:nvCxnSpPr>
          <p:spPr>
            <a:xfrm rot="10800000">
              <a:off x="914441" y="5943600"/>
              <a:ext cx="64137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triangle"/>
              <a:tailEnd len="med" w="med" type="triangle"/>
            </a:ln>
          </p:spPr>
        </p:cxnSp>
        <p:sp>
          <p:nvSpPr>
            <p:cNvPr id="2876" name="Google Shape;2876;p87"/>
            <p:cNvSpPr/>
            <p:nvPr/>
          </p:nvSpPr>
          <p:spPr>
            <a:xfrm>
              <a:off x="4103572" y="4861002"/>
              <a:ext cx="314400" cy="3810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txBody>
            <a:bodyPr anchorCtr="0" anchor="ctr" bIns="37775" lIns="75575" spcFirstLastPara="1" rIns="75575" wrap="square" tIns="37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7" name="Google Shape;2877;p87"/>
            <p:cNvSpPr/>
            <p:nvPr/>
          </p:nvSpPr>
          <p:spPr>
            <a:xfrm>
              <a:off x="4154944" y="6645199"/>
              <a:ext cx="314400" cy="3810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txBody>
            <a:bodyPr anchorCtr="0" anchor="ctr" bIns="37775" lIns="75575" spcFirstLastPara="1" rIns="75575" wrap="square" tIns="37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8" name="Google Shape;2878;p87"/>
            <p:cNvSpPr/>
            <p:nvPr/>
          </p:nvSpPr>
          <p:spPr>
            <a:xfrm>
              <a:off x="2741124" y="5257064"/>
              <a:ext cx="314400" cy="381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37775" lIns="75575" spcFirstLastPara="1" rIns="75575" wrap="square" tIns="37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9" name="Google Shape;2879;p87"/>
            <p:cNvSpPr txBox="1"/>
            <p:nvPr/>
          </p:nvSpPr>
          <p:spPr>
            <a:xfrm>
              <a:off x="1964245" y="5324373"/>
              <a:ext cx="902700" cy="46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7775" lIns="75575" spcFirstLastPara="1" rIns="75575" wrap="square" tIns="3777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0" i="0" lang="en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[-1,0.5]</a:t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0" name="Google Shape;2880;p87"/>
            <p:cNvSpPr txBox="1"/>
            <p:nvPr/>
          </p:nvSpPr>
          <p:spPr>
            <a:xfrm>
              <a:off x="4417875" y="4839006"/>
              <a:ext cx="633600" cy="46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7775" lIns="75575" spcFirstLastPara="1" rIns="75575" wrap="square" tIns="3777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0" i="0" lang="en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[0,1]</a:t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1" name="Google Shape;2881;p87"/>
            <p:cNvSpPr txBox="1"/>
            <p:nvPr/>
          </p:nvSpPr>
          <p:spPr>
            <a:xfrm>
              <a:off x="4494819" y="6779871"/>
              <a:ext cx="710400" cy="46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7775" lIns="75575" spcFirstLastPara="1" rIns="75575" wrap="square" tIns="3777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0" i="0" lang="en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[0,-1]</a:t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2" name="Google Shape;2882;p87"/>
            <p:cNvSpPr/>
            <p:nvPr/>
          </p:nvSpPr>
          <p:spPr>
            <a:xfrm>
              <a:off x="6855371" y="4609370"/>
              <a:ext cx="314400" cy="3810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txBody>
            <a:bodyPr anchorCtr="0" anchor="ctr" bIns="37775" lIns="75575" spcFirstLastPara="1" rIns="75575" wrap="square" tIns="37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3" name="Google Shape;2883;p87"/>
            <p:cNvSpPr txBox="1"/>
            <p:nvPr/>
          </p:nvSpPr>
          <p:spPr>
            <a:xfrm>
              <a:off x="7215166" y="4640117"/>
              <a:ext cx="1063200" cy="46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7775" lIns="75575" spcFirstLastPara="1" rIns="75575" wrap="square" tIns="3777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0" i="0" lang="en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label = 1</a:t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4" name="Google Shape;2884;p87"/>
            <p:cNvSpPr/>
            <p:nvPr/>
          </p:nvSpPr>
          <p:spPr>
            <a:xfrm>
              <a:off x="6877435" y="5133873"/>
              <a:ext cx="314400" cy="381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37775" lIns="75575" spcFirstLastPara="1" rIns="75575" wrap="square" tIns="37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5" name="Google Shape;2885;p87"/>
            <p:cNvSpPr txBox="1"/>
            <p:nvPr/>
          </p:nvSpPr>
          <p:spPr>
            <a:xfrm>
              <a:off x="7222192" y="5150869"/>
              <a:ext cx="1140000" cy="46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7775" lIns="75575" spcFirstLastPara="1" rIns="75575" wrap="square" tIns="3777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0" i="0" lang="en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label = -1</a:t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886" name="Google Shape;2886;p87"/>
          <p:cNvSpPr txBox="1"/>
          <p:nvPr/>
        </p:nvSpPr>
        <p:spPr>
          <a:xfrm>
            <a:off x="1306285" y="3879236"/>
            <a:ext cx="12696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37775" lIns="75575" spcFirstLastPara="1" rIns="75575" wrap="square" tIns="377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r>
              <a:rPr b="0" baseline="3000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 [1 -0.5]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7" name="Google Shape;2887;p87"/>
          <p:cNvSpPr/>
          <p:nvPr/>
        </p:nvSpPr>
        <p:spPr>
          <a:xfrm>
            <a:off x="5078427" y="1966632"/>
            <a:ext cx="255600" cy="201600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7775" lIns="75575" spcFirstLastPara="1" rIns="75575" wrap="square" tIns="37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88" name="Google Shape;2888;p87"/>
          <p:cNvCxnSpPr>
            <a:endCxn id="2887" idx="2"/>
          </p:cNvCxnSpPr>
          <p:nvPr/>
        </p:nvCxnSpPr>
        <p:spPr>
          <a:xfrm>
            <a:off x="4272927" y="1815432"/>
            <a:ext cx="805500" cy="2520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889" name="Google Shape;2889;p87"/>
          <p:cNvCxnSpPr/>
          <p:nvPr/>
        </p:nvCxnSpPr>
        <p:spPr>
          <a:xfrm flipH="1" rot="10800000">
            <a:off x="3124025" y="932578"/>
            <a:ext cx="2417700" cy="16806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graphicFrame>
        <p:nvGraphicFramePr>
          <p:cNvPr id="2890" name="Google Shape;2890;p87"/>
          <p:cNvGraphicFramePr/>
          <p:nvPr/>
        </p:nvGraphicFramePr>
        <p:xfrm>
          <a:off x="3463636" y="320492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{B0E71467-BB7B-49CD-B1F7-C77975640B44}</a:tableStyleId>
              </a:tblPr>
              <a:tblGrid>
                <a:gridCol w="1246900"/>
                <a:gridCol w="1246900"/>
                <a:gridCol w="1246900"/>
              </a:tblGrid>
              <a:tr h="378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30250" marB="30250" marR="83125" marL="831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Predicted label</a:t>
                      </a:r>
                      <a:endParaRPr sz="1200" u="none" cap="none" strike="noStrike"/>
                    </a:p>
                  </a:txBody>
                  <a:tcPr marT="30250" marB="30250" marR="83125" marL="831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True label</a:t>
                      </a:r>
                      <a:endParaRPr sz="1200" u="none" cap="none" strike="noStrike"/>
                    </a:p>
                  </a:txBody>
                  <a:tcPr marT="30250" marB="30250" marR="83125" marL="83125"/>
                </a:tc>
              </a:tr>
              <a:tr h="378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rgbClr val="FF0000"/>
                          </a:solidFill>
                        </a:rPr>
                        <a:t>[0 1]</a:t>
                      </a:r>
                      <a:endParaRPr sz="12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30250" marB="30250" marR="83125" marL="831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rgbClr val="FF0000"/>
                          </a:solidFill>
                        </a:rPr>
                        <a:t>-1</a:t>
                      </a:r>
                      <a:endParaRPr sz="12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30250" marB="30250" marR="83125" marL="831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rgbClr val="FF0000"/>
                          </a:solidFill>
                        </a:rPr>
                        <a:t>1</a:t>
                      </a:r>
                      <a:endParaRPr sz="12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30250" marB="30250" marR="83125" marL="83125"/>
                </a:tc>
              </a:tr>
              <a:tr h="378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chemeClr val="dk1"/>
                          </a:solidFill>
                        </a:rPr>
                        <a:t>[0 -1]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30250" marB="30250" marR="83125" marL="831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chemeClr val="dk1"/>
                          </a:solidFill>
                        </a:rPr>
                        <a:t>1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30250" marB="30250" marR="83125" marL="831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chemeClr val="dk1"/>
                          </a:solidFill>
                        </a:rPr>
                        <a:t>1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30250" marB="30250" marR="83125" marL="83125"/>
                </a:tc>
              </a:tr>
              <a:tr h="378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chemeClr val="dk1"/>
                          </a:solidFill>
                        </a:rPr>
                        <a:t>[-1 0.5]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30250" marB="30250" marR="83125" marL="831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chemeClr val="dk1"/>
                          </a:solidFill>
                        </a:rPr>
                        <a:t>-1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30250" marB="30250" marR="83125" marL="831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chemeClr val="dk1"/>
                          </a:solidFill>
                        </a:rPr>
                        <a:t>-1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30250" marB="30250" marR="83125" marL="83125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894" name="Shape 2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95" name="Google Shape;2895;p88"/>
          <p:cNvGrpSpPr/>
          <p:nvPr/>
        </p:nvGrpSpPr>
        <p:grpSpPr>
          <a:xfrm>
            <a:off x="1177682" y="756550"/>
            <a:ext cx="6770750" cy="2168454"/>
            <a:chOff x="914441" y="4343400"/>
            <a:chExt cx="7447751" cy="3276600"/>
          </a:xfrm>
        </p:grpSpPr>
        <p:cxnSp>
          <p:nvCxnSpPr>
            <p:cNvPr id="2896" name="Google Shape;2896;p88"/>
            <p:cNvCxnSpPr/>
            <p:nvPr/>
          </p:nvCxnSpPr>
          <p:spPr>
            <a:xfrm>
              <a:off x="4260724" y="4343400"/>
              <a:ext cx="58800" cy="32766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triangle"/>
              <a:tailEnd len="med" w="med" type="triangle"/>
            </a:ln>
          </p:spPr>
        </p:cxnSp>
        <p:cxnSp>
          <p:nvCxnSpPr>
            <p:cNvPr id="2897" name="Google Shape;2897;p88"/>
            <p:cNvCxnSpPr/>
            <p:nvPr/>
          </p:nvCxnSpPr>
          <p:spPr>
            <a:xfrm rot="10800000">
              <a:off x="914441" y="5943600"/>
              <a:ext cx="64137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triangle"/>
              <a:tailEnd len="med" w="med" type="triangle"/>
            </a:ln>
          </p:spPr>
        </p:cxnSp>
        <p:sp>
          <p:nvSpPr>
            <p:cNvPr id="2898" name="Google Shape;2898;p88"/>
            <p:cNvSpPr/>
            <p:nvPr/>
          </p:nvSpPr>
          <p:spPr>
            <a:xfrm>
              <a:off x="4103572" y="4861002"/>
              <a:ext cx="314400" cy="3810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txBody>
            <a:bodyPr anchorCtr="0" anchor="ctr" bIns="37775" lIns="75575" spcFirstLastPara="1" rIns="75575" wrap="square" tIns="37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9" name="Google Shape;2899;p88"/>
            <p:cNvSpPr/>
            <p:nvPr/>
          </p:nvSpPr>
          <p:spPr>
            <a:xfrm>
              <a:off x="4154944" y="6645199"/>
              <a:ext cx="314400" cy="3810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txBody>
            <a:bodyPr anchorCtr="0" anchor="ctr" bIns="37775" lIns="75575" spcFirstLastPara="1" rIns="75575" wrap="square" tIns="37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0" name="Google Shape;2900;p88"/>
            <p:cNvSpPr/>
            <p:nvPr/>
          </p:nvSpPr>
          <p:spPr>
            <a:xfrm>
              <a:off x="2741124" y="5257064"/>
              <a:ext cx="314400" cy="381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37775" lIns="75575" spcFirstLastPara="1" rIns="75575" wrap="square" tIns="37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1" name="Google Shape;2901;p88"/>
            <p:cNvSpPr txBox="1"/>
            <p:nvPr/>
          </p:nvSpPr>
          <p:spPr>
            <a:xfrm>
              <a:off x="1964245" y="5324373"/>
              <a:ext cx="902700" cy="46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7775" lIns="75575" spcFirstLastPara="1" rIns="75575" wrap="square" tIns="3777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0" i="0" lang="en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[-1,0.5]</a:t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2" name="Google Shape;2902;p88"/>
            <p:cNvSpPr txBox="1"/>
            <p:nvPr/>
          </p:nvSpPr>
          <p:spPr>
            <a:xfrm>
              <a:off x="4417875" y="4839006"/>
              <a:ext cx="633600" cy="46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7775" lIns="75575" spcFirstLastPara="1" rIns="75575" wrap="square" tIns="3777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0" i="0" lang="en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[0,1]</a:t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3" name="Google Shape;2903;p88"/>
            <p:cNvSpPr txBox="1"/>
            <p:nvPr/>
          </p:nvSpPr>
          <p:spPr>
            <a:xfrm>
              <a:off x="4494819" y="6779871"/>
              <a:ext cx="710400" cy="46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7775" lIns="75575" spcFirstLastPara="1" rIns="75575" wrap="square" tIns="3777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0" i="0" lang="en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[0,-1]</a:t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4" name="Google Shape;2904;p88"/>
            <p:cNvSpPr/>
            <p:nvPr/>
          </p:nvSpPr>
          <p:spPr>
            <a:xfrm>
              <a:off x="6855371" y="4609370"/>
              <a:ext cx="314400" cy="3810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txBody>
            <a:bodyPr anchorCtr="0" anchor="ctr" bIns="37775" lIns="75575" spcFirstLastPara="1" rIns="75575" wrap="square" tIns="37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5" name="Google Shape;2905;p88"/>
            <p:cNvSpPr txBox="1"/>
            <p:nvPr/>
          </p:nvSpPr>
          <p:spPr>
            <a:xfrm>
              <a:off x="7215166" y="4640117"/>
              <a:ext cx="1063200" cy="46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7775" lIns="75575" spcFirstLastPara="1" rIns="75575" wrap="square" tIns="3777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0" i="0" lang="en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label = 1</a:t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6" name="Google Shape;2906;p88"/>
            <p:cNvSpPr/>
            <p:nvPr/>
          </p:nvSpPr>
          <p:spPr>
            <a:xfrm>
              <a:off x="6877435" y="5133873"/>
              <a:ext cx="314400" cy="381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37775" lIns="75575" spcFirstLastPara="1" rIns="75575" wrap="square" tIns="37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7" name="Google Shape;2907;p88"/>
            <p:cNvSpPr txBox="1"/>
            <p:nvPr/>
          </p:nvSpPr>
          <p:spPr>
            <a:xfrm>
              <a:off x="7222192" y="5150869"/>
              <a:ext cx="1140000" cy="46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7775" lIns="75575" spcFirstLastPara="1" rIns="75575" wrap="square" tIns="3777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0" i="0" lang="en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label = -1</a:t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08" name="Google Shape;2908;p88"/>
          <p:cNvSpPr txBox="1"/>
          <p:nvPr/>
        </p:nvSpPr>
        <p:spPr>
          <a:xfrm>
            <a:off x="1306285" y="3879236"/>
            <a:ext cx="11601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37775" lIns="75575" spcFirstLastPara="1" rIns="75575" wrap="square" tIns="377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r>
              <a:rPr b="0" baseline="3000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 [1 0.5]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9" name="Google Shape;2909;p88"/>
          <p:cNvSpPr/>
          <p:nvPr/>
        </p:nvSpPr>
        <p:spPr>
          <a:xfrm>
            <a:off x="4995291" y="1362153"/>
            <a:ext cx="255600" cy="201600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7775" lIns="75575" spcFirstLastPara="1" rIns="75575" wrap="square" tIns="37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910" name="Google Shape;2910;p88"/>
          <p:cNvCxnSpPr>
            <a:endCxn id="2909" idx="2"/>
          </p:cNvCxnSpPr>
          <p:nvPr/>
        </p:nvCxnSpPr>
        <p:spPr>
          <a:xfrm flipH="1" rot="10800000">
            <a:off x="4247991" y="1462953"/>
            <a:ext cx="747300" cy="3663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911" name="Google Shape;2911;p88"/>
          <p:cNvCxnSpPr/>
          <p:nvPr/>
        </p:nvCxnSpPr>
        <p:spPr>
          <a:xfrm>
            <a:off x="3124025" y="1062094"/>
            <a:ext cx="2517600" cy="17112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graphicFrame>
        <p:nvGraphicFramePr>
          <p:cNvPr id="2912" name="Google Shape;2912;p88"/>
          <p:cNvGraphicFramePr/>
          <p:nvPr/>
        </p:nvGraphicFramePr>
        <p:xfrm>
          <a:off x="3463636" y="320492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{B0E71467-BB7B-49CD-B1F7-C77975640B44}</a:tableStyleId>
              </a:tblPr>
              <a:tblGrid>
                <a:gridCol w="1246900"/>
                <a:gridCol w="1246900"/>
                <a:gridCol w="1246900"/>
              </a:tblGrid>
              <a:tr h="378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30250" marB="30250" marR="83125" marL="831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Predicted label</a:t>
                      </a:r>
                      <a:endParaRPr sz="1200" u="none" cap="none" strike="noStrike"/>
                    </a:p>
                  </a:txBody>
                  <a:tcPr marT="30250" marB="30250" marR="83125" marL="831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True label</a:t>
                      </a:r>
                      <a:endParaRPr sz="1200" u="none" cap="none" strike="noStrike"/>
                    </a:p>
                  </a:txBody>
                  <a:tcPr marT="30250" marB="30250" marR="83125" marL="83125"/>
                </a:tc>
              </a:tr>
              <a:tr h="378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chemeClr val="dk1"/>
                          </a:solidFill>
                        </a:rPr>
                        <a:t>[0 1]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30250" marB="30250" marR="83125" marL="831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chemeClr val="dk1"/>
                          </a:solidFill>
                        </a:rPr>
                        <a:t>1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30250" marB="30250" marR="83125" marL="831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chemeClr val="dk1"/>
                          </a:solidFill>
                        </a:rPr>
                        <a:t>1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30250" marB="30250" marR="83125" marL="83125"/>
                </a:tc>
              </a:tr>
              <a:tr h="378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rgbClr val="FF0000"/>
                          </a:solidFill>
                        </a:rPr>
                        <a:t>[0 -1]</a:t>
                      </a:r>
                      <a:endParaRPr sz="12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30250" marB="30250" marR="83125" marL="831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rgbClr val="FF0000"/>
                          </a:solidFill>
                        </a:rPr>
                        <a:t>-1</a:t>
                      </a:r>
                      <a:endParaRPr sz="12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30250" marB="30250" marR="83125" marL="831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rgbClr val="FF0000"/>
                          </a:solidFill>
                        </a:rPr>
                        <a:t>1</a:t>
                      </a:r>
                      <a:endParaRPr sz="12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30250" marB="30250" marR="83125" marL="83125"/>
                </a:tc>
              </a:tr>
              <a:tr h="378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chemeClr val="dk1"/>
                          </a:solidFill>
                        </a:rPr>
                        <a:t>[-1 0.5]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30250" marB="30250" marR="83125" marL="831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chemeClr val="dk1"/>
                          </a:solidFill>
                        </a:rPr>
                        <a:t>-1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30250" marB="30250" marR="83125" marL="831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chemeClr val="dk1"/>
                          </a:solidFill>
                        </a:rPr>
                        <a:t>-1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30250" marB="30250" marR="83125" marL="83125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916" name="Shape 2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17" name="Google Shape;2917;p89"/>
          <p:cNvGrpSpPr/>
          <p:nvPr/>
        </p:nvGrpSpPr>
        <p:grpSpPr>
          <a:xfrm>
            <a:off x="1177682" y="756550"/>
            <a:ext cx="6770750" cy="2168454"/>
            <a:chOff x="914441" y="4343400"/>
            <a:chExt cx="7447751" cy="3276600"/>
          </a:xfrm>
        </p:grpSpPr>
        <p:cxnSp>
          <p:nvCxnSpPr>
            <p:cNvPr id="2918" name="Google Shape;2918;p89"/>
            <p:cNvCxnSpPr/>
            <p:nvPr/>
          </p:nvCxnSpPr>
          <p:spPr>
            <a:xfrm>
              <a:off x="4260724" y="4343400"/>
              <a:ext cx="58800" cy="32766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triangle"/>
              <a:tailEnd len="med" w="med" type="triangle"/>
            </a:ln>
          </p:spPr>
        </p:cxnSp>
        <p:cxnSp>
          <p:nvCxnSpPr>
            <p:cNvPr id="2919" name="Google Shape;2919;p89"/>
            <p:cNvCxnSpPr/>
            <p:nvPr/>
          </p:nvCxnSpPr>
          <p:spPr>
            <a:xfrm rot="10800000">
              <a:off x="914441" y="5943600"/>
              <a:ext cx="64137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triangle"/>
              <a:tailEnd len="med" w="med" type="triangle"/>
            </a:ln>
          </p:spPr>
        </p:cxnSp>
        <p:sp>
          <p:nvSpPr>
            <p:cNvPr id="2920" name="Google Shape;2920;p89"/>
            <p:cNvSpPr/>
            <p:nvPr/>
          </p:nvSpPr>
          <p:spPr>
            <a:xfrm>
              <a:off x="4103572" y="4861002"/>
              <a:ext cx="314400" cy="3810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txBody>
            <a:bodyPr anchorCtr="0" anchor="ctr" bIns="37775" lIns="75575" spcFirstLastPara="1" rIns="75575" wrap="square" tIns="37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1" name="Google Shape;2921;p89"/>
            <p:cNvSpPr/>
            <p:nvPr/>
          </p:nvSpPr>
          <p:spPr>
            <a:xfrm>
              <a:off x="4154944" y="6645199"/>
              <a:ext cx="314400" cy="3810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txBody>
            <a:bodyPr anchorCtr="0" anchor="ctr" bIns="37775" lIns="75575" spcFirstLastPara="1" rIns="75575" wrap="square" tIns="37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2" name="Google Shape;2922;p89"/>
            <p:cNvSpPr/>
            <p:nvPr/>
          </p:nvSpPr>
          <p:spPr>
            <a:xfrm>
              <a:off x="2741124" y="5257064"/>
              <a:ext cx="314400" cy="381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37775" lIns="75575" spcFirstLastPara="1" rIns="75575" wrap="square" tIns="37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3" name="Google Shape;2923;p89"/>
            <p:cNvSpPr txBox="1"/>
            <p:nvPr/>
          </p:nvSpPr>
          <p:spPr>
            <a:xfrm>
              <a:off x="1964245" y="5324373"/>
              <a:ext cx="902700" cy="46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7775" lIns="75575" spcFirstLastPara="1" rIns="75575" wrap="square" tIns="3777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0" i="0" lang="en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[-1,0.5]</a:t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4" name="Google Shape;2924;p89"/>
            <p:cNvSpPr txBox="1"/>
            <p:nvPr/>
          </p:nvSpPr>
          <p:spPr>
            <a:xfrm>
              <a:off x="4417875" y="4839006"/>
              <a:ext cx="633600" cy="46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7775" lIns="75575" spcFirstLastPara="1" rIns="75575" wrap="square" tIns="3777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0" i="0" lang="en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[0,1]</a:t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5" name="Google Shape;2925;p89"/>
            <p:cNvSpPr txBox="1"/>
            <p:nvPr/>
          </p:nvSpPr>
          <p:spPr>
            <a:xfrm>
              <a:off x="4494819" y="6779871"/>
              <a:ext cx="710400" cy="46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7775" lIns="75575" spcFirstLastPara="1" rIns="75575" wrap="square" tIns="3777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0" i="0" lang="en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[0,-1]</a:t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6" name="Google Shape;2926;p89"/>
            <p:cNvSpPr/>
            <p:nvPr/>
          </p:nvSpPr>
          <p:spPr>
            <a:xfrm>
              <a:off x="6855371" y="4609370"/>
              <a:ext cx="314400" cy="3810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txBody>
            <a:bodyPr anchorCtr="0" anchor="ctr" bIns="37775" lIns="75575" spcFirstLastPara="1" rIns="75575" wrap="square" tIns="37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7" name="Google Shape;2927;p89"/>
            <p:cNvSpPr txBox="1"/>
            <p:nvPr/>
          </p:nvSpPr>
          <p:spPr>
            <a:xfrm>
              <a:off x="7215166" y="4640117"/>
              <a:ext cx="1063200" cy="46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7775" lIns="75575" spcFirstLastPara="1" rIns="75575" wrap="square" tIns="3777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0" i="0" lang="en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label = 1</a:t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8" name="Google Shape;2928;p89"/>
            <p:cNvSpPr/>
            <p:nvPr/>
          </p:nvSpPr>
          <p:spPr>
            <a:xfrm>
              <a:off x="6877435" y="5133873"/>
              <a:ext cx="314400" cy="381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37775" lIns="75575" spcFirstLastPara="1" rIns="75575" wrap="square" tIns="37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9" name="Google Shape;2929;p89"/>
            <p:cNvSpPr txBox="1"/>
            <p:nvPr/>
          </p:nvSpPr>
          <p:spPr>
            <a:xfrm>
              <a:off x="7222192" y="5150869"/>
              <a:ext cx="1140000" cy="46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7775" lIns="75575" spcFirstLastPara="1" rIns="75575" wrap="square" tIns="3777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0" i="0" lang="en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label = -1</a:t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30" name="Google Shape;2930;p89"/>
          <p:cNvSpPr txBox="1"/>
          <p:nvPr/>
        </p:nvSpPr>
        <p:spPr>
          <a:xfrm>
            <a:off x="1306285" y="3879236"/>
            <a:ext cx="12303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37775" lIns="75575" spcFirstLastPara="1" rIns="75575" wrap="square" tIns="377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r>
              <a:rPr b="0" baseline="3000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 [1 -0.5]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1" name="Google Shape;2931;p89"/>
          <p:cNvSpPr/>
          <p:nvPr/>
        </p:nvSpPr>
        <p:spPr>
          <a:xfrm>
            <a:off x="5078427" y="1966632"/>
            <a:ext cx="255600" cy="201600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7775" lIns="75575" spcFirstLastPara="1" rIns="75575" wrap="square" tIns="37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932" name="Google Shape;2932;p89"/>
          <p:cNvCxnSpPr>
            <a:endCxn id="2931" idx="2"/>
          </p:cNvCxnSpPr>
          <p:nvPr/>
        </p:nvCxnSpPr>
        <p:spPr>
          <a:xfrm>
            <a:off x="4272927" y="1815432"/>
            <a:ext cx="805500" cy="2520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933" name="Google Shape;2933;p89"/>
          <p:cNvCxnSpPr/>
          <p:nvPr/>
        </p:nvCxnSpPr>
        <p:spPr>
          <a:xfrm flipH="1" rot="10800000">
            <a:off x="3124025" y="932578"/>
            <a:ext cx="2417700" cy="16806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graphicFrame>
        <p:nvGraphicFramePr>
          <p:cNvPr id="2934" name="Google Shape;2934;p89"/>
          <p:cNvGraphicFramePr/>
          <p:nvPr/>
        </p:nvGraphicFramePr>
        <p:xfrm>
          <a:off x="3463636" y="320492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{B0E71467-BB7B-49CD-B1F7-C77975640B44}</a:tableStyleId>
              </a:tblPr>
              <a:tblGrid>
                <a:gridCol w="1246900"/>
                <a:gridCol w="1246900"/>
                <a:gridCol w="1246900"/>
              </a:tblGrid>
              <a:tr h="378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30250" marB="30250" marR="83125" marL="831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Predicted label</a:t>
                      </a:r>
                      <a:endParaRPr sz="1200" u="none" cap="none" strike="noStrike"/>
                    </a:p>
                  </a:txBody>
                  <a:tcPr marT="30250" marB="30250" marR="83125" marL="831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True label</a:t>
                      </a:r>
                      <a:endParaRPr sz="1200" u="none" cap="none" strike="noStrike"/>
                    </a:p>
                  </a:txBody>
                  <a:tcPr marT="30250" marB="30250" marR="83125" marL="83125"/>
                </a:tc>
              </a:tr>
              <a:tr h="378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rgbClr val="FF0000"/>
                          </a:solidFill>
                        </a:rPr>
                        <a:t>[0 1]</a:t>
                      </a:r>
                      <a:endParaRPr sz="12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30250" marB="30250" marR="83125" marL="831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rgbClr val="FF0000"/>
                          </a:solidFill>
                        </a:rPr>
                        <a:t>-1</a:t>
                      </a:r>
                      <a:endParaRPr sz="12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30250" marB="30250" marR="83125" marL="831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rgbClr val="FF0000"/>
                          </a:solidFill>
                        </a:rPr>
                        <a:t>1</a:t>
                      </a:r>
                      <a:endParaRPr sz="12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30250" marB="30250" marR="83125" marL="83125"/>
                </a:tc>
              </a:tr>
              <a:tr h="378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chemeClr val="dk1"/>
                          </a:solidFill>
                        </a:rPr>
                        <a:t>[0 -1]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30250" marB="30250" marR="83125" marL="831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chemeClr val="dk1"/>
                          </a:solidFill>
                        </a:rPr>
                        <a:t>1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30250" marB="30250" marR="83125" marL="831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chemeClr val="dk1"/>
                          </a:solidFill>
                        </a:rPr>
                        <a:t>1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30250" marB="30250" marR="83125" marL="83125"/>
                </a:tc>
              </a:tr>
              <a:tr h="378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chemeClr val="dk1"/>
                          </a:solidFill>
                        </a:rPr>
                        <a:t>[-1 0.5]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30250" marB="30250" marR="83125" marL="831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chemeClr val="dk1"/>
                          </a:solidFill>
                        </a:rPr>
                        <a:t>-1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30250" marB="30250" marR="83125" marL="831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chemeClr val="dk1"/>
                          </a:solidFill>
                        </a:rPr>
                        <a:t>-1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30250" marB="30250" marR="83125" marL="83125"/>
                </a:tc>
              </a:tr>
            </a:tbl>
          </a:graphicData>
        </a:graphic>
      </p:graphicFrame>
      <p:sp>
        <p:nvSpPr>
          <p:cNvPr id="2935" name="Google Shape;2935;p89"/>
          <p:cNvSpPr txBox="1"/>
          <p:nvPr/>
        </p:nvSpPr>
        <p:spPr>
          <a:xfrm>
            <a:off x="6338455" y="2290802"/>
            <a:ext cx="2522700" cy="5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37775" lIns="75575" spcFirstLastPara="1" rIns="75575" wrap="square" tIns="377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PERCEPTRON </a:t>
            </a:r>
            <a:br>
              <a:rPr b="1" i="0" lang="en" sz="15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" sz="15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DOES NOT CONVERGE</a:t>
            </a:r>
            <a:endParaRPr b="1" i="0" sz="15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939" name="Shape 2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40" name="Google Shape;2940;p90"/>
          <p:cNvGrpSpPr/>
          <p:nvPr/>
        </p:nvGrpSpPr>
        <p:grpSpPr>
          <a:xfrm>
            <a:off x="1316167" y="1412049"/>
            <a:ext cx="6788463" cy="2259514"/>
            <a:chOff x="3138677" y="1973840"/>
            <a:chExt cx="6398777" cy="2681598"/>
          </a:xfrm>
        </p:grpSpPr>
        <p:pic>
          <p:nvPicPr>
            <p:cNvPr id="2941" name="Google Shape;2941;p9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613378" y="1974138"/>
              <a:ext cx="477824" cy="184633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942" name="Google Shape;2942;p90"/>
            <p:cNvGrpSpPr/>
            <p:nvPr/>
          </p:nvGrpSpPr>
          <p:grpSpPr>
            <a:xfrm>
              <a:off x="3815403" y="2480284"/>
              <a:ext cx="329139" cy="281990"/>
              <a:chOff x="3815403" y="2480284"/>
              <a:chExt cx="329139" cy="281990"/>
            </a:xfrm>
          </p:grpSpPr>
          <p:pic>
            <p:nvPicPr>
              <p:cNvPr id="2943" name="Google Shape;2943;p90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3815403" y="2562580"/>
                <a:ext cx="84025" cy="12755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944" name="Google Shape;2944;p90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3920464" y="2480284"/>
                <a:ext cx="224078" cy="28199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945" name="Google Shape;2945;p90"/>
            <p:cNvGrpSpPr/>
            <p:nvPr/>
          </p:nvGrpSpPr>
          <p:grpSpPr>
            <a:xfrm>
              <a:off x="4189641" y="2490215"/>
              <a:ext cx="297396" cy="158521"/>
              <a:chOff x="4189641" y="2490215"/>
              <a:chExt cx="297396" cy="158521"/>
            </a:xfrm>
          </p:grpSpPr>
          <p:pic>
            <p:nvPicPr>
              <p:cNvPr id="2946" name="Google Shape;2946;p90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4189641" y="2533743"/>
                <a:ext cx="149212" cy="114993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947" name="Google Shape;2947;p90"/>
              <p:cNvSpPr/>
              <p:nvPr/>
            </p:nvSpPr>
            <p:spPr>
              <a:xfrm>
                <a:off x="4377035" y="2526029"/>
                <a:ext cx="77470" cy="95885"/>
              </a:xfrm>
              <a:custGeom>
                <a:rect b="b" l="l" r="r" t="t"/>
                <a:pathLst>
                  <a:path extrusionOk="0" h="95885" w="77470">
                    <a:moveTo>
                      <a:pt x="51708" y="46482"/>
                    </a:moveTo>
                    <a:lnTo>
                      <a:pt x="48279" y="38361"/>
                    </a:lnTo>
                    <a:lnTo>
                      <a:pt x="44850" y="30099"/>
                    </a:lnTo>
                    <a:lnTo>
                      <a:pt x="41421" y="21836"/>
                    </a:lnTo>
                    <a:lnTo>
                      <a:pt x="37992" y="13716"/>
                    </a:lnTo>
                    <a:lnTo>
                      <a:pt x="35706" y="10668"/>
                    </a:lnTo>
                    <a:lnTo>
                      <a:pt x="31134" y="0"/>
                    </a:lnTo>
                    <a:lnTo>
                      <a:pt x="6750" y="38100"/>
                    </a:lnTo>
                    <a:lnTo>
                      <a:pt x="0" y="73247"/>
                    </a:lnTo>
                    <a:lnTo>
                      <a:pt x="654" y="85344"/>
                    </a:lnTo>
                    <a:lnTo>
                      <a:pt x="3214" y="91047"/>
                    </a:lnTo>
                    <a:lnTo>
                      <a:pt x="7989" y="94392"/>
                    </a:lnTo>
                    <a:lnTo>
                      <a:pt x="14049" y="95309"/>
                    </a:lnTo>
                    <a:lnTo>
                      <a:pt x="20466" y="93726"/>
                    </a:lnTo>
                    <a:lnTo>
                      <a:pt x="42564" y="62484"/>
                    </a:lnTo>
                    <a:lnTo>
                      <a:pt x="47815" y="43731"/>
                    </a:lnTo>
                    <a:lnTo>
                      <a:pt x="49422" y="37338"/>
                    </a:lnTo>
                    <a:lnTo>
                      <a:pt x="50184" y="41148"/>
                    </a:lnTo>
                    <a:lnTo>
                      <a:pt x="51708" y="48006"/>
                    </a:lnTo>
                    <a:lnTo>
                      <a:pt x="52470" y="52578"/>
                    </a:lnTo>
                    <a:lnTo>
                      <a:pt x="66948" y="80772"/>
                    </a:lnTo>
                    <a:lnTo>
                      <a:pt x="72282" y="80010"/>
                    </a:lnTo>
                    <a:lnTo>
                      <a:pt x="76854" y="80772"/>
                    </a:lnTo>
                  </a:path>
                </a:pathLst>
              </a:custGeom>
              <a:noFill/>
              <a:ln cap="flat" cmpd="sng" w="2290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48" name="Google Shape;2948;p90"/>
              <p:cNvSpPr/>
              <p:nvPr/>
            </p:nvSpPr>
            <p:spPr>
              <a:xfrm>
                <a:off x="4477512" y="2490215"/>
                <a:ext cx="9525" cy="121919"/>
              </a:xfrm>
              <a:custGeom>
                <a:rect b="b" l="l" r="r" t="t"/>
                <a:pathLst>
                  <a:path extrusionOk="0" h="121919" w="9525">
                    <a:moveTo>
                      <a:pt x="0" y="0"/>
                    </a:moveTo>
                    <a:lnTo>
                      <a:pt x="1262" y="14978"/>
                    </a:lnTo>
                    <a:lnTo>
                      <a:pt x="2667" y="30098"/>
                    </a:lnTo>
                    <a:lnTo>
                      <a:pt x="4071" y="45219"/>
                    </a:lnTo>
                    <a:lnTo>
                      <a:pt x="7524" y="87249"/>
                    </a:lnTo>
                    <a:lnTo>
                      <a:pt x="9144" y="114300"/>
                    </a:lnTo>
                    <a:lnTo>
                      <a:pt x="9144" y="116586"/>
                    </a:lnTo>
                    <a:lnTo>
                      <a:pt x="9144" y="119634"/>
                    </a:lnTo>
                    <a:lnTo>
                      <a:pt x="9144" y="121920"/>
                    </a:lnTo>
                  </a:path>
                </a:pathLst>
              </a:custGeom>
              <a:noFill/>
              <a:ln cap="flat" cmpd="sng" w="2290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949" name="Google Shape;2949;p90"/>
            <p:cNvSpPr/>
            <p:nvPr/>
          </p:nvSpPr>
          <p:spPr>
            <a:xfrm>
              <a:off x="3704844" y="2199572"/>
              <a:ext cx="347979" cy="27305"/>
            </a:xfrm>
            <a:custGeom>
              <a:rect b="b" l="l" r="r" t="t"/>
              <a:pathLst>
                <a:path extrusionOk="0" h="27305" w="347979">
                  <a:moveTo>
                    <a:pt x="0" y="26991"/>
                  </a:moveTo>
                  <a:lnTo>
                    <a:pt x="18859" y="25038"/>
                  </a:lnTo>
                  <a:lnTo>
                    <a:pt x="37719" y="22800"/>
                  </a:lnTo>
                  <a:lnTo>
                    <a:pt x="56578" y="20562"/>
                  </a:lnTo>
                  <a:lnTo>
                    <a:pt x="75438" y="18609"/>
                  </a:lnTo>
                  <a:lnTo>
                    <a:pt x="114300" y="14775"/>
                  </a:lnTo>
                  <a:lnTo>
                    <a:pt x="153162" y="11370"/>
                  </a:lnTo>
                  <a:lnTo>
                    <a:pt x="192024" y="8536"/>
                  </a:lnTo>
                  <a:lnTo>
                    <a:pt x="230886" y="6417"/>
                  </a:lnTo>
                  <a:lnTo>
                    <a:pt x="258437" y="4822"/>
                  </a:lnTo>
                  <a:lnTo>
                    <a:pt x="286130" y="3369"/>
                  </a:lnTo>
                  <a:lnTo>
                    <a:pt x="313824" y="1916"/>
                  </a:lnTo>
                  <a:lnTo>
                    <a:pt x="341376" y="321"/>
                  </a:lnTo>
                  <a:lnTo>
                    <a:pt x="347853" y="0"/>
                  </a:lnTo>
                  <a:lnTo>
                    <a:pt x="347472" y="35"/>
                  </a:lnTo>
                  <a:lnTo>
                    <a:pt x="343090" y="214"/>
                  </a:lnTo>
                  <a:lnTo>
                    <a:pt x="337566" y="321"/>
                  </a:lnTo>
                </a:path>
              </a:pathLst>
            </a:custGeom>
            <a:noFill/>
            <a:ln cap="flat" cmpd="sng" w="22900">
              <a:solidFill>
                <a:srgbClr val="3366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950" name="Google Shape;2950;p90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4935448" y="2385034"/>
              <a:ext cx="223316" cy="27418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51" name="Google Shape;2951;p90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5276824" y="2539720"/>
              <a:ext cx="136448" cy="92252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952" name="Google Shape;2952;p90"/>
            <p:cNvGrpSpPr/>
            <p:nvPr/>
          </p:nvGrpSpPr>
          <p:grpSpPr>
            <a:xfrm>
              <a:off x="5502795" y="2290000"/>
              <a:ext cx="428866" cy="597237"/>
              <a:chOff x="5502795" y="2290000"/>
              <a:chExt cx="428866" cy="597237"/>
            </a:xfrm>
          </p:grpSpPr>
          <p:sp>
            <p:nvSpPr>
              <p:cNvPr id="2953" name="Google Shape;2953;p90"/>
              <p:cNvSpPr/>
              <p:nvPr/>
            </p:nvSpPr>
            <p:spPr>
              <a:xfrm>
                <a:off x="5502795" y="2360187"/>
                <a:ext cx="125095" cy="527050"/>
              </a:xfrm>
              <a:custGeom>
                <a:rect b="b" l="l" r="r" t="t"/>
                <a:pathLst>
                  <a:path extrusionOk="0" h="527050" w="125095">
                    <a:moveTo>
                      <a:pt x="85713" y="19538"/>
                    </a:moveTo>
                    <a:lnTo>
                      <a:pt x="43600" y="2607"/>
                    </a:lnTo>
                    <a:lnTo>
                      <a:pt x="19895" y="0"/>
                    </a:lnTo>
                    <a:lnTo>
                      <a:pt x="12561" y="583"/>
                    </a:lnTo>
                    <a:lnTo>
                      <a:pt x="6369" y="3595"/>
                    </a:lnTo>
                    <a:lnTo>
                      <a:pt x="1893" y="10394"/>
                    </a:lnTo>
                    <a:lnTo>
                      <a:pt x="0" y="21514"/>
                    </a:lnTo>
                    <a:lnTo>
                      <a:pt x="464" y="33635"/>
                    </a:lnTo>
                    <a:lnTo>
                      <a:pt x="9239" y="81331"/>
                    </a:lnTo>
                    <a:lnTo>
                      <a:pt x="20788" y="129956"/>
                    </a:lnTo>
                    <a:lnTo>
                      <a:pt x="26277" y="154412"/>
                    </a:lnTo>
                    <a:lnTo>
                      <a:pt x="39231" y="217372"/>
                    </a:lnTo>
                    <a:lnTo>
                      <a:pt x="49899" y="280904"/>
                    </a:lnTo>
                    <a:lnTo>
                      <a:pt x="56661" y="340816"/>
                    </a:lnTo>
                    <a:lnTo>
                      <a:pt x="60567" y="401300"/>
                    </a:lnTo>
                    <a:lnTo>
                      <a:pt x="61912" y="424148"/>
                    </a:lnTo>
                    <a:lnTo>
                      <a:pt x="62757" y="446924"/>
                    </a:lnTo>
                    <a:lnTo>
                      <a:pt x="63460" y="469558"/>
                    </a:lnTo>
                    <a:lnTo>
                      <a:pt x="64377" y="491978"/>
                    </a:lnTo>
                    <a:lnTo>
                      <a:pt x="71997" y="527030"/>
                    </a:lnTo>
                    <a:lnTo>
                      <a:pt x="78855" y="525506"/>
                    </a:lnTo>
                    <a:lnTo>
                      <a:pt x="83427" y="525506"/>
                    </a:lnTo>
                    <a:lnTo>
                      <a:pt x="89606" y="526149"/>
                    </a:lnTo>
                    <a:lnTo>
                      <a:pt x="96285" y="526649"/>
                    </a:lnTo>
                    <a:lnTo>
                      <a:pt x="102822" y="526577"/>
                    </a:lnTo>
                    <a:lnTo>
                      <a:pt x="108573" y="525506"/>
                    </a:lnTo>
                    <a:lnTo>
                      <a:pt x="116955" y="520172"/>
                    </a:lnTo>
                    <a:lnTo>
                      <a:pt x="120003" y="517886"/>
                    </a:lnTo>
                    <a:lnTo>
                      <a:pt x="124575" y="512552"/>
                    </a:lnTo>
                  </a:path>
                </a:pathLst>
              </a:custGeom>
              <a:noFill/>
              <a:ln cap="flat" cmpd="sng" w="2290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2954" name="Google Shape;2954;p90"/>
              <p:cNvPicPr preferRelativeResize="0"/>
              <p:nvPr/>
            </p:nvPicPr>
            <p:blipFill rotWithShape="1">
              <a:blip r:embed="rId9">
                <a:alphaModFix/>
              </a:blip>
              <a:srcRect b="0" l="0" r="0" t="0"/>
              <a:stretch/>
            </p:blipFill>
            <p:spPr>
              <a:xfrm>
                <a:off x="5668361" y="2382367"/>
                <a:ext cx="86287" cy="11248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955" name="Google Shape;2955;p90"/>
              <p:cNvPicPr preferRelativeResize="0"/>
              <p:nvPr/>
            </p:nvPicPr>
            <p:blipFill rotWithShape="1">
              <a:blip r:embed="rId10">
                <a:alphaModFix/>
              </a:blip>
              <a:srcRect b="0" l="0" r="0" t="0"/>
              <a:stretch/>
            </p:blipFill>
            <p:spPr>
              <a:xfrm>
                <a:off x="5683280" y="2702788"/>
                <a:ext cx="93467" cy="96062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956" name="Google Shape;2956;p90"/>
              <p:cNvSpPr/>
              <p:nvPr/>
            </p:nvSpPr>
            <p:spPr>
              <a:xfrm>
                <a:off x="5799582" y="2290000"/>
                <a:ext cx="132079" cy="574675"/>
              </a:xfrm>
              <a:custGeom>
                <a:rect b="b" l="l" r="r" t="t"/>
                <a:pathLst>
                  <a:path extrusionOk="0" h="574675" w="132079">
                    <a:moveTo>
                      <a:pt x="0" y="24955"/>
                    </a:moveTo>
                    <a:lnTo>
                      <a:pt x="35051" y="3619"/>
                    </a:lnTo>
                    <a:lnTo>
                      <a:pt x="63341" y="0"/>
                    </a:lnTo>
                    <a:lnTo>
                      <a:pt x="77593" y="1262"/>
                    </a:lnTo>
                    <a:lnTo>
                      <a:pt x="103536" y="29432"/>
                    </a:lnTo>
                    <a:lnTo>
                      <a:pt x="109180" y="82034"/>
                    </a:lnTo>
                    <a:lnTo>
                      <a:pt x="109347" y="108013"/>
                    </a:lnTo>
                    <a:lnTo>
                      <a:pt x="108942" y="133992"/>
                    </a:lnTo>
                    <a:lnTo>
                      <a:pt x="108966" y="159829"/>
                    </a:lnTo>
                    <a:lnTo>
                      <a:pt x="110394" y="223170"/>
                    </a:lnTo>
                    <a:lnTo>
                      <a:pt x="113538" y="287083"/>
                    </a:lnTo>
                    <a:lnTo>
                      <a:pt x="119919" y="358044"/>
                    </a:lnTo>
                    <a:lnTo>
                      <a:pt x="123074" y="393703"/>
                    </a:lnTo>
                    <a:lnTo>
                      <a:pt x="127408" y="452449"/>
                    </a:lnTo>
                    <a:lnTo>
                      <a:pt x="129909" y="498478"/>
                    </a:lnTo>
                    <a:lnTo>
                      <a:pt x="130302" y="521779"/>
                    </a:lnTo>
                    <a:lnTo>
                      <a:pt x="130302" y="525589"/>
                    </a:lnTo>
                    <a:lnTo>
                      <a:pt x="131826" y="532447"/>
                    </a:lnTo>
                    <a:lnTo>
                      <a:pt x="128778" y="533971"/>
                    </a:lnTo>
                    <a:lnTo>
                      <a:pt x="124206" y="536257"/>
                    </a:lnTo>
                    <a:lnTo>
                      <a:pt x="117348" y="537781"/>
                    </a:lnTo>
                    <a:lnTo>
                      <a:pt x="73152" y="556831"/>
                    </a:lnTo>
                    <a:lnTo>
                      <a:pt x="62412" y="561713"/>
                    </a:lnTo>
                    <a:lnTo>
                      <a:pt x="51816" y="566165"/>
                    </a:lnTo>
                    <a:lnTo>
                      <a:pt x="41219" y="570333"/>
                    </a:lnTo>
                    <a:lnTo>
                      <a:pt x="30480" y="574357"/>
                    </a:lnTo>
                  </a:path>
                </a:pathLst>
              </a:custGeom>
              <a:noFill/>
              <a:ln cap="flat" cmpd="sng" w="2290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957" name="Google Shape;2957;p90"/>
            <p:cNvGrpSpPr/>
            <p:nvPr/>
          </p:nvGrpSpPr>
          <p:grpSpPr>
            <a:xfrm>
              <a:off x="6234658" y="1973840"/>
              <a:ext cx="349094" cy="164840"/>
              <a:chOff x="6234658" y="1973840"/>
              <a:chExt cx="349094" cy="164840"/>
            </a:xfrm>
          </p:grpSpPr>
          <p:pic>
            <p:nvPicPr>
              <p:cNvPr id="2958" name="Google Shape;2958;p90"/>
              <p:cNvPicPr preferRelativeResize="0"/>
              <p:nvPr/>
            </p:nvPicPr>
            <p:blipFill rotWithShape="1">
              <a:blip r:embed="rId11">
                <a:alphaModFix/>
              </a:blip>
              <a:srcRect b="0" l="0" r="0" t="0"/>
              <a:stretch/>
            </p:blipFill>
            <p:spPr>
              <a:xfrm>
                <a:off x="6234658" y="2000796"/>
                <a:ext cx="108254" cy="13292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959" name="Google Shape;2959;p90"/>
              <p:cNvSpPr/>
              <p:nvPr/>
            </p:nvSpPr>
            <p:spPr>
              <a:xfrm>
                <a:off x="6323837" y="2095500"/>
                <a:ext cx="259079" cy="43180"/>
              </a:xfrm>
              <a:custGeom>
                <a:rect b="b" l="l" r="r" t="t"/>
                <a:pathLst>
                  <a:path extrusionOk="0" h="43180" w="259079">
                    <a:moveTo>
                      <a:pt x="0" y="41910"/>
                    </a:moveTo>
                    <a:lnTo>
                      <a:pt x="50673" y="40767"/>
                    </a:lnTo>
                    <a:lnTo>
                      <a:pt x="101346" y="32766"/>
                    </a:lnTo>
                    <a:lnTo>
                      <a:pt x="154400" y="22098"/>
                    </a:lnTo>
                    <a:lnTo>
                      <a:pt x="181177" y="16692"/>
                    </a:lnTo>
                    <a:lnTo>
                      <a:pt x="208026" y="11430"/>
                    </a:lnTo>
                    <a:lnTo>
                      <a:pt x="219575" y="9715"/>
                    </a:lnTo>
                    <a:lnTo>
                      <a:pt x="231267" y="8001"/>
                    </a:lnTo>
                    <a:lnTo>
                      <a:pt x="242958" y="6286"/>
                    </a:lnTo>
                    <a:lnTo>
                      <a:pt x="254508" y="4572"/>
                    </a:lnTo>
                    <a:lnTo>
                      <a:pt x="259079" y="3810"/>
                    </a:lnTo>
                    <a:lnTo>
                      <a:pt x="243840" y="762"/>
                    </a:lnTo>
                    <a:lnTo>
                      <a:pt x="241554" y="0"/>
                    </a:lnTo>
                  </a:path>
                </a:pathLst>
              </a:custGeom>
              <a:noFill/>
              <a:ln cap="flat" cmpd="sng" w="2290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2960" name="Google Shape;2960;p90"/>
              <p:cNvPicPr preferRelativeResize="0"/>
              <p:nvPr/>
            </p:nvPicPr>
            <p:blipFill rotWithShape="1">
              <a:blip r:embed="rId12">
                <a:alphaModFix/>
              </a:blip>
              <a:srcRect b="0" l="0" r="0" t="0"/>
              <a:stretch/>
            </p:blipFill>
            <p:spPr>
              <a:xfrm>
                <a:off x="6377914" y="1984984"/>
                <a:ext cx="96824" cy="10596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961" name="Google Shape;2961;p90"/>
              <p:cNvPicPr preferRelativeResize="0"/>
              <p:nvPr/>
            </p:nvPicPr>
            <p:blipFill rotWithShape="1">
              <a:blip r:embed="rId13">
                <a:alphaModFix/>
              </a:blip>
              <a:srcRect b="0" l="0" r="0" t="0"/>
              <a:stretch/>
            </p:blipFill>
            <p:spPr>
              <a:xfrm>
                <a:off x="6507454" y="1973840"/>
                <a:ext cx="76298" cy="7215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2962" name="Google Shape;2962;p90"/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>
              <a:off x="6471830" y="2425420"/>
              <a:ext cx="268084" cy="17912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963" name="Google Shape;2963;p90"/>
            <p:cNvGrpSpPr/>
            <p:nvPr/>
          </p:nvGrpSpPr>
          <p:grpSpPr>
            <a:xfrm>
              <a:off x="7135056" y="2349220"/>
              <a:ext cx="857586" cy="272821"/>
              <a:chOff x="7135056" y="2349220"/>
              <a:chExt cx="857586" cy="272821"/>
            </a:xfrm>
          </p:grpSpPr>
          <p:pic>
            <p:nvPicPr>
              <p:cNvPr id="2964" name="Google Shape;2964;p90"/>
              <p:cNvPicPr preferRelativeResize="0"/>
              <p:nvPr/>
            </p:nvPicPr>
            <p:blipFill rotWithShape="1">
              <a:blip r:embed="rId15">
                <a:alphaModFix/>
              </a:blip>
              <a:srcRect b="0" l="0" r="0" t="0"/>
              <a:stretch/>
            </p:blipFill>
            <p:spPr>
              <a:xfrm>
                <a:off x="7135056" y="2356078"/>
                <a:ext cx="388956" cy="20073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965" name="Google Shape;2965;p90"/>
              <p:cNvSpPr/>
              <p:nvPr/>
            </p:nvSpPr>
            <p:spPr>
              <a:xfrm>
                <a:off x="7508747" y="2370581"/>
                <a:ext cx="7620" cy="251460"/>
              </a:xfrm>
              <a:custGeom>
                <a:rect b="b" l="l" r="r" t="t"/>
                <a:pathLst>
                  <a:path extrusionOk="0" h="251460" w="7620">
                    <a:moveTo>
                      <a:pt x="7620" y="0"/>
                    </a:moveTo>
                    <a:lnTo>
                      <a:pt x="3857" y="18383"/>
                    </a:lnTo>
                    <a:lnTo>
                      <a:pt x="1524" y="36195"/>
                    </a:lnTo>
                    <a:lnTo>
                      <a:pt x="333" y="54006"/>
                    </a:lnTo>
                    <a:lnTo>
                      <a:pt x="0" y="72390"/>
                    </a:lnTo>
                    <a:lnTo>
                      <a:pt x="571" y="94226"/>
                    </a:lnTo>
                    <a:lnTo>
                      <a:pt x="1143" y="116205"/>
                    </a:lnTo>
                    <a:lnTo>
                      <a:pt x="1714" y="138183"/>
                    </a:lnTo>
                    <a:lnTo>
                      <a:pt x="2286" y="160020"/>
                    </a:lnTo>
                    <a:lnTo>
                      <a:pt x="2857" y="178998"/>
                    </a:lnTo>
                    <a:lnTo>
                      <a:pt x="3429" y="198119"/>
                    </a:lnTo>
                    <a:lnTo>
                      <a:pt x="4572" y="236220"/>
                    </a:lnTo>
                    <a:lnTo>
                      <a:pt x="5643" y="247364"/>
                    </a:lnTo>
                    <a:lnTo>
                      <a:pt x="6858" y="251460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66" name="Google Shape;2966;p90"/>
              <p:cNvSpPr/>
              <p:nvPr/>
            </p:nvSpPr>
            <p:spPr>
              <a:xfrm>
                <a:off x="7509378" y="2452723"/>
                <a:ext cx="73025" cy="97155"/>
              </a:xfrm>
              <a:custGeom>
                <a:rect b="b" l="l" r="r" t="t"/>
                <a:pathLst>
                  <a:path extrusionOk="0" h="97155" w="73025">
                    <a:moveTo>
                      <a:pt x="5464" y="96928"/>
                    </a:moveTo>
                    <a:lnTo>
                      <a:pt x="3452" y="78974"/>
                    </a:lnTo>
                    <a:lnTo>
                      <a:pt x="1369" y="60733"/>
                    </a:lnTo>
                    <a:lnTo>
                      <a:pt x="0" y="42493"/>
                    </a:lnTo>
                    <a:lnTo>
                      <a:pt x="13096" y="2464"/>
                    </a:lnTo>
                    <a:lnTo>
                      <a:pt x="33682" y="0"/>
                    </a:lnTo>
                    <a:lnTo>
                      <a:pt x="43945" y="1774"/>
                    </a:lnTo>
                    <a:lnTo>
                      <a:pt x="72580" y="32254"/>
                    </a:lnTo>
                    <a:lnTo>
                      <a:pt x="70234" y="40540"/>
                    </a:lnTo>
                    <a:lnTo>
                      <a:pt x="32896" y="67972"/>
                    </a:lnTo>
                    <a:lnTo>
                      <a:pt x="29848" y="68734"/>
                    </a:lnTo>
                    <a:lnTo>
                      <a:pt x="27562" y="69496"/>
                    </a:lnTo>
                    <a:lnTo>
                      <a:pt x="25276" y="69496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67" name="Google Shape;2967;p90"/>
              <p:cNvSpPr/>
              <p:nvPr/>
            </p:nvSpPr>
            <p:spPr>
              <a:xfrm>
                <a:off x="7615392" y="2431541"/>
                <a:ext cx="46354" cy="85725"/>
              </a:xfrm>
              <a:custGeom>
                <a:rect b="b" l="l" r="r" t="t"/>
                <a:pathLst>
                  <a:path extrusionOk="0" h="85725" w="46354">
                    <a:moveTo>
                      <a:pt x="12227" y="15239"/>
                    </a:moveTo>
                    <a:lnTo>
                      <a:pt x="9048" y="27372"/>
                    </a:lnTo>
                    <a:lnTo>
                      <a:pt x="5655" y="39719"/>
                    </a:lnTo>
                    <a:lnTo>
                      <a:pt x="2690" y="52208"/>
                    </a:lnTo>
                    <a:lnTo>
                      <a:pt x="797" y="64769"/>
                    </a:lnTo>
                    <a:lnTo>
                      <a:pt x="0" y="72270"/>
                    </a:lnTo>
                    <a:lnTo>
                      <a:pt x="702" y="78485"/>
                    </a:lnTo>
                    <a:lnTo>
                      <a:pt x="4119" y="82986"/>
                    </a:lnTo>
                    <a:lnTo>
                      <a:pt x="11465" y="85343"/>
                    </a:lnTo>
                    <a:lnTo>
                      <a:pt x="20824" y="84391"/>
                    </a:lnTo>
                    <a:lnTo>
                      <a:pt x="46041" y="44957"/>
                    </a:lnTo>
                    <a:lnTo>
                      <a:pt x="44934" y="34028"/>
                    </a:lnTo>
                    <a:lnTo>
                      <a:pt x="16037" y="3047"/>
                    </a:lnTo>
                    <a:lnTo>
                      <a:pt x="13751" y="1523"/>
                    </a:lnTo>
                    <a:lnTo>
                      <a:pt x="12227" y="2285"/>
                    </a:lnTo>
                    <a:lnTo>
                      <a:pt x="12989" y="0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68" name="Google Shape;2968;p90"/>
              <p:cNvSpPr/>
              <p:nvPr/>
            </p:nvSpPr>
            <p:spPr>
              <a:xfrm>
                <a:off x="7706867" y="2446019"/>
                <a:ext cx="3175" cy="52705"/>
              </a:xfrm>
              <a:custGeom>
                <a:rect b="b" l="l" r="r" t="t"/>
                <a:pathLst>
                  <a:path extrusionOk="0" h="52705" w="3175">
                    <a:moveTo>
                      <a:pt x="0" y="0"/>
                    </a:moveTo>
                    <a:lnTo>
                      <a:pt x="3048" y="37338"/>
                    </a:lnTo>
                    <a:lnTo>
                      <a:pt x="3048" y="44196"/>
                    </a:lnTo>
                    <a:lnTo>
                      <a:pt x="3048" y="51816"/>
                    </a:lnTo>
                    <a:lnTo>
                      <a:pt x="3048" y="52577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69" name="Google Shape;2969;p90"/>
              <p:cNvSpPr/>
              <p:nvPr/>
            </p:nvSpPr>
            <p:spPr>
              <a:xfrm>
                <a:off x="7687817" y="2385059"/>
                <a:ext cx="22859" cy="22860"/>
              </a:xfrm>
              <a:custGeom>
                <a:rect b="b" l="l" r="r" t="t"/>
                <a:pathLst>
                  <a:path extrusionOk="0" h="22860" w="22859">
                    <a:moveTo>
                      <a:pt x="0" y="5333"/>
                    </a:moveTo>
                    <a:lnTo>
                      <a:pt x="0" y="18287"/>
                    </a:lnTo>
                    <a:lnTo>
                      <a:pt x="5333" y="22859"/>
                    </a:lnTo>
                    <a:lnTo>
                      <a:pt x="17525" y="22859"/>
                    </a:lnTo>
                    <a:lnTo>
                      <a:pt x="22859" y="18287"/>
                    </a:lnTo>
                    <a:lnTo>
                      <a:pt x="22859" y="11429"/>
                    </a:lnTo>
                    <a:lnTo>
                      <a:pt x="22859" y="5333"/>
                    </a:lnTo>
                    <a:lnTo>
                      <a:pt x="17525" y="0"/>
                    </a:lnTo>
                    <a:lnTo>
                      <a:pt x="5333" y="0"/>
                    </a:lnTo>
                    <a:lnTo>
                      <a:pt x="0" y="5333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2970" name="Google Shape;2970;p90"/>
              <p:cNvPicPr preferRelativeResize="0"/>
              <p:nvPr/>
            </p:nvPicPr>
            <p:blipFill rotWithShape="1">
              <a:blip r:embed="rId16">
                <a:alphaModFix/>
              </a:blip>
              <a:srcRect b="0" l="0" r="0" t="0"/>
              <a:stretch/>
            </p:blipFill>
            <p:spPr>
              <a:xfrm>
                <a:off x="7753848" y="2349220"/>
                <a:ext cx="238794" cy="15854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2971" name="Google Shape;2971;p90"/>
            <p:cNvPicPr preferRelativeResize="0"/>
            <p:nvPr/>
          </p:nvPicPr>
          <p:blipFill rotWithShape="1">
            <a:blip r:embed="rId17">
              <a:alphaModFix/>
            </a:blip>
            <a:srcRect b="0" l="0" r="0" t="0"/>
            <a:stretch/>
          </p:blipFill>
          <p:spPr>
            <a:xfrm>
              <a:off x="8328634" y="2279878"/>
              <a:ext cx="389432" cy="17912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972" name="Google Shape;2972;p90"/>
            <p:cNvGrpSpPr/>
            <p:nvPr/>
          </p:nvGrpSpPr>
          <p:grpSpPr>
            <a:xfrm>
              <a:off x="8983979" y="2250947"/>
              <a:ext cx="176047" cy="137423"/>
              <a:chOff x="8983979" y="2250947"/>
              <a:chExt cx="176047" cy="137423"/>
            </a:xfrm>
          </p:grpSpPr>
          <p:sp>
            <p:nvSpPr>
              <p:cNvPr id="2973" name="Google Shape;2973;p90"/>
              <p:cNvSpPr/>
              <p:nvPr/>
            </p:nvSpPr>
            <p:spPr>
              <a:xfrm>
                <a:off x="8983979" y="2261615"/>
                <a:ext cx="5079" cy="123189"/>
              </a:xfrm>
              <a:custGeom>
                <a:rect b="b" l="l" r="r" t="t"/>
                <a:pathLst>
                  <a:path extrusionOk="0" h="123189" w="5079">
                    <a:moveTo>
                      <a:pt x="3048" y="15239"/>
                    </a:moveTo>
                    <a:lnTo>
                      <a:pt x="4572" y="6095"/>
                    </a:lnTo>
                    <a:lnTo>
                      <a:pt x="4572" y="5333"/>
                    </a:lnTo>
                    <a:lnTo>
                      <a:pt x="4572" y="0"/>
                    </a:lnTo>
                    <a:lnTo>
                      <a:pt x="4298" y="21716"/>
                    </a:lnTo>
                    <a:lnTo>
                      <a:pt x="3524" y="43433"/>
                    </a:lnTo>
                    <a:lnTo>
                      <a:pt x="2321" y="65150"/>
                    </a:lnTo>
                    <a:lnTo>
                      <a:pt x="762" y="86867"/>
                    </a:lnTo>
                    <a:lnTo>
                      <a:pt x="238" y="95571"/>
                    </a:lnTo>
                    <a:lnTo>
                      <a:pt x="0" y="104489"/>
                    </a:lnTo>
                    <a:lnTo>
                      <a:pt x="333" y="113549"/>
                    </a:lnTo>
                    <a:lnTo>
                      <a:pt x="1524" y="122681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74" name="Google Shape;2974;p90"/>
              <p:cNvSpPr/>
              <p:nvPr/>
            </p:nvSpPr>
            <p:spPr>
              <a:xfrm>
                <a:off x="9040367" y="2327147"/>
                <a:ext cx="9525" cy="46989"/>
              </a:xfrm>
              <a:custGeom>
                <a:rect b="b" l="l" r="r" t="t"/>
                <a:pathLst>
                  <a:path extrusionOk="0" h="46989" w="9525">
                    <a:moveTo>
                      <a:pt x="0" y="0"/>
                    </a:moveTo>
                    <a:lnTo>
                      <a:pt x="5334" y="39624"/>
                    </a:lnTo>
                    <a:lnTo>
                      <a:pt x="6096" y="42672"/>
                    </a:lnTo>
                    <a:lnTo>
                      <a:pt x="9144" y="46482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75" name="Google Shape;2975;p90"/>
              <p:cNvSpPr/>
              <p:nvPr/>
            </p:nvSpPr>
            <p:spPr>
              <a:xfrm>
                <a:off x="9022841" y="2250947"/>
                <a:ext cx="22859" cy="22860"/>
              </a:xfrm>
              <a:custGeom>
                <a:rect b="b" l="l" r="r" t="t"/>
                <a:pathLst>
                  <a:path extrusionOk="0" h="22860" w="22859">
                    <a:moveTo>
                      <a:pt x="0" y="5333"/>
                    </a:moveTo>
                    <a:lnTo>
                      <a:pt x="0" y="17525"/>
                    </a:lnTo>
                    <a:lnTo>
                      <a:pt x="4571" y="22859"/>
                    </a:lnTo>
                    <a:lnTo>
                      <a:pt x="17525" y="22859"/>
                    </a:lnTo>
                    <a:lnTo>
                      <a:pt x="22859" y="17525"/>
                    </a:lnTo>
                    <a:lnTo>
                      <a:pt x="22859" y="11429"/>
                    </a:lnTo>
                    <a:lnTo>
                      <a:pt x="22859" y="5333"/>
                    </a:lnTo>
                    <a:lnTo>
                      <a:pt x="17525" y="0"/>
                    </a:lnTo>
                    <a:lnTo>
                      <a:pt x="4571" y="0"/>
                    </a:lnTo>
                    <a:lnTo>
                      <a:pt x="0" y="5333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2976" name="Google Shape;2976;p90"/>
              <p:cNvPicPr preferRelativeResize="0"/>
              <p:nvPr/>
            </p:nvPicPr>
            <p:blipFill rotWithShape="1">
              <a:blip r:embed="rId18">
                <a:alphaModFix/>
              </a:blip>
              <a:srcRect b="0" l="0" r="0" t="0"/>
              <a:stretch/>
            </p:blipFill>
            <p:spPr>
              <a:xfrm>
                <a:off x="9084538" y="2280640"/>
                <a:ext cx="75488" cy="10773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977" name="Google Shape;2977;p90"/>
            <p:cNvGrpSpPr/>
            <p:nvPr/>
          </p:nvGrpSpPr>
          <p:grpSpPr>
            <a:xfrm>
              <a:off x="9342094" y="2266734"/>
              <a:ext cx="195360" cy="100348"/>
              <a:chOff x="9342094" y="2266734"/>
              <a:chExt cx="195360" cy="100348"/>
            </a:xfrm>
          </p:grpSpPr>
          <p:pic>
            <p:nvPicPr>
              <p:cNvPr id="2978" name="Google Shape;2978;p90"/>
              <p:cNvPicPr preferRelativeResize="0"/>
              <p:nvPr/>
            </p:nvPicPr>
            <p:blipFill rotWithShape="1">
              <a:blip r:embed="rId19">
                <a:alphaModFix/>
              </a:blip>
              <a:srcRect b="0" l="0" r="0" t="0"/>
              <a:stretch/>
            </p:blipFill>
            <p:spPr>
              <a:xfrm>
                <a:off x="9342094" y="2284450"/>
                <a:ext cx="78822" cy="8263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979" name="Google Shape;2979;p90"/>
              <p:cNvPicPr preferRelativeResize="0"/>
              <p:nvPr/>
            </p:nvPicPr>
            <p:blipFill rotWithShape="1">
              <a:blip r:embed="rId20">
                <a:alphaModFix/>
              </a:blip>
              <a:srcRect b="0" l="0" r="0" t="0"/>
              <a:stretch/>
            </p:blipFill>
            <p:spPr>
              <a:xfrm>
                <a:off x="9444964" y="2266734"/>
                <a:ext cx="92490" cy="82537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980" name="Google Shape;2980;p90"/>
            <p:cNvGrpSpPr/>
            <p:nvPr/>
          </p:nvGrpSpPr>
          <p:grpSpPr>
            <a:xfrm>
              <a:off x="4264152" y="3165347"/>
              <a:ext cx="256539" cy="145541"/>
              <a:chOff x="4264152" y="3165347"/>
              <a:chExt cx="256539" cy="145541"/>
            </a:xfrm>
          </p:grpSpPr>
          <p:sp>
            <p:nvSpPr>
              <p:cNvPr id="2981" name="Google Shape;2981;p90"/>
              <p:cNvSpPr/>
              <p:nvPr/>
            </p:nvSpPr>
            <p:spPr>
              <a:xfrm>
                <a:off x="4303776" y="3165347"/>
                <a:ext cx="3810" cy="136525"/>
              </a:xfrm>
              <a:custGeom>
                <a:rect b="b" l="l" r="r" t="t"/>
                <a:pathLst>
                  <a:path extrusionOk="0" h="136525" w="3810">
                    <a:moveTo>
                      <a:pt x="0" y="0"/>
                    </a:moveTo>
                    <a:lnTo>
                      <a:pt x="3107" y="51435"/>
                    </a:lnTo>
                    <a:lnTo>
                      <a:pt x="3810" y="85284"/>
                    </a:lnTo>
                    <a:lnTo>
                      <a:pt x="3810" y="102203"/>
                    </a:lnTo>
                    <a:lnTo>
                      <a:pt x="3810" y="119264"/>
                    </a:lnTo>
                    <a:lnTo>
                      <a:pt x="3810" y="136398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82" name="Google Shape;2982;p90"/>
              <p:cNvSpPr/>
              <p:nvPr/>
            </p:nvSpPr>
            <p:spPr>
              <a:xfrm>
                <a:off x="4264152" y="3181349"/>
                <a:ext cx="256539" cy="129539"/>
              </a:xfrm>
              <a:custGeom>
                <a:rect b="b" l="l" r="r" t="t"/>
                <a:pathLst>
                  <a:path extrusionOk="0" h="129539" w="256539">
                    <a:moveTo>
                      <a:pt x="0" y="49529"/>
                    </a:moveTo>
                    <a:lnTo>
                      <a:pt x="43529" y="28003"/>
                    </a:lnTo>
                    <a:lnTo>
                      <a:pt x="87630" y="7619"/>
                    </a:lnTo>
                    <a:lnTo>
                      <a:pt x="116586" y="0"/>
                    </a:lnTo>
                    <a:lnTo>
                      <a:pt x="117121" y="10406"/>
                    </a:lnTo>
                    <a:lnTo>
                      <a:pt x="117443" y="20954"/>
                    </a:lnTo>
                    <a:lnTo>
                      <a:pt x="117336" y="31503"/>
                    </a:lnTo>
                    <a:lnTo>
                      <a:pt x="116586" y="41909"/>
                    </a:lnTo>
                    <a:lnTo>
                      <a:pt x="115097" y="56661"/>
                    </a:lnTo>
                    <a:lnTo>
                      <a:pt x="113252" y="71342"/>
                    </a:lnTo>
                    <a:lnTo>
                      <a:pt x="111549" y="86165"/>
                    </a:lnTo>
                    <a:lnTo>
                      <a:pt x="110489" y="101345"/>
                    </a:lnTo>
                    <a:lnTo>
                      <a:pt x="110489" y="108965"/>
                    </a:lnTo>
                    <a:lnTo>
                      <a:pt x="110490" y="117347"/>
                    </a:lnTo>
                    <a:lnTo>
                      <a:pt x="110490" y="125729"/>
                    </a:lnTo>
                    <a:lnTo>
                      <a:pt x="109716" y="98500"/>
                    </a:lnTo>
                    <a:lnTo>
                      <a:pt x="110204" y="88677"/>
                    </a:lnTo>
                    <a:lnTo>
                      <a:pt x="130933" y="56280"/>
                    </a:lnTo>
                    <a:lnTo>
                      <a:pt x="147066" y="54101"/>
                    </a:lnTo>
                    <a:lnTo>
                      <a:pt x="154686" y="54101"/>
                    </a:lnTo>
                    <a:lnTo>
                      <a:pt x="170688" y="92963"/>
                    </a:lnTo>
                    <a:lnTo>
                      <a:pt x="170878" y="108394"/>
                    </a:lnTo>
                    <a:lnTo>
                      <a:pt x="171759" y="116109"/>
                    </a:lnTo>
                    <a:lnTo>
                      <a:pt x="174498" y="122681"/>
                    </a:lnTo>
                    <a:lnTo>
                      <a:pt x="178308" y="129539"/>
                    </a:lnTo>
                    <a:lnTo>
                      <a:pt x="190500" y="128777"/>
                    </a:lnTo>
                    <a:lnTo>
                      <a:pt x="222527" y="101619"/>
                    </a:lnTo>
                    <a:lnTo>
                      <a:pt x="237493" y="61340"/>
                    </a:lnTo>
                    <a:lnTo>
                      <a:pt x="222301" y="37659"/>
                    </a:lnTo>
                    <a:lnTo>
                      <a:pt x="214884" y="38099"/>
                    </a:lnTo>
                    <a:lnTo>
                      <a:pt x="190464" y="77128"/>
                    </a:lnTo>
                    <a:lnTo>
                      <a:pt x="219456" y="112109"/>
                    </a:lnTo>
                    <a:lnTo>
                      <a:pt x="247650" y="116585"/>
                    </a:lnTo>
                    <a:lnTo>
                      <a:pt x="250697" y="116585"/>
                    </a:lnTo>
                    <a:lnTo>
                      <a:pt x="256032" y="113537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983" name="Google Shape;2983;p90"/>
            <p:cNvGrpSpPr/>
            <p:nvPr/>
          </p:nvGrpSpPr>
          <p:grpSpPr>
            <a:xfrm>
              <a:off x="4933900" y="3106648"/>
              <a:ext cx="519758" cy="178358"/>
              <a:chOff x="4933900" y="3106648"/>
              <a:chExt cx="519758" cy="178358"/>
            </a:xfrm>
          </p:grpSpPr>
          <p:pic>
            <p:nvPicPr>
              <p:cNvPr id="2984" name="Google Shape;2984;p90"/>
              <p:cNvPicPr preferRelativeResize="0"/>
              <p:nvPr/>
            </p:nvPicPr>
            <p:blipFill rotWithShape="1">
              <a:blip r:embed="rId21">
                <a:alphaModFix/>
              </a:blip>
              <a:srcRect b="0" l="0" r="0" t="0"/>
              <a:stretch/>
            </p:blipFill>
            <p:spPr>
              <a:xfrm>
                <a:off x="4933900" y="3106648"/>
                <a:ext cx="100658" cy="17835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985" name="Google Shape;2985;p90"/>
              <p:cNvPicPr preferRelativeResize="0"/>
              <p:nvPr/>
            </p:nvPicPr>
            <p:blipFill rotWithShape="1">
              <a:blip r:embed="rId22">
                <a:alphaModFix/>
              </a:blip>
              <a:srcRect b="0" l="0" r="0" t="0"/>
              <a:stretch/>
            </p:blipFill>
            <p:spPr>
              <a:xfrm>
                <a:off x="5060416" y="3134842"/>
                <a:ext cx="393242" cy="13949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986" name="Google Shape;2986;p90"/>
            <p:cNvGrpSpPr/>
            <p:nvPr/>
          </p:nvGrpSpPr>
          <p:grpSpPr>
            <a:xfrm>
              <a:off x="5736336" y="3036569"/>
              <a:ext cx="747522" cy="276098"/>
              <a:chOff x="5736336" y="3036569"/>
              <a:chExt cx="747522" cy="276098"/>
            </a:xfrm>
          </p:grpSpPr>
          <p:sp>
            <p:nvSpPr>
              <p:cNvPr id="2987" name="Google Shape;2987;p90"/>
              <p:cNvSpPr/>
              <p:nvPr/>
            </p:nvSpPr>
            <p:spPr>
              <a:xfrm>
                <a:off x="5736336" y="3101566"/>
                <a:ext cx="71120" cy="135255"/>
              </a:xfrm>
              <a:custGeom>
                <a:rect b="b" l="l" r="r" t="t"/>
                <a:pathLst>
                  <a:path extrusionOk="0" h="135255" w="71120">
                    <a:moveTo>
                      <a:pt x="50291" y="14251"/>
                    </a:moveTo>
                    <a:lnTo>
                      <a:pt x="44315" y="10072"/>
                    </a:lnTo>
                    <a:lnTo>
                      <a:pt x="35623" y="4250"/>
                    </a:lnTo>
                    <a:lnTo>
                      <a:pt x="26074" y="0"/>
                    </a:lnTo>
                    <a:lnTo>
                      <a:pt x="17525" y="535"/>
                    </a:lnTo>
                    <a:lnTo>
                      <a:pt x="11918" y="5941"/>
                    </a:lnTo>
                    <a:lnTo>
                      <a:pt x="9239" y="14061"/>
                    </a:lnTo>
                    <a:lnTo>
                      <a:pt x="8417" y="23038"/>
                    </a:lnTo>
                    <a:lnTo>
                      <a:pt x="8381" y="31015"/>
                    </a:lnTo>
                    <a:lnTo>
                      <a:pt x="9905" y="42314"/>
                    </a:lnTo>
                    <a:lnTo>
                      <a:pt x="38385" y="73354"/>
                    </a:lnTo>
                    <a:lnTo>
                      <a:pt x="46862" y="77497"/>
                    </a:lnTo>
                    <a:lnTo>
                      <a:pt x="55340" y="81641"/>
                    </a:lnTo>
                    <a:lnTo>
                      <a:pt x="63245" y="86641"/>
                    </a:lnTo>
                    <a:lnTo>
                      <a:pt x="70865" y="92737"/>
                    </a:lnTo>
                    <a:lnTo>
                      <a:pt x="67055" y="99595"/>
                    </a:lnTo>
                    <a:lnTo>
                      <a:pt x="24431" y="128932"/>
                    </a:lnTo>
                    <a:lnTo>
                      <a:pt x="4571" y="134647"/>
                    </a:lnTo>
                    <a:lnTo>
                      <a:pt x="3809" y="134647"/>
                    </a:lnTo>
                    <a:lnTo>
                      <a:pt x="0" y="134647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88" name="Google Shape;2988;p90"/>
              <p:cNvSpPr/>
              <p:nvPr/>
            </p:nvSpPr>
            <p:spPr>
              <a:xfrm>
                <a:off x="5833872" y="3135629"/>
                <a:ext cx="56514" cy="93980"/>
              </a:xfrm>
              <a:custGeom>
                <a:rect b="b" l="l" r="r" t="t"/>
                <a:pathLst>
                  <a:path extrusionOk="0" h="93980" w="56514">
                    <a:moveTo>
                      <a:pt x="0" y="0"/>
                    </a:moveTo>
                    <a:lnTo>
                      <a:pt x="2881" y="15763"/>
                    </a:lnTo>
                    <a:lnTo>
                      <a:pt x="4191" y="31242"/>
                    </a:lnTo>
                    <a:lnTo>
                      <a:pt x="4929" y="46720"/>
                    </a:lnTo>
                    <a:lnTo>
                      <a:pt x="6096" y="62484"/>
                    </a:lnTo>
                    <a:lnTo>
                      <a:pt x="25527" y="93833"/>
                    </a:lnTo>
                    <a:lnTo>
                      <a:pt x="34099" y="93440"/>
                    </a:lnTo>
                    <a:lnTo>
                      <a:pt x="42386" y="90904"/>
                    </a:lnTo>
                    <a:lnTo>
                      <a:pt x="49530" y="86867"/>
                    </a:lnTo>
                    <a:lnTo>
                      <a:pt x="51816" y="83819"/>
                    </a:lnTo>
                    <a:lnTo>
                      <a:pt x="54102" y="81533"/>
                    </a:lnTo>
                    <a:lnTo>
                      <a:pt x="56388" y="79247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89" name="Google Shape;2989;p90"/>
              <p:cNvSpPr/>
              <p:nvPr/>
            </p:nvSpPr>
            <p:spPr>
              <a:xfrm>
                <a:off x="5832348" y="3121913"/>
                <a:ext cx="54610" cy="56514"/>
              </a:xfrm>
              <a:custGeom>
                <a:rect b="b" l="l" r="r" t="t"/>
                <a:pathLst>
                  <a:path extrusionOk="0" h="56514" w="54610">
                    <a:moveTo>
                      <a:pt x="0" y="38862"/>
                    </a:moveTo>
                    <a:lnTo>
                      <a:pt x="3857" y="48101"/>
                    </a:lnTo>
                    <a:lnTo>
                      <a:pt x="8572" y="53911"/>
                    </a:lnTo>
                    <a:lnTo>
                      <a:pt x="15859" y="56007"/>
                    </a:lnTo>
                    <a:lnTo>
                      <a:pt x="27432" y="54102"/>
                    </a:lnTo>
                    <a:lnTo>
                      <a:pt x="35671" y="50732"/>
                    </a:lnTo>
                    <a:lnTo>
                      <a:pt x="43624" y="45434"/>
                    </a:lnTo>
                    <a:lnTo>
                      <a:pt x="50149" y="38564"/>
                    </a:lnTo>
                    <a:lnTo>
                      <a:pt x="54102" y="30480"/>
                    </a:lnTo>
                    <a:lnTo>
                      <a:pt x="53816" y="22086"/>
                    </a:lnTo>
                    <a:lnTo>
                      <a:pt x="20859" y="2381"/>
                    </a:lnTo>
                    <a:lnTo>
                      <a:pt x="5333" y="0"/>
                    </a:lnTo>
                    <a:lnTo>
                      <a:pt x="4571" y="0"/>
                    </a:lnTo>
                    <a:lnTo>
                      <a:pt x="3809" y="0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90" name="Google Shape;2990;p90"/>
              <p:cNvSpPr/>
              <p:nvPr/>
            </p:nvSpPr>
            <p:spPr>
              <a:xfrm>
                <a:off x="5932932" y="3096767"/>
                <a:ext cx="8254" cy="215900"/>
              </a:xfrm>
              <a:custGeom>
                <a:rect b="b" l="l" r="r" t="t"/>
                <a:pathLst>
                  <a:path extrusionOk="0" h="215900" w="8254">
                    <a:moveTo>
                      <a:pt x="4572" y="0"/>
                    </a:moveTo>
                    <a:lnTo>
                      <a:pt x="7358" y="42219"/>
                    </a:lnTo>
                    <a:lnTo>
                      <a:pt x="7810" y="96393"/>
                    </a:lnTo>
                    <a:lnTo>
                      <a:pt x="7620" y="116395"/>
                    </a:lnTo>
                    <a:lnTo>
                      <a:pt x="4381" y="171450"/>
                    </a:lnTo>
                    <a:lnTo>
                      <a:pt x="0" y="209550"/>
                    </a:lnTo>
                    <a:lnTo>
                      <a:pt x="0" y="212597"/>
                    </a:lnTo>
                    <a:lnTo>
                      <a:pt x="0" y="215646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91" name="Google Shape;2991;p90"/>
              <p:cNvSpPr/>
              <p:nvPr/>
            </p:nvSpPr>
            <p:spPr>
              <a:xfrm>
                <a:off x="5923407" y="3158692"/>
                <a:ext cx="62864" cy="67944"/>
              </a:xfrm>
              <a:custGeom>
                <a:rect b="b" l="l" r="r" t="t"/>
                <a:pathLst>
                  <a:path extrusionOk="0" h="67944" w="62864">
                    <a:moveTo>
                      <a:pt x="1904" y="45517"/>
                    </a:moveTo>
                    <a:lnTo>
                      <a:pt x="881" y="36004"/>
                    </a:lnTo>
                    <a:lnTo>
                      <a:pt x="0" y="24848"/>
                    </a:lnTo>
                    <a:lnTo>
                      <a:pt x="833" y="14120"/>
                    </a:lnTo>
                    <a:lnTo>
                      <a:pt x="4952" y="5893"/>
                    </a:lnTo>
                    <a:lnTo>
                      <a:pt x="12001" y="1738"/>
                    </a:lnTo>
                    <a:lnTo>
                      <a:pt x="20764" y="83"/>
                    </a:lnTo>
                    <a:lnTo>
                      <a:pt x="29813" y="0"/>
                    </a:lnTo>
                    <a:lnTo>
                      <a:pt x="37718" y="559"/>
                    </a:lnTo>
                    <a:lnTo>
                      <a:pt x="46148" y="2595"/>
                    </a:lnTo>
                    <a:lnTo>
                      <a:pt x="53720" y="6560"/>
                    </a:lnTo>
                    <a:lnTo>
                      <a:pt x="59578" y="12668"/>
                    </a:lnTo>
                    <a:lnTo>
                      <a:pt x="62864" y="21133"/>
                    </a:lnTo>
                    <a:lnTo>
                      <a:pt x="62376" y="31551"/>
                    </a:lnTo>
                    <a:lnTo>
                      <a:pt x="58388" y="41040"/>
                    </a:lnTo>
                    <a:lnTo>
                      <a:pt x="52256" y="49530"/>
                    </a:lnTo>
                    <a:lnTo>
                      <a:pt x="45338" y="56947"/>
                    </a:lnTo>
                    <a:lnTo>
                      <a:pt x="38480" y="63043"/>
                    </a:lnTo>
                    <a:lnTo>
                      <a:pt x="36956" y="64567"/>
                    </a:lnTo>
                    <a:lnTo>
                      <a:pt x="31622" y="67615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92" name="Google Shape;2992;p90"/>
              <p:cNvSpPr/>
              <p:nvPr/>
            </p:nvSpPr>
            <p:spPr>
              <a:xfrm>
                <a:off x="6012894" y="3116889"/>
                <a:ext cx="93345" cy="71119"/>
              </a:xfrm>
              <a:custGeom>
                <a:rect b="b" l="l" r="r" t="t"/>
                <a:pathLst>
                  <a:path extrusionOk="0" h="71119" w="93345">
                    <a:moveTo>
                      <a:pt x="53387" y="20264"/>
                    </a:moveTo>
                    <a:lnTo>
                      <a:pt x="27967" y="0"/>
                    </a:lnTo>
                    <a:lnTo>
                      <a:pt x="21288" y="1976"/>
                    </a:lnTo>
                    <a:lnTo>
                      <a:pt x="0" y="42433"/>
                    </a:lnTo>
                    <a:lnTo>
                      <a:pt x="47" y="53030"/>
                    </a:lnTo>
                    <a:lnTo>
                      <a:pt x="3226" y="60317"/>
                    </a:lnTo>
                    <a:lnTo>
                      <a:pt x="9477" y="65031"/>
                    </a:lnTo>
                    <a:lnTo>
                      <a:pt x="17299" y="67175"/>
                    </a:lnTo>
                    <a:lnTo>
                      <a:pt x="25193" y="66746"/>
                    </a:lnTo>
                    <a:lnTo>
                      <a:pt x="51101" y="37028"/>
                    </a:lnTo>
                    <a:lnTo>
                      <a:pt x="53387" y="29408"/>
                    </a:lnTo>
                    <a:lnTo>
                      <a:pt x="53387" y="21788"/>
                    </a:lnTo>
                    <a:lnTo>
                      <a:pt x="53387" y="14168"/>
                    </a:lnTo>
                    <a:lnTo>
                      <a:pt x="53280" y="10525"/>
                    </a:lnTo>
                    <a:lnTo>
                      <a:pt x="53101" y="13025"/>
                    </a:lnTo>
                    <a:lnTo>
                      <a:pt x="53066" y="17811"/>
                    </a:lnTo>
                    <a:lnTo>
                      <a:pt x="65579" y="55316"/>
                    </a:lnTo>
                    <a:lnTo>
                      <a:pt x="84974" y="68925"/>
                    </a:lnTo>
                    <a:lnTo>
                      <a:pt x="93011" y="70556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93" name="Google Shape;2993;p90"/>
              <p:cNvSpPr/>
              <p:nvPr/>
            </p:nvSpPr>
            <p:spPr>
              <a:xfrm>
                <a:off x="6111240" y="3102863"/>
                <a:ext cx="143510" cy="74294"/>
              </a:xfrm>
              <a:custGeom>
                <a:rect b="b" l="l" r="r" t="t"/>
                <a:pathLst>
                  <a:path extrusionOk="0" h="74294" w="143510">
                    <a:moveTo>
                      <a:pt x="762" y="41148"/>
                    </a:moveTo>
                    <a:lnTo>
                      <a:pt x="0" y="30480"/>
                    </a:lnTo>
                    <a:lnTo>
                      <a:pt x="0" y="26670"/>
                    </a:lnTo>
                    <a:lnTo>
                      <a:pt x="762" y="18288"/>
                    </a:lnTo>
                    <a:lnTo>
                      <a:pt x="9906" y="18288"/>
                    </a:lnTo>
                    <a:lnTo>
                      <a:pt x="12192" y="22098"/>
                    </a:lnTo>
                    <a:lnTo>
                      <a:pt x="28194" y="62484"/>
                    </a:lnTo>
                    <a:lnTo>
                      <a:pt x="28956" y="67056"/>
                    </a:lnTo>
                    <a:lnTo>
                      <a:pt x="28956" y="70104"/>
                    </a:lnTo>
                    <a:lnTo>
                      <a:pt x="28956" y="73914"/>
                    </a:lnTo>
                    <a:lnTo>
                      <a:pt x="24384" y="70104"/>
                    </a:lnTo>
                    <a:lnTo>
                      <a:pt x="23622" y="67056"/>
                    </a:lnTo>
                    <a:lnTo>
                      <a:pt x="23622" y="59436"/>
                    </a:lnTo>
                    <a:lnTo>
                      <a:pt x="23586" y="50601"/>
                    </a:lnTo>
                    <a:lnTo>
                      <a:pt x="52387" y="22288"/>
                    </a:lnTo>
                    <a:lnTo>
                      <a:pt x="70866" y="21336"/>
                    </a:lnTo>
                    <a:lnTo>
                      <a:pt x="78747" y="21574"/>
                    </a:lnTo>
                    <a:lnTo>
                      <a:pt x="86487" y="22098"/>
                    </a:lnTo>
                    <a:lnTo>
                      <a:pt x="94226" y="22621"/>
                    </a:lnTo>
                    <a:lnTo>
                      <a:pt x="102108" y="22860"/>
                    </a:lnTo>
                    <a:lnTo>
                      <a:pt x="109728" y="22860"/>
                    </a:lnTo>
                    <a:lnTo>
                      <a:pt x="115062" y="16764"/>
                    </a:lnTo>
                    <a:lnTo>
                      <a:pt x="112776" y="8382"/>
                    </a:lnTo>
                    <a:lnTo>
                      <a:pt x="110490" y="0"/>
                    </a:lnTo>
                    <a:lnTo>
                      <a:pt x="101346" y="0"/>
                    </a:lnTo>
                    <a:lnTo>
                      <a:pt x="94488" y="0"/>
                    </a:lnTo>
                    <a:lnTo>
                      <a:pt x="65532" y="32956"/>
                    </a:lnTo>
                    <a:lnTo>
                      <a:pt x="66770" y="40886"/>
                    </a:lnTo>
                    <a:lnTo>
                      <a:pt x="70866" y="47244"/>
                    </a:lnTo>
                    <a:lnTo>
                      <a:pt x="80069" y="51839"/>
                    </a:lnTo>
                    <a:lnTo>
                      <a:pt x="91344" y="53149"/>
                    </a:lnTo>
                    <a:lnTo>
                      <a:pt x="102477" y="51315"/>
                    </a:lnTo>
                    <a:lnTo>
                      <a:pt x="120396" y="15240"/>
                    </a:lnTo>
                    <a:lnTo>
                      <a:pt x="119634" y="9144"/>
                    </a:lnTo>
                    <a:lnTo>
                      <a:pt x="118872" y="11430"/>
                    </a:lnTo>
                    <a:lnTo>
                      <a:pt x="116586" y="9144"/>
                    </a:lnTo>
                    <a:lnTo>
                      <a:pt x="115062" y="13716"/>
                    </a:lnTo>
                    <a:lnTo>
                      <a:pt x="114300" y="19812"/>
                    </a:lnTo>
                    <a:lnTo>
                      <a:pt x="114300" y="25908"/>
                    </a:lnTo>
                    <a:lnTo>
                      <a:pt x="128016" y="61722"/>
                    </a:lnTo>
                    <a:lnTo>
                      <a:pt x="134874" y="60198"/>
                    </a:lnTo>
                    <a:lnTo>
                      <a:pt x="143256" y="59436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94" name="Google Shape;2994;p90"/>
              <p:cNvSpPr/>
              <p:nvPr/>
            </p:nvSpPr>
            <p:spPr>
              <a:xfrm>
                <a:off x="6260592" y="3036569"/>
                <a:ext cx="20320" cy="121919"/>
              </a:xfrm>
              <a:custGeom>
                <a:rect b="b" l="l" r="r" t="t"/>
                <a:pathLst>
                  <a:path extrusionOk="0" h="121919" w="20320">
                    <a:moveTo>
                      <a:pt x="13715" y="0"/>
                    </a:moveTo>
                    <a:lnTo>
                      <a:pt x="7072" y="17335"/>
                    </a:lnTo>
                    <a:lnTo>
                      <a:pt x="2857" y="32956"/>
                    </a:lnTo>
                    <a:lnTo>
                      <a:pt x="642" y="48863"/>
                    </a:lnTo>
                    <a:lnTo>
                      <a:pt x="0" y="67056"/>
                    </a:lnTo>
                    <a:lnTo>
                      <a:pt x="142" y="78997"/>
                    </a:lnTo>
                    <a:lnTo>
                      <a:pt x="12191" y="116586"/>
                    </a:lnTo>
                    <a:lnTo>
                      <a:pt x="14477" y="119634"/>
                    </a:lnTo>
                    <a:lnTo>
                      <a:pt x="19811" y="121920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95" name="Google Shape;2995;p90"/>
              <p:cNvSpPr/>
              <p:nvPr/>
            </p:nvSpPr>
            <p:spPr>
              <a:xfrm>
                <a:off x="6271260" y="3096005"/>
                <a:ext cx="74929" cy="69850"/>
              </a:xfrm>
              <a:custGeom>
                <a:rect b="b" l="l" r="r" t="t"/>
                <a:pathLst>
                  <a:path extrusionOk="0" h="69850" w="74929">
                    <a:moveTo>
                      <a:pt x="2286" y="35051"/>
                    </a:moveTo>
                    <a:lnTo>
                      <a:pt x="762" y="26669"/>
                    </a:lnTo>
                    <a:lnTo>
                      <a:pt x="0" y="25907"/>
                    </a:lnTo>
                    <a:lnTo>
                      <a:pt x="0" y="21335"/>
                    </a:lnTo>
                    <a:lnTo>
                      <a:pt x="8382" y="18287"/>
                    </a:lnTo>
                    <a:lnTo>
                      <a:pt x="16002" y="17525"/>
                    </a:lnTo>
                    <a:lnTo>
                      <a:pt x="24384" y="16763"/>
                    </a:lnTo>
                    <a:lnTo>
                      <a:pt x="29718" y="16763"/>
                    </a:lnTo>
                    <a:lnTo>
                      <a:pt x="41910" y="14477"/>
                    </a:lnTo>
                    <a:lnTo>
                      <a:pt x="45720" y="19049"/>
                    </a:lnTo>
                    <a:lnTo>
                      <a:pt x="49530" y="23621"/>
                    </a:lnTo>
                    <a:lnTo>
                      <a:pt x="48006" y="35051"/>
                    </a:lnTo>
                    <a:lnTo>
                      <a:pt x="48006" y="40385"/>
                    </a:lnTo>
                    <a:lnTo>
                      <a:pt x="47244" y="45719"/>
                    </a:lnTo>
                    <a:lnTo>
                      <a:pt x="44196" y="58673"/>
                    </a:lnTo>
                    <a:lnTo>
                      <a:pt x="48006" y="63245"/>
                    </a:lnTo>
                    <a:lnTo>
                      <a:pt x="74449" y="35647"/>
                    </a:lnTo>
                    <a:lnTo>
                      <a:pt x="73914" y="27431"/>
                    </a:lnTo>
                    <a:lnTo>
                      <a:pt x="71175" y="17573"/>
                    </a:lnTo>
                    <a:lnTo>
                      <a:pt x="65722" y="10286"/>
                    </a:lnTo>
                    <a:lnTo>
                      <a:pt x="58269" y="4714"/>
                    </a:lnTo>
                    <a:lnTo>
                      <a:pt x="49530" y="0"/>
                    </a:lnTo>
                    <a:lnTo>
                      <a:pt x="48006" y="0"/>
                    </a:lnTo>
                    <a:lnTo>
                      <a:pt x="51054" y="0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96" name="Google Shape;2996;p90"/>
              <p:cNvSpPr/>
              <p:nvPr/>
            </p:nvSpPr>
            <p:spPr>
              <a:xfrm>
                <a:off x="6372606" y="3073907"/>
                <a:ext cx="48260" cy="59055"/>
              </a:xfrm>
              <a:custGeom>
                <a:rect b="b" l="l" r="r" t="t"/>
                <a:pathLst>
                  <a:path extrusionOk="0" h="59055" w="48260">
                    <a:moveTo>
                      <a:pt x="0" y="25908"/>
                    </a:moveTo>
                    <a:lnTo>
                      <a:pt x="7905" y="22479"/>
                    </a:lnTo>
                    <a:lnTo>
                      <a:pt x="15811" y="19621"/>
                    </a:lnTo>
                    <a:lnTo>
                      <a:pt x="24003" y="18192"/>
                    </a:lnTo>
                    <a:lnTo>
                      <a:pt x="32766" y="19050"/>
                    </a:lnTo>
                    <a:lnTo>
                      <a:pt x="43434" y="21336"/>
                    </a:lnTo>
                    <a:lnTo>
                      <a:pt x="47244" y="28956"/>
                    </a:lnTo>
                    <a:lnTo>
                      <a:pt x="47244" y="38862"/>
                    </a:lnTo>
                    <a:lnTo>
                      <a:pt x="48006" y="46482"/>
                    </a:lnTo>
                    <a:lnTo>
                      <a:pt x="41910" y="51816"/>
                    </a:lnTo>
                    <a:lnTo>
                      <a:pt x="35052" y="55626"/>
                    </a:lnTo>
                    <a:lnTo>
                      <a:pt x="29718" y="58674"/>
                    </a:lnTo>
                    <a:lnTo>
                      <a:pt x="25908" y="54864"/>
                    </a:lnTo>
                    <a:lnTo>
                      <a:pt x="25146" y="49530"/>
                    </a:lnTo>
                    <a:lnTo>
                      <a:pt x="24419" y="42183"/>
                    </a:lnTo>
                    <a:lnTo>
                      <a:pt x="24479" y="34194"/>
                    </a:lnTo>
                    <a:lnTo>
                      <a:pt x="25253" y="26062"/>
                    </a:lnTo>
                    <a:lnTo>
                      <a:pt x="26670" y="18288"/>
                    </a:lnTo>
                    <a:lnTo>
                      <a:pt x="28955" y="9906"/>
                    </a:lnTo>
                    <a:lnTo>
                      <a:pt x="34290" y="4572"/>
                    </a:lnTo>
                    <a:lnTo>
                      <a:pt x="41148" y="0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97" name="Google Shape;2997;p90"/>
              <p:cNvSpPr/>
              <p:nvPr/>
            </p:nvSpPr>
            <p:spPr>
              <a:xfrm>
                <a:off x="6460998" y="3096005"/>
                <a:ext cx="22860" cy="22860"/>
              </a:xfrm>
              <a:custGeom>
                <a:rect b="b" l="l" r="r" t="t"/>
                <a:pathLst>
                  <a:path extrusionOk="0" h="22860" w="22860">
                    <a:moveTo>
                      <a:pt x="0" y="5333"/>
                    </a:moveTo>
                    <a:lnTo>
                      <a:pt x="0" y="17525"/>
                    </a:lnTo>
                    <a:lnTo>
                      <a:pt x="5334" y="22859"/>
                    </a:lnTo>
                    <a:lnTo>
                      <a:pt x="17526" y="22859"/>
                    </a:lnTo>
                    <a:lnTo>
                      <a:pt x="22860" y="17525"/>
                    </a:lnTo>
                    <a:lnTo>
                      <a:pt x="22860" y="11429"/>
                    </a:lnTo>
                    <a:lnTo>
                      <a:pt x="22860" y="5333"/>
                    </a:lnTo>
                    <a:lnTo>
                      <a:pt x="17526" y="0"/>
                    </a:lnTo>
                    <a:lnTo>
                      <a:pt x="5334" y="0"/>
                    </a:lnTo>
                    <a:lnTo>
                      <a:pt x="0" y="5333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998" name="Google Shape;2998;p90"/>
            <p:cNvSpPr/>
            <p:nvPr/>
          </p:nvSpPr>
          <p:spPr>
            <a:xfrm>
              <a:off x="3138677" y="2724150"/>
              <a:ext cx="28575" cy="29844"/>
            </a:xfrm>
            <a:custGeom>
              <a:rect b="b" l="l" r="r" t="t"/>
              <a:pathLst>
                <a:path extrusionOk="0" h="29844" w="28575">
                  <a:moveTo>
                    <a:pt x="6095" y="20574"/>
                  </a:moveTo>
                  <a:lnTo>
                    <a:pt x="21383" y="13025"/>
                  </a:lnTo>
                  <a:lnTo>
                    <a:pt x="21526" y="12192"/>
                  </a:lnTo>
                  <a:lnTo>
                    <a:pt x="16811" y="14787"/>
                  </a:lnTo>
                  <a:lnTo>
                    <a:pt x="17525" y="17526"/>
                  </a:lnTo>
                  <a:lnTo>
                    <a:pt x="16001" y="22098"/>
                  </a:lnTo>
                  <a:lnTo>
                    <a:pt x="16763" y="22860"/>
                  </a:lnTo>
                  <a:lnTo>
                    <a:pt x="10667" y="23622"/>
                  </a:lnTo>
                  <a:lnTo>
                    <a:pt x="4571" y="23622"/>
                  </a:lnTo>
                  <a:lnTo>
                    <a:pt x="1523" y="23622"/>
                  </a:lnTo>
                  <a:lnTo>
                    <a:pt x="761" y="17526"/>
                  </a:lnTo>
                  <a:lnTo>
                    <a:pt x="0" y="9144"/>
                  </a:lnTo>
                  <a:lnTo>
                    <a:pt x="5333" y="3810"/>
                  </a:lnTo>
                  <a:lnTo>
                    <a:pt x="12191" y="1524"/>
                  </a:lnTo>
                  <a:lnTo>
                    <a:pt x="16001" y="0"/>
                  </a:lnTo>
                  <a:lnTo>
                    <a:pt x="21335" y="762"/>
                  </a:lnTo>
                  <a:lnTo>
                    <a:pt x="25145" y="762"/>
                  </a:lnTo>
                  <a:lnTo>
                    <a:pt x="27431" y="7620"/>
                  </a:lnTo>
                  <a:lnTo>
                    <a:pt x="28193" y="15240"/>
                  </a:lnTo>
                  <a:lnTo>
                    <a:pt x="23621" y="22098"/>
                  </a:lnTo>
                  <a:lnTo>
                    <a:pt x="18287" y="26670"/>
                  </a:lnTo>
                  <a:lnTo>
                    <a:pt x="16763" y="28194"/>
                  </a:lnTo>
                  <a:lnTo>
                    <a:pt x="12191" y="29718"/>
                  </a:lnTo>
                </a:path>
              </a:pathLst>
            </a:custGeom>
            <a:noFill/>
            <a:ln cap="flat" cmpd="sng" w="229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9" name="Google Shape;2999;p90"/>
            <p:cNvSpPr/>
            <p:nvPr/>
          </p:nvSpPr>
          <p:spPr>
            <a:xfrm>
              <a:off x="3419094" y="4134611"/>
              <a:ext cx="37464" cy="35560"/>
            </a:xfrm>
            <a:custGeom>
              <a:rect b="b" l="l" r="r" t="t"/>
              <a:pathLst>
                <a:path extrusionOk="0" h="35560" w="37464">
                  <a:moveTo>
                    <a:pt x="23622" y="17525"/>
                  </a:moveTo>
                  <a:lnTo>
                    <a:pt x="26670" y="17525"/>
                  </a:lnTo>
                  <a:lnTo>
                    <a:pt x="29718" y="16763"/>
                  </a:lnTo>
                  <a:lnTo>
                    <a:pt x="32766" y="16763"/>
                  </a:lnTo>
                  <a:lnTo>
                    <a:pt x="32766" y="22859"/>
                  </a:lnTo>
                  <a:lnTo>
                    <a:pt x="33528" y="25145"/>
                  </a:lnTo>
                  <a:lnTo>
                    <a:pt x="28194" y="28955"/>
                  </a:lnTo>
                  <a:lnTo>
                    <a:pt x="22860" y="32765"/>
                  </a:lnTo>
                  <a:lnTo>
                    <a:pt x="14478" y="35051"/>
                  </a:lnTo>
                  <a:lnTo>
                    <a:pt x="8382" y="33527"/>
                  </a:lnTo>
                  <a:lnTo>
                    <a:pt x="762" y="32003"/>
                  </a:lnTo>
                  <a:lnTo>
                    <a:pt x="0" y="21335"/>
                  </a:lnTo>
                  <a:lnTo>
                    <a:pt x="762" y="15239"/>
                  </a:lnTo>
                  <a:lnTo>
                    <a:pt x="2286" y="6095"/>
                  </a:lnTo>
                  <a:lnTo>
                    <a:pt x="10668" y="2285"/>
                  </a:lnTo>
                  <a:lnTo>
                    <a:pt x="19050" y="761"/>
                  </a:lnTo>
                  <a:lnTo>
                    <a:pt x="25908" y="0"/>
                  </a:lnTo>
                  <a:lnTo>
                    <a:pt x="31242" y="761"/>
                  </a:lnTo>
                  <a:lnTo>
                    <a:pt x="35052" y="6857"/>
                  </a:lnTo>
                  <a:lnTo>
                    <a:pt x="36576" y="9905"/>
                  </a:lnTo>
                  <a:lnTo>
                    <a:pt x="37338" y="12191"/>
                  </a:lnTo>
                </a:path>
              </a:pathLst>
            </a:custGeom>
            <a:noFill/>
            <a:ln cap="flat" cmpd="sng" w="229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000" name="Google Shape;3000;p90"/>
            <p:cNvGrpSpPr/>
            <p:nvPr/>
          </p:nvGrpSpPr>
          <p:grpSpPr>
            <a:xfrm>
              <a:off x="4453102" y="4030954"/>
              <a:ext cx="240842" cy="193598"/>
              <a:chOff x="4453102" y="4030954"/>
              <a:chExt cx="240842" cy="193598"/>
            </a:xfrm>
          </p:grpSpPr>
          <p:pic>
            <p:nvPicPr>
              <p:cNvPr id="3001" name="Google Shape;3001;p90"/>
              <p:cNvPicPr preferRelativeResize="0"/>
              <p:nvPr/>
            </p:nvPicPr>
            <p:blipFill rotWithShape="1">
              <a:blip r:embed="rId23">
                <a:alphaModFix/>
              </a:blip>
              <a:srcRect b="0" l="0" r="0" t="0"/>
              <a:stretch/>
            </p:blipFill>
            <p:spPr>
              <a:xfrm>
                <a:off x="4453102" y="4060672"/>
                <a:ext cx="131876" cy="15215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002" name="Google Shape;3002;p90"/>
              <p:cNvPicPr preferRelativeResize="0"/>
              <p:nvPr/>
            </p:nvPicPr>
            <p:blipFill rotWithShape="1">
              <a:blip r:embed="rId24">
                <a:alphaModFix/>
              </a:blip>
              <a:srcRect b="0" l="0" r="0" t="0"/>
              <a:stretch/>
            </p:blipFill>
            <p:spPr>
              <a:xfrm>
                <a:off x="4604347" y="4030954"/>
                <a:ext cx="89597" cy="193598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3003" name="Google Shape;3003;p90"/>
            <p:cNvPicPr preferRelativeResize="0"/>
            <p:nvPr/>
          </p:nvPicPr>
          <p:blipFill rotWithShape="1">
            <a:blip r:embed="rId25">
              <a:alphaModFix/>
            </a:blip>
            <a:srcRect b="0" l="0" r="0" t="0"/>
            <a:stretch/>
          </p:blipFill>
          <p:spPr>
            <a:xfrm>
              <a:off x="5016220" y="4050766"/>
              <a:ext cx="224840" cy="143306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004" name="Google Shape;3004;p90"/>
            <p:cNvGrpSpPr/>
            <p:nvPr/>
          </p:nvGrpSpPr>
          <p:grpSpPr>
            <a:xfrm>
              <a:off x="5549515" y="4004286"/>
              <a:ext cx="582679" cy="146835"/>
              <a:chOff x="5549515" y="4004286"/>
              <a:chExt cx="582679" cy="146835"/>
            </a:xfrm>
          </p:grpSpPr>
          <p:sp>
            <p:nvSpPr>
              <p:cNvPr id="3005" name="Google Shape;3005;p90"/>
              <p:cNvSpPr/>
              <p:nvPr/>
            </p:nvSpPr>
            <p:spPr>
              <a:xfrm>
                <a:off x="5549515" y="4035551"/>
                <a:ext cx="89535" cy="115570"/>
              </a:xfrm>
              <a:custGeom>
                <a:rect b="b" l="l" r="r" t="t"/>
                <a:pathLst>
                  <a:path extrusionOk="0" h="115570" w="89535">
                    <a:moveTo>
                      <a:pt x="45850" y="62484"/>
                    </a:moveTo>
                    <a:lnTo>
                      <a:pt x="35182" y="24384"/>
                    </a:lnTo>
                    <a:lnTo>
                      <a:pt x="34087" y="18323"/>
                    </a:lnTo>
                    <a:lnTo>
                      <a:pt x="32706" y="11334"/>
                    </a:lnTo>
                    <a:lnTo>
                      <a:pt x="30468" y="4774"/>
                    </a:lnTo>
                    <a:lnTo>
                      <a:pt x="26800" y="0"/>
                    </a:lnTo>
                    <a:lnTo>
                      <a:pt x="26038" y="0"/>
                    </a:lnTo>
                    <a:lnTo>
                      <a:pt x="25276" y="0"/>
                    </a:lnTo>
                    <a:lnTo>
                      <a:pt x="24514" y="0"/>
                    </a:lnTo>
                    <a:lnTo>
                      <a:pt x="18383" y="5953"/>
                    </a:lnTo>
                    <a:lnTo>
                      <a:pt x="5703" y="46553"/>
                    </a:lnTo>
                    <a:lnTo>
                      <a:pt x="130" y="92202"/>
                    </a:lnTo>
                    <a:lnTo>
                      <a:pt x="0" y="100167"/>
                    </a:lnTo>
                    <a:lnTo>
                      <a:pt x="797" y="107918"/>
                    </a:lnTo>
                    <a:lnTo>
                      <a:pt x="4310" y="113526"/>
                    </a:lnTo>
                    <a:lnTo>
                      <a:pt x="12322" y="115062"/>
                    </a:lnTo>
                    <a:lnTo>
                      <a:pt x="21383" y="110918"/>
                    </a:lnTo>
                    <a:lnTo>
                      <a:pt x="39671" y="71056"/>
                    </a:lnTo>
                    <a:lnTo>
                      <a:pt x="41314" y="47053"/>
                    </a:lnTo>
                    <a:lnTo>
                      <a:pt x="41278" y="35052"/>
                    </a:lnTo>
                    <a:lnTo>
                      <a:pt x="41278" y="30480"/>
                    </a:lnTo>
                    <a:lnTo>
                      <a:pt x="41278" y="29718"/>
                    </a:lnTo>
                    <a:lnTo>
                      <a:pt x="41278" y="25908"/>
                    </a:lnTo>
                    <a:lnTo>
                      <a:pt x="41636" y="35040"/>
                    </a:lnTo>
                    <a:lnTo>
                      <a:pt x="49756" y="79248"/>
                    </a:lnTo>
                    <a:lnTo>
                      <a:pt x="76330" y="94202"/>
                    </a:lnTo>
                    <a:lnTo>
                      <a:pt x="82665" y="93380"/>
                    </a:lnTo>
                    <a:lnTo>
                      <a:pt x="89284" y="92202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06" name="Google Shape;3006;p90"/>
              <p:cNvSpPr/>
              <p:nvPr/>
            </p:nvSpPr>
            <p:spPr>
              <a:xfrm>
                <a:off x="5635752" y="4026788"/>
                <a:ext cx="71120" cy="102870"/>
              </a:xfrm>
              <a:custGeom>
                <a:rect b="b" l="l" r="r" t="t"/>
                <a:pathLst>
                  <a:path extrusionOk="0" h="102870" w="71120">
                    <a:moveTo>
                      <a:pt x="38100" y="1904"/>
                    </a:moveTo>
                    <a:lnTo>
                      <a:pt x="28396" y="309"/>
                    </a:lnTo>
                    <a:lnTo>
                      <a:pt x="20478" y="0"/>
                    </a:lnTo>
                    <a:lnTo>
                      <a:pt x="13561" y="2547"/>
                    </a:lnTo>
                    <a:lnTo>
                      <a:pt x="6858" y="9524"/>
                    </a:lnTo>
                    <a:lnTo>
                      <a:pt x="3238" y="16121"/>
                    </a:lnTo>
                    <a:lnTo>
                      <a:pt x="762" y="24574"/>
                    </a:lnTo>
                    <a:lnTo>
                      <a:pt x="0" y="33313"/>
                    </a:lnTo>
                    <a:lnTo>
                      <a:pt x="1524" y="40766"/>
                    </a:lnTo>
                    <a:lnTo>
                      <a:pt x="35052" y="65150"/>
                    </a:lnTo>
                    <a:lnTo>
                      <a:pt x="50101" y="70008"/>
                    </a:lnTo>
                    <a:lnTo>
                      <a:pt x="57554" y="72759"/>
                    </a:lnTo>
                    <a:lnTo>
                      <a:pt x="64008" y="76580"/>
                    </a:lnTo>
                    <a:lnTo>
                      <a:pt x="70866" y="82676"/>
                    </a:lnTo>
                    <a:lnTo>
                      <a:pt x="61722" y="88772"/>
                    </a:lnTo>
                    <a:lnTo>
                      <a:pt x="57912" y="91820"/>
                    </a:lnTo>
                    <a:lnTo>
                      <a:pt x="51030" y="95630"/>
                    </a:lnTo>
                    <a:lnTo>
                      <a:pt x="44005" y="98869"/>
                    </a:lnTo>
                    <a:lnTo>
                      <a:pt x="36695" y="101250"/>
                    </a:lnTo>
                    <a:lnTo>
                      <a:pt x="28956" y="102488"/>
                    </a:lnTo>
                    <a:lnTo>
                      <a:pt x="25146" y="102488"/>
                    </a:lnTo>
                    <a:lnTo>
                      <a:pt x="23622" y="102488"/>
                    </a:lnTo>
                    <a:lnTo>
                      <a:pt x="23622" y="98678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07" name="Google Shape;3007;p90"/>
              <p:cNvSpPr/>
              <p:nvPr/>
            </p:nvSpPr>
            <p:spPr>
              <a:xfrm>
                <a:off x="5715000" y="4020311"/>
                <a:ext cx="58420" cy="106045"/>
              </a:xfrm>
              <a:custGeom>
                <a:rect b="b" l="l" r="r" t="t"/>
                <a:pathLst>
                  <a:path extrusionOk="0" h="106045" w="58420">
                    <a:moveTo>
                      <a:pt x="45720" y="13715"/>
                    </a:moveTo>
                    <a:lnTo>
                      <a:pt x="43434" y="4571"/>
                    </a:lnTo>
                    <a:lnTo>
                      <a:pt x="45720" y="0"/>
                    </a:lnTo>
                    <a:lnTo>
                      <a:pt x="39624" y="1523"/>
                    </a:lnTo>
                    <a:lnTo>
                      <a:pt x="20764" y="34099"/>
                    </a:lnTo>
                    <a:lnTo>
                      <a:pt x="22645" y="42171"/>
                    </a:lnTo>
                    <a:lnTo>
                      <a:pt x="26670" y="49529"/>
                    </a:lnTo>
                    <a:lnTo>
                      <a:pt x="33909" y="56245"/>
                    </a:lnTo>
                    <a:lnTo>
                      <a:pt x="43434" y="62102"/>
                    </a:lnTo>
                    <a:lnTo>
                      <a:pt x="52387" y="67960"/>
                    </a:lnTo>
                    <a:lnTo>
                      <a:pt x="57912" y="74675"/>
                    </a:lnTo>
                    <a:lnTo>
                      <a:pt x="57221" y="80629"/>
                    </a:lnTo>
                    <a:lnTo>
                      <a:pt x="52387" y="85724"/>
                    </a:lnTo>
                    <a:lnTo>
                      <a:pt x="14144" y="103667"/>
                    </a:lnTo>
                    <a:lnTo>
                      <a:pt x="4572" y="105917"/>
                    </a:lnTo>
                    <a:lnTo>
                      <a:pt x="1524" y="105917"/>
                    </a:lnTo>
                    <a:lnTo>
                      <a:pt x="762" y="105917"/>
                    </a:lnTo>
                    <a:lnTo>
                      <a:pt x="0" y="103631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08" name="Google Shape;3008;p90"/>
              <p:cNvSpPr/>
              <p:nvPr/>
            </p:nvSpPr>
            <p:spPr>
              <a:xfrm>
                <a:off x="5799581" y="4049267"/>
                <a:ext cx="106679" cy="62229"/>
              </a:xfrm>
              <a:custGeom>
                <a:rect b="b" l="l" r="r" t="t"/>
                <a:pathLst>
                  <a:path extrusionOk="0" h="62229" w="106679">
                    <a:moveTo>
                      <a:pt x="0" y="9144"/>
                    </a:moveTo>
                    <a:lnTo>
                      <a:pt x="19812" y="45720"/>
                    </a:lnTo>
                    <a:lnTo>
                      <a:pt x="21336" y="57912"/>
                    </a:lnTo>
                    <a:lnTo>
                      <a:pt x="28956" y="60960"/>
                    </a:lnTo>
                    <a:lnTo>
                      <a:pt x="58483" y="34099"/>
                    </a:lnTo>
                    <a:lnTo>
                      <a:pt x="64769" y="9906"/>
                    </a:lnTo>
                    <a:lnTo>
                      <a:pt x="65532" y="4572"/>
                    </a:lnTo>
                    <a:lnTo>
                      <a:pt x="66294" y="0"/>
                    </a:lnTo>
                    <a:lnTo>
                      <a:pt x="65924" y="8572"/>
                    </a:lnTo>
                    <a:lnTo>
                      <a:pt x="65627" y="17716"/>
                    </a:lnTo>
                    <a:lnTo>
                      <a:pt x="90678" y="43612"/>
                    </a:lnTo>
                    <a:lnTo>
                      <a:pt x="98298" y="43434"/>
                    </a:lnTo>
                    <a:lnTo>
                      <a:pt x="101346" y="42672"/>
                    </a:lnTo>
                    <a:lnTo>
                      <a:pt x="103632" y="42672"/>
                    </a:lnTo>
                    <a:lnTo>
                      <a:pt x="106680" y="41910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09" name="Google Shape;3009;p90"/>
              <p:cNvSpPr/>
              <p:nvPr/>
            </p:nvSpPr>
            <p:spPr>
              <a:xfrm>
                <a:off x="5932931" y="4017263"/>
                <a:ext cx="106679" cy="81279"/>
              </a:xfrm>
              <a:custGeom>
                <a:rect b="b" l="l" r="r" t="t"/>
                <a:pathLst>
                  <a:path extrusionOk="0" h="81279" w="106679">
                    <a:moveTo>
                      <a:pt x="0" y="24384"/>
                    </a:moveTo>
                    <a:lnTo>
                      <a:pt x="5334" y="64770"/>
                    </a:lnTo>
                    <a:lnTo>
                      <a:pt x="13716" y="80772"/>
                    </a:lnTo>
                    <a:lnTo>
                      <a:pt x="13037" y="73902"/>
                    </a:lnTo>
                    <a:lnTo>
                      <a:pt x="12287" y="66960"/>
                    </a:lnTo>
                    <a:lnTo>
                      <a:pt x="11680" y="59876"/>
                    </a:lnTo>
                    <a:lnTo>
                      <a:pt x="11430" y="52578"/>
                    </a:lnTo>
                    <a:lnTo>
                      <a:pt x="11191" y="44481"/>
                    </a:lnTo>
                    <a:lnTo>
                      <a:pt x="11239" y="36385"/>
                    </a:lnTo>
                    <a:lnTo>
                      <a:pt x="12715" y="28575"/>
                    </a:lnTo>
                    <a:lnTo>
                      <a:pt x="16764" y="21336"/>
                    </a:lnTo>
                    <a:lnTo>
                      <a:pt x="20574" y="16764"/>
                    </a:lnTo>
                    <a:lnTo>
                      <a:pt x="32004" y="15240"/>
                    </a:lnTo>
                    <a:lnTo>
                      <a:pt x="38100" y="17526"/>
                    </a:lnTo>
                    <a:lnTo>
                      <a:pt x="57912" y="45720"/>
                    </a:lnTo>
                    <a:lnTo>
                      <a:pt x="57912" y="52578"/>
                    </a:lnTo>
                    <a:lnTo>
                      <a:pt x="57912" y="60198"/>
                    </a:lnTo>
                    <a:lnTo>
                      <a:pt x="57912" y="62484"/>
                    </a:lnTo>
                    <a:lnTo>
                      <a:pt x="58674" y="63246"/>
                    </a:lnTo>
                    <a:lnTo>
                      <a:pt x="56388" y="62484"/>
                    </a:lnTo>
                    <a:lnTo>
                      <a:pt x="55626" y="58674"/>
                    </a:lnTo>
                    <a:lnTo>
                      <a:pt x="54102" y="49530"/>
                    </a:lnTo>
                    <a:lnTo>
                      <a:pt x="54864" y="44196"/>
                    </a:lnTo>
                    <a:lnTo>
                      <a:pt x="73152" y="9144"/>
                    </a:lnTo>
                    <a:lnTo>
                      <a:pt x="83820" y="0"/>
                    </a:lnTo>
                    <a:lnTo>
                      <a:pt x="91440" y="762"/>
                    </a:lnTo>
                    <a:lnTo>
                      <a:pt x="99822" y="1524"/>
                    </a:lnTo>
                    <a:lnTo>
                      <a:pt x="102107" y="10668"/>
                    </a:lnTo>
                    <a:lnTo>
                      <a:pt x="103632" y="17526"/>
                    </a:lnTo>
                    <a:lnTo>
                      <a:pt x="105596" y="26920"/>
                    </a:lnTo>
                    <a:lnTo>
                      <a:pt x="106203" y="36671"/>
                    </a:lnTo>
                    <a:lnTo>
                      <a:pt x="106096" y="46565"/>
                    </a:lnTo>
                    <a:lnTo>
                      <a:pt x="105918" y="56388"/>
                    </a:lnTo>
                    <a:lnTo>
                      <a:pt x="105918" y="60960"/>
                    </a:lnTo>
                    <a:lnTo>
                      <a:pt x="105918" y="61722"/>
                    </a:lnTo>
                    <a:lnTo>
                      <a:pt x="105918" y="64008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10" name="Google Shape;3010;p90"/>
              <p:cNvSpPr/>
              <p:nvPr/>
            </p:nvSpPr>
            <p:spPr>
              <a:xfrm>
                <a:off x="6074997" y="4008881"/>
                <a:ext cx="40639" cy="74295"/>
              </a:xfrm>
              <a:custGeom>
                <a:rect b="b" l="l" r="r" t="t"/>
                <a:pathLst>
                  <a:path extrusionOk="0" h="74295" w="40639">
                    <a:moveTo>
                      <a:pt x="11096" y="0"/>
                    </a:moveTo>
                    <a:lnTo>
                      <a:pt x="428" y="38862"/>
                    </a:lnTo>
                    <a:lnTo>
                      <a:pt x="0" y="46708"/>
                    </a:lnTo>
                    <a:lnTo>
                      <a:pt x="428" y="54197"/>
                    </a:lnTo>
                    <a:lnTo>
                      <a:pt x="26789" y="74033"/>
                    </a:lnTo>
                    <a:lnTo>
                      <a:pt x="33194" y="72390"/>
                    </a:lnTo>
                    <a:lnTo>
                      <a:pt x="35480" y="70866"/>
                    </a:lnTo>
                    <a:lnTo>
                      <a:pt x="37766" y="68580"/>
                    </a:lnTo>
                    <a:lnTo>
                      <a:pt x="40052" y="67056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11" name="Google Shape;3011;p90"/>
              <p:cNvSpPr/>
              <p:nvPr/>
            </p:nvSpPr>
            <p:spPr>
              <a:xfrm>
                <a:off x="6069330" y="4004286"/>
                <a:ext cx="62864" cy="25400"/>
              </a:xfrm>
              <a:custGeom>
                <a:rect b="b" l="l" r="r" t="t"/>
                <a:pathLst>
                  <a:path extrusionOk="0" h="25400" w="62864">
                    <a:moveTo>
                      <a:pt x="23622" y="22121"/>
                    </a:moveTo>
                    <a:lnTo>
                      <a:pt x="34694" y="24360"/>
                    </a:lnTo>
                    <a:lnTo>
                      <a:pt x="44196" y="25169"/>
                    </a:lnTo>
                    <a:lnTo>
                      <a:pt x="52554" y="22550"/>
                    </a:lnTo>
                    <a:lnTo>
                      <a:pt x="60198" y="14501"/>
                    </a:lnTo>
                    <a:lnTo>
                      <a:pt x="61722" y="9929"/>
                    </a:lnTo>
                    <a:lnTo>
                      <a:pt x="62484" y="8405"/>
                    </a:lnTo>
                    <a:lnTo>
                      <a:pt x="62484" y="5357"/>
                    </a:lnTo>
                    <a:lnTo>
                      <a:pt x="54673" y="1857"/>
                    </a:lnTo>
                    <a:lnTo>
                      <a:pt x="46291" y="214"/>
                    </a:lnTo>
                    <a:lnTo>
                      <a:pt x="37623" y="0"/>
                    </a:lnTo>
                    <a:lnTo>
                      <a:pt x="28956" y="785"/>
                    </a:lnTo>
                    <a:lnTo>
                      <a:pt x="21538" y="1988"/>
                    </a:lnTo>
                    <a:lnTo>
                      <a:pt x="14192" y="4119"/>
                    </a:lnTo>
                    <a:lnTo>
                      <a:pt x="6988" y="6679"/>
                    </a:lnTo>
                    <a:lnTo>
                      <a:pt x="0" y="9167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3012" name="Google Shape;3012;p90"/>
            <p:cNvPicPr preferRelativeResize="0"/>
            <p:nvPr/>
          </p:nvPicPr>
          <p:blipFill rotWithShape="1">
            <a:blip r:embed="rId26">
              <a:alphaModFix/>
            </a:blip>
            <a:srcRect b="0" l="0" r="0" t="0"/>
            <a:stretch/>
          </p:blipFill>
          <p:spPr>
            <a:xfrm>
              <a:off x="6506692" y="3896842"/>
              <a:ext cx="351332" cy="174548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013" name="Google Shape;3013;p90"/>
            <p:cNvGrpSpPr/>
            <p:nvPr/>
          </p:nvGrpSpPr>
          <p:grpSpPr>
            <a:xfrm>
              <a:off x="7226808" y="3756660"/>
              <a:ext cx="294156" cy="249960"/>
              <a:chOff x="7226808" y="3756660"/>
              <a:chExt cx="294156" cy="249960"/>
            </a:xfrm>
          </p:grpSpPr>
          <p:sp>
            <p:nvSpPr>
              <p:cNvPr id="3014" name="Google Shape;3014;p90"/>
              <p:cNvSpPr/>
              <p:nvPr/>
            </p:nvSpPr>
            <p:spPr>
              <a:xfrm>
                <a:off x="7236714" y="3911346"/>
                <a:ext cx="1270" cy="83185"/>
              </a:xfrm>
              <a:custGeom>
                <a:rect b="b" l="l" r="r" t="t"/>
                <a:pathLst>
                  <a:path extrusionOk="0" h="83185" w="1270">
                    <a:moveTo>
                      <a:pt x="761" y="0"/>
                    </a:moveTo>
                    <a:lnTo>
                      <a:pt x="761" y="10156"/>
                    </a:lnTo>
                    <a:lnTo>
                      <a:pt x="761" y="20097"/>
                    </a:lnTo>
                    <a:lnTo>
                      <a:pt x="761" y="29896"/>
                    </a:lnTo>
                    <a:lnTo>
                      <a:pt x="761" y="39624"/>
                    </a:lnTo>
                    <a:lnTo>
                      <a:pt x="750" y="50482"/>
                    </a:lnTo>
                    <a:lnTo>
                      <a:pt x="666" y="61341"/>
                    </a:lnTo>
                    <a:lnTo>
                      <a:pt x="440" y="72199"/>
                    </a:lnTo>
                    <a:lnTo>
                      <a:pt x="0" y="83058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15" name="Google Shape;3015;p90"/>
              <p:cNvSpPr/>
              <p:nvPr/>
            </p:nvSpPr>
            <p:spPr>
              <a:xfrm>
                <a:off x="7226808" y="3850386"/>
                <a:ext cx="10795" cy="15239"/>
              </a:xfrm>
              <a:custGeom>
                <a:rect b="b" l="l" r="r" t="t"/>
                <a:pathLst>
                  <a:path extrusionOk="0" h="15239" w="10795">
                    <a:moveTo>
                      <a:pt x="0" y="0"/>
                    </a:moveTo>
                    <a:lnTo>
                      <a:pt x="3810" y="5333"/>
                    </a:lnTo>
                    <a:lnTo>
                      <a:pt x="7620" y="10667"/>
                    </a:lnTo>
                    <a:lnTo>
                      <a:pt x="10668" y="15239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3016" name="Google Shape;3016;p90"/>
              <p:cNvPicPr preferRelativeResize="0"/>
              <p:nvPr/>
            </p:nvPicPr>
            <p:blipFill rotWithShape="1">
              <a:blip r:embed="rId27">
                <a:alphaModFix/>
              </a:blip>
              <a:srcRect b="0" l="0" r="0" t="0"/>
              <a:stretch/>
            </p:blipFill>
            <p:spPr>
              <a:xfrm>
                <a:off x="7273264" y="3860266"/>
                <a:ext cx="247700" cy="14635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017" name="Google Shape;3017;p90"/>
              <p:cNvSpPr/>
              <p:nvPr/>
            </p:nvSpPr>
            <p:spPr>
              <a:xfrm>
                <a:off x="7488936" y="3756660"/>
                <a:ext cx="7620" cy="70485"/>
              </a:xfrm>
              <a:custGeom>
                <a:rect b="b" l="l" r="r" t="t"/>
                <a:pathLst>
                  <a:path extrusionOk="0" h="70485" w="7620">
                    <a:moveTo>
                      <a:pt x="7620" y="0"/>
                    </a:moveTo>
                    <a:lnTo>
                      <a:pt x="4071" y="9953"/>
                    </a:lnTo>
                    <a:lnTo>
                      <a:pt x="1524" y="19621"/>
                    </a:lnTo>
                    <a:lnTo>
                      <a:pt x="119" y="29575"/>
                    </a:lnTo>
                    <a:lnTo>
                      <a:pt x="0" y="40386"/>
                    </a:lnTo>
                    <a:lnTo>
                      <a:pt x="261" y="48136"/>
                    </a:lnTo>
                    <a:lnTo>
                      <a:pt x="952" y="55530"/>
                    </a:lnTo>
                    <a:lnTo>
                      <a:pt x="1928" y="62781"/>
                    </a:lnTo>
                    <a:lnTo>
                      <a:pt x="3048" y="70104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3018" name="Google Shape;3018;p90"/>
            <p:cNvPicPr preferRelativeResize="0"/>
            <p:nvPr/>
          </p:nvPicPr>
          <p:blipFill rotWithShape="1">
            <a:blip r:embed="rId28">
              <a:alphaModFix/>
            </a:blip>
            <a:srcRect b="0" l="0" r="0" t="0"/>
            <a:stretch/>
          </p:blipFill>
          <p:spPr>
            <a:xfrm>
              <a:off x="7738084" y="3813022"/>
              <a:ext cx="231698" cy="12882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19" name="Google Shape;3019;p90"/>
            <p:cNvPicPr preferRelativeResize="0"/>
            <p:nvPr/>
          </p:nvPicPr>
          <p:blipFill rotWithShape="1">
            <a:blip r:embed="rId29">
              <a:alphaModFix/>
            </a:blip>
            <a:srcRect b="0" l="0" r="0" t="0"/>
            <a:stretch/>
          </p:blipFill>
          <p:spPr>
            <a:xfrm>
              <a:off x="8216620" y="3765147"/>
              <a:ext cx="451916" cy="161463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020" name="Google Shape;3020;p90"/>
            <p:cNvGrpSpPr/>
            <p:nvPr/>
          </p:nvGrpSpPr>
          <p:grpSpPr>
            <a:xfrm>
              <a:off x="9005576" y="3653028"/>
              <a:ext cx="171215" cy="163854"/>
              <a:chOff x="9005576" y="3653028"/>
              <a:chExt cx="171215" cy="163854"/>
            </a:xfrm>
          </p:grpSpPr>
          <p:pic>
            <p:nvPicPr>
              <p:cNvPr id="3021" name="Google Shape;3021;p90"/>
              <p:cNvPicPr preferRelativeResize="0"/>
              <p:nvPr/>
            </p:nvPicPr>
            <p:blipFill rotWithShape="1">
              <a:blip r:embed="rId30">
                <a:alphaModFix/>
              </a:blip>
              <a:srcRect b="0" l="0" r="0" t="0"/>
              <a:stretch/>
            </p:blipFill>
            <p:spPr>
              <a:xfrm>
                <a:off x="9005576" y="3697198"/>
                <a:ext cx="171215" cy="11968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022" name="Google Shape;3022;p90"/>
              <p:cNvSpPr/>
              <p:nvPr/>
            </p:nvSpPr>
            <p:spPr>
              <a:xfrm>
                <a:off x="9153144" y="3653028"/>
                <a:ext cx="22859" cy="22860"/>
              </a:xfrm>
              <a:custGeom>
                <a:rect b="b" l="l" r="r" t="t"/>
                <a:pathLst>
                  <a:path extrusionOk="0" h="22860" w="22859">
                    <a:moveTo>
                      <a:pt x="0" y="4571"/>
                    </a:moveTo>
                    <a:lnTo>
                      <a:pt x="0" y="17525"/>
                    </a:lnTo>
                    <a:lnTo>
                      <a:pt x="5333" y="22859"/>
                    </a:lnTo>
                    <a:lnTo>
                      <a:pt x="17525" y="22859"/>
                    </a:lnTo>
                    <a:lnTo>
                      <a:pt x="22859" y="17525"/>
                    </a:lnTo>
                    <a:lnTo>
                      <a:pt x="22859" y="11429"/>
                    </a:lnTo>
                    <a:lnTo>
                      <a:pt x="22859" y="4571"/>
                    </a:lnTo>
                    <a:lnTo>
                      <a:pt x="17525" y="0"/>
                    </a:lnTo>
                    <a:lnTo>
                      <a:pt x="5333" y="0"/>
                    </a:lnTo>
                    <a:lnTo>
                      <a:pt x="0" y="4571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023" name="Google Shape;3023;p90"/>
            <p:cNvGrpSpPr/>
            <p:nvPr/>
          </p:nvGrpSpPr>
          <p:grpSpPr>
            <a:xfrm>
              <a:off x="9241536" y="3664458"/>
              <a:ext cx="63372" cy="120014"/>
              <a:chOff x="9241536" y="3664458"/>
              <a:chExt cx="63372" cy="120014"/>
            </a:xfrm>
          </p:grpSpPr>
          <p:sp>
            <p:nvSpPr>
              <p:cNvPr id="3024" name="Google Shape;3024;p90"/>
              <p:cNvSpPr/>
              <p:nvPr/>
            </p:nvSpPr>
            <p:spPr>
              <a:xfrm>
                <a:off x="9241536" y="3673602"/>
                <a:ext cx="3175" cy="107950"/>
              </a:xfrm>
              <a:custGeom>
                <a:rect b="b" l="l" r="r" t="t"/>
                <a:pathLst>
                  <a:path extrusionOk="0" h="107950" w="3175">
                    <a:moveTo>
                      <a:pt x="0" y="0"/>
                    </a:moveTo>
                    <a:lnTo>
                      <a:pt x="250" y="12001"/>
                    </a:lnTo>
                    <a:lnTo>
                      <a:pt x="857" y="24003"/>
                    </a:lnTo>
                    <a:lnTo>
                      <a:pt x="1607" y="36004"/>
                    </a:lnTo>
                    <a:lnTo>
                      <a:pt x="2286" y="48006"/>
                    </a:lnTo>
                    <a:lnTo>
                      <a:pt x="2512" y="62972"/>
                    </a:lnTo>
                    <a:lnTo>
                      <a:pt x="2381" y="78009"/>
                    </a:lnTo>
                    <a:lnTo>
                      <a:pt x="2393" y="92904"/>
                    </a:lnTo>
                    <a:lnTo>
                      <a:pt x="3048" y="107442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25" name="Google Shape;3025;p90"/>
              <p:cNvSpPr/>
              <p:nvPr/>
            </p:nvSpPr>
            <p:spPr>
              <a:xfrm>
                <a:off x="9290304" y="3664458"/>
                <a:ext cx="14604" cy="120014"/>
              </a:xfrm>
              <a:custGeom>
                <a:rect b="b" l="l" r="r" t="t"/>
                <a:pathLst>
                  <a:path extrusionOk="0" h="120014" w="14604">
                    <a:moveTo>
                      <a:pt x="0" y="0"/>
                    </a:moveTo>
                    <a:lnTo>
                      <a:pt x="12192" y="44196"/>
                    </a:lnTo>
                    <a:lnTo>
                      <a:pt x="14573" y="72390"/>
                    </a:lnTo>
                    <a:lnTo>
                      <a:pt x="13585" y="86629"/>
                    </a:lnTo>
                    <a:lnTo>
                      <a:pt x="10668" y="100584"/>
                    </a:lnTo>
                    <a:lnTo>
                      <a:pt x="7620" y="111252"/>
                    </a:lnTo>
                    <a:lnTo>
                      <a:pt x="6096" y="114300"/>
                    </a:lnTo>
                    <a:lnTo>
                      <a:pt x="2286" y="119634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026" name="Google Shape;3026;p90"/>
            <p:cNvGrpSpPr/>
            <p:nvPr/>
          </p:nvGrpSpPr>
          <p:grpSpPr>
            <a:xfrm>
              <a:off x="5922263" y="4425670"/>
              <a:ext cx="847846" cy="229768"/>
              <a:chOff x="5922263" y="4425670"/>
              <a:chExt cx="847846" cy="229768"/>
            </a:xfrm>
          </p:grpSpPr>
          <p:sp>
            <p:nvSpPr>
              <p:cNvPr id="3027" name="Google Shape;3027;p90"/>
              <p:cNvSpPr/>
              <p:nvPr/>
            </p:nvSpPr>
            <p:spPr>
              <a:xfrm>
                <a:off x="5922263" y="4443984"/>
                <a:ext cx="26035" cy="211454"/>
              </a:xfrm>
              <a:custGeom>
                <a:rect b="b" l="l" r="r" t="t"/>
                <a:pathLst>
                  <a:path extrusionOk="0" h="211454" w="26035">
                    <a:moveTo>
                      <a:pt x="0" y="0"/>
                    </a:moveTo>
                    <a:lnTo>
                      <a:pt x="13811" y="41433"/>
                    </a:lnTo>
                    <a:lnTo>
                      <a:pt x="21336" y="84582"/>
                    </a:lnTo>
                    <a:lnTo>
                      <a:pt x="24384" y="132588"/>
                    </a:lnTo>
                    <a:lnTo>
                      <a:pt x="25146" y="180594"/>
                    </a:lnTo>
                    <a:lnTo>
                      <a:pt x="25157" y="190607"/>
                    </a:lnTo>
                    <a:lnTo>
                      <a:pt x="25241" y="197834"/>
                    </a:lnTo>
                    <a:lnTo>
                      <a:pt x="25467" y="204061"/>
                    </a:lnTo>
                    <a:lnTo>
                      <a:pt x="25908" y="211074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28" name="Google Shape;3028;p90"/>
              <p:cNvSpPr/>
              <p:nvPr/>
            </p:nvSpPr>
            <p:spPr>
              <a:xfrm>
                <a:off x="5936741" y="4497859"/>
                <a:ext cx="84454" cy="82550"/>
              </a:xfrm>
              <a:custGeom>
                <a:rect b="b" l="l" r="r" t="t"/>
                <a:pathLst>
                  <a:path extrusionOk="0" h="82550" w="84454">
                    <a:moveTo>
                      <a:pt x="0" y="30706"/>
                    </a:moveTo>
                    <a:lnTo>
                      <a:pt x="32015" y="0"/>
                    </a:lnTo>
                    <a:lnTo>
                      <a:pt x="44100" y="511"/>
                    </a:lnTo>
                    <a:lnTo>
                      <a:pt x="80867" y="18037"/>
                    </a:lnTo>
                    <a:lnTo>
                      <a:pt x="83879" y="26360"/>
                    </a:lnTo>
                    <a:lnTo>
                      <a:pt x="83820" y="36040"/>
                    </a:lnTo>
                    <a:lnTo>
                      <a:pt x="80164" y="47577"/>
                    </a:lnTo>
                    <a:lnTo>
                      <a:pt x="73437" y="58042"/>
                    </a:lnTo>
                    <a:lnTo>
                      <a:pt x="64853" y="67222"/>
                    </a:lnTo>
                    <a:lnTo>
                      <a:pt x="55626" y="74902"/>
                    </a:lnTo>
                    <a:lnTo>
                      <a:pt x="48768" y="80998"/>
                    </a:lnTo>
                    <a:lnTo>
                      <a:pt x="44196" y="81760"/>
                    </a:lnTo>
                    <a:lnTo>
                      <a:pt x="35814" y="82522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29" name="Google Shape;3029;p90"/>
              <p:cNvSpPr/>
              <p:nvPr/>
            </p:nvSpPr>
            <p:spPr>
              <a:xfrm>
                <a:off x="6044183" y="4493514"/>
                <a:ext cx="60960" cy="85725"/>
              </a:xfrm>
              <a:custGeom>
                <a:rect b="b" l="l" r="r" t="t"/>
                <a:pathLst>
                  <a:path extrusionOk="0" h="85725" w="60960">
                    <a:moveTo>
                      <a:pt x="0" y="0"/>
                    </a:moveTo>
                    <a:lnTo>
                      <a:pt x="14478" y="44196"/>
                    </a:lnTo>
                    <a:lnTo>
                      <a:pt x="16728" y="53209"/>
                    </a:lnTo>
                    <a:lnTo>
                      <a:pt x="19335" y="62579"/>
                    </a:lnTo>
                    <a:lnTo>
                      <a:pt x="22943" y="71520"/>
                    </a:lnTo>
                    <a:lnTo>
                      <a:pt x="28194" y="79248"/>
                    </a:lnTo>
                    <a:lnTo>
                      <a:pt x="33742" y="83569"/>
                    </a:lnTo>
                    <a:lnTo>
                      <a:pt x="40576" y="85248"/>
                    </a:lnTo>
                    <a:lnTo>
                      <a:pt x="47696" y="84498"/>
                    </a:lnTo>
                    <a:lnTo>
                      <a:pt x="54102" y="81533"/>
                    </a:lnTo>
                    <a:lnTo>
                      <a:pt x="56388" y="80009"/>
                    </a:lnTo>
                    <a:lnTo>
                      <a:pt x="58674" y="77723"/>
                    </a:lnTo>
                    <a:lnTo>
                      <a:pt x="60960" y="75437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30" name="Google Shape;3030;p90"/>
              <p:cNvSpPr/>
              <p:nvPr/>
            </p:nvSpPr>
            <p:spPr>
              <a:xfrm>
                <a:off x="6049517" y="4492609"/>
                <a:ext cx="43179" cy="51435"/>
              </a:xfrm>
              <a:custGeom>
                <a:rect b="b" l="l" r="r" t="t"/>
                <a:pathLst>
                  <a:path extrusionOk="0" h="51435" w="43179">
                    <a:moveTo>
                      <a:pt x="6096" y="51196"/>
                    </a:moveTo>
                    <a:lnTo>
                      <a:pt x="40386" y="30622"/>
                    </a:lnTo>
                    <a:lnTo>
                      <a:pt x="42945" y="22824"/>
                    </a:lnTo>
                    <a:lnTo>
                      <a:pt x="42576" y="15668"/>
                    </a:lnTo>
                    <a:lnTo>
                      <a:pt x="10156" y="0"/>
                    </a:lnTo>
                    <a:lnTo>
                      <a:pt x="3048" y="904"/>
                    </a:lnTo>
                    <a:lnTo>
                      <a:pt x="0" y="1666"/>
                    </a:lnTo>
                    <a:lnTo>
                      <a:pt x="2286" y="3952"/>
                    </a:lnTo>
                    <a:lnTo>
                      <a:pt x="5334" y="5476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31" name="Google Shape;3031;p90"/>
              <p:cNvSpPr/>
              <p:nvPr/>
            </p:nvSpPr>
            <p:spPr>
              <a:xfrm>
                <a:off x="6128765" y="4481322"/>
                <a:ext cx="60960" cy="82550"/>
              </a:xfrm>
              <a:custGeom>
                <a:rect b="b" l="l" r="r" t="t"/>
                <a:pathLst>
                  <a:path extrusionOk="0" h="82550" w="60960">
                    <a:moveTo>
                      <a:pt x="0" y="16001"/>
                    </a:moveTo>
                    <a:lnTo>
                      <a:pt x="35052" y="34289"/>
                    </a:lnTo>
                    <a:lnTo>
                      <a:pt x="49530" y="73151"/>
                    </a:lnTo>
                    <a:lnTo>
                      <a:pt x="48768" y="77723"/>
                    </a:lnTo>
                    <a:lnTo>
                      <a:pt x="48006" y="82295"/>
                    </a:lnTo>
                    <a:lnTo>
                      <a:pt x="38862" y="80771"/>
                    </a:lnTo>
                    <a:lnTo>
                      <a:pt x="38100" y="72389"/>
                    </a:lnTo>
                    <a:lnTo>
                      <a:pt x="36576" y="63245"/>
                    </a:lnTo>
                    <a:lnTo>
                      <a:pt x="35790" y="52054"/>
                    </a:lnTo>
                    <a:lnTo>
                      <a:pt x="36004" y="40576"/>
                    </a:lnTo>
                    <a:lnTo>
                      <a:pt x="37647" y="29384"/>
                    </a:lnTo>
                    <a:lnTo>
                      <a:pt x="41148" y="19049"/>
                    </a:lnTo>
                    <a:lnTo>
                      <a:pt x="45100" y="12965"/>
                    </a:lnTo>
                    <a:lnTo>
                      <a:pt x="49911" y="8096"/>
                    </a:lnTo>
                    <a:lnTo>
                      <a:pt x="55292" y="3940"/>
                    </a:lnTo>
                    <a:lnTo>
                      <a:pt x="60960" y="0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32" name="Google Shape;3032;p90"/>
              <p:cNvSpPr/>
              <p:nvPr/>
            </p:nvSpPr>
            <p:spPr>
              <a:xfrm>
                <a:off x="6225349" y="4434078"/>
                <a:ext cx="208914" cy="200660"/>
              </a:xfrm>
              <a:custGeom>
                <a:rect b="b" l="l" r="r" t="t"/>
                <a:pathLst>
                  <a:path extrusionOk="0" h="200660" w="208914">
                    <a:moveTo>
                      <a:pt x="27622" y="57150"/>
                    </a:moveTo>
                    <a:lnTo>
                      <a:pt x="0" y="95059"/>
                    </a:lnTo>
                    <a:lnTo>
                      <a:pt x="1143" y="112418"/>
                    </a:lnTo>
                    <a:lnTo>
                      <a:pt x="6286" y="126492"/>
                    </a:lnTo>
                    <a:lnTo>
                      <a:pt x="14120" y="134409"/>
                    </a:lnTo>
                    <a:lnTo>
                      <a:pt x="24955" y="138969"/>
                    </a:lnTo>
                    <a:lnTo>
                      <a:pt x="36933" y="140529"/>
                    </a:lnTo>
                    <a:lnTo>
                      <a:pt x="48196" y="139446"/>
                    </a:lnTo>
                    <a:lnTo>
                      <a:pt x="84391" y="121824"/>
                    </a:lnTo>
                    <a:lnTo>
                      <a:pt x="111442" y="92201"/>
                    </a:lnTo>
                    <a:lnTo>
                      <a:pt x="108370" y="52161"/>
                    </a:lnTo>
                    <a:lnTo>
                      <a:pt x="78867" y="78390"/>
                    </a:lnTo>
                    <a:lnTo>
                      <a:pt x="96488" y="113157"/>
                    </a:lnTo>
                    <a:lnTo>
                      <a:pt x="139446" y="111728"/>
                    </a:lnTo>
                    <a:lnTo>
                      <a:pt x="163068" y="74485"/>
                    </a:lnTo>
                    <a:lnTo>
                      <a:pt x="163568" y="63007"/>
                    </a:lnTo>
                    <a:lnTo>
                      <a:pt x="162496" y="51815"/>
                    </a:lnTo>
                    <a:lnTo>
                      <a:pt x="152590" y="6095"/>
                    </a:lnTo>
                    <a:lnTo>
                      <a:pt x="151828" y="3809"/>
                    </a:lnTo>
                    <a:lnTo>
                      <a:pt x="151828" y="2285"/>
                    </a:lnTo>
                    <a:lnTo>
                      <a:pt x="151066" y="0"/>
                    </a:lnTo>
                    <a:lnTo>
                      <a:pt x="151578" y="15751"/>
                    </a:lnTo>
                    <a:lnTo>
                      <a:pt x="152876" y="31146"/>
                    </a:lnTo>
                    <a:lnTo>
                      <a:pt x="154602" y="46398"/>
                    </a:lnTo>
                    <a:lnTo>
                      <a:pt x="156400" y="61721"/>
                    </a:lnTo>
                    <a:lnTo>
                      <a:pt x="158984" y="82748"/>
                    </a:lnTo>
                    <a:lnTo>
                      <a:pt x="161067" y="103631"/>
                    </a:lnTo>
                    <a:lnTo>
                      <a:pt x="164020" y="145541"/>
                    </a:lnTo>
                    <a:lnTo>
                      <a:pt x="165092" y="184225"/>
                    </a:lnTo>
                    <a:lnTo>
                      <a:pt x="165544" y="197357"/>
                    </a:lnTo>
                    <a:lnTo>
                      <a:pt x="165544" y="199644"/>
                    </a:lnTo>
                    <a:lnTo>
                      <a:pt x="165544" y="200405"/>
                    </a:lnTo>
                    <a:lnTo>
                      <a:pt x="164020" y="199644"/>
                    </a:lnTo>
                    <a:lnTo>
                      <a:pt x="157162" y="161282"/>
                    </a:lnTo>
                    <a:lnTo>
                      <a:pt x="156281" y="131730"/>
                    </a:lnTo>
                    <a:lnTo>
                      <a:pt x="156591" y="115633"/>
                    </a:lnTo>
                    <a:lnTo>
                      <a:pt x="166842" y="76807"/>
                    </a:lnTo>
                    <a:lnTo>
                      <a:pt x="195262" y="66293"/>
                    </a:lnTo>
                    <a:lnTo>
                      <a:pt x="205168" y="66293"/>
                    </a:lnTo>
                    <a:lnTo>
                      <a:pt x="208216" y="76199"/>
                    </a:lnTo>
                    <a:lnTo>
                      <a:pt x="208859" y="84796"/>
                    </a:lnTo>
                    <a:lnTo>
                      <a:pt x="205930" y="92392"/>
                    </a:lnTo>
                    <a:lnTo>
                      <a:pt x="200715" y="99131"/>
                    </a:lnTo>
                    <a:lnTo>
                      <a:pt x="194500" y="105155"/>
                    </a:lnTo>
                    <a:lnTo>
                      <a:pt x="189773" y="109906"/>
                    </a:lnTo>
                    <a:lnTo>
                      <a:pt x="184689" y="114014"/>
                    </a:lnTo>
                    <a:lnTo>
                      <a:pt x="179177" y="117693"/>
                    </a:lnTo>
                    <a:lnTo>
                      <a:pt x="173164" y="121157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3033" name="Google Shape;3033;p90"/>
              <p:cNvPicPr preferRelativeResize="0"/>
              <p:nvPr/>
            </p:nvPicPr>
            <p:blipFill rotWithShape="1">
              <a:blip r:embed="rId31">
                <a:alphaModFix/>
              </a:blip>
              <a:srcRect b="0" l="0" r="0" t="0"/>
              <a:stretch/>
            </p:blipFill>
            <p:spPr>
              <a:xfrm>
                <a:off x="6465544" y="4425670"/>
                <a:ext cx="304565" cy="13492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3034" name="Google Shape;3034;p90"/>
            <p:cNvGrpSpPr/>
            <p:nvPr/>
          </p:nvGrpSpPr>
          <p:grpSpPr>
            <a:xfrm>
              <a:off x="7056380" y="4354042"/>
              <a:ext cx="728998" cy="187109"/>
              <a:chOff x="7056380" y="4354042"/>
              <a:chExt cx="728998" cy="187109"/>
            </a:xfrm>
          </p:grpSpPr>
          <p:pic>
            <p:nvPicPr>
              <p:cNvPr id="3035" name="Google Shape;3035;p90"/>
              <p:cNvPicPr preferRelativeResize="0"/>
              <p:nvPr/>
            </p:nvPicPr>
            <p:blipFill rotWithShape="1">
              <a:blip r:embed="rId32">
                <a:alphaModFix/>
              </a:blip>
              <a:srcRect b="0" l="0" r="0" t="0"/>
              <a:stretch/>
            </p:blipFill>
            <p:spPr>
              <a:xfrm>
                <a:off x="7056380" y="4373854"/>
                <a:ext cx="333711" cy="15813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036" name="Google Shape;3036;p90"/>
              <p:cNvPicPr preferRelativeResize="0"/>
              <p:nvPr/>
            </p:nvPicPr>
            <p:blipFill rotWithShape="1">
              <a:blip r:embed="rId33">
                <a:alphaModFix/>
              </a:blip>
              <a:srcRect b="0" l="0" r="0" t="0"/>
              <a:stretch/>
            </p:blipFill>
            <p:spPr>
              <a:xfrm>
                <a:off x="7415436" y="4354042"/>
                <a:ext cx="369942" cy="18710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3037" name="Google Shape;3037;p90"/>
            <p:cNvPicPr preferRelativeResize="0"/>
            <p:nvPr/>
          </p:nvPicPr>
          <p:blipFill rotWithShape="1">
            <a:blip r:embed="rId34">
              <a:alphaModFix/>
            </a:blip>
            <a:srcRect b="0" l="0" r="0" t="0"/>
            <a:stretch/>
          </p:blipFill>
          <p:spPr>
            <a:xfrm>
              <a:off x="7830667" y="4309084"/>
              <a:ext cx="63856" cy="17912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041" name="Shape 30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42" name="Google Shape;3042;p91"/>
          <p:cNvGrpSpPr/>
          <p:nvPr/>
        </p:nvGrpSpPr>
        <p:grpSpPr>
          <a:xfrm>
            <a:off x="2009118" y="756451"/>
            <a:ext cx="5825465" cy="3455777"/>
            <a:chOff x="3313938" y="2135098"/>
            <a:chExt cx="5303592" cy="4232428"/>
          </a:xfrm>
        </p:grpSpPr>
        <p:pic>
          <p:nvPicPr>
            <p:cNvPr id="3043" name="Google Shape;3043;p9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105630" y="2177008"/>
              <a:ext cx="131114" cy="211886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044" name="Google Shape;3044;p91"/>
            <p:cNvGrpSpPr/>
            <p:nvPr/>
          </p:nvGrpSpPr>
          <p:grpSpPr>
            <a:xfrm>
              <a:off x="4304156" y="2200656"/>
              <a:ext cx="506603" cy="155702"/>
              <a:chOff x="4304156" y="2200656"/>
              <a:chExt cx="506603" cy="155702"/>
            </a:xfrm>
          </p:grpSpPr>
          <p:sp>
            <p:nvSpPr>
              <p:cNvPr id="3045" name="Google Shape;3045;p91"/>
              <p:cNvSpPr/>
              <p:nvPr/>
            </p:nvSpPr>
            <p:spPr>
              <a:xfrm>
                <a:off x="4304156" y="2216658"/>
                <a:ext cx="78104" cy="139700"/>
              </a:xfrm>
              <a:custGeom>
                <a:rect b="b" l="l" r="r" t="t"/>
                <a:pathLst>
                  <a:path extrusionOk="0" h="139700" w="78104">
                    <a:moveTo>
                      <a:pt x="47625" y="32003"/>
                    </a:moveTo>
                    <a:lnTo>
                      <a:pt x="20192" y="5333"/>
                    </a:lnTo>
                    <a:lnTo>
                      <a:pt x="17906" y="761"/>
                    </a:lnTo>
                    <a:lnTo>
                      <a:pt x="11810" y="761"/>
                    </a:lnTo>
                    <a:lnTo>
                      <a:pt x="4190" y="0"/>
                    </a:lnTo>
                    <a:lnTo>
                      <a:pt x="2666" y="14477"/>
                    </a:lnTo>
                    <a:lnTo>
                      <a:pt x="1904" y="19811"/>
                    </a:lnTo>
                    <a:lnTo>
                      <a:pt x="452" y="29991"/>
                    </a:lnTo>
                    <a:lnTo>
                      <a:pt x="0" y="40671"/>
                    </a:lnTo>
                    <a:lnTo>
                      <a:pt x="1262" y="51208"/>
                    </a:lnTo>
                    <a:lnTo>
                      <a:pt x="33027" y="86891"/>
                    </a:lnTo>
                    <a:lnTo>
                      <a:pt x="63627" y="99345"/>
                    </a:lnTo>
                    <a:lnTo>
                      <a:pt x="73294" y="104310"/>
                    </a:lnTo>
                    <a:lnTo>
                      <a:pt x="78105" y="110489"/>
                    </a:lnTo>
                    <a:lnTo>
                      <a:pt x="75235" y="116574"/>
                    </a:lnTo>
                    <a:lnTo>
                      <a:pt x="67722" y="122015"/>
                    </a:lnTo>
                    <a:lnTo>
                      <a:pt x="22836" y="139076"/>
                    </a:lnTo>
                    <a:lnTo>
                      <a:pt x="13335" y="138683"/>
                    </a:lnTo>
                    <a:lnTo>
                      <a:pt x="8763" y="134873"/>
                    </a:lnTo>
                    <a:lnTo>
                      <a:pt x="7239" y="133349"/>
                    </a:lnTo>
                    <a:lnTo>
                      <a:pt x="7239" y="128777"/>
                    </a:lnTo>
                  </a:path>
                </a:pathLst>
              </a:custGeom>
              <a:noFill/>
              <a:ln cap="flat" cmpd="sng" w="22900">
                <a:solidFill>
                  <a:srgbClr val="33339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46" name="Google Shape;3046;p91"/>
              <p:cNvSpPr/>
              <p:nvPr/>
            </p:nvSpPr>
            <p:spPr>
              <a:xfrm>
                <a:off x="4410372" y="2228480"/>
                <a:ext cx="62864" cy="113664"/>
              </a:xfrm>
              <a:custGeom>
                <a:rect b="b" l="l" r="r" t="t"/>
                <a:pathLst>
                  <a:path extrusionOk="0" h="113664" w="62864">
                    <a:moveTo>
                      <a:pt x="47327" y="11037"/>
                    </a:moveTo>
                    <a:lnTo>
                      <a:pt x="41088" y="6596"/>
                    </a:lnTo>
                    <a:lnTo>
                      <a:pt x="33992" y="2369"/>
                    </a:lnTo>
                    <a:lnTo>
                      <a:pt x="26324" y="0"/>
                    </a:lnTo>
                    <a:lnTo>
                      <a:pt x="18371" y="1131"/>
                    </a:lnTo>
                    <a:lnTo>
                      <a:pt x="0" y="32468"/>
                    </a:lnTo>
                    <a:lnTo>
                      <a:pt x="940" y="39612"/>
                    </a:lnTo>
                    <a:lnTo>
                      <a:pt x="29789" y="66758"/>
                    </a:lnTo>
                    <a:lnTo>
                      <a:pt x="37421" y="70473"/>
                    </a:lnTo>
                    <a:lnTo>
                      <a:pt x="43517" y="73521"/>
                    </a:lnTo>
                    <a:lnTo>
                      <a:pt x="52661" y="76569"/>
                    </a:lnTo>
                    <a:lnTo>
                      <a:pt x="57995" y="81903"/>
                    </a:lnTo>
                    <a:lnTo>
                      <a:pt x="62567" y="87999"/>
                    </a:lnTo>
                    <a:lnTo>
                      <a:pt x="55709" y="94095"/>
                    </a:lnTo>
                    <a:lnTo>
                      <a:pt x="51899" y="96381"/>
                    </a:lnTo>
                    <a:lnTo>
                      <a:pt x="41910" y="102750"/>
                    </a:lnTo>
                    <a:lnTo>
                      <a:pt x="31420" y="107906"/>
                    </a:lnTo>
                    <a:lnTo>
                      <a:pt x="20502" y="111490"/>
                    </a:lnTo>
                    <a:lnTo>
                      <a:pt x="9227" y="113145"/>
                    </a:lnTo>
                    <a:lnTo>
                      <a:pt x="4655" y="113145"/>
                    </a:lnTo>
                    <a:lnTo>
                      <a:pt x="3131" y="112383"/>
                    </a:lnTo>
                    <a:lnTo>
                      <a:pt x="3131" y="107811"/>
                    </a:lnTo>
                  </a:path>
                </a:pathLst>
              </a:custGeom>
              <a:noFill/>
              <a:ln cap="flat" cmpd="sng" w="22900">
                <a:solidFill>
                  <a:srgbClr val="33339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47" name="Google Shape;3047;p91"/>
              <p:cNvSpPr/>
              <p:nvPr/>
            </p:nvSpPr>
            <p:spPr>
              <a:xfrm>
                <a:off x="4512933" y="2231898"/>
                <a:ext cx="67945" cy="97155"/>
              </a:xfrm>
              <a:custGeom>
                <a:rect b="b" l="l" r="r" t="t"/>
                <a:pathLst>
                  <a:path extrusionOk="0" h="97155" w="67945">
                    <a:moveTo>
                      <a:pt x="392" y="32765"/>
                    </a:moveTo>
                    <a:lnTo>
                      <a:pt x="3500" y="70913"/>
                    </a:lnTo>
                    <a:lnTo>
                      <a:pt x="35444" y="96773"/>
                    </a:lnTo>
                    <a:lnTo>
                      <a:pt x="44648" y="95607"/>
                    </a:lnTo>
                    <a:lnTo>
                      <a:pt x="67353" y="55149"/>
                    </a:lnTo>
                    <a:lnTo>
                      <a:pt x="67794" y="43850"/>
                    </a:lnTo>
                    <a:lnTo>
                      <a:pt x="67448" y="32765"/>
                    </a:lnTo>
                    <a:lnTo>
                      <a:pt x="52208" y="0"/>
                    </a:lnTo>
                    <a:lnTo>
                      <a:pt x="50684" y="761"/>
                    </a:lnTo>
                    <a:lnTo>
                      <a:pt x="47636" y="761"/>
                    </a:lnTo>
                  </a:path>
                </a:pathLst>
              </a:custGeom>
              <a:noFill/>
              <a:ln cap="flat" cmpd="sng" w="22900">
                <a:solidFill>
                  <a:srgbClr val="33339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48" name="Google Shape;3048;p91"/>
              <p:cNvSpPr/>
              <p:nvPr/>
            </p:nvSpPr>
            <p:spPr>
              <a:xfrm>
                <a:off x="4612385" y="2235708"/>
                <a:ext cx="12700" cy="80010"/>
              </a:xfrm>
              <a:custGeom>
                <a:rect b="b" l="l" r="r" t="t"/>
                <a:pathLst>
                  <a:path extrusionOk="0" h="80010" w="12700">
                    <a:moveTo>
                      <a:pt x="0" y="0"/>
                    </a:moveTo>
                    <a:lnTo>
                      <a:pt x="1940" y="8560"/>
                    </a:lnTo>
                    <a:lnTo>
                      <a:pt x="4095" y="17049"/>
                    </a:lnTo>
                    <a:lnTo>
                      <a:pt x="6107" y="25396"/>
                    </a:lnTo>
                    <a:lnTo>
                      <a:pt x="10668" y="67818"/>
                    </a:lnTo>
                    <a:lnTo>
                      <a:pt x="11430" y="71628"/>
                    </a:lnTo>
                    <a:lnTo>
                      <a:pt x="11430" y="76200"/>
                    </a:lnTo>
                    <a:lnTo>
                      <a:pt x="12192" y="80010"/>
                    </a:lnTo>
                  </a:path>
                </a:pathLst>
              </a:custGeom>
              <a:noFill/>
              <a:ln cap="flat" cmpd="sng" w="22900">
                <a:solidFill>
                  <a:srgbClr val="33339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49" name="Google Shape;3049;p91"/>
              <p:cNvSpPr/>
              <p:nvPr/>
            </p:nvSpPr>
            <p:spPr>
              <a:xfrm>
                <a:off x="4620767" y="2200656"/>
                <a:ext cx="96520" cy="121285"/>
              </a:xfrm>
              <a:custGeom>
                <a:rect b="b" l="l" r="r" t="t"/>
                <a:pathLst>
                  <a:path extrusionOk="0" h="121285" w="96520">
                    <a:moveTo>
                      <a:pt x="0" y="36575"/>
                    </a:moveTo>
                    <a:lnTo>
                      <a:pt x="31242" y="60197"/>
                    </a:lnTo>
                    <a:lnTo>
                      <a:pt x="44196" y="64007"/>
                    </a:lnTo>
                    <a:lnTo>
                      <a:pt x="48768" y="60959"/>
                    </a:lnTo>
                    <a:lnTo>
                      <a:pt x="61733" y="29146"/>
                    </a:lnTo>
                    <a:lnTo>
                      <a:pt x="64103" y="21716"/>
                    </a:lnTo>
                    <a:lnTo>
                      <a:pt x="66615" y="14287"/>
                    </a:lnTo>
                    <a:lnTo>
                      <a:pt x="69342" y="6857"/>
                    </a:lnTo>
                    <a:lnTo>
                      <a:pt x="71627" y="1523"/>
                    </a:lnTo>
                    <a:lnTo>
                      <a:pt x="72389" y="1523"/>
                    </a:lnTo>
                    <a:lnTo>
                      <a:pt x="77723" y="0"/>
                    </a:lnTo>
                    <a:lnTo>
                      <a:pt x="82200" y="48767"/>
                    </a:lnTo>
                    <a:lnTo>
                      <a:pt x="82296" y="71627"/>
                    </a:lnTo>
                    <a:lnTo>
                      <a:pt x="81926" y="82367"/>
                    </a:lnTo>
                    <a:lnTo>
                      <a:pt x="81629" y="93535"/>
                    </a:lnTo>
                    <a:lnTo>
                      <a:pt x="82617" y="104417"/>
                    </a:lnTo>
                    <a:lnTo>
                      <a:pt x="86106" y="114299"/>
                    </a:lnTo>
                    <a:lnTo>
                      <a:pt x="89916" y="119633"/>
                    </a:lnTo>
                    <a:lnTo>
                      <a:pt x="91440" y="121157"/>
                    </a:lnTo>
                    <a:lnTo>
                      <a:pt x="96012" y="120395"/>
                    </a:lnTo>
                  </a:path>
                </a:pathLst>
              </a:custGeom>
              <a:noFill/>
              <a:ln cap="flat" cmpd="sng" w="22900">
                <a:solidFill>
                  <a:srgbClr val="33339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50" name="Google Shape;3050;p91"/>
              <p:cNvSpPr/>
              <p:nvPr/>
            </p:nvSpPr>
            <p:spPr>
              <a:xfrm>
                <a:off x="4765547" y="2212848"/>
                <a:ext cx="1270" cy="127000"/>
              </a:xfrm>
              <a:custGeom>
                <a:rect b="b" l="l" r="r" t="t"/>
                <a:pathLst>
                  <a:path extrusionOk="0" h="127000" w="1270">
                    <a:moveTo>
                      <a:pt x="0" y="0"/>
                    </a:moveTo>
                    <a:lnTo>
                      <a:pt x="0" y="10739"/>
                    </a:lnTo>
                    <a:lnTo>
                      <a:pt x="0" y="21336"/>
                    </a:lnTo>
                    <a:lnTo>
                      <a:pt x="0" y="31932"/>
                    </a:lnTo>
                    <a:lnTo>
                      <a:pt x="0" y="42672"/>
                    </a:lnTo>
                    <a:lnTo>
                      <a:pt x="440" y="55697"/>
                    </a:lnTo>
                    <a:lnTo>
                      <a:pt x="666" y="68580"/>
                    </a:lnTo>
                    <a:lnTo>
                      <a:pt x="750" y="81462"/>
                    </a:lnTo>
                    <a:lnTo>
                      <a:pt x="762" y="94488"/>
                    </a:lnTo>
                    <a:lnTo>
                      <a:pt x="750" y="102489"/>
                    </a:lnTo>
                    <a:lnTo>
                      <a:pt x="666" y="110490"/>
                    </a:lnTo>
                    <a:lnTo>
                      <a:pt x="440" y="118491"/>
                    </a:lnTo>
                    <a:lnTo>
                      <a:pt x="0" y="126492"/>
                    </a:lnTo>
                  </a:path>
                </a:pathLst>
              </a:custGeom>
              <a:noFill/>
              <a:ln cap="flat" cmpd="sng" w="22900">
                <a:solidFill>
                  <a:srgbClr val="33339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51" name="Google Shape;3051;p91"/>
              <p:cNvSpPr/>
              <p:nvPr/>
            </p:nvSpPr>
            <p:spPr>
              <a:xfrm>
                <a:off x="4747259" y="2203096"/>
                <a:ext cx="63500" cy="71119"/>
              </a:xfrm>
              <a:custGeom>
                <a:rect b="b" l="l" r="r" t="t"/>
                <a:pathLst>
                  <a:path extrusionOk="0" h="71119" w="63500">
                    <a:moveTo>
                      <a:pt x="12953" y="9751"/>
                    </a:moveTo>
                    <a:lnTo>
                      <a:pt x="21550" y="4595"/>
                    </a:lnTo>
                    <a:lnTo>
                      <a:pt x="29717" y="1083"/>
                    </a:lnTo>
                    <a:lnTo>
                      <a:pt x="38457" y="0"/>
                    </a:lnTo>
                    <a:lnTo>
                      <a:pt x="48767" y="2131"/>
                    </a:lnTo>
                    <a:lnTo>
                      <a:pt x="54994" y="5679"/>
                    </a:lnTo>
                    <a:lnTo>
                      <a:pt x="59721" y="10513"/>
                    </a:lnTo>
                    <a:lnTo>
                      <a:pt x="62591" y="16490"/>
                    </a:lnTo>
                    <a:lnTo>
                      <a:pt x="63245" y="23467"/>
                    </a:lnTo>
                    <a:lnTo>
                      <a:pt x="59459" y="33932"/>
                    </a:lnTo>
                    <a:lnTo>
                      <a:pt x="25181" y="60531"/>
                    </a:lnTo>
                    <a:lnTo>
                      <a:pt x="8774" y="67794"/>
                    </a:lnTo>
                    <a:lnTo>
                      <a:pt x="0" y="70711"/>
                    </a:lnTo>
                  </a:path>
                </a:pathLst>
              </a:custGeom>
              <a:noFill/>
              <a:ln cap="flat" cmpd="sng" w="22900">
                <a:solidFill>
                  <a:srgbClr val="33339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052" name="Google Shape;3052;p91"/>
            <p:cNvGrpSpPr/>
            <p:nvPr/>
          </p:nvGrpSpPr>
          <p:grpSpPr>
            <a:xfrm>
              <a:off x="4873726" y="2135098"/>
              <a:ext cx="483158" cy="191312"/>
              <a:chOff x="4873726" y="2135098"/>
              <a:chExt cx="483158" cy="191312"/>
            </a:xfrm>
          </p:grpSpPr>
          <p:pic>
            <p:nvPicPr>
              <p:cNvPr id="3053" name="Google Shape;3053;p91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4873726" y="2192248"/>
                <a:ext cx="80060" cy="13416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054" name="Google Shape;3054;p91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4975072" y="2215108"/>
                <a:ext cx="125506" cy="10749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055" name="Google Shape;3055;p91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5122138" y="2135098"/>
                <a:ext cx="234746" cy="166928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3056" name="Google Shape;3056;p91"/>
            <p:cNvSpPr/>
            <p:nvPr/>
          </p:nvSpPr>
          <p:spPr>
            <a:xfrm>
              <a:off x="4094226" y="2394680"/>
              <a:ext cx="1263650" cy="114300"/>
            </a:xfrm>
            <a:custGeom>
              <a:rect b="b" l="l" r="r" t="t"/>
              <a:pathLst>
                <a:path extrusionOk="0" h="114300" w="1263650">
                  <a:moveTo>
                    <a:pt x="0" y="113823"/>
                  </a:moveTo>
                  <a:lnTo>
                    <a:pt x="53578" y="102036"/>
                  </a:lnTo>
                  <a:lnTo>
                    <a:pt x="102227" y="98190"/>
                  </a:lnTo>
                  <a:lnTo>
                    <a:pt x="162186" y="95500"/>
                  </a:lnTo>
                  <a:lnTo>
                    <a:pt x="192024" y="94011"/>
                  </a:lnTo>
                  <a:lnTo>
                    <a:pt x="233743" y="92023"/>
                  </a:lnTo>
                  <a:lnTo>
                    <a:pt x="275463" y="89535"/>
                  </a:lnTo>
                  <a:lnTo>
                    <a:pt x="317182" y="86617"/>
                  </a:lnTo>
                  <a:lnTo>
                    <a:pt x="358902" y="83343"/>
                  </a:lnTo>
                  <a:lnTo>
                    <a:pt x="414325" y="77807"/>
                  </a:lnTo>
                  <a:lnTo>
                    <a:pt x="469677" y="71628"/>
                  </a:lnTo>
                  <a:lnTo>
                    <a:pt x="524887" y="65020"/>
                  </a:lnTo>
                  <a:lnTo>
                    <a:pt x="579882" y="58197"/>
                  </a:lnTo>
                  <a:lnTo>
                    <a:pt x="629637" y="52174"/>
                  </a:lnTo>
                  <a:lnTo>
                    <a:pt x="679283" y="46042"/>
                  </a:lnTo>
                  <a:lnTo>
                    <a:pt x="728892" y="39873"/>
                  </a:lnTo>
                  <a:lnTo>
                    <a:pt x="778538" y="33740"/>
                  </a:lnTo>
                  <a:lnTo>
                    <a:pt x="828294" y="27717"/>
                  </a:lnTo>
                  <a:lnTo>
                    <a:pt x="883610" y="21157"/>
                  </a:lnTo>
                  <a:lnTo>
                    <a:pt x="938784" y="15240"/>
                  </a:lnTo>
                  <a:lnTo>
                    <a:pt x="993957" y="10036"/>
                  </a:lnTo>
                  <a:lnTo>
                    <a:pt x="1049274" y="5619"/>
                  </a:lnTo>
                  <a:lnTo>
                    <a:pt x="1124807" y="1905"/>
                  </a:lnTo>
                  <a:lnTo>
                    <a:pt x="1200912" y="1047"/>
                  </a:lnTo>
                  <a:lnTo>
                    <a:pt x="1215473" y="631"/>
                  </a:lnTo>
                  <a:lnTo>
                    <a:pt x="1231106" y="0"/>
                  </a:lnTo>
                  <a:lnTo>
                    <a:pt x="1246882" y="83"/>
                  </a:lnTo>
                  <a:lnTo>
                    <a:pt x="1261872" y="1809"/>
                  </a:lnTo>
                  <a:lnTo>
                    <a:pt x="1262634" y="2571"/>
                  </a:lnTo>
                  <a:lnTo>
                    <a:pt x="1262634" y="3333"/>
                  </a:lnTo>
                  <a:lnTo>
                    <a:pt x="1263396" y="3333"/>
                  </a:lnTo>
                  <a:lnTo>
                    <a:pt x="1256371" y="8917"/>
                  </a:lnTo>
                  <a:lnTo>
                    <a:pt x="1246060" y="11430"/>
                  </a:lnTo>
                  <a:lnTo>
                    <a:pt x="1234892" y="11799"/>
                  </a:lnTo>
                  <a:lnTo>
                    <a:pt x="1225296" y="10953"/>
                  </a:lnTo>
                  <a:lnTo>
                    <a:pt x="1216914" y="8667"/>
                  </a:lnTo>
                  <a:lnTo>
                    <a:pt x="1209294" y="7143"/>
                  </a:lnTo>
                  <a:lnTo>
                    <a:pt x="1201674" y="4857"/>
                  </a:lnTo>
                </a:path>
              </a:pathLst>
            </a:custGeom>
            <a:noFill/>
            <a:ln cap="flat" cmpd="sng" w="22900">
              <a:solidFill>
                <a:srgbClr val="3333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7" name="Google Shape;3057;p91"/>
            <p:cNvSpPr/>
            <p:nvPr/>
          </p:nvSpPr>
          <p:spPr>
            <a:xfrm>
              <a:off x="3313938" y="2886455"/>
              <a:ext cx="33654" cy="41275"/>
            </a:xfrm>
            <a:custGeom>
              <a:rect b="b" l="l" r="r" t="t"/>
              <a:pathLst>
                <a:path extrusionOk="0" h="41275" w="33654">
                  <a:moveTo>
                    <a:pt x="2286" y="26670"/>
                  </a:moveTo>
                  <a:lnTo>
                    <a:pt x="6096" y="16764"/>
                  </a:lnTo>
                  <a:lnTo>
                    <a:pt x="4572" y="9906"/>
                  </a:lnTo>
                  <a:lnTo>
                    <a:pt x="16002" y="11430"/>
                  </a:lnTo>
                  <a:lnTo>
                    <a:pt x="22098" y="12954"/>
                  </a:lnTo>
                  <a:lnTo>
                    <a:pt x="22098" y="19050"/>
                  </a:lnTo>
                  <a:lnTo>
                    <a:pt x="22098" y="23622"/>
                  </a:lnTo>
                  <a:lnTo>
                    <a:pt x="22098" y="30480"/>
                  </a:lnTo>
                  <a:lnTo>
                    <a:pt x="22860" y="34290"/>
                  </a:lnTo>
                  <a:lnTo>
                    <a:pt x="17526" y="38862"/>
                  </a:lnTo>
                  <a:lnTo>
                    <a:pt x="13716" y="41148"/>
                  </a:lnTo>
                  <a:lnTo>
                    <a:pt x="8382" y="41148"/>
                  </a:lnTo>
                  <a:lnTo>
                    <a:pt x="5334" y="37338"/>
                  </a:lnTo>
                  <a:lnTo>
                    <a:pt x="0" y="32004"/>
                  </a:lnTo>
                  <a:lnTo>
                    <a:pt x="0" y="23622"/>
                  </a:lnTo>
                  <a:lnTo>
                    <a:pt x="0" y="16002"/>
                  </a:lnTo>
                  <a:lnTo>
                    <a:pt x="0" y="9906"/>
                  </a:lnTo>
                  <a:lnTo>
                    <a:pt x="0" y="3810"/>
                  </a:lnTo>
                  <a:lnTo>
                    <a:pt x="7620" y="2286"/>
                  </a:lnTo>
                  <a:lnTo>
                    <a:pt x="12192" y="762"/>
                  </a:lnTo>
                  <a:lnTo>
                    <a:pt x="18288" y="2286"/>
                  </a:lnTo>
                  <a:lnTo>
                    <a:pt x="21336" y="6096"/>
                  </a:lnTo>
                  <a:lnTo>
                    <a:pt x="25146" y="9906"/>
                  </a:lnTo>
                  <a:lnTo>
                    <a:pt x="26670" y="15240"/>
                  </a:lnTo>
                  <a:lnTo>
                    <a:pt x="25908" y="20574"/>
                  </a:lnTo>
                  <a:lnTo>
                    <a:pt x="25908" y="25908"/>
                  </a:lnTo>
                  <a:lnTo>
                    <a:pt x="21336" y="31242"/>
                  </a:lnTo>
                  <a:lnTo>
                    <a:pt x="16002" y="32766"/>
                  </a:lnTo>
                  <a:lnTo>
                    <a:pt x="9906" y="34290"/>
                  </a:lnTo>
                  <a:lnTo>
                    <a:pt x="6096" y="31242"/>
                  </a:lnTo>
                  <a:lnTo>
                    <a:pt x="4572" y="25146"/>
                  </a:lnTo>
                  <a:lnTo>
                    <a:pt x="3048" y="17526"/>
                  </a:lnTo>
                  <a:lnTo>
                    <a:pt x="3048" y="9144"/>
                  </a:lnTo>
                  <a:lnTo>
                    <a:pt x="9144" y="3810"/>
                  </a:lnTo>
                  <a:lnTo>
                    <a:pt x="12954" y="0"/>
                  </a:lnTo>
                  <a:lnTo>
                    <a:pt x="22860" y="0"/>
                  </a:lnTo>
                  <a:lnTo>
                    <a:pt x="27432" y="3810"/>
                  </a:lnTo>
                  <a:lnTo>
                    <a:pt x="32766" y="7620"/>
                  </a:lnTo>
                  <a:lnTo>
                    <a:pt x="32766" y="14478"/>
                  </a:lnTo>
                  <a:lnTo>
                    <a:pt x="33528" y="20574"/>
                  </a:lnTo>
                  <a:lnTo>
                    <a:pt x="33528" y="25908"/>
                  </a:lnTo>
                  <a:lnTo>
                    <a:pt x="32766" y="25908"/>
                  </a:lnTo>
                  <a:lnTo>
                    <a:pt x="28956" y="28194"/>
                  </a:lnTo>
                </a:path>
              </a:pathLst>
            </a:custGeom>
            <a:noFill/>
            <a:ln cap="flat" cmpd="sng" w="22900">
              <a:solidFill>
                <a:srgbClr val="3333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058" name="Google Shape;3058;p91"/>
            <p:cNvGrpSpPr/>
            <p:nvPr/>
          </p:nvGrpSpPr>
          <p:grpSpPr>
            <a:xfrm>
              <a:off x="4365091" y="2840424"/>
              <a:ext cx="663371" cy="183978"/>
              <a:chOff x="4365091" y="2840424"/>
              <a:chExt cx="663371" cy="183978"/>
            </a:xfrm>
          </p:grpSpPr>
          <p:pic>
            <p:nvPicPr>
              <p:cNvPr id="3059" name="Google Shape;3059;p91"/>
              <p:cNvPicPr preferRelativeResize="0"/>
              <p:nvPr/>
            </p:nvPicPr>
            <p:blipFill rotWithShape="1">
              <a:blip r:embed="rId7">
                <a:alphaModFix/>
              </a:blip>
              <a:srcRect b="0" l="0" r="0" t="0"/>
              <a:stretch/>
            </p:blipFill>
            <p:spPr>
              <a:xfrm>
                <a:off x="4365091" y="2843758"/>
                <a:ext cx="113207" cy="18064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060" name="Google Shape;3060;p91"/>
              <p:cNvSpPr/>
              <p:nvPr/>
            </p:nvSpPr>
            <p:spPr>
              <a:xfrm>
                <a:off x="4512564" y="2903982"/>
                <a:ext cx="20320" cy="83185"/>
              </a:xfrm>
              <a:custGeom>
                <a:rect b="b" l="l" r="r" t="t"/>
                <a:pathLst>
                  <a:path extrusionOk="0" h="83185" w="20320">
                    <a:moveTo>
                      <a:pt x="0" y="0"/>
                    </a:moveTo>
                    <a:lnTo>
                      <a:pt x="119" y="11465"/>
                    </a:lnTo>
                    <a:lnTo>
                      <a:pt x="1524" y="20859"/>
                    </a:lnTo>
                    <a:lnTo>
                      <a:pt x="4071" y="30110"/>
                    </a:lnTo>
                    <a:lnTo>
                      <a:pt x="7620" y="41148"/>
                    </a:lnTo>
                    <a:lnTo>
                      <a:pt x="10679" y="50732"/>
                    </a:lnTo>
                    <a:lnTo>
                      <a:pt x="13239" y="60102"/>
                    </a:lnTo>
                    <a:lnTo>
                      <a:pt x="15656" y="69330"/>
                    </a:lnTo>
                    <a:lnTo>
                      <a:pt x="18288" y="78486"/>
                    </a:lnTo>
                    <a:lnTo>
                      <a:pt x="19050" y="80010"/>
                    </a:lnTo>
                    <a:lnTo>
                      <a:pt x="19812" y="81534"/>
                    </a:lnTo>
                    <a:lnTo>
                      <a:pt x="19812" y="83058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3061" name="Google Shape;3061;p91"/>
              <p:cNvPicPr preferRelativeResize="0"/>
              <p:nvPr/>
            </p:nvPicPr>
            <p:blipFill rotWithShape="1">
              <a:blip r:embed="rId8">
                <a:alphaModFix/>
              </a:blip>
              <a:srcRect b="0" l="0" r="0" t="0"/>
              <a:stretch/>
            </p:blipFill>
            <p:spPr>
              <a:xfrm>
                <a:off x="4571974" y="2840424"/>
                <a:ext cx="456488" cy="149688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3062" name="Google Shape;3062;p91"/>
            <p:cNvGrpSpPr/>
            <p:nvPr/>
          </p:nvGrpSpPr>
          <p:grpSpPr>
            <a:xfrm>
              <a:off x="5339308" y="2739364"/>
              <a:ext cx="1132382" cy="208969"/>
              <a:chOff x="5339308" y="2739364"/>
              <a:chExt cx="1132382" cy="208969"/>
            </a:xfrm>
          </p:grpSpPr>
          <p:pic>
            <p:nvPicPr>
              <p:cNvPr id="3063" name="Google Shape;3063;p91"/>
              <p:cNvPicPr preferRelativeResize="0"/>
              <p:nvPr/>
            </p:nvPicPr>
            <p:blipFill rotWithShape="1">
              <a:blip r:embed="rId9">
                <a:alphaModFix/>
              </a:blip>
              <a:srcRect b="0" l="0" r="0" t="0"/>
              <a:stretch/>
            </p:blipFill>
            <p:spPr>
              <a:xfrm>
                <a:off x="5339308" y="2799562"/>
                <a:ext cx="270322" cy="14877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064" name="Google Shape;3064;p91"/>
              <p:cNvPicPr preferRelativeResize="0"/>
              <p:nvPr/>
            </p:nvPicPr>
            <p:blipFill rotWithShape="1">
              <a:blip r:embed="rId10">
                <a:alphaModFix/>
              </a:blip>
              <a:srcRect b="0" l="0" r="0" t="0"/>
              <a:stretch/>
            </p:blipFill>
            <p:spPr>
              <a:xfrm>
                <a:off x="5644870" y="2778417"/>
                <a:ext cx="447344" cy="16064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065" name="Google Shape;3065;p91"/>
              <p:cNvPicPr preferRelativeResize="0"/>
              <p:nvPr/>
            </p:nvPicPr>
            <p:blipFill rotWithShape="1">
              <a:blip r:embed="rId11">
                <a:alphaModFix/>
              </a:blip>
              <a:srcRect b="0" l="0" r="0" t="0"/>
              <a:stretch/>
            </p:blipFill>
            <p:spPr>
              <a:xfrm>
                <a:off x="6126454" y="2754604"/>
                <a:ext cx="130352" cy="12492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066" name="Google Shape;3066;p91"/>
              <p:cNvPicPr preferRelativeResize="0"/>
              <p:nvPr/>
            </p:nvPicPr>
            <p:blipFill rotWithShape="1">
              <a:blip r:embed="rId12">
                <a:alphaModFix/>
              </a:blip>
              <a:srcRect b="0" l="0" r="0" t="0"/>
              <a:stretch/>
            </p:blipFill>
            <p:spPr>
              <a:xfrm>
                <a:off x="6281140" y="2739364"/>
                <a:ext cx="190550" cy="20655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3067" name="Google Shape;3067;p91"/>
            <p:cNvGrpSpPr/>
            <p:nvPr/>
          </p:nvGrpSpPr>
          <p:grpSpPr>
            <a:xfrm>
              <a:off x="6879025" y="2670809"/>
              <a:ext cx="385145" cy="174523"/>
              <a:chOff x="6879025" y="2670809"/>
              <a:chExt cx="385145" cy="174523"/>
            </a:xfrm>
          </p:grpSpPr>
          <p:pic>
            <p:nvPicPr>
              <p:cNvPr id="3068" name="Google Shape;3068;p91"/>
              <p:cNvPicPr preferRelativeResize="0"/>
              <p:nvPr/>
            </p:nvPicPr>
            <p:blipFill rotWithShape="1">
              <a:blip r:embed="rId13">
                <a:alphaModFix/>
              </a:blip>
              <a:srcRect b="0" l="0" r="0" t="0"/>
              <a:stretch/>
            </p:blipFill>
            <p:spPr>
              <a:xfrm>
                <a:off x="6879025" y="2718790"/>
                <a:ext cx="120184" cy="126542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069" name="Google Shape;3069;p91"/>
              <p:cNvSpPr/>
              <p:nvPr/>
            </p:nvSpPr>
            <p:spPr>
              <a:xfrm>
                <a:off x="7040880" y="2731769"/>
                <a:ext cx="17779" cy="57150"/>
              </a:xfrm>
              <a:custGeom>
                <a:rect b="b" l="l" r="r" t="t"/>
                <a:pathLst>
                  <a:path extrusionOk="0" h="57150" w="17779">
                    <a:moveTo>
                      <a:pt x="0" y="0"/>
                    </a:moveTo>
                    <a:lnTo>
                      <a:pt x="13716" y="36576"/>
                    </a:lnTo>
                    <a:lnTo>
                      <a:pt x="16764" y="44195"/>
                    </a:lnTo>
                    <a:lnTo>
                      <a:pt x="17526" y="52577"/>
                    </a:lnTo>
                    <a:lnTo>
                      <a:pt x="17526" y="55626"/>
                    </a:lnTo>
                    <a:lnTo>
                      <a:pt x="17526" y="57150"/>
                    </a:lnTo>
                  </a:path>
                </a:pathLst>
              </a:custGeom>
              <a:noFill/>
              <a:ln cap="flat" cmpd="sng" w="2290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70" name="Google Shape;3070;p91"/>
              <p:cNvSpPr/>
              <p:nvPr/>
            </p:nvSpPr>
            <p:spPr>
              <a:xfrm>
                <a:off x="7024116" y="2670809"/>
                <a:ext cx="22859" cy="3810"/>
              </a:xfrm>
              <a:custGeom>
                <a:rect b="b" l="l" r="r" t="t"/>
                <a:pathLst>
                  <a:path extrusionOk="0" h="3810" w="22859">
                    <a:moveTo>
                      <a:pt x="0" y="3810"/>
                    </a:moveTo>
                    <a:lnTo>
                      <a:pt x="12192" y="1524"/>
                    </a:lnTo>
                    <a:lnTo>
                      <a:pt x="15240" y="0"/>
                    </a:lnTo>
                    <a:lnTo>
                      <a:pt x="22860" y="762"/>
                    </a:lnTo>
                  </a:path>
                </a:pathLst>
              </a:custGeom>
              <a:noFill/>
              <a:ln cap="flat" cmpd="sng" w="2290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3071" name="Google Shape;3071;p91"/>
              <p:cNvPicPr preferRelativeResize="0"/>
              <p:nvPr/>
            </p:nvPicPr>
            <p:blipFill rotWithShape="1">
              <a:blip r:embed="rId14">
                <a:alphaModFix/>
              </a:blip>
              <a:srcRect b="0" l="0" r="0" t="0"/>
              <a:stretch/>
            </p:blipFill>
            <p:spPr>
              <a:xfrm>
                <a:off x="7100290" y="2673070"/>
                <a:ext cx="163880" cy="12044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3072" name="Google Shape;3072;p91"/>
            <p:cNvPicPr preferRelativeResize="0"/>
            <p:nvPr/>
          </p:nvPicPr>
          <p:blipFill rotWithShape="1">
            <a:blip r:embed="rId15">
              <a:alphaModFix/>
            </a:blip>
            <a:srcRect b="0" l="0" r="0" t="0"/>
            <a:stretch/>
          </p:blipFill>
          <p:spPr>
            <a:xfrm>
              <a:off x="7577302" y="2601442"/>
              <a:ext cx="142056" cy="17759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73" name="Google Shape;3073;p91"/>
            <p:cNvSpPr/>
            <p:nvPr/>
          </p:nvSpPr>
          <p:spPr>
            <a:xfrm>
              <a:off x="7781543" y="2704338"/>
              <a:ext cx="59054" cy="10160"/>
            </a:xfrm>
            <a:custGeom>
              <a:rect b="b" l="l" r="r" t="t"/>
              <a:pathLst>
                <a:path extrusionOk="0" h="10160" w="59054">
                  <a:moveTo>
                    <a:pt x="0" y="9905"/>
                  </a:moveTo>
                  <a:lnTo>
                    <a:pt x="39624" y="6095"/>
                  </a:lnTo>
                  <a:lnTo>
                    <a:pt x="51816" y="3047"/>
                  </a:lnTo>
                  <a:lnTo>
                    <a:pt x="58674" y="0"/>
                  </a:lnTo>
                </a:path>
              </a:pathLst>
            </a:custGeom>
            <a:noFill/>
            <a:ln cap="flat" cmpd="sng" w="22900">
              <a:solidFill>
                <a:srgbClr val="008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074" name="Google Shape;3074;p91"/>
            <p:cNvGrpSpPr/>
            <p:nvPr/>
          </p:nvGrpSpPr>
          <p:grpSpPr>
            <a:xfrm>
              <a:off x="7949920" y="2562580"/>
              <a:ext cx="667610" cy="205790"/>
              <a:chOff x="7949920" y="2562580"/>
              <a:chExt cx="667610" cy="205790"/>
            </a:xfrm>
          </p:grpSpPr>
          <p:pic>
            <p:nvPicPr>
              <p:cNvPr id="3075" name="Google Shape;3075;p91"/>
              <p:cNvPicPr preferRelativeResize="0"/>
              <p:nvPr/>
            </p:nvPicPr>
            <p:blipFill rotWithShape="1">
              <a:blip r:embed="rId16">
                <a:alphaModFix/>
              </a:blip>
              <a:srcRect b="0" l="0" r="0" t="0"/>
              <a:stretch/>
            </p:blipFill>
            <p:spPr>
              <a:xfrm>
                <a:off x="7949920" y="2629636"/>
                <a:ext cx="121304" cy="13873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076" name="Google Shape;3076;p91"/>
              <p:cNvPicPr preferRelativeResize="0"/>
              <p:nvPr/>
            </p:nvPicPr>
            <p:blipFill rotWithShape="1">
              <a:blip r:embed="rId17">
                <a:alphaModFix/>
              </a:blip>
              <a:srcRect b="0" l="0" r="0" t="0"/>
              <a:stretch/>
            </p:blipFill>
            <p:spPr>
              <a:xfrm>
                <a:off x="8092414" y="2602204"/>
                <a:ext cx="350570" cy="15397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077" name="Google Shape;3077;p91"/>
              <p:cNvSpPr/>
              <p:nvPr/>
            </p:nvSpPr>
            <p:spPr>
              <a:xfrm>
                <a:off x="8474202" y="2644901"/>
                <a:ext cx="2540" cy="64135"/>
              </a:xfrm>
              <a:custGeom>
                <a:rect b="b" l="l" r="r" t="t"/>
                <a:pathLst>
                  <a:path extrusionOk="0" h="64135" w="2540">
                    <a:moveTo>
                      <a:pt x="0" y="0"/>
                    </a:moveTo>
                    <a:lnTo>
                      <a:pt x="2286" y="42672"/>
                    </a:lnTo>
                    <a:lnTo>
                      <a:pt x="2286" y="50292"/>
                    </a:lnTo>
                    <a:lnTo>
                      <a:pt x="2286" y="57150"/>
                    </a:lnTo>
                    <a:lnTo>
                      <a:pt x="2286" y="64008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3078" name="Google Shape;3078;p91"/>
              <p:cNvPicPr preferRelativeResize="0"/>
              <p:nvPr/>
            </p:nvPicPr>
            <p:blipFill rotWithShape="1">
              <a:blip r:embed="rId18">
                <a:alphaModFix/>
              </a:blip>
              <a:srcRect b="0" l="0" r="0" t="0"/>
              <a:stretch/>
            </p:blipFill>
            <p:spPr>
              <a:xfrm>
                <a:off x="8517777" y="2562580"/>
                <a:ext cx="99753" cy="14864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3079" name="Google Shape;3079;p91"/>
            <p:cNvGrpSpPr/>
            <p:nvPr/>
          </p:nvGrpSpPr>
          <p:grpSpPr>
            <a:xfrm>
              <a:off x="6114287" y="5107686"/>
              <a:ext cx="101599" cy="133477"/>
              <a:chOff x="6114287" y="5107686"/>
              <a:chExt cx="101599" cy="133477"/>
            </a:xfrm>
          </p:grpSpPr>
          <p:sp>
            <p:nvSpPr>
              <p:cNvPr id="3080" name="Google Shape;3080;p91"/>
              <p:cNvSpPr/>
              <p:nvPr/>
            </p:nvSpPr>
            <p:spPr>
              <a:xfrm>
                <a:off x="6114287" y="5107686"/>
                <a:ext cx="27939" cy="44450"/>
              </a:xfrm>
              <a:custGeom>
                <a:rect b="b" l="l" r="r" t="t"/>
                <a:pathLst>
                  <a:path extrusionOk="0" h="44450" w="27939">
                    <a:moveTo>
                      <a:pt x="0" y="0"/>
                    </a:moveTo>
                    <a:lnTo>
                      <a:pt x="19812" y="36575"/>
                    </a:lnTo>
                    <a:lnTo>
                      <a:pt x="25146" y="41909"/>
                    </a:lnTo>
                    <a:lnTo>
                      <a:pt x="27432" y="44195"/>
                    </a:lnTo>
                  </a:path>
                </a:pathLst>
              </a:custGeom>
              <a:noFill/>
              <a:ln cap="flat" cmpd="sng" w="2290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81" name="Google Shape;3081;p91"/>
              <p:cNvSpPr/>
              <p:nvPr/>
            </p:nvSpPr>
            <p:spPr>
              <a:xfrm>
                <a:off x="6194297" y="5211318"/>
                <a:ext cx="21589" cy="29845"/>
              </a:xfrm>
              <a:custGeom>
                <a:rect b="b" l="l" r="r" t="t"/>
                <a:pathLst>
                  <a:path extrusionOk="0" h="29845" w="21589">
                    <a:moveTo>
                      <a:pt x="0" y="0"/>
                    </a:moveTo>
                    <a:lnTo>
                      <a:pt x="5155" y="7750"/>
                    </a:lnTo>
                    <a:lnTo>
                      <a:pt x="10382" y="15144"/>
                    </a:lnTo>
                    <a:lnTo>
                      <a:pt x="15751" y="22395"/>
                    </a:lnTo>
                    <a:lnTo>
                      <a:pt x="21336" y="29717"/>
                    </a:lnTo>
                  </a:path>
                </a:pathLst>
              </a:custGeom>
              <a:noFill/>
              <a:ln cap="flat" cmpd="sng" w="2290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082" name="Google Shape;3082;p91"/>
            <p:cNvGrpSpPr/>
            <p:nvPr/>
          </p:nvGrpSpPr>
          <p:grpSpPr>
            <a:xfrm>
              <a:off x="6278879" y="5337810"/>
              <a:ext cx="69596" cy="68833"/>
              <a:chOff x="6278879" y="5337810"/>
              <a:chExt cx="69596" cy="68833"/>
            </a:xfrm>
          </p:grpSpPr>
          <p:sp>
            <p:nvSpPr>
              <p:cNvPr id="3083" name="Google Shape;3083;p91"/>
              <p:cNvSpPr/>
              <p:nvPr/>
            </p:nvSpPr>
            <p:spPr>
              <a:xfrm>
                <a:off x="6278879" y="5337810"/>
                <a:ext cx="15239" cy="16510"/>
              </a:xfrm>
              <a:custGeom>
                <a:rect b="b" l="l" r="r" t="t"/>
                <a:pathLst>
                  <a:path extrusionOk="0" h="16510" w="15239">
                    <a:moveTo>
                      <a:pt x="0" y="0"/>
                    </a:moveTo>
                    <a:lnTo>
                      <a:pt x="9144" y="9905"/>
                    </a:lnTo>
                    <a:lnTo>
                      <a:pt x="9906" y="11429"/>
                    </a:lnTo>
                    <a:lnTo>
                      <a:pt x="15240" y="16001"/>
                    </a:lnTo>
                  </a:path>
                </a:pathLst>
              </a:custGeom>
              <a:noFill/>
              <a:ln cap="flat" cmpd="sng" w="2290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84" name="Google Shape;3084;p91"/>
              <p:cNvSpPr/>
              <p:nvPr/>
            </p:nvSpPr>
            <p:spPr>
              <a:xfrm>
                <a:off x="6342125" y="5388864"/>
                <a:ext cx="6350" cy="17779"/>
              </a:xfrm>
              <a:custGeom>
                <a:rect b="b" l="l" r="r" t="t"/>
                <a:pathLst>
                  <a:path extrusionOk="0" h="17779" w="6350">
                    <a:moveTo>
                      <a:pt x="0" y="0"/>
                    </a:moveTo>
                    <a:lnTo>
                      <a:pt x="2345" y="8739"/>
                    </a:lnTo>
                    <a:lnTo>
                      <a:pt x="3333" y="12192"/>
                    </a:lnTo>
                    <a:lnTo>
                      <a:pt x="4179" y="13930"/>
                    </a:lnTo>
                    <a:lnTo>
                      <a:pt x="6096" y="17526"/>
                    </a:lnTo>
                  </a:path>
                </a:pathLst>
              </a:custGeom>
              <a:noFill/>
              <a:ln cap="flat" cmpd="sng" w="2290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085" name="Google Shape;3085;p91"/>
            <p:cNvGrpSpPr/>
            <p:nvPr/>
          </p:nvGrpSpPr>
          <p:grpSpPr>
            <a:xfrm>
              <a:off x="6308203" y="5119878"/>
              <a:ext cx="303797" cy="179094"/>
              <a:chOff x="6308203" y="5119878"/>
              <a:chExt cx="303797" cy="179094"/>
            </a:xfrm>
          </p:grpSpPr>
          <p:sp>
            <p:nvSpPr>
              <p:cNvPr id="3086" name="Google Shape;3086;p91"/>
              <p:cNvSpPr/>
              <p:nvPr/>
            </p:nvSpPr>
            <p:spPr>
              <a:xfrm>
                <a:off x="6364985" y="5119878"/>
                <a:ext cx="247015" cy="136525"/>
              </a:xfrm>
              <a:custGeom>
                <a:rect b="b" l="l" r="r" t="t"/>
                <a:pathLst>
                  <a:path extrusionOk="0" h="136525" w="247015">
                    <a:moveTo>
                      <a:pt x="246887" y="10668"/>
                    </a:moveTo>
                    <a:lnTo>
                      <a:pt x="237874" y="5250"/>
                    </a:lnTo>
                    <a:lnTo>
                      <a:pt x="230219" y="2190"/>
                    </a:lnTo>
                    <a:lnTo>
                      <a:pt x="222134" y="702"/>
                    </a:lnTo>
                    <a:lnTo>
                      <a:pt x="211836" y="0"/>
                    </a:lnTo>
                    <a:lnTo>
                      <a:pt x="197667" y="71"/>
                    </a:lnTo>
                    <a:lnTo>
                      <a:pt x="155447" y="4572"/>
                    </a:lnTo>
                    <a:lnTo>
                      <a:pt x="101548" y="20966"/>
                    </a:lnTo>
                    <a:lnTo>
                      <a:pt x="57816" y="46577"/>
                    </a:lnTo>
                    <a:lnTo>
                      <a:pt x="28158" y="78759"/>
                    </a:lnTo>
                    <a:lnTo>
                      <a:pt x="9905" y="117348"/>
                    </a:lnTo>
                    <a:lnTo>
                      <a:pt x="6096" y="134112"/>
                    </a:lnTo>
                    <a:lnTo>
                      <a:pt x="6096" y="134874"/>
                    </a:lnTo>
                    <a:lnTo>
                      <a:pt x="6096" y="135636"/>
                    </a:lnTo>
                    <a:lnTo>
                      <a:pt x="6096" y="136398"/>
                    </a:lnTo>
                    <a:lnTo>
                      <a:pt x="3809" y="131064"/>
                    </a:lnTo>
                    <a:lnTo>
                      <a:pt x="1523" y="126492"/>
                    </a:lnTo>
                    <a:lnTo>
                      <a:pt x="0" y="121920"/>
                    </a:lnTo>
                  </a:path>
                </a:pathLst>
              </a:custGeom>
              <a:noFill/>
              <a:ln cap="flat" cmpd="sng" w="2290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3087" name="Google Shape;3087;p91"/>
              <p:cNvPicPr preferRelativeResize="0"/>
              <p:nvPr/>
            </p:nvPicPr>
            <p:blipFill rotWithShape="1">
              <a:blip r:embed="rId19">
                <a:alphaModFix/>
              </a:blip>
              <a:srcRect b="0" l="0" r="0" t="0"/>
              <a:stretch/>
            </p:blipFill>
            <p:spPr>
              <a:xfrm>
                <a:off x="6308203" y="5176240"/>
                <a:ext cx="133769" cy="12273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3088" name="Google Shape;3088;p91"/>
            <p:cNvGrpSpPr/>
            <p:nvPr/>
          </p:nvGrpSpPr>
          <p:grpSpPr>
            <a:xfrm>
              <a:off x="6895040" y="4957453"/>
              <a:ext cx="271061" cy="346075"/>
              <a:chOff x="6895040" y="4957453"/>
              <a:chExt cx="271061" cy="346075"/>
            </a:xfrm>
          </p:grpSpPr>
          <p:sp>
            <p:nvSpPr>
              <p:cNvPr id="3089" name="Google Shape;3089;p91"/>
              <p:cNvSpPr/>
              <p:nvPr/>
            </p:nvSpPr>
            <p:spPr>
              <a:xfrm>
                <a:off x="6895040" y="4957453"/>
                <a:ext cx="79375" cy="346075"/>
              </a:xfrm>
              <a:custGeom>
                <a:rect b="b" l="l" r="r" t="t"/>
                <a:pathLst>
                  <a:path extrusionOk="0" h="346075" w="79375">
                    <a:moveTo>
                      <a:pt x="46017" y="13073"/>
                    </a:moveTo>
                    <a:lnTo>
                      <a:pt x="39433" y="7762"/>
                    </a:lnTo>
                    <a:lnTo>
                      <a:pt x="32206" y="2595"/>
                    </a:lnTo>
                    <a:lnTo>
                      <a:pt x="24264" y="0"/>
                    </a:lnTo>
                    <a:lnTo>
                      <a:pt x="15537" y="2405"/>
                    </a:lnTo>
                    <a:lnTo>
                      <a:pt x="6834" y="12632"/>
                    </a:lnTo>
                    <a:lnTo>
                      <a:pt x="1916" y="25931"/>
                    </a:lnTo>
                    <a:lnTo>
                      <a:pt x="0" y="40231"/>
                    </a:lnTo>
                    <a:lnTo>
                      <a:pt x="297" y="53459"/>
                    </a:lnTo>
                    <a:lnTo>
                      <a:pt x="4024" y="67782"/>
                    </a:lnTo>
                    <a:lnTo>
                      <a:pt x="10108" y="81176"/>
                    </a:lnTo>
                    <a:lnTo>
                      <a:pt x="17764" y="93856"/>
                    </a:lnTo>
                    <a:lnTo>
                      <a:pt x="26205" y="106037"/>
                    </a:lnTo>
                    <a:lnTo>
                      <a:pt x="31301" y="113490"/>
                    </a:lnTo>
                    <a:lnTo>
                      <a:pt x="45731" y="153281"/>
                    </a:lnTo>
                    <a:lnTo>
                      <a:pt x="45339" y="161496"/>
                    </a:lnTo>
                    <a:lnTo>
                      <a:pt x="23157" y="203573"/>
                    </a:lnTo>
                    <a:lnTo>
                      <a:pt x="20871" y="208145"/>
                    </a:lnTo>
                    <a:lnTo>
                      <a:pt x="16299" y="213479"/>
                    </a:lnTo>
                    <a:lnTo>
                      <a:pt x="14013" y="218813"/>
                    </a:lnTo>
                    <a:lnTo>
                      <a:pt x="14013" y="219575"/>
                    </a:lnTo>
                    <a:lnTo>
                      <a:pt x="14013" y="220337"/>
                    </a:lnTo>
                    <a:lnTo>
                      <a:pt x="14013" y="221099"/>
                    </a:lnTo>
                    <a:lnTo>
                      <a:pt x="18585" y="222623"/>
                    </a:lnTo>
                    <a:lnTo>
                      <a:pt x="22395" y="224909"/>
                    </a:lnTo>
                    <a:lnTo>
                      <a:pt x="43731" y="260818"/>
                    </a:lnTo>
                    <a:lnTo>
                      <a:pt x="43707" y="269474"/>
                    </a:lnTo>
                    <a:lnTo>
                      <a:pt x="42969" y="277487"/>
                    </a:lnTo>
                    <a:lnTo>
                      <a:pt x="41278" y="287666"/>
                    </a:lnTo>
                    <a:lnTo>
                      <a:pt x="39731" y="297775"/>
                    </a:lnTo>
                    <a:lnTo>
                      <a:pt x="38469" y="308026"/>
                    </a:lnTo>
                    <a:lnTo>
                      <a:pt x="37635" y="318635"/>
                    </a:lnTo>
                    <a:lnTo>
                      <a:pt x="36873" y="324731"/>
                    </a:lnTo>
                    <a:lnTo>
                      <a:pt x="33825" y="336923"/>
                    </a:lnTo>
                    <a:lnTo>
                      <a:pt x="40683" y="341495"/>
                    </a:lnTo>
                    <a:lnTo>
                      <a:pt x="46017" y="346067"/>
                    </a:lnTo>
                    <a:lnTo>
                      <a:pt x="57447" y="344543"/>
                    </a:lnTo>
                    <a:lnTo>
                      <a:pt x="63543" y="341495"/>
                    </a:lnTo>
                    <a:lnTo>
                      <a:pt x="71925" y="334637"/>
                    </a:lnTo>
                    <a:lnTo>
                      <a:pt x="74973" y="332351"/>
                    </a:lnTo>
                    <a:lnTo>
                      <a:pt x="78783" y="325493"/>
                    </a:lnTo>
                  </a:path>
                </a:pathLst>
              </a:custGeom>
              <a:noFill/>
              <a:ln cap="flat" cmpd="sng" w="2290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3090" name="Google Shape;3090;p91"/>
              <p:cNvPicPr preferRelativeResize="0"/>
              <p:nvPr/>
            </p:nvPicPr>
            <p:blipFill rotWithShape="1">
              <a:blip r:embed="rId20">
                <a:alphaModFix/>
              </a:blip>
              <a:srcRect b="0" l="0" r="0" t="0"/>
              <a:stretch/>
            </p:blipFill>
            <p:spPr>
              <a:xfrm>
                <a:off x="6977608" y="5023840"/>
                <a:ext cx="139496" cy="11435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091" name="Google Shape;3091;p91"/>
              <p:cNvSpPr/>
              <p:nvPr/>
            </p:nvSpPr>
            <p:spPr>
              <a:xfrm>
                <a:off x="7136892" y="5016246"/>
                <a:ext cx="29209" cy="94614"/>
              </a:xfrm>
              <a:custGeom>
                <a:rect b="b" l="l" r="r" t="t"/>
                <a:pathLst>
                  <a:path extrusionOk="0" h="94614" w="29209">
                    <a:moveTo>
                      <a:pt x="22860" y="4572"/>
                    </a:moveTo>
                    <a:lnTo>
                      <a:pt x="17526" y="0"/>
                    </a:lnTo>
                    <a:lnTo>
                      <a:pt x="5334" y="0"/>
                    </a:lnTo>
                    <a:lnTo>
                      <a:pt x="0" y="4572"/>
                    </a:lnTo>
                    <a:lnTo>
                      <a:pt x="0" y="17526"/>
                    </a:lnTo>
                    <a:lnTo>
                      <a:pt x="5334" y="22860"/>
                    </a:lnTo>
                    <a:lnTo>
                      <a:pt x="17526" y="22860"/>
                    </a:lnTo>
                    <a:lnTo>
                      <a:pt x="22860" y="17526"/>
                    </a:lnTo>
                    <a:lnTo>
                      <a:pt x="22860" y="11430"/>
                    </a:lnTo>
                    <a:lnTo>
                      <a:pt x="22860" y="4572"/>
                    </a:lnTo>
                    <a:close/>
                  </a:path>
                  <a:path extrusionOk="0" h="94614" w="29209">
                    <a:moveTo>
                      <a:pt x="28956" y="76200"/>
                    </a:moveTo>
                    <a:lnTo>
                      <a:pt x="23622" y="70866"/>
                    </a:lnTo>
                    <a:lnTo>
                      <a:pt x="11430" y="70866"/>
                    </a:lnTo>
                    <a:lnTo>
                      <a:pt x="6096" y="76200"/>
                    </a:lnTo>
                    <a:lnTo>
                      <a:pt x="6096" y="89154"/>
                    </a:lnTo>
                    <a:lnTo>
                      <a:pt x="11430" y="94488"/>
                    </a:lnTo>
                    <a:lnTo>
                      <a:pt x="23622" y="94488"/>
                    </a:lnTo>
                    <a:lnTo>
                      <a:pt x="28956" y="89154"/>
                    </a:lnTo>
                    <a:lnTo>
                      <a:pt x="28956" y="82296"/>
                    </a:lnTo>
                    <a:lnTo>
                      <a:pt x="28956" y="76200"/>
                    </a:lnTo>
                    <a:close/>
                  </a:path>
                </a:pathLst>
              </a:custGeom>
              <a:solidFill>
                <a:srgbClr val="800080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092" name="Google Shape;3092;p91"/>
            <p:cNvGrpSpPr/>
            <p:nvPr/>
          </p:nvGrpSpPr>
          <p:grpSpPr>
            <a:xfrm>
              <a:off x="7251166" y="4785360"/>
              <a:ext cx="764184" cy="298450"/>
              <a:chOff x="7251166" y="4785360"/>
              <a:chExt cx="764184" cy="298450"/>
            </a:xfrm>
          </p:grpSpPr>
          <p:pic>
            <p:nvPicPr>
              <p:cNvPr id="3093" name="Google Shape;3093;p91"/>
              <p:cNvPicPr preferRelativeResize="0"/>
              <p:nvPr/>
            </p:nvPicPr>
            <p:blipFill rotWithShape="1">
              <a:blip r:embed="rId21">
                <a:alphaModFix/>
              </a:blip>
              <a:srcRect b="0" l="0" r="0" t="0"/>
              <a:stretch/>
            </p:blipFill>
            <p:spPr>
              <a:xfrm>
                <a:off x="7251166" y="4862296"/>
                <a:ext cx="326186" cy="21950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094" name="Google Shape;3094;p91"/>
              <p:cNvPicPr preferRelativeResize="0"/>
              <p:nvPr/>
            </p:nvPicPr>
            <p:blipFill rotWithShape="1">
              <a:blip r:embed="rId22">
                <a:alphaModFix/>
              </a:blip>
              <a:srcRect b="0" l="0" r="0" t="0"/>
              <a:stretch/>
            </p:blipFill>
            <p:spPr>
              <a:xfrm>
                <a:off x="7597114" y="4963642"/>
                <a:ext cx="94538" cy="7015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095" name="Google Shape;3095;p91"/>
              <p:cNvPicPr preferRelativeResize="0"/>
              <p:nvPr/>
            </p:nvPicPr>
            <p:blipFill rotWithShape="1">
              <a:blip r:embed="rId23">
                <a:alphaModFix/>
              </a:blip>
              <a:srcRect b="0" l="0" r="0" t="0"/>
              <a:stretch/>
            </p:blipFill>
            <p:spPr>
              <a:xfrm>
                <a:off x="7720558" y="4875250"/>
                <a:ext cx="128924" cy="16692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096" name="Google Shape;3096;p91"/>
              <p:cNvSpPr/>
              <p:nvPr/>
            </p:nvSpPr>
            <p:spPr>
              <a:xfrm>
                <a:off x="7881366" y="4785360"/>
                <a:ext cx="133984" cy="298450"/>
              </a:xfrm>
              <a:custGeom>
                <a:rect b="b" l="l" r="r" t="t"/>
                <a:pathLst>
                  <a:path extrusionOk="0" h="298450" w="133984">
                    <a:moveTo>
                      <a:pt x="21335" y="0"/>
                    </a:moveTo>
                    <a:lnTo>
                      <a:pt x="68579" y="13715"/>
                    </a:lnTo>
                    <a:lnTo>
                      <a:pt x="105763" y="57007"/>
                    </a:lnTo>
                    <a:lnTo>
                      <a:pt x="124134" y="96095"/>
                    </a:lnTo>
                    <a:lnTo>
                      <a:pt x="133707" y="145601"/>
                    </a:lnTo>
                    <a:lnTo>
                      <a:pt x="133349" y="169926"/>
                    </a:lnTo>
                    <a:lnTo>
                      <a:pt x="111382" y="217503"/>
                    </a:lnTo>
                    <a:lnTo>
                      <a:pt x="73151" y="255555"/>
                    </a:lnTo>
                    <a:lnTo>
                      <a:pt x="33647" y="284761"/>
                    </a:lnTo>
                    <a:lnTo>
                      <a:pt x="12263" y="295263"/>
                    </a:lnTo>
                    <a:lnTo>
                      <a:pt x="0" y="297942"/>
                    </a:lnTo>
                  </a:path>
                </a:pathLst>
              </a:custGeom>
              <a:noFill/>
              <a:ln cap="flat" cmpd="sng" w="2290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3097" name="Google Shape;3097;p91"/>
            <p:cNvPicPr preferRelativeResize="0"/>
            <p:nvPr/>
          </p:nvPicPr>
          <p:blipFill rotWithShape="1">
            <a:blip r:embed="rId24">
              <a:alphaModFix/>
            </a:blip>
            <a:srcRect b="0" l="0" r="0" t="0"/>
            <a:stretch/>
          </p:blipFill>
          <p:spPr>
            <a:xfrm>
              <a:off x="6121882" y="3613378"/>
              <a:ext cx="90728" cy="1143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98" name="Google Shape;3098;p91"/>
            <p:cNvSpPr/>
            <p:nvPr/>
          </p:nvSpPr>
          <p:spPr>
            <a:xfrm>
              <a:off x="7607045" y="2833116"/>
              <a:ext cx="957579" cy="57150"/>
            </a:xfrm>
            <a:custGeom>
              <a:rect b="b" l="l" r="r" t="t"/>
              <a:pathLst>
                <a:path extrusionOk="0" h="57150" w="957579">
                  <a:moveTo>
                    <a:pt x="0" y="55625"/>
                  </a:moveTo>
                  <a:lnTo>
                    <a:pt x="11870" y="56507"/>
                  </a:lnTo>
                  <a:lnTo>
                    <a:pt x="23526" y="56959"/>
                  </a:lnTo>
                  <a:lnTo>
                    <a:pt x="35040" y="57126"/>
                  </a:lnTo>
                  <a:lnTo>
                    <a:pt x="46482" y="57149"/>
                  </a:lnTo>
                  <a:lnTo>
                    <a:pt x="64198" y="56780"/>
                  </a:lnTo>
                  <a:lnTo>
                    <a:pt x="81914" y="55911"/>
                  </a:lnTo>
                  <a:lnTo>
                    <a:pt x="99631" y="54899"/>
                  </a:lnTo>
                  <a:lnTo>
                    <a:pt x="117348" y="54101"/>
                  </a:lnTo>
                  <a:lnTo>
                    <a:pt x="163520" y="51768"/>
                  </a:lnTo>
                  <a:lnTo>
                    <a:pt x="209550" y="49148"/>
                  </a:lnTo>
                  <a:lnTo>
                    <a:pt x="255579" y="45958"/>
                  </a:lnTo>
                  <a:lnTo>
                    <a:pt x="301752" y="41909"/>
                  </a:lnTo>
                  <a:lnTo>
                    <a:pt x="327600" y="39731"/>
                  </a:lnTo>
                  <a:lnTo>
                    <a:pt x="353663" y="37623"/>
                  </a:lnTo>
                  <a:lnTo>
                    <a:pt x="379868" y="35373"/>
                  </a:lnTo>
                  <a:lnTo>
                    <a:pt x="406146" y="32765"/>
                  </a:lnTo>
                  <a:lnTo>
                    <a:pt x="433589" y="30527"/>
                  </a:lnTo>
                  <a:lnTo>
                    <a:pt x="461105" y="28574"/>
                  </a:lnTo>
                  <a:lnTo>
                    <a:pt x="488763" y="27193"/>
                  </a:lnTo>
                  <a:lnTo>
                    <a:pt x="516636" y="26669"/>
                  </a:lnTo>
                  <a:lnTo>
                    <a:pt x="534483" y="26217"/>
                  </a:lnTo>
                  <a:lnTo>
                    <a:pt x="552545" y="25907"/>
                  </a:lnTo>
                  <a:lnTo>
                    <a:pt x="570749" y="25598"/>
                  </a:lnTo>
                  <a:lnTo>
                    <a:pt x="589026" y="25145"/>
                  </a:lnTo>
                  <a:lnTo>
                    <a:pt x="608016" y="24562"/>
                  </a:lnTo>
                  <a:lnTo>
                    <a:pt x="627221" y="23907"/>
                  </a:lnTo>
                  <a:lnTo>
                    <a:pt x="646568" y="23110"/>
                  </a:lnTo>
                  <a:lnTo>
                    <a:pt x="665988" y="22097"/>
                  </a:lnTo>
                  <a:lnTo>
                    <a:pt x="684847" y="21276"/>
                  </a:lnTo>
                  <a:lnTo>
                    <a:pt x="703707" y="20097"/>
                  </a:lnTo>
                  <a:lnTo>
                    <a:pt x="722566" y="18776"/>
                  </a:lnTo>
                  <a:lnTo>
                    <a:pt x="741426" y="17525"/>
                  </a:lnTo>
                  <a:lnTo>
                    <a:pt x="788360" y="13775"/>
                  </a:lnTo>
                  <a:lnTo>
                    <a:pt x="822317" y="9905"/>
                  </a:lnTo>
                  <a:lnTo>
                    <a:pt x="840867" y="7619"/>
                  </a:lnTo>
                  <a:lnTo>
                    <a:pt x="859416" y="5333"/>
                  </a:lnTo>
                  <a:lnTo>
                    <a:pt x="877824" y="3047"/>
                  </a:lnTo>
                  <a:lnTo>
                    <a:pt x="891551" y="1928"/>
                  </a:lnTo>
                  <a:lnTo>
                    <a:pt x="905351" y="952"/>
                  </a:lnTo>
                  <a:lnTo>
                    <a:pt x="919293" y="261"/>
                  </a:lnTo>
                  <a:lnTo>
                    <a:pt x="933450" y="0"/>
                  </a:lnTo>
                  <a:lnTo>
                    <a:pt x="941069" y="0"/>
                  </a:lnTo>
                  <a:lnTo>
                    <a:pt x="949452" y="0"/>
                  </a:lnTo>
                  <a:lnTo>
                    <a:pt x="922019" y="3047"/>
                  </a:lnTo>
                  <a:lnTo>
                    <a:pt x="916686" y="3047"/>
                  </a:lnTo>
                  <a:lnTo>
                    <a:pt x="910590" y="3047"/>
                  </a:lnTo>
                  <a:lnTo>
                    <a:pt x="905256" y="3047"/>
                  </a:lnTo>
                </a:path>
              </a:pathLst>
            </a:custGeom>
            <a:noFill/>
            <a:ln cap="flat" cmpd="sng" w="22900">
              <a:solidFill>
                <a:srgbClr val="008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099" name="Google Shape;3099;p91"/>
            <p:cNvPicPr preferRelativeResize="0"/>
            <p:nvPr/>
          </p:nvPicPr>
          <p:blipFill rotWithShape="1">
            <a:blip r:embed="rId25">
              <a:alphaModFix/>
            </a:blip>
            <a:srcRect b="0" l="0" r="0" t="0"/>
            <a:stretch/>
          </p:blipFill>
          <p:spPr>
            <a:xfrm>
              <a:off x="5849086" y="5600388"/>
              <a:ext cx="203504" cy="129876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100" name="Google Shape;3100;p91"/>
            <p:cNvGrpSpPr/>
            <p:nvPr/>
          </p:nvGrpSpPr>
          <p:grpSpPr>
            <a:xfrm>
              <a:off x="6186273" y="5602223"/>
              <a:ext cx="321205" cy="388620"/>
              <a:chOff x="6186273" y="5602223"/>
              <a:chExt cx="321205" cy="388620"/>
            </a:xfrm>
          </p:grpSpPr>
          <p:sp>
            <p:nvSpPr>
              <p:cNvPr id="3101" name="Google Shape;3101;p91"/>
              <p:cNvSpPr/>
              <p:nvPr/>
            </p:nvSpPr>
            <p:spPr>
              <a:xfrm>
                <a:off x="6186273" y="5602223"/>
                <a:ext cx="88264" cy="388620"/>
              </a:xfrm>
              <a:custGeom>
                <a:rect b="b" l="l" r="r" t="t"/>
                <a:pathLst>
                  <a:path extrusionOk="0" h="388620" w="88264">
                    <a:moveTo>
                      <a:pt x="60602" y="25907"/>
                    </a:moveTo>
                    <a:lnTo>
                      <a:pt x="55697" y="17359"/>
                    </a:lnTo>
                    <a:lnTo>
                      <a:pt x="50506" y="9524"/>
                    </a:lnTo>
                    <a:lnTo>
                      <a:pt x="43886" y="3405"/>
                    </a:lnTo>
                    <a:lnTo>
                      <a:pt x="34694" y="0"/>
                    </a:lnTo>
                    <a:lnTo>
                      <a:pt x="26038" y="916"/>
                    </a:lnTo>
                    <a:lnTo>
                      <a:pt x="1166" y="38766"/>
                    </a:lnTo>
                    <a:lnTo>
                      <a:pt x="0" y="50208"/>
                    </a:lnTo>
                    <a:lnTo>
                      <a:pt x="404" y="61721"/>
                    </a:lnTo>
                    <a:lnTo>
                      <a:pt x="22502" y="101345"/>
                    </a:lnTo>
                    <a:lnTo>
                      <a:pt x="28979" y="109263"/>
                    </a:lnTo>
                    <a:lnTo>
                      <a:pt x="35456" y="117252"/>
                    </a:lnTo>
                    <a:lnTo>
                      <a:pt x="50839" y="160591"/>
                    </a:lnTo>
                    <a:lnTo>
                      <a:pt x="49934" y="169163"/>
                    </a:lnTo>
                    <a:lnTo>
                      <a:pt x="29360" y="206501"/>
                    </a:lnTo>
                    <a:lnTo>
                      <a:pt x="19073" y="219455"/>
                    </a:lnTo>
                    <a:lnTo>
                      <a:pt x="13716" y="225790"/>
                    </a:lnTo>
                    <a:lnTo>
                      <a:pt x="8786" y="232409"/>
                    </a:lnTo>
                    <a:lnTo>
                      <a:pt x="6500" y="235457"/>
                    </a:lnTo>
                    <a:lnTo>
                      <a:pt x="6500" y="238505"/>
                    </a:lnTo>
                    <a:lnTo>
                      <a:pt x="8786" y="240791"/>
                    </a:lnTo>
                    <a:lnTo>
                      <a:pt x="11834" y="245363"/>
                    </a:lnTo>
                    <a:lnTo>
                      <a:pt x="20978" y="248411"/>
                    </a:lnTo>
                    <a:lnTo>
                      <a:pt x="37742" y="288797"/>
                    </a:lnTo>
                    <a:lnTo>
                      <a:pt x="37480" y="300811"/>
                    </a:lnTo>
                    <a:lnTo>
                      <a:pt x="36790" y="312896"/>
                    </a:lnTo>
                    <a:lnTo>
                      <a:pt x="35814" y="325123"/>
                    </a:lnTo>
                    <a:lnTo>
                      <a:pt x="34694" y="337565"/>
                    </a:lnTo>
                    <a:lnTo>
                      <a:pt x="33968" y="346400"/>
                    </a:lnTo>
                    <a:lnTo>
                      <a:pt x="33456" y="356234"/>
                    </a:lnTo>
                    <a:lnTo>
                      <a:pt x="33944" y="366069"/>
                    </a:lnTo>
                    <a:lnTo>
                      <a:pt x="36218" y="374903"/>
                    </a:lnTo>
                    <a:lnTo>
                      <a:pt x="39266" y="383285"/>
                    </a:lnTo>
                    <a:lnTo>
                      <a:pt x="48410" y="386333"/>
                    </a:lnTo>
                    <a:lnTo>
                      <a:pt x="56792" y="387857"/>
                    </a:lnTo>
                    <a:lnTo>
                      <a:pt x="65960" y="388274"/>
                    </a:lnTo>
                    <a:lnTo>
                      <a:pt x="73556" y="387191"/>
                    </a:lnTo>
                    <a:lnTo>
                      <a:pt x="80581" y="384536"/>
                    </a:lnTo>
                    <a:lnTo>
                      <a:pt x="88034" y="380237"/>
                    </a:lnTo>
                  </a:path>
                </a:pathLst>
              </a:custGeom>
              <a:noFill/>
              <a:ln cap="flat" cmpd="sng" w="2290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3102" name="Google Shape;3102;p91"/>
              <p:cNvPicPr preferRelativeResize="0"/>
              <p:nvPr/>
            </p:nvPicPr>
            <p:blipFill rotWithShape="1">
              <a:blip r:embed="rId26">
                <a:alphaModFix/>
              </a:blip>
              <a:srcRect b="0" l="0" r="0" t="0"/>
              <a:stretch/>
            </p:blipFill>
            <p:spPr>
              <a:xfrm>
                <a:off x="6300190" y="5730214"/>
                <a:ext cx="139496" cy="116636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103" name="Google Shape;3103;p91"/>
              <p:cNvSpPr/>
              <p:nvPr/>
            </p:nvSpPr>
            <p:spPr>
              <a:xfrm>
                <a:off x="6473951" y="5744717"/>
                <a:ext cx="5079" cy="3810"/>
              </a:xfrm>
              <a:custGeom>
                <a:rect b="b" l="l" r="r" t="t"/>
                <a:pathLst>
                  <a:path extrusionOk="0" h="3810" w="5079">
                    <a:moveTo>
                      <a:pt x="0" y="0"/>
                    </a:moveTo>
                    <a:lnTo>
                      <a:pt x="1524" y="1523"/>
                    </a:lnTo>
                    <a:lnTo>
                      <a:pt x="3048" y="2285"/>
                    </a:lnTo>
                    <a:lnTo>
                      <a:pt x="4572" y="3809"/>
                    </a:lnTo>
                  </a:path>
                </a:pathLst>
              </a:custGeom>
              <a:noFill/>
              <a:ln cap="flat" cmpd="sng" w="2290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04" name="Google Shape;3104;p91"/>
              <p:cNvSpPr/>
              <p:nvPr/>
            </p:nvSpPr>
            <p:spPr>
              <a:xfrm>
                <a:off x="6484619" y="5800343"/>
                <a:ext cx="22859" cy="22860"/>
              </a:xfrm>
              <a:custGeom>
                <a:rect b="b" l="l" r="r" t="t"/>
                <a:pathLst>
                  <a:path extrusionOk="0" h="22860" w="22859">
                    <a:moveTo>
                      <a:pt x="0" y="4572"/>
                    </a:moveTo>
                    <a:lnTo>
                      <a:pt x="0" y="17526"/>
                    </a:lnTo>
                    <a:lnTo>
                      <a:pt x="4572" y="22860"/>
                    </a:lnTo>
                    <a:lnTo>
                      <a:pt x="17526" y="22860"/>
                    </a:lnTo>
                    <a:lnTo>
                      <a:pt x="22860" y="17526"/>
                    </a:lnTo>
                    <a:lnTo>
                      <a:pt x="22860" y="11430"/>
                    </a:lnTo>
                    <a:lnTo>
                      <a:pt x="22860" y="4572"/>
                    </a:lnTo>
                    <a:lnTo>
                      <a:pt x="17526" y="0"/>
                    </a:lnTo>
                    <a:lnTo>
                      <a:pt x="4572" y="0"/>
                    </a:lnTo>
                    <a:lnTo>
                      <a:pt x="0" y="4572"/>
                    </a:lnTo>
                    <a:close/>
                  </a:path>
                </a:pathLst>
              </a:custGeom>
              <a:solidFill>
                <a:srgbClr val="800080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105" name="Google Shape;3105;p91"/>
            <p:cNvGrpSpPr/>
            <p:nvPr/>
          </p:nvGrpSpPr>
          <p:grpSpPr>
            <a:xfrm>
              <a:off x="6589036" y="5528619"/>
              <a:ext cx="611483" cy="376554"/>
              <a:chOff x="6589036" y="5528619"/>
              <a:chExt cx="611483" cy="376554"/>
            </a:xfrm>
          </p:grpSpPr>
          <p:pic>
            <p:nvPicPr>
              <p:cNvPr id="3106" name="Google Shape;3106;p91"/>
              <p:cNvPicPr preferRelativeResize="0"/>
              <p:nvPr/>
            </p:nvPicPr>
            <p:blipFill rotWithShape="1">
              <a:blip r:embed="rId27">
                <a:alphaModFix/>
              </a:blip>
              <a:srcRect b="0" l="0" r="0" t="0"/>
              <a:stretch/>
            </p:blipFill>
            <p:spPr>
              <a:xfrm>
                <a:off x="6589036" y="5557240"/>
                <a:ext cx="290325" cy="22712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107" name="Google Shape;3107;p91"/>
              <p:cNvPicPr preferRelativeResize="0"/>
              <p:nvPr/>
            </p:nvPicPr>
            <p:blipFill rotWithShape="1">
              <a:blip r:embed="rId28">
                <a:alphaModFix/>
              </a:blip>
              <a:srcRect b="0" l="0" r="0" t="0"/>
              <a:stretch/>
            </p:blipFill>
            <p:spPr>
              <a:xfrm>
                <a:off x="6912076" y="5658586"/>
                <a:ext cx="145961" cy="101396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108" name="Google Shape;3108;p91"/>
              <p:cNvSpPr/>
              <p:nvPr/>
            </p:nvSpPr>
            <p:spPr>
              <a:xfrm>
                <a:off x="7042404" y="5528619"/>
                <a:ext cx="158115" cy="376554"/>
              </a:xfrm>
              <a:custGeom>
                <a:rect b="b" l="l" r="r" t="t"/>
                <a:pathLst>
                  <a:path extrusionOk="0" h="376554" w="158115">
                    <a:moveTo>
                      <a:pt x="46481" y="12644"/>
                    </a:moveTo>
                    <a:lnTo>
                      <a:pt x="54340" y="5095"/>
                    </a:lnTo>
                    <a:lnTo>
                      <a:pt x="61912" y="833"/>
                    </a:lnTo>
                    <a:lnTo>
                      <a:pt x="70913" y="0"/>
                    </a:lnTo>
                    <a:lnTo>
                      <a:pt x="83057" y="2738"/>
                    </a:lnTo>
                    <a:lnTo>
                      <a:pt x="118633" y="30706"/>
                    </a:lnTo>
                    <a:lnTo>
                      <a:pt x="130206" y="81605"/>
                    </a:lnTo>
                    <a:lnTo>
                      <a:pt x="128932" y="100583"/>
                    </a:lnTo>
                    <a:lnTo>
                      <a:pt x="125729" y="118562"/>
                    </a:lnTo>
                    <a:lnTo>
                      <a:pt x="122836" y="132278"/>
                    </a:lnTo>
                    <a:lnTo>
                      <a:pt x="119157" y="145994"/>
                    </a:lnTo>
                    <a:lnTo>
                      <a:pt x="115335" y="159710"/>
                    </a:lnTo>
                    <a:lnTo>
                      <a:pt x="112013" y="173426"/>
                    </a:lnTo>
                    <a:lnTo>
                      <a:pt x="110704" y="182832"/>
                    </a:lnTo>
                    <a:lnTo>
                      <a:pt x="109537" y="193238"/>
                    </a:lnTo>
                    <a:lnTo>
                      <a:pt x="109227" y="203644"/>
                    </a:lnTo>
                    <a:lnTo>
                      <a:pt x="110489" y="213050"/>
                    </a:lnTo>
                    <a:lnTo>
                      <a:pt x="113537" y="221432"/>
                    </a:lnTo>
                    <a:lnTo>
                      <a:pt x="121919" y="222956"/>
                    </a:lnTo>
                    <a:lnTo>
                      <a:pt x="128777" y="223718"/>
                    </a:lnTo>
                    <a:lnTo>
                      <a:pt x="137159" y="223718"/>
                    </a:lnTo>
                    <a:lnTo>
                      <a:pt x="144017" y="223718"/>
                    </a:lnTo>
                    <a:lnTo>
                      <a:pt x="151637" y="220670"/>
                    </a:lnTo>
                    <a:lnTo>
                      <a:pt x="154685" y="219146"/>
                    </a:lnTo>
                    <a:lnTo>
                      <a:pt x="155447" y="218384"/>
                    </a:lnTo>
                    <a:lnTo>
                      <a:pt x="157733" y="216860"/>
                    </a:lnTo>
                    <a:lnTo>
                      <a:pt x="130480" y="251686"/>
                    </a:lnTo>
                    <a:lnTo>
                      <a:pt x="127504" y="283618"/>
                    </a:lnTo>
                    <a:lnTo>
                      <a:pt x="128015" y="299156"/>
                    </a:lnTo>
                    <a:lnTo>
                      <a:pt x="129206" y="311157"/>
                    </a:lnTo>
                    <a:lnTo>
                      <a:pt x="131254" y="323159"/>
                    </a:lnTo>
                    <a:lnTo>
                      <a:pt x="133588" y="335160"/>
                    </a:lnTo>
                    <a:lnTo>
                      <a:pt x="135635" y="347162"/>
                    </a:lnTo>
                    <a:lnTo>
                      <a:pt x="136397" y="352496"/>
                    </a:lnTo>
                    <a:lnTo>
                      <a:pt x="138683" y="364688"/>
                    </a:lnTo>
                    <a:lnTo>
                      <a:pt x="133349" y="369260"/>
                    </a:lnTo>
                    <a:lnTo>
                      <a:pt x="126539" y="373106"/>
                    </a:lnTo>
                    <a:lnTo>
                      <a:pt x="118300" y="374880"/>
                    </a:lnTo>
                    <a:lnTo>
                      <a:pt x="109775" y="375368"/>
                    </a:lnTo>
                    <a:lnTo>
                      <a:pt x="102107" y="375356"/>
                    </a:lnTo>
                    <a:lnTo>
                      <a:pt x="83462" y="375665"/>
                    </a:lnTo>
                    <a:lnTo>
                      <a:pt x="64388" y="376118"/>
                    </a:lnTo>
                    <a:lnTo>
                      <a:pt x="45315" y="375999"/>
                    </a:lnTo>
                    <a:lnTo>
                      <a:pt x="26669" y="374594"/>
                    </a:lnTo>
                    <a:lnTo>
                      <a:pt x="17252" y="372629"/>
                    </a:lnTo>
                    <a:lnTo>
                      <a:pt x="10763" y="369736"/>
                    </a:lnTo>
                    <a:lnTo>
                      <a:pt x="5560" y="365271"/>
                    </a:lnTo>
                    <a:lnTo>
                      <a:pt x="0" y="358592"/>
                    </a:lnTo>
                  </a:path>
                </a:pathLst>
              </a:custGeom>
              <a:noFill/>
              <a:ln cap="flat" cmpd="sng" w="2290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109" name="Google Shape;3109;p91"/>
            <p:cNvGrpSpPr/>
            <p:nvPr/>
          </p:nvGrpSpPr>
          <p:grpSpPr>
            <a:xfrm>
              <a:off x="5065013" y="5992701"/>
              <a:ext cx="993902" cy="374825"/>
              <a:chOff x="5065013" y="5992701"/>
              <a:chExt cx="993902" cy="374825"/>
            </a:xfrm>
          </p:grpSpPr>
          <p:sp>
            <p:nvSpPr>
              <p:cNvPr id="3110" name="Google Shape;3110;p91"/>
              <p:cNvSpPr/>
              <p:nvPr/>
            </p:nvSpPr>
            <p:spPr>
              <a:xfrm>
                <a:off x="5065013" y="6105906"/>
                <a:ext cx="88900" cy="261620"/>
              </a:xfrm>
              <a:custGeom>
                <a:rect b="b" l="l" r="r" t="t"/>
                <a:pathLst>
                  <a:path extrusionOk="0" h="261620" w="88900">
                    <a:moveTo>
                      <a:pt x="67055" y="9906"/>
                    </a:moveTo>
                    <a:lnTo>
                      <a:pt x="57685" y="6655"/>
                    </a:lnTo>
                    <a:lnTo>
                      <a:pt x="48672" y="3905"/>
                    </a:lnTo>
                    <a:lnTo>
                      <a:pt x="39516" y="1869"/>
                    </a:lnTo>
                    <a:lnTo>
                      <a:pt x="29717" y="762"/>
                    </a:lnTo>
                    <a:lnTo>
                      <a:pt x="21335" y="762"/>
                    </a:lnTo>
                    <a:lnTo>
                      <a:pt x="12953" y="0"/>
                    </a:lnTo>
                    <a:lnTo>
                      <a:pt x="6857" y="6096"/>
                    </a:lnTo>
                    <a:lnTo>
                      <a:pt x="1523" y="11430"/>
                    </a:lnTo>
                    <a:lnTo>
                      <a:pt x="1523" y="22098"/>
                    </a:lnTo>
                    <a:lnTo>
                      <a:pt x="3047" y="28956"/>
                    </a:lnTo>
                    <a:lnTo>
                      <a:pt x="6334" y="37516"/>
                    </a:lnTo>
                    <a:lnTo>
                      <a:pt x="11048" y="46005"/>
                    </a:lnTo>
                    <a:lnTo>
                      <a:pt x="16335" y="54352"/>
                    </a:lnTo>
                    <a:lnTo>
                      <a:pt x="21335" y="62484"/>
                    </a:lnTo>
                    <a:lnTo>
                      <a:pt x="33932" y="105215"/>
                    </a:lnTo>
                    <a:lnTo>
                      <a:pt x="32765" y="113633"/>
                    </a:lnTo>
                    <a:lnTo>
                      <a:pt x="9179" y="144863"/>
                    </a:lnTo>
                    <a:lnTo>
                      <a:pt x="3047" y="149352"/>
                    </a:lnTo>
                    <a:lnTo>
                      <a:pt x="2285" y="149352"/>
                    </a:lnTo>
                    <a:lnTo>
                      <a:pt x="0" y="151638"/>
                    </a:lnTo>
                    <a:lnTo>
                      <a:pt x="0" y="152400"/>
                    </a:lnTo>
                    <a:lnTo>
                      <a:pt x="8381" y="152400"/>
                    </a:lnTo>
                    <a:lnTo>
                      <a:pt x="16763" y="152400"/>
                    </a:lnTo>
                    <a:lnTo>
                      <a:pt x="43588" y="187059"/>
                    </a:lnTo>
                    <a:lnTo>
                      <a:pt x="42957" y="197262"/>
                    </a:lnTo>
                    <a:lnTo>
                      <a:pt x="41612" y="207323"/>
                    </a:lnTo>
                    <a:lnTo>
                      <a:pt x="39623" y="217170"/>
                    </a:lnTo>
                    <a:lnTo>
                      <a:pt x="38064" y="225956"/>
                    </a:lnTo>
                    <a:lnTo>
                      <a:pt x="36861" y="234315"/>
                    </a:lnTo>
                    <a:lnTo>
                      <a:pt x="36087" y="242673"/>
                    </a:lnTo>
                    <a:lnTo>
                      <a:pt x="35813" y="251460"/>
                    </a:lnTo>
                    <a:lnTo>
                      <a:pt x="35813" y="261366"/>
                    </a:lnTo>
                    <a:lnTo>
                      <a:pt x="41909" y="260604"/>
                    </a:lnTo>
                    <a:lnTo>
                      <a:pt x="50291" y="260604"/>
                    </a:lnTo>
                    <a:lnTo>
                      <a:pt x="83819" y="241554"/>
                    </a:lnTo>
                    <a:lnTo>
                      <a:pt x="86105" y="238506"/>
                    </a:lnTo>
                    <a:lnTo>
                      <a:pt x="88391" y="236220"/>
                    </a:lnTo>
                  </a:path>
                </a:pathLst>
              </a:custGeom>
              <a:noFill/>
              <a:ln cap="flat" cmpd="sng" w="2290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3111" name="Google Shape;3111;p91"/>
              <p:cNvPicPr preferRelativeResize="0"/>
              <p:nvPr/>
            </p:nvPicPr>
            <p:blipFill rotWithShape="1">
              <a:blip r:embed="rId29">
                <a:alphaModFix/>
              </a:blip>
              <a:srcRect b="0" l="0" r="0" t="0"/>
              <a:stretch/>
            </p:blipFill>
            <p:spPr>
              <a:xfrm>
                <a:off x="5135854" y="6166078"/>
                <a:ext cx="169951" cy="12959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112" name="Google Shape;3112;p91"/>
              <p:cNvPicPr preferRelativeResize="0"/>
              <p:nvPr/>
            </p:nvPicPr>
            <p:blipFill rotWithShape="1">
              <a:blip r:embed="rId30">
                <a:alphaModFix/>
              </a:blip>
              <a:srcRect b="0" l="0" r="0" t="0"/>
              <a:stretch/>
            </p:blipFill>
            <p:spPr>
              <a:xfrm>
                <a:off x="5336260" y="6045682"/>
                <a:ext cx="126542" cy="20502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113" name="Google Shape;3113;p91"/>
              <p:cNvPicPr preferRelativeResize="0"/>
              <p:nvPr/>
            </p:nvPicPr>
            <p:blipFill rotWithShape="1">
              <a:blip r:embed="rId31">
                <a:alphaModFix/>
              </a:blip>
              <a:srcRect b="0" l="0" r="0" t="0"/>
              <a:stretch/>
            </p:blipFill>
            <p:spPr>
              <a:xfrm>
                <a:off x="5484850" y="6127978"/>
                <a:ext cx="129590" cy="12501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114" name="Google Shape;3114;p91"/>
              <p:cNvSpPr/>
              <p:nvPr/>
            </p:nvSpPr>
            <p:spPr>
              <a:xfrm>
                <a:off x="5645658" y="6145530"/>
                <a:ext cx="52704" cy="13335"/>
              </a:xfrm>
              <a:custGeom>
                <a:rect b="b" l="l" r="r" t="t"/>
                <a:pathLst>
                  <a:path extrusionOk="0" h="13335" w="52704">
                    <a:moveTo>
                      <a:pt x="0" y="12954"/>
                    </a:moveTo>
                    <a:lnTo>
                      <a:pt x="10298" y="10227"/>
                    </a:lnTo>
                    <a:lnTo>
                      <a:pt x="20669" y="7715"/>
                    </a:lnTo>
                    <a:lnTo>
                      <a:pt x="31182" y="5345"/>
                    </a:lnTo>
                    <a:lnTo>
                      <a:pt x="41910" y="3048"/>
                    </a:lnTo>
                    <a:lnTo>
                      <a:pt x="47244" y="1524"/>
                    </a:lnTo>
                    <a:lnTo>
                      <a:pt x="48768" y="762"/>
                    </a:lnTo>
                    <a:lnTo>
                      <a:pt x="52577" y="0"/>
                    </a:lnTo>
                  </a:path>
                </a:pathLst>
              </a:custGeom>
              <a:noFill/>
              <a:ln cap="flat" cmpd="sng" w="2290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15" name="Google Shape;3115;p91"/>
              <p:cNvSpPr/>
              <p:nvPr/>
            </p:nvSpPr>
            <p:spPr>
              <a:xfrm>
                <a:off x="5679186" y="6203442"/>
                <a:ext cx="48260" cy="11429"/>
              </a:xfrm>
              <a:custGeom>
                <a:rect b="b" l="l" r="r" t="t"/>
                <a:pathLst>
                  <a:path extrusionOk="0" h="11429" w="48260">
                    <a:moveTo>
                      <a:pt x="0" y="11430"/>
                    </a:moveTo>
                    <a:lnTo>
                      <a:pt x="40386" y="3810"/>
                    </a:lnTo>
                    <a:lnTo>
                      <a:pt x="42672" y="2286"/>
                    </a:lnTo>
                    <a:lnTo>
                      <a:pt x="44958" y="1524"/>
                    </a:lnTo>
                    <a:lnTo>
                      <a:pt x="48006" y="0"/>
                    </a:lnTo>
                  </a:path>
                </a:pathLst>
              </a:custGeom>
              <a:noFill/>
              <a:ln cap="flat" cmpd="sng" w="2290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3116" name="Google Shape;3116;p91"/>
              <p:cNvPicPr preferRelativeResize="0"/>
              <p:nvPr/>
            </p:nvPicPr>
            <p:blipFill rotWithShape="1">
              <a:blip r:embed="rId32">
                <a:alphaModFix/>
              </a:blip>
              <a:srcRect b="0" l="0" r="0" t="0"/>
              <a:stretch/>
            </p:blipFill>
            <p:spPr>
              <a:xfrm>
                <a:off x="5774410" y="6093688"/>
                <a:ext cx="179882" cy="124256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117" name="Google Shape;3117;p91"/>
              <p:cNvSpPr/>
              <p:nvPr/>
            </p:nvSpPr>
            <p:spPr>
              <a:xfrm>
                <a:off x="5892545" y="5992701"/>
                <a:ext cx="166370" cy="323850"/>
              </a:xfrm>
              <a:custGeom>
                <a:rect b="b" l="l" r="r" t="t"/>
                <a:pathLst>
                  <a:path extrusionOk="0" h="323850" w="166370">
                    <a:moveTo>
                      <a:pt x="57150" y="7286"/>
                    </a:moveTo>
                    <a:lnTo>
                      <a:pt x="65389" y="3143"/>
                    </a:lnTo>
                    <a:lnTo>
                      <a:pt x="73342" y="428"/>
                    </a:lnTo>
                    <a:lnTo>
                      <a:pt x="81581" y="0"/>
                    </a:lnTo>
                    <a:lnTo>
                      <a:pt x="90678" y="2714"/>
                    </a:lnTo>
                    <a:lnTo>
                      <a:pt x="120396" y="34718"/>
                    </a:lnTo>
                    <a:lnTo>
                      <a:pt x="127896" y="88511"/>
                    </a:lnTo>
                    <a:lnTo>
                      <a:pt x="127254" y="106346"/>
                    </a:lnTo>
                    <a:lnTo>
                      <a:pt x="126777" y="121086"/>
                    </a:lnTo>
                    <a:lnTo>
                      <a:pt x="125730" y="135683"/>
                    </a:lnTo>
                    <a:lnTo>
                      <a:pt x="124682" y="150280"/>
                    </a:lnTo>
                    <a:lnTo>
                      <a:pt x="124206" y="165020"/>
                    </a:lnTo>
                    <a:lnTo>
                      <a:pt x="123574" y="174128"/>
                    </a:lnTo>
                    <a:lnTo>
                      <a:pt x="123729" y="183594"/>
                    </a:lnTo>
                    <a:lnTo>
                      <a:pt x="126027" y="192345"/>
                    </a:lnTo>
                    <a:lnTo>
                      <a:pt x="131826" y="199310"/>
                    </a:lnTo>
                    <a:lnTo>
                      <a:pt x="137350" y="201656"/>
                    </a:lnTo>
                    <a:lnTo>
                      <a:pt x="144018" y="202072"/>
                    </a:lnTo>
                    <a:lnTo>
                      <a:pt x="150685" y="200917"/>
                    </a:lnTo>
                    <a:lnTo>
                      <a:pt x="156210" y="198548"/>
                    </a:lnTo>
                    <a:lnTo>
                      <a:pt x="160782" y="194738"/>
                    </a:lnTo>
                    <a:lnTo>
                      <a:pt x="164592" y="188642"/>
                    </a:lnTo>
                    <a:lnTo>
                      <a:pt x="166116" y="182546"/>
                    </a:lnTo>
                    <a:lnTo>
                      <a:pt x="166116" y="181784"/>
                    </a:lnTo>
                    <a:lnTo>
                      <a:pt x="166116" y="181022"/>
                    </a:lnTo>
                    <a:lnTo>
                      <a:pt x="157734" y="182546"/>
                    </a:lnTo>
                    <a:lnTo>
                      <a:pt x="142529" y="223396"/>
                    </a:lnTo>
                    <a:lnTo>
                      <a:pt x="141732" y="235124"/>
                    </a:lnTo>
                    <a:lnTo>
                      <a:pt x="142779" y="253793"/>
                    </a:lnTo>
                    <a:lnTo>
                      <a:pt x="144970" y="278177"/>
                    </a:lnTo>
                    <a:lnTo>
                      <a:pt x="145161" y="301990"/>
                    </a:lnTo>
                    <a:lnTo>
                      <a:pt x="140208" y="318944"/>
                    </a:lnTo>
                    <a:lnTo>
                      <a:pt x="133909" y="322754"/>
                    </a:lnTo>
                    <a:lnTo>
                      <a:pt x="124682" y="323707"/>
                    </a:lnTo>
                    <a:lnTo>
                      <a:pt x="115026" y="323230"/>
                    </a:lnTo>
                    <a:lnTo>
                      <a:pt x="107442" y="322754"/>
                    </a:lnTo>
                    <a:lnTo>
                      <a:pt x="90749" y="322337"/>
                    </a:lnTo>
                    <a:lnTo>
                      <a:pt x="40386" y="316658"/>
                    </a:lnTo>
                    <a:lnTo>
                      <a:pt x="10060" y="305942"/>
                    </a:lnTo>
                    <a:lnTo>
                      <a:pt x="0" y="299894"/>
                    </a:lnTo>
                  </a:path>
                </a:pathLst>
              </a:custGeom>
              <a:noFill/>
              <a:ln cap="flat" cmpd="sng" w="2290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3118" name="Google Shape;3118;p91"/>
            <p:cNvPicPr preferRelativeResize="0"/>
            <p:nvPr/>
          </p:nvPicPr>
          <p:blipFill rotWithShape="1">
            <a:blip r:embed="rId33">
              <a:alphaModFix/>
            </a:blip>
            <a:srcRect b="0" l="0" r="0" t="0"/>
            <a:stretch/>
          </p:blipFill>
          <p:spPr>
            <a:xfrm>
              <a:off x="6339814" y="3912844"/>
              <a:ext cx="77774" cy="10063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119" name="Google Shape;3119;p91"/>
            <p:cNvGrpSpPr/>
            <p:nvPr/>
          </p:nvGrpSpPr>
          <p:grpSpPr>
            <a:xfrm>
              <a:off x="4049267" y="3975354"/>
              <a:ext cx="91186" cy="104012"/>
              <a:chOff x="4049267" y="3975354"/>
              <a:chExt cx="91186" cy="104012"/>
            </a:xfrm>
          </p:grpSpPr>
          <p:sp>
            <p:nvSpPr>
              <p:cNvPr id="3120" name="Google Shape;3120;p91"/>
              <p:cNvSpPr/>
              <p:nvPr/>
            </p:nvSpPr>
            <p:spPr>
              <a:xfrm>
                <a:off x="4049267" y="3975354"/>
                <a:ext cx="14604" cy="17779"/>
              </a:xfrm>
              <a:custGeom>
                <a:rect b="b" l="l" r="r" t="t"/>
                <a:pathLst>
                  <a:path extrusionOk="0" h="17779" w="14604">
                    <a:moveTo>
                      <a:pt x="0" y="0"/>
                    </a:moveTo>
                    <a:lnTo>
                      <a:pt x="9144" y="9143"/>
                    </a:lnTo>
                    <a:lnTo>
                      <a:pt x="11430" y="10667"/>
                    </a:lnTo>
                    <a:lnTo>
                      <a:pt x="14478" y="17525"/>
                    </a:lnTo>
                  </a:path>
                </a:pathLst>
              </a:custGeom>
              <a:noFill/>
              <a:ln cap="flat" cmpd="sng" w="2290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21" name="Google Shape;3121;p91"/>
              <p:cNvSpPr/>
              <p:nvPr/>
            </p:nvSpPr>
            <p:spPr>
              <a:xfrm>
                <a:off x="4120133" y="4058412"/>
                <a:ext cx="20320" cy="20954"/>
              </a:xfrm>
              <a:custGeom>
                <a:rect b="b" l="l" r="r" t="t"/>
                <a:pathLst>
                  <a:path extrusionOk="0" h="20954" w="20320">
                    <a:moveTo>
                      <a:pt x="0" y="0"/>
                    </a:moveTo>
                    <a:lnTo>
                      <a:pt x="5131" y="5143"/>
                    </a:lnTo>
                    <a:lnTo>
                      <a:pt x="10191" y="10287"/>
                    </a:lnTo>
                    <a:lnTo>
                      <a:pt x="15109" y="15430"/>
                    </a:lnTo>
                    <a:lnTo>
                      <a:pt x="19812" y="20574"/>
                    </a:lnTo>
                  </a:path>
                </a:pathLst>
              </a:custGeom>
              <a:noFill/>
              <a:ln cap="flat" cmpd="sng" w="2290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122" name="Google Shape;3122;p91"/>
            <p:cNvGrpSpPr/>
            <p:nvPr/>
          </p:nvGrpSpPr>
          <p:grpSpPr>
            <a:xfrm>
              <a:off x="3537178" y="3334486"/>
              <a:ext cx="3228644" cy="2635046"/>
              <a:chOff x="3537178" y="3334486"/>
              <a:chExt cx="3228644" cy="2635046"/>
            </a:xfrm>
          </p:grpSpPr>
          <p:sp>
            <p:nvSpPr>
              <p:cNvPr id="3123" name="Google Shape;3123;p91"/>
              <p:cNvSpPr/>
              <p:nvPr/>
            </p:nvSpPr>
            <p:spPr>
              <a:xfrm>
                <a:off x="4206240" y="4158234"/>
                <a:ext cx="24764" cy="13970"/>
              </a:xfrm>
              <a:custGeom>
                <a:rect b="b" l="l" r="r" t="t"/>
                <a:pathLst>
                  <a:path extrusionOk="0" h="13970" w="24764">
                    <a:moveTo>
                      <a:pt x="0" y="0"/>
                    </a:moveTo>
                    <a:lnTo>
                      <a:pt x="6381" y="3107"/>
                    </a:lnTo>
                    <a:lnTo>
                      <a:pt x="12763" y="6000"/>
                    </a:lnTo>
                    <a:lnTo>
                      <a:pt x="18859" y="9322"/>
                    </a:lnTo>
                    <a:lnTo>
                      <a:pt x="24384" y="13715"/>
                    </a:lnTo>
                  </a:path>
                </a:pathLst>
              </a:custGeom>
              <a:noFill/>
              <a:ln cap="flat" cmpd="sng" w="2290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3124" name="Google Shape;3124;p91"/>
              <p:cNvPicPr preferRelativeResize="0"/>
              <p:nvPr/>
            </p:nvPicPr>
            <p:blipFill rotWithShape="1">
              <a:blip r:embed="rId34">
                <a:alphaModFix/>
              </a:blip>
              <a:srcRect b="0" l="0" r="0" t="0"/>
              <a:stretch/>
            </p:blipFill>
            <p:spPr>
              <a:xfrm>
                <a:off x="3537178" y="3334486"/>
                <a:ext cx="3228644" cy="263504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128" name="Shape 3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29" name="Google Shape;3129;p92"/>
          <p:cNvGrpSpPr/>
          <p:nvPr/>
        </p:nvGrpSpPr>
        <p:grpSpPr>
          <a:xfrm>
            <a:off x="969833" y="907755"/>
            <a:ext cx="7550778" cy="2521427"/>
            <a:chOff x="2113788" y="1992604"/>
            <a:chExt cx="7470101" cy="2630322"/>
          </a:xfrm>
        </p:grpSpPr>
        <p:pic>
          <p:nvPicPr>
            <p:cNvPr id="3130" name="Google Shape;3130;p9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614396" y="2283688"/>
              <a:ext cx="125018" cy="178358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131" name="Google Shape;3131;p92"/>
            <p:cNvGrpSpPr/>
            <p:nvPr/>
          </p:nvGrpSpPr>
          <p:grpSpPr>
            <a:xfrm>
              <a:off x="3070072" y="2252351"/>
              <a:ext cx="722529" cy="192455"/>
              <a:chOff x="3070072" y="2252351"/>
              <a:chExt cx="722529" cy="192455"/>
            </a:xfrm>
          </p:grpSpPr>
          <p:pic>
            <p:nvPicPr>
              <p:cNvPr id="3132" name="Google Shape;3132;p92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3070072" y="2252351"/>
                <a:ext cx="169500" cy="19245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133" name="Google Shape;3133;p92"/>
              <p:cNvSpPr/>
              <p:nvPr/>
            </p:nvSpPr>
            <p:spPr>
              <a:xfrm>
                <a:off x="3281457" y="2308098"/>
                <a:ext cx="86995" cy="102869"/>
              </a:xfrm>
              <a:custGeom>
                <a:rect b="b" l="l" r="r" t="t"/>
                <a:pathLst>
                  <a:path extrusionOk="0" h="102869" w="86995">
                    <a:moveTo>
                      <a:pt x="50006" y="53339"/>
                    </a:moveTo>
                    <a:lnTo>
                      <a:pt x="32480" y="16763"/>
                    </a:lnTo>
                    <a:lnTo>
                      <a:pt x="30194" y="9905"/>
                    </a:lnTo>
                    <a:lnTo>
                      <a:pt x="28670" y="6095"/>
                    </a:lnTo>
                    <a:lnTo>
                      <a:pt x="24860" y="0"/>
                    </a:lnTo>
                    <a:lnTo>
                      <a:pt x="18002" y="3809"/>
                    </a:lnTo>
                    <a:lnTo>
                      <a:pt x="16478" y="8381"/>
                    </a:lnTo>
                    <a:lnTo>
                      <a:pt x="13430" y="17525"/>
                    </a:lnTo>
                    <a:lnTo>
                      <a:pt x="3036" y="56852"/>
                    </a:lnTo>
                    <a:lnTo>
                      <a:pt x="0" y="86201"/>
                    </a:lnTo>
                    <a:lnTo>
                      <a:pt x="1131" y="94857"/>
                    </a:lnTo>
                    <a:lnTo>
                      <a:pt x="5048" y="100583"/>
                    </a:lnTo>
                    <a:lnTo>
                      <a:pt x="12037" y="102334"/>
                    </a:lnTo>
                    <a:lnTo>
                      <a:pt x="18097" y="99726"/>
                    </a:lnTo>
                    <a:lnTo>
                      <a:pt x="41398" y="58507"/>
                    </a:lnTo>
                    <a:lnTo>
                      <a:pt x="44672" y="48005"/>
                    </a:lnTo>
                    <a:lnTo>
                      <a:pt x="46196" y="44195"/>
                    </a:lnTo>
                    <a:lnTo>
                      <a:pt x="46958" y="38861"/>
                    </a:lnTo>
                    <a:lnTo>
                      <a:pt x="48482" y="35051"/>
                    </a:lnTo>
                    <a:lnTo>
                      <a:pt x="49244" y="39623"/>
                    </a:lnTo>
                    <a:lnTo>
                      <a:pt x="51530" y="45719"/>
                    </a:lnTo>
                    <a:lnTo>
                      <a:pt x="73628" y="82295"/>
                    </a:lnTo>
                    <a:lnTo>
                      <a:pt x="78200" y="86867"/>
                    </a:lnTo>
                    <a:lnTo>
                      <a:pt x="81248" y="86867"/>
                    </a:lnTo>
                    <a:lnTo>
                      <a:pt x="86582" y="86867"/>
                    </a:lnTo>
                  </a:path>
                </a:pathLst>
              </a:custGeom>
              <a:noFill/>
              <a:ln cap="flat" cmpd="sng" w="22900">
                <a:solidFill>
                  <a:srgbClr val="33339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34" name="Google Shape;3134;p92"/>
              <p:cNvSpPr/>
              <p:nvPr/>
            </p:nvSpPr>
            <p:spPr>
              <a:xfrm>
                <a:off x="3380839" y="2273808"/>
                <a:ext cx="17779" cy="125730"/>
              </a:xfrm>
              <a:custGeom>
                <a:rect b="b" l="l" r="r" t="t"/>
                <a:pathLst>
                  <a:path extrusionOk="0" h="125730" w="17779">
                    <a:moveTo>
                      <a:pt x="3964" y="0"/>
                    </a:moveTo>
                    <a:lnTo>
                      <a:pt x="1976" y="15192"/>
                    </a:lnTo>
                    <a:lnTo>
                      <a:pt x="631" y="30099"/>
                    </a:lnTo>
                    <a:lnTo>
                      <a:pt x="0" y="45005"/>
                    </a:lnTo>
                    <a:lnTo>
                      <a:pt x="154" y="60198"/>
                    </a:lnTo>
                    <a:lnTo>
                      <a:pt x="6369" y="100595"/>
                    </a:lnTo>
                    <a:lnTo>
                      <a:pt x="14632" y="120396"/>
                    </a:lnTo>
                    <a:lnTo>
                      <a:pt x="15394" y="121920"/>
                    </a:lnTo>
                    <a:lnTo>
                      <a:pt x="17680" y="125730"/>
                    </a:lnTo>
                  </a:path>
                </a:pathLst>
              </a:custGeom>
              <a:noFill/>
              <a:ln cap="flat" cmpd="sng" w="22900">
                <a:solidFill>
                  <a:srgbClr val="33339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35" name="Google Shape;3135;p92"/>
              <p:cNvSpPr/>
              <p:nvPr/>
            </p:nvSpPr>
            <p:spPr>
              <a:xfrm>
                <a:off x="3382518" y="2323338"/>
                <a:ext cx="45085" cy="24764"/>
              </a:xfrm>
              <a:custGeom>
                <a:rect b="b" l="l" r="r" t="t"/>
                <a:pathLst>
                  <a:path extrusionOk="0" h="24764" w="45085">
                    <a:moveTo>
                      <a:pt x="0" y="24384"/>
                    </a:moveTo>
                    <a:lnTo>
                      <a:pt x="11525" y="17466"/>
                    </a:lnTo>
                    <a:lnTo>
                      <a:pt x="22479" y="11334"/>
                    </a:lnTo>
                    <a:lnTo>
                      <a:pt x="33432" y="5631"/>
                    </a:lnTo>
                    <a:lnTo>
                      <a:pt x="44957" y="0"/>
                    </a:lnTo>
                  </a:path>
                </a:pathLst>
              </a:custGeom>
              <a:noFill/>
              <a:ln cap="flat" cmpd="sng" w="22900">
                <a:solidFill>
                  <a:srgbClr val="33339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36" name="Google Shape;3136;p92"/>
              <p:cNvSpPr/>
              <p:nvPr/>
            </p:nvSpPr>
            <p:spPr>
              <a:xfrm>
                <a:off x="3441096" y="2297430"/>
                <a:ext cx="103504" cy="110489"/>
              </a:xfrm>
              <a:custGeom>
                <a:rect b="b" l="l" r="r" t="t"/>
                <a:pathLst>
                  <a:path extrusionOk="0" h="110489" w="103504">
                    <a:moveTo>
                      <a:pt x="46577" y="55625"/>
                    </a:moveTo>
                    <a:lnTo>
                      <a:pt x="41838" y="44291"/>
                    </a:lnTo>
                    <a:lnTo>
                      <a:pt x="39528" y="35813"/>
                    </a:lnTo>
                    <a:lnTo>
                      <a:pt x="38647" y="27336"/>
                    </a:lnTo>
                    <a:lnTo>
                      <a:pt x="38195" y="16001"/>
                    </a:lnTo>
                    <a:lnTo>
                      <a:pt x="37433" y="9143"/>
                    </a:lnTo>
                    <a:lnTo>
                      <a:pt x="36671" y="5333"/>
                    </a:lnTo>
                    <a:lnTo>
                      <a:pt x="33623" y="0"/>
                    </a:lnTo>
                    <a:lnTo>
                      <a:pt x="25241" y="5333"/>
                    </a:lnTo>
                    <a:lnTo>
                      <a:pt x="7143" y="46577"/>
                    </a:lnTo>
                    <a:lnTo>
                      <a:pt x="0" y="94202"/>
                    </a:lnTo>
                    <a:lnTo>
                      <a:pt x="2369" y="103501"/>
                    </a:lnTo>
                    <a:lnTo>
                      <a:pt x="9239" y="109727"/>
                    </a:lnTo>
                    <a:lnTo>
                      <a:pt x="18740" y="110454"/>
                    </a:lnTo>
                    <a:lnTo>
                      <a:pt x="27527" y="106965"/>
                    </a:lnTo>
                    <a:lnTo>
                      <a:pt x="52768" y="75914"/>
                    </a:lnTo>
                    <a:lnTo>
                      <a:pt x="61817" y="48005"/>
                    </a:lnTo>
                    <a:lnTo>
                      <a:pt x="61817" y="44195"/>
                    </a:lnTo>
                    <a:lnTo>
                      <a:pt x="62579" y="47243"/>
                    </a:lnTo>
                    <a:lnTo>
                      <a:pt x="85439" y="82295"/>
                    </a:lnTo>
                    <a:lnTo>
                      <a:pt x="93821" y="86105"/>
                    </a:lnTo>
                    <a:lnTo>
                      <a:pt x="96869" y="87629"/>
                    </a:lnTo>
                    <a:lnTo>
                      <a:pt x="102965" y="89153"/>
                    </a:lnTo>
                  </a:path>
                </a:pathLst>
              </a:custGeom>
              <a:noFill/>
              <a:ln cap="flat" cmpd="sng" w="22900">
                <a:solidFill>
                  <a:srgbClr val="33339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37" name="Google Shape;3137;p92"/>
              <p:cNvSpPr/>
              <p:nvPr/>
            </p:nvSpPr>
            <p:spPr>
              <a:xfrm>
                <a:off x="3547872" y="2285916"/>
                <a:ext cx="54610" cy="111760"/>
              </a:xfrm>
              <a:custGeom>
                <a:rect b="b" l="l" r="r" t="t"/>
                <a:pathLst>
                  <a:path extrusionOk="0" h="111760" w="54610">
                    <a:moveTo>
                      <a:pt x="35813" y="8465"/>
                    </a:moveTo>
                    <a:lnTo>
                      <a:pt x="29860" y="4119"/>
                    </a:lnTo>
                    <a:lnTo>
                      <a:pt x="23621" y="559"/>
                    </a:lnTo>
                    <a:lnTo>
                      <a:pt x="17383" y="0"/>
                    </a:lnTo>
                    <a:lnTo>
                      <a:pt x="11429" y="4655"/>
                    </a:lnTo>
                    <a:lnTo>
                      <a:pt x="7691" y="12120"/>
                    </a:lnTo>
                    <a:lnTo>
                      <a:pt x="5524" y="20371"/>
                    </a:lnTo>
                    <a:lnTo>
                      <a:pt x="4786" y="28765"/>
                    </a:lnTo>
                    <a:lnTo>
                      <a:pt x="5333" y="36659"/>
                    </a:lnTo>
                    <a:lnTo>
                      <a:pt x="29717" y="67139"/>
                    </a:lnTo>
                    <a:lnTo>
                      <a:pt x="42386" y="73521"/>
                    </a:lnTo>
                    <a:lnTo>
                      <a:pt x="48898" y="77104"/>
                    </a:lnTo>
                    <a:lnTo>
                      <a:pt x="53339" y="81617"/>
                    </a:lnTo>
                    <a:lnTo>
                      <a:pt x="54113" y="87344"/>
                    </a:lnTo>
                    <a:lnTo>
                      <a:pt x="50958" y="91999"/>
                    </a:lnTo>
                    <a:lnTo>
                      <a:pt x="16180" y="109204"/>
                    </a:lnTo>
                    <a:lnTo>
                      <a:pt x="6857" y="110573"/>
                    </a:lnTo>
                    <a:lnTo>
                      <a:pt x="2285" y="110573"/>
                    </a:lnTo>
                    <a:lnTo>
                      <a:pt x="761" y="111335"/>
                    </a:lnTo>
                    <a:lnTo>
                      <a:pt x="0" y="106763"/>
                    </a:lnTo>
                  </a:path>
                </a:pathLst>
              </a:custGeom>
              <a:noFill/>
              <a:ln cap="flat" cmpd="sng" w="22900">
                <a:solidFill>
                  <a:srgbClr val="33339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38" name="Google Shape;3138;p92"/>
              <p:cNvSpPr/>
              <p:nvPr/>
            </p:nvSpPr>
            <p:spPr>
              <a:xfrm>
                <a:off x="3628644" y="2310384"/>
                <a:ext cx="46989" cy="85089"/>
              </a:xfrm>
              <a:custGeom>
                <a:rect b="b" l="l" r="r" t="t"/>
                <a:pathLst>
                  <a:path extrusionOk="0" h="85089" w="46989">
                    <a:moveTo>
                      <a:pt x="0" y="0"/>
                    </a:moveTo>
                    <a:lnTo>
                      <a:pt x="2321" y="9691"/>
                    </a:lnTo>
                    <a:lnTo>
                      <a:pt x="3714" y="18669"/>
                    </a:lnTo>
                    <a:lnTo>
                      <a:pt x="4393" y="27646"/>
                    </a:lnTo>
                    <a:lnTo>
                      <a:pt x="4572" y="37338"/>
                    </a:lnTo>
                    <a:lnTo>
                      <a:pt x="4214" y="47303"/>
                    </a:lnTo>
                    <a:lnTo>
                      <a:pt x="4000" y="58197"/>
                    </a:lnTo>
                    <a:lnTo>
                      <a:pt x="5214" y="68949"/>
                    </a:lnTo>
                    <a:lnTo>
                      <a:pt x="9144" y="78486"/>
                    </a:lnTo>
                    <a:lnTo>
                      <a:pt x="12954" y="83820"/>
                    </a:lnTo>
                    <a:lnTo>
                      <a:pt x="24384" y="84582"/>
                    </a:lnTo>
                    <a:lnTo>
                      <a:pt x="30480" y="82296"/>
                    </a:lnTo>
                    <a:lnTo>
                      <a:pt x="38862" y="78485"/>
                    </a:lnTo>
                    <a:lnTo>
                      <a:pt x="41910" y="70865"/>
                    </a:lnTo>
                    <a:lnTo>
                      <a:pt x="46482" y="64007"/>
                    </a:lnTo>
                  </a:path>
                </a:pathLst>
              </a:custGeom>
              <a:noFill/>
              <a:ln cap="flat" cmpd="sng" w="22900">
                <a:solidFill>
                  <a:srgbClr val="33339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39" name="Google Shape;3139;p92"/>
              <p:cNvSpPr/>
              <p:nvPr/>
            </p:nvSpPr>
            <p:spPr>
              <a:xfrm>
                <a:off x="3622548" y="2308860"/>
                <a:ext cx="59054" cy="36194"/>
              </a:xfrm>
              <a:custGeom>
                <a:rect b="b" l="l" r="r" t="t"/>
                <a:pathLst>
                  <a:path extrusionOk="0" h="36194" w="59054">
                    <a:moveTo>
                      <a:pt x="19812" y="32765"/>
                    </a:moveTo>
                    <a:lnTo>
                      <a:pt x="28753" y="35468"/>
                    </a:lnTo>
                    <a:lnTo>
                      <a:pt x="35909" y="36099"/>
                    </a:lnTo>
                    <a:lnTo>
                      <a:pt x="42636" y="33730"/>
                    </a:lnTo>
                    <a:lnTo>
                      <a:pt x="50292" y="27431"/>
                    </a:lnTo>
                    <a:lnTo>
                      <a:pt x="53709" y="23348"/>
                    </a:lnTo>
                    <a:lnTo>
                      <a:pt x="57054" y="17621"/>
                    </a:lnTo>
                    <a:lnTo>
                      <a:pt x="58543" y="11465"/>
                    </a:lnTo>
                    <a:lnTo>
                      <a:pt x="56388" y="6095"/>
                    </a:lnTo>
                    <a:lnTo>
                      <a:pt x="49446" y="2035"/>
                    </a:lnTo>
                    <a:lnTo>
                      <a:pt x="40862" y="476"/>
                    </a:lnTo>
                    <a:lnTo>
                      <a:pt x="31849" y="202"/>
                    </a:lnTo>
                    <a:lnTo>
                      <a:pt x="23622" y="0"/>
                    </a:lnTo>
                    <a:lnTo>
                      <a:pt x="14478" y="0"/>
                    </a:lnTo>
                    <a:lnTo>
                      <a:pt x="8382" y="2285"/>
                    </a:lnTo>
                    <a:lnTo>
                      <a:pt x="0" y="4571"/>
                    </a:lnTo>
                  </a:path>
                </a:pathLst>
              </a:custGeom>
              <a:noFill/>
              <a:ln cap="flat" cmpd="sng" w="22900">
                <a:solidFill>
                  <a:srgbClr val="33339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40" name="Google Shape;3140;p92"/>
              <p:cNvSpPr/>
              <p:nvPr/>
            </p:nvSpPr>
            <p:spPr>
              <a:xfrm>
                <a:off x="3726180" y="2254758"/>
                <a:ext cx="17145" cy="135889"/>
              </a:xfrm>
              <a:custGeom>
                <a:rect b="b" l="l" r="r" t="t"/>
                <a:pathLst>
                  <a:path extrusionOk="0" h="135889" w="17145">
                    <a:moveTo>
                      <a:pt x="0" y="0"/>
                    </a:moveTo>
                    <a:lnTo>
                      <a:pt x="1166" y="9834"/>
                    </a:lnTo>
                    <a:lnTo>
                      <a:pt x="2476" y="19812"/>
                    </a:lnTo>
                    <a:lnTo>
                      <a:pt x="4071" y="29789"/>
                    </a:lnTo>
                    <a:lnTo>
                      <a:pt x="6096" y="39624"/>
                    </a:lnTo>
                    <a:lnTo>
                      <a:pt x="8572" y="55626"/>
                    </a:lnTo>
                    <a:lnTo>
                      <a:pt x="10477" y="71628"/>
                    </a:lnTo>
                    <a:lnTo>
                      <a:pt x="12096" y="87630"/>
                    </a:lnTo>
                    <a:lnTo>
                      <a:pt x="13716" y="103632"/>
                    </a:lnTo>
                    <a:lnTo>
                      <a:pt x="14299" y="111632"/>
                    </a:lnTo>
                    <a:lnTo>
                      <a:pt x="14954" y="119633"/>
                    </a:lnTo>
                    <a:lnTo>
                      <a:pt x="15751" y="127634"/>
                    </a:lnTo>
                    <a:lnTo>
                      <a:pt x="16764" y="135636"/>
                    </a:lnTo>
                  </a:path>
                </a:pathLst>
              </a:custGeom>
              <a:noFill/>
              <a:ln cap="flat" cmpd="sng" w="22900">
                <a:solidFill>
                  <a:srgbClr val="33339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41" name="Google Shape;3141;p92"/>
              <p:cNvSpPr/>
              <p:nvPr/>
            </p:nvSpPr>
            <p:spPr>
              <a:xfrm>
                <a:off x="3709416" y="2305812"/>
                <a:ext cx="83185" cy="22860"/>
              </a:xfrm>
              <a:custGeom>
                <a:rect b="b" l="l" r="r" t="t"/>
                <a:pathLst>
                  <a:path extrusionOk="0" h="22860" w="83185">
                    <a:moveTo>
                      <a:pt x="0" y="22860"/>
                    </a:moveTo>
                    <a:lnTo>
                      <a:pt x="11299" y="19764"/>
                    </a:lnTo>
                    <a:lnTo>
                      <a:pt x="22383" y="16383"/>
                    </a:lnTo>
                    <a:lnTo>
                      <a:pt x="33325" y="13001"/>
                    </a:lnTo>
                    <a:lnTo>
                      <a:pt x="44196" y="9906"/>
                    </a:lnTo>
                    <a:lnTo>
                      <a:pt x="53911" y="7715"/>
                    </a:lnTo>
                    <a:lnTo>
                      <a:pt x="63627" y="5524"/>
                    </a:lnTo>
                    <a:lnTo>
                      <a:pt x="73342" y="3048"/>
                    </a:lnTo>
                    <a:lnTo>
                      <a:pt x="83058" y="0"/>
                    </a:lnTo>
                  </a:path>
                </a:pathLst>
              </a:custGeom>
              <a:noFill/>
              <a:ln cap="flat" cmpd="sng" w="22900">
                <a:solidFill>
                  <a:srgbClr val="33339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3142" name="Google Shape;3142;p92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4331944" y="2217394"/>
              <a:ext cx="219697" cy="238556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143" name="Google Shape;3143;p92"/>
            <p:cNvGrpSpPr/>
            <p:nvPr/>
          </p:nvGrpSpPr>
          <p:grpSpPr>
            <a:xfrm>
              <a:off x="4670298" y="2263140"/>
              <a:ext cx="75184" cy="66801"/>
              <a:chOff x="4670298" y="2263140"/>
              <a:chExt cx="75184" cy="66801"/>
            </a:xfrm>
          </p:grpSpPr>
          <p:sp>
            <p:nvSpPr>
              <p:cNvPr id="3144" name="Google Shape;3144;p92"/>
              <p:cNvSpPr/>
              <p:nvPr/>
            </p:nvSpPr>
            <p:spPr>
              <a:xfrm>
                <a:off x="4670298" y="2263140"/>
                <a:ext cx="63500" cy="5714"/>
              </a:xfrm>
              <a:custGeom>
                <a:rect b="b" l="l" r="r" t="t"/>
                <a:pathLst>
                  <a:path extrusionOk="0" h="5714" w="63500">
                    <a:moveTo>
                      <a:pt x="0" y="0"/>
                    </a:moveTo>
                    <a:lnTo>
                      <a:pt x="11894" y="2202"/>
                    </a:lnTo>
                    <a:lnTo>
                      <a:pt x="23717" y="3333"/>
                    </a:lnTo>
                    <a:lnTo>
                      <a:pt x="35683" y="3750"/>
                    </a:lnTo>
                    <a:lnTo>
                      <a:pt x="48006" y="3809"/>
                    </a:lnTo>
                    <a:lnTo>
                      <a:pt x="53340" y="3809"/>
                    </a:lnTo>
                    <a:lnTo>
                      <a:pt x="57912" y="3809"/>
                    </a:lnTo>
                    <a:lnTo>
                      <a:pt x="63246" y="5333"/>
                    </a:lnTo>
                  </a:path>
                </a:pathLst>
              </a:custGeom>
              <a:noFill/>
              <a:ln cap="flat" cmpd="sng" w="22900">
                <a:solidFill>
                  <a:srgbClr val="33339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45" name="Google Shape;3145;p92"/>
              <p:cNvSpPr/>
              <p:nvPr/>
            </p:nvSpPr>
            <p:spPr>
              <a:xfrm>
                <a:off x="4690872" y="2321052"/>
                <a:ext cx="54610" cy="8889"/>
              </a:xfrm>
              <a:custGeom>
                <a:rect b="b" l="l" r="r" t="t"/>
                <a:pathLst>
                  <a:path extrusionOk="0" h="8889" w="54610">
                    <a:moveTo>
                      <a:pt x="0" y="8382"/>
                    </a:moveTo>
                    <a:lnTo>
                      <a:pt x="14347" y="8251"/>
                    </a:lnTo>
                    <a:lnTo>
                      <a:pt x="27336" y="6762"/>
                    </a:lnTo>
                    <a:lnTo>
                      <a:pt x="40183" y="3988"/>
                    </a:lnTo>
                    <a:lnTo>
                      <a:pt x="54102" y="0"/>
                    </a:lnTo>
                  </a:path>
                </a:pathLst>
              </a:custGeom>
              <a:noFill/>
              <a:ln cap="flat" cmpd="sng" w="22900">
                <a:solidFill>
                  <a:srgbClr val="33339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146" name="Google Shape;3146;p92"/>
            <p:cNvSpPr/>
            <p:nvPr/>
          </p:nvSpPr>
          <p:spPr>
            <a:xfrm>
              <a:off x="5017770" y="2063305"/>
              <a:ext cx="92710" cy="556894"/>
            </a:xfrm>
            <a:custGeom>
              <a:rect b="b" l="l" r="r" t="t"/>
              <a:pathLst>
                <a:path extrusionOk="0" h="556894" w="92710">
                  <a:moveTo>
                    <a:pt x="92201" y="50482"/>
                  </a:moveTo>
                  <a:lnTo>
                    <a:pt x="86546" y="39385"/>
                  </a:lnTo>
                  <a:lnTo>
                    <a:pt x="80676" y="27432"/>
                  </a:lnTo>
                  <a:lnTo>
                    <a:pt x="74092" y="15763"/>
                  </a:lnTo>
                  <a:lnTo>
                    <a:pt x="66293" y="5524"/>
                  </a:lnTo>
                  <a:lnTo>
                    <a:pt x="60424" y="1333"/>
                  </a:lnTo>
                  <a:lnTo>
                    <a:pt x="53625" y="0"/>
                  </a:lnTo>
                  <a:lnTo>
                    <a:pt x="46684" y="1238"/>
                  </a:lnTo>
                  <a:lnTo>
                    <a:pt x="18954" y="30956"/>
                  </a:lnTo>
                  <a:lnTo>
                    <a:pt x="6393" y="78997"/>
                  </a:lnTo>
                  <a:lnTo>
                    <a:pt x="6191" y="95345"/>
                  </a:lnTo>
                  <a:lnTo>
                    <a:pt x="7846" y="111549"/>
                  </a:lnTo>
                  <a:lnTo>
                    <a:pt x="25431" y="152971"/>
                  </a:lnTo>
                  <a:lnTo>
                    <a:pt x="50089" y="184785"/>
                  </a:lnTo>
                  <a:lnTo>
                    <a:pt x="56673" y="192595"/>
                  </a:lnTo>
                  <a:lnTo>
                    <a:pt x="61972" y="200977"/>
                  </a:lnTo>
                  <a:lnTo>
                    <a:pt x="64769" y="210502"/>
                  </a:lnTo>
                  <a:lnTo>
                    <a:pt x="64508" y="221813"/>
                  </a:lnTo>
                  <a:lnTo>
                    <a:pt x="39183" y="258639"/>
                  </a:lnTo>
                  <a:lnTo>
                    <a:pt x="20681" y="277856"/>
                  </a:lnTo>
                  <a:lnTo>
                    <a:pt x="11429" y="287464"/>
                  </a:lnTo>
                  <a:lnTo>
                    <a:pt x="7619" y="292036"/>
                  </a:lnTo>
                  <a:lnTo>
                    <a:pt x="0" y="299656"/>
                  </a:lnTo>
                  <a:lnTo>
                    <a:pt x="2285" y="307276"/>
                  </a:lnTo>
                  <a:lnTo>
                    <a:pt x="5333" y="313372"/>
                  </a:lnTo>
                  <a:lnTo>
                    <a:pt x="16763" y="317182"/>
                  </a:lnTo>
                  <a:lnTo>
                    <a:pt x="22097" y="320992"/>
                  </a:lnTo>
                  <a:lnTo>
                    <a:pt x="43041" y="363926"/>
                  </a:lnTo>
                  <a:lnTo>
                    <a:pt x="41433" y="381000"/>
                  </a:lnTo>
                  <a:lnTo>
                    <a:pt x="37397" y="397787"/>
                  </a:lnTo>
                  <a:lnTo>
                    <a:pt x="32003" y="414718"/>
                  </a:lnTo>
                  <a:lnTo>
                    <a:pt x="26800" y="431422"/>
                  </a:lnTo>
                  <a:lnTo>
                    <a:pt x="21812" y="448341"/>
                  </a:lnTo>
                  <a:lnTo>
                    <a:pt x="17537" y="465403"/>
                  </a:lnTo>
                  <a:lnTo>
                    <a:pt x="14477" y="482536"/>
                  </a:lnTo>
                  <a:lnTo>
                    <a:pt x="13596" y="495657"/>
                  </a:lnTo>
                  <a:lnTo>
                    <a:pt x="13715" y="508635"/>
                  </a:lnTo>
                  <a:lnTo>
                    <a:pt x="34480" y="549592"/>
                  </a:lnTo>
                  <a:lnTo>
                    <a:pt x="54863" y="556450"/>
                  </a:lnTo>
                  <a:lnTo>
                    <a:pt x="63650" y="556402"/>
                  </a:lnTo>
                  <a:lnTo>
                    <a:pt x="70294" y="556069"/>
                  </a:lnTo>
                  <a:lnTo>
                    <a:pt x="76080" y="555164"/>
                  </a:lnTo>
                  <a:lnTo>
                    <a:pt x="82295" y="553402"/>
                  </a:lnTo>
                </a:path>
              </a:pathLst>
            </a:custGeom>
            <a:noFill/>
            <a:ln cap="flat" cmpd="sng" w="22900">
              <a:solidFill>
                <a:srgbClr val="3333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147" name="Google Shape;3147;p92"/>
            <p:cNvGrpSpPr/>
            <p:nvPr/>
          </p:nvGrpSpPr>
          <p:grpSpPr>
            <a:xfrm>
              <a:off x="5341499" y="2123693"/>
              <a:ext cx="606673" cy="262915"/>
              <a:chOff x="5341499" y="2123693"/>
              <a:chExt cx="606673" cy="262915"/>
            </a:xfrm>
          </p:grpSpPr>
          <p:pic>
            <p:nvPicPr>
              <p:cNvPr id="3148" name="Google Shape;3148;p92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5341499" y="2171674"/>
                <a:ext cx="305708" cy="21493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149" name="Google Shape;3149;p92"/>
              <p:cNvPicPr preferRelativeResize="0"/>
              <p:nvPr/>
            </p:nvPicPr>
            <p:blipFill rotWithShape="1">
              <a:blip r:embed="rId7">
                <a:alphaModFix/>
              </a:blip>
              <a:srcRect b="0" l="0" r="0" t="0"/>
              <a:stretch/>
            </p:blipFill>
            <p:spPr>
              <a:xfrm>
                <a:off x="5680684" y="2179294"/>
                <a:ext cx="84382" cy="132353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150" name="Google Shape;3150;p92"/>
              <p:cNvSpPr/>
              <p:nvPr/>
            </p:nvSpPr>
            <p:spPr>
              <a:xfrm>
                <a:off x="5811774" y="2238755"/>
                <a:ext cx="8254" cy="72389"/>
              </a:xfrm>
              <a:custGeom>
                <a:rect b="b" l="l" r="r" t="t"/>
                <a:pathLst>
                  <a:path extrusionOk="0" h="72389" w="8254">
                    <a:moveTo>
                      <a:pt x="3048" y="0"/>
                    </a:moveTo>
                    <a:lnTo>
                      <a:pt x="5476" y="9251"/>
                    </a:lnTo>
                    <a:lnTo>
                      <a:pt x="7048" y="18002"/>
                    </a:lnTo>
                    <a:lnTo>
                      <a:pt x="7762" y="26896"/>
                    </a:lnTo>
                    <a:lnTo>
                      <a:pt x="7620" y="36576"/>
                    </a:lnTo>
                    <a:lnTo>
                      <a:pt x="0" y="71628"/>
                    </a:lnTo>
                    <a:lnTo>
                      <a:pt x="0" y="72390"/>
                    </a:lnTo>
                  </a:path>
                </a:pathLst>
              </a:custGeom>
              <a:noFill/>
              <a:ln cap="flat" cmpd="sng" w="22900">
                <a:solidFill>
                  <a:srgbClr val="33339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51" name="Google Shape;3151;p92"/>
              <p:cNvSpPr/>
              <p:nvPr/>
            </p:nvSpPr>
            <p:spPr>
              <a:xfrm>
                <a:off x="5849112" y="2123693"/>
                <a:ext cx="99060" cy="262889"/>
              </a:xfrm>
              <a:custGeom>
                <a:rect b="b" l="l" r="r" t="t"/>
                <a:pathLst>
                  <a:path extrusionOk="0" h="262889" w="99060">
                    <a:moveTo>
                      <a:pt x="0" y="0"/>
                    </a:moveTo>
                    <a:lnTo>
                      <a:pt x="37933" y="14894"/>
                    </a:lnTo>
                    <a:lnTo>
                      <a:pt x="77152" y="56292"/>
                    </a:lnTo>
                    <a:lnTo>
                      <a:pt x="94488" y="94487"/>
                    </a:lnTo>
                    <a:lnTo>
                      <a:pt x="98774" y="139160"/>
                    </a:lnTo>
                    <a:lnTo>
                      <a:pt x="95023" y="161032"/>
                    </a:lnTo>
                    <a:lnTo>
                      <a:pt x="77724" y="202120"/>
                    </a:lnTo>
                    <a:lnTo>
                      <a:pt x="51625" y="238696"/>
                    </a:lnTo>
                    <a:lnTo>
                      <a:pt x="33528" y="257556"/>
                    </a:lnTo>
                    <a:lnTo>
                      <a:pt x="31242" y="260604"/>
                    </a:lnTo>
                    <a:lnTo>
                      <a:pt x="28194" y="262890"/>
                    </a:lnTo>
                  </a:path>
                </a:pathLst>
              </a:custGeom>
              <a:noFill/>
              <a:ln cap="flat" cmpd="sng" w="22900">
                <a:solidFill>
                  <a:srgbClr val="33339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152" name="Google Shape;3152;p92"/>
            <p:cNvSpPr/>
            <p:nvPr/>
          </p:nvSpPr>
          <p:spPr>
            <a:xfrm>
              <a:off x="6144767" y="2246376"/>
              <a:ext cx="22860" cy="22860"/>
            </a:xfrm>
            <a:custGeom>
              <a:rect b="b" l="l" r="r" t="t"/>
              <a:pathLst>
                <a:path extrusionOk="0" h="22860" w="22860">
                  <a:moveTo>
                    <a:pt x="0" y="4571"/>
                  </a:moveTo>
                  <a:lnTo>
                    <a:pt x="0" y="17525"/>
                  </a:lnTo>
                  <a:lnTo>
                    <a:pt x="5334" y="22859"/>
                  </a:lnTo>
                  <a:lnTo>
                    <a:pt x="18288" y="22859"/>
                  </a:lnTo>
                  <a:lnTo>
                    <a:pt x="22860" y="17525"/>
                  </a:lnTo>
                  <a:lnTo>
                    <a:pt x="22860" y="11429"/>
                  </a:lnTo>
                  <a:lnTo>
                    <a:pt x="22860" y="4571"/>
                  </a:lnTo>
                  <a:lnTo>
                    <a:pt x="18288" y="0"/>
                  </a:lnTo>
                  <a:lnTo>
                    <a:pt x="5334" y="0"/>
                  </a:lnTo>
                  <a:lnTo>
                    <a:pt x="0" y="4571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3" name="Google Shape;3153;p92"/>
            <p:cNvSpPr/>
            <p:nvPr/>
          </p:nvSpPr>
          <p:spPr>
            <a:xfrm>
              <a:off x="6323838" y="2228850"/>
              <a:ext cx="22860" cy="22860"/>
            </a:xfrm>
            <a:custGeom>
              <a:rect b="b" l="l" r="r" t="t"/>
              <a:pathLst>
                <a:path extrusionOk="0" h="22860" w="22860">
                  <a:moveTo>
                    <a:pt x="0" y="5333"/>
                  </a:moveTo>
                  <a:lnTo>
                    <a:pt x="0" y="17525"/>
                  </a:lnTo>
                  <a:lnTo>
                    <a:pt x="5334" y="22859"/>
                  </a:lnTo>
                  <a:lnTo>
                    <a:pt x="17526" y="22859"/>
                  </a:lnTo>
                  <a:lnTo>
                    <a:pt x="22860" y="17525"/>
                  </a:lnTo>
                  <a:lnTo>
                    <a:pt x="22860" y="11429"/>
                  </a:lnTo>
                  <a:lnTo>
                    <a:pt x="22860" y="5333"/>
                  </a:lnTo>
                  <a:lnTo>
                    <a:pt x="17526" y="0"/>
                  </a:lnTo>
                  <a:lnTo>
                    <a:pt x="5334" y="0"/>
                  </a:lnTo>
                  <a:lnTo>
                    <a:pt x="0" y="5333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4" name="Google Shape;3154;p92"/>
            <p:cNvSpPr/>
            <p:nvPr/>
          </p:nvSpPr>
          <p:spPr>
            <a:xfrm>
              <a:off x="6495288" y="2230373"/>
              <a:ext cx="13334" cy="5714"/>
            </a:xfrm>
            <a:custGeom>
              <a:rect b="b" l="l" r="r" t="t"/>
              <a:pathLst>
                <a:path extrusionOk="0" h="5714" w="13334">
                  <a:moveTo>
                    <a:pt x="0" y="5334"/>
                  </a:moveTo>
                  <a:lnTo>
                    <a:pt x="4571" y="3048"/>
                  </a:lnTo>
                  <a:lnTo>
                    <a:pt x="8382" y="1524"/>
                  </a:lnTo>
                  <a:lnTo>
                    <a:pt x="12954" y="0"/>
                  </a:lnTo>
                </a:path>
              </a:pathLst>
            </a:custGeom>
            <a:noFill/>
            <a:ln cap="flat" cmpd="sng" w="22900">
              <a:solidFill>
                <a:srgbClr val="3333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5" name="Google Shape;3155;p92"/>
            <p:cNvSpPr/>
            <p:nvPr/>
          </p:nvSpPr>
          <p:spPr>
            <a:xfrm>
              <a:off x="7090409" y="2275332"/>
              <a:ext cx="40004" cy="87630"/>
            </a:xfrm>
            <a:custGeom>
              <a:rect b="b" l="l" r="r" t="t"/>
              <a:pathLst>
                <a:path extrusionOk="0" h="87630" w="40004">
                  <a:moveTo>
                    <a:pt x="25907" y="4572"/>
                  </a:moveTo>
                  <a:lnTo>
                    <a:pt x="29717" y="3048"/>
                  </a:lnTo>
                  <a:lnTo>
                    <a:pt x="34289" y="1524"/>
                  </a:lnTo>
                  <a:lnTo>
                    <a:pt x="38099" y="0"/>
                  </a:lnTo>
                  <a:lnTo>
                    <a:pt x="39981" y="9120"/>
                  </a:lnTo>
                  <a:lnTo>
                    <a:pt x="40004" y="17526"/>
                  </a:lnTo>
                  <a:lnTo>
                    <a:pt x="38314" y="25931"/>
                  </a:lnTo>
                  <a:lnTo>
                    <a:pt x="22478" y="60769"/>
                  </a:lnTo>
                  <a:lnTo>
                    <a:pt x="1523" y="86106"/>
                  </a:lnTo>
                  <a:lnTo>
                    <a:pt x="0" y="87630"/>
                  </a:lnTo>
                </a:path>
              </a:pathLst>
            </a:custGeom>
            <a:noFill/>
            <a:ln cap="flat" cmpd="sng" w="22900">
              <a:solidFill>
                <a:srgbClr val="3333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156" name="Google Shape;3156;p92"/>
            <p:cNvGrpSpPr/>
            <p:nvPr/>
          </p:nvGrpSpPr>
          <p:grpSpPr>
            <a:xfrm>
              <a:off x="7201827" y="1992604"/>
              <a:ext cx="660287" cy="263423"/>
              <a:chOff x="7201827" y="1992604"/>
              <a:chExt cx="660287" cy="263423"/>
            </a:xfrm>
          </p:grpSpPr>
          <p:pic>
            <p:nvPicPr>
              <p:cNvPr id="3157" name="Google Shape;3157;p92"/>
              <p:cNvPicPr preferRelativeResize="0"/>
              <p:nvPr/>
            </p:nvPicPr>
            <p:blipFill rotWithShape="1">
              <a:blip r:embed="rId8">
                <a:alphaModFix/>
              </a:blip>
              <a:srcRect b="0" l="0" r="0" t="0"/>
              <a:stretch/>
            </p:blipFill>
            <p:spPr>
              <a:xfrm>
                <a:off x="7201827" y="2074900"/>
                <a:ext cx="247510" cy="17991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158" name="Google Shape;3158;p92"/>
              <p:cNvSpPr/>
              <p:nvPr/>
            </p:nvSpPr>
            <p:spPr>
              <a:xfrm>
                <a:off x="7490459" y="2186177"/>
                <a:ext cx="35559" cy="69850"/>
              </a:xfrm>
              <a:custGeom>
                <a:rect b="b" l="l" r="r" t="t"/>
                <a:pathLst>
                  <a:path extrusionOk="0" h="69850" w="35559">
                    <a:moveTo>
                      <a:pt x="14477" y="0"/>
                    </a:moveTo>
                    <a:lnTo>
                      <a:pt x="24764" y="1916"/>
                    </a:lnTo>
                    <a:lnTo>
                      <a:pt x="31051" y="4476"/>
                    </a:lnTo>
                    <a:lnTo>
                      <a:pt x="34194" y="9751"/>
                    </a:lnTo>
                    <a:lnTo>
                      <a:pt x="35051" y="19811"/>
                    </a:lnTo>
                    <a:lnTo>
                      <a:pt x="33658" y="30682"/>
                    </a:lnTo>
                    <a:lnTo>
                      <a:pt x="29051" y="40481"/>
                    </a:lnTo>
                    <a:lnTo>
                      <a:pt x="22300" y="49279"/>
                    </a:lnTo>
                    <a:lnTo>
                      <a:pt x="14477" y="57150"/>
                    </a:lnTo>
                    <a:lnTo>
                      <a:pt x="6857" y="64008"/>
                    </a:lnTo>
                    <a:lnTo>
                      <a:pt x="5333" y="65532"/>
                    </a:lnTo>
                    <a:lnTo>
                      <a:pt x="0" y="69342"/>
                    </a:lnTo>
                  </a:path>
                </a:pathLst>
              </a:custGeom>
              <a:noFill/>
              <a:ln cap="flat" cmpd="sng" w="22900">
                <a:solidFill>
                  <a:srgbClr val="33339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3159" name="Google Shape;3159;p92"/>
              <p:cNvPicPr preferRelativeResize="0"/>
              <p:nvPr/>
            </p:nvPicPr>
            <p:blipFill rotWithShape="1">
              <a:blip r:embed="rId9">
                <a:alphaModFix/>
              </a:blip>
              <a:srcRect b="0" l="0" r="0" t="0"/>
              <a:stretch/>
            </p:blipFill>
            <p:spPr>
              <a:xfrm>
                <a:off x="7572730" y="2102713"/>
                <a:ext cx="86918" cy="13301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160" name="Google Shape;3160;p92"/>
              <p:cNvPicPr preferRelativeResize="0"/>
              <p:nvPr/>
            </p:nvPicPr>
            <p:blipFill rotWithShape="1">
              <a:blip r:embed="rId10">
                <a:alphaModFix/>
              </a:blip>
              <a:srcRect b="0" l="0" r="0" t="0"/>
              <a:stretch/>
            </p:blipFill>
            <p:spPr>
              <a:xfrm>
                <a:off x="7680172" y="2148052"/>
                <a:ext cx="81489" cy="9834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161" name="Google Shape;3161;p92"/>
              <p:cNvPicPr preferRelativeResize="0"/>
              <p:nvPr/>
            </p:nvPicPr>
            <p:blipFill rotWithShape="1">
              <a:blip r:embed="rId11">
                <a:alphaModFix/>
              </a:blip>
              <a:srcRect b="0" l="0" r="0" t="0"/>
              <a:stretch/>
            </p:blipFill>
            <p:spPr>
              <a:xfrm>
                <a:off x="7780756" y="1992604"/>
                <a:ext cx="81358" cy="23398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3162" name="Google Shape;3162;p92"/>
            <p:cNvSpPr/>
            <p:nvPr/>
          </p:nvSpPr>
          <p:spPr>
            <a:xfrm>
              <a:off x="8430006" y="2143505"/>
              <a:ext cx="9525" cy="62864"/>
            </a:xfrm>
            <a:custGeom>
              <a:rect b="b" l="l" r="r" t="t"/>
              <a:pathLst>
                <a:path extrusionOk="0" h="62864" w="9525">
                  <a:moveTo>
                    <a:pt x="6857" y="0"/>
                  </a:moveTo>
                  <a:lnTo>
                    <a:pt x="7096" y="9013"/>
                  </a:lnTo>
                  <a:lnTo>
                    <a:pt x="7619" y="17811"/>
                  </a:lnTo>
                  <a:lnTo>
                    <a:pt x="8143" y="26467"/>
                  </a:lnTo>
                  <a:lnTo>
                    <a:pt x="8381" y="35052"/>
                  </a:lnTo>
                  <a:lnTo>
                    <a:pt x="8751" y="41671"/>
                  </a:lnTo>
                  <a:lnTo>
                    <a:pt x="9048" y="49149"/>
                  </a:lnTo>
                  <a:lnTo>
                    <a:pt x="8060" y="56054"/>
                  </a:lnTo>
                  <a:lnTo>
                    <a:pt x="4571" y="60960"/>
                  </a:lnTo>
                  <a:lnTo>
                    <a:pt x="3047" y="61722"/>
                  </a:lnTo>
                  <a:lnTo>
                    <a:pt x="1523" y="61722"/>
                  </a:lnTo>
                  <a:lnTo>
                    <a:pt x="0" y="62484"/>
                  </a:lnTo>
                </a:path>
              </a:pathLst>
            </a:custGeom>
            <a:noFill/>
            <a:ln cap="flat" cmpd="sng" w="22900">
              <a:solidFill>
                <a:srgbClr val="3333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163" name="Google Shape;3163;p92"/>
            <p:cNvGrpSpPr/>
            <p:nvPr/>
          </p:nvGrpSpPr>
          <p:grpSpPr>
            <a:xfrm>
              <a:off x="8414766" y="2063495"/>
              <a:ext cx="144526" cy="143495"/>
              <a:chOff x="8414766" y="2063495"/>
              <a:chExt cx="144526" cy="143495"/>
            </a:xfrm>
          </p:grpSpPr>
          <p:sp>
            <p:nvSpPr>
              <p:cNvPr id="3164" name="Google Shape;3164;p92"/>
              <p:cNvSpPr/>
              <p:nvPr/>
            </p:nvSpPr>
            <p:spPr>
              <a:xfrm>
                <a:off x="8414766" y="2063495"/>
                <a:ext cx="22859" cy="22860"/>
              </a:xfrm>
              <a:custGeom>
                <a:rect b="b" l="l" r="r" t="t"/>
                <a:pathLst>
                  <a:path extrusionOk="0" h="22860" w="22859">
                    <a:moveTo>
                      <a:pt x="0" y="5333"/>
                    </a:moveTo>
                    <a:lnTo>
                      <a:pt x="0" y="17525"/>
                    </a:lnTo>
                    <a:lnTo>
                      <a:pt x="5333" y="22859"/>
                    </a:lnTo>
                    <a:lnTo>
                      <a:pt x="18287" y="22859"/>
                    </a:lnTo>
                    <a:lnTo>
                      <a:pt x="22859" y="17525"/>
                    </a:lnTo>
                    <a:lnTo>
                      <a:pt x="22859" y="11429"/>
                    </a:lnTo>
                    <a:lnTo>
                      <a:pt x="22859" y="5333"/>
                    </a:lnTo>
                    <a:lnTo>
                      <a:pt x="18287" y="0"/>
                    </a:lnTo>
                    <a:lnTo>
                      <a:pt x="5333" y="0"/>
                    </a:lnTo>
                    <a:lnTo>
                      <a:pt x="0" y="5333"/>
                    </a:lnTo>
                    <a:close/>
                  </a:path>
                </a:pathLst>
              </a:custGeom>
              <a:solidFill>
                <a:srgbClr val="333399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65" name="Google Shape;3165;p92"/>
              <p:cNvSpPr/>
              <p:nvPr/>
            </p:nvSpPr>
            <p:spPr>
              <a:xfrm>
                <a:off x="8474202" y="2098405"/>
                <a:ext cx="85090" cy="108585"/>
              </a:xfrm>
              <a:custGeom>
                <a:rect b="b" l="l" r="r" t="t"/>
                <a:pathLst>
                  <a:path extrusionOk="0" h="108585" w="85090">
                    <a:moveTo>
                      <a:pt x="73914" y="11572"/>
                    </a:moveTo>
                    <a:lnTo>
                      <a:pt x="66032" y="5048"/>
                    </a:lnTo>
                    <a:lnTo>
                      <a:pt x="58864" y="523"/>
                    </a:lnTo>
                    <a:lnTo>
                      <a:pt x="51411" y="0"/>
                    </a:lnTo>
                    <a:lnTo>
                      <a:pt x="42672" y="5476"/>
                    </a:lnTo>
                    <a:lnTo>
                      <a:pt x="36659" y="11977"/>
                    </a:lnTo>
                    <a:lnTo>
                      <a:pt x="32289" y="19764"/>
                    </a:lnTo>
                    <a:lnTo>
                      <a:pt x="29491" y="28408"/>
                    </a:lnTo>
                    <a:lnTo>
                      <a:pt x="28194" y="37480"/>
                    </a:lnTo>
                    <a:lnTo>
                      <a:pt x="28515" y="48125"/>
                    </a:lnTo>
                    <a:lnTo>
                      <a:pt x="57054" y="84629"/>
                    </a:lnTo>
                    <a:lnTo>
                      <a:pt x="81534" y="95392"/>
                    </a:lnTo>
                    <a:lnTo>
                      <a:pt x="84582" y="99964"/>
                    </a:lnTo>
                    <a:lnTo>
                      <a:pt x="73259" y="103405"/>
                    </a:lnTo>
                    <a:lnTo>
                      <a:pt x="62007" y="105775"/>
                    </a:lnTo>
                    <a:lnTo>
                      <a:pt x="50613" y="107144"/>
                    </a:lnTo>
                    <a:lnTo>
                      <a:pt x="38862" y="107584"/>
                    </a:lnTo>
                    <a:lnTo>
                      <a:pt x="28182" y="108013"/>
                    </a:lnTo>
                    <a:lnTo>
                      <a:pt x="18573" y="107584"/>
                    </a:lnTo>
                    <a:lnTo>
                      <a:pt x="9394" y="105441"/>
                    </a:lnTo>
                    <a:lnTo>
                      <a:pt x="0" y="100726"/>
                    </a:lnTo>
                  </a:path>
                </a:pathLst>
              </a:custGeom>
              <a:noFill/>
              <a:ln cap="flat" cmpd="sng" w="22900">
                <a:solidFill>
                  <a:srgbClr val="33339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166" name="Google Shape;3166;p92"/>
            <p:cNvGrpSpPr/>
            <p:nvPr/>
          </p:nvGrpSpPr>
          <p:grpSpPr>
            <a:xfrm>
              <a:off x="8940520" y="2021560"/>
              <a:ext cx="285038" cy="176703"/>
              <a:chOff x="8940520" y="2021560"/>
              <a:chExt cx="285038" cy="176703"/>
            </a:xfrm>
          </p:grpSpPr>
          <p:pic>
            <p:nvPicPr>
              <p:cNvPr id="3167" name="Google Shape;3167;p92"/>
              <p:cNvPicPr preferRelativeResize="0"/>
              <p:nvPr/>
            </p:nvPicPr>
            <p:blipFill rotWithShape="1">
              <a:blip r:embed="rId12">
                <a:alphaModFix/>
              </a:blip>
              <a:srcRect b="0" l="0" r="0" t="0"/>
              <a:stretch/>
            </p:blipFill>
            <p:spPr>
              <a:xfrm>
                <a:off x="8940520" y="2041372"/>
                <a:ext cx="137185" cy="15689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168" name="Google Shape;3168;p92"/>
              <p:cNvPicPr preferRelativeResize="0"/>
              <p:nvPr/>
            </p:nvPicPr>
            <p:blipFill rotWithShape="1">
              <a:blip r:embed="rId13">
                <a:alphaModFix/>
              </a:blip>
              <a:srcRect b="0" l="0" r="0" t="0"/>
              <a:stretch/>
            </p:blipFill>
            <p:spPr>
              <a:xfrm>
                <a:off x="9099778" y="2021560"/>
                <a:ext cx="125780" cy="142163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3169" name="Google Shape;3169;p92"/>
            <p:cNvSpPr/>
            <p:nvPr/>
          </p:nvSpPr>
          <p:spPr>
            <a:xfrm>
              <a:off x="8935211" y="2286761"/>
              <a:ext cx="302895" cy="25400"/>
            </a:xfrm>
            <a:custGeom>
              <a:rect b="b" l="l" r="r" t="t"/>
              <a:pathLst>
                <a:path extrusionOk="0" h="25400" w="302895">
                  <a:moveTo>
                    <a:pt x="0" y="25146"/>
                  </a:moveTo>
                  <a:lnTo>
                    <a:pt x="28896" y="23252"/>
                  </a:lnTo>
                  <a:lnTo>
                    <a:pt x="57435" y="20288"/>
                  </a:lnTo>
                  <a:lnTo>
                    <a:pt x="85832" y="16894"/>
                  </a:lnTo>
                  <a:lnTo>
                    <a:pt x="114300" y="13716"/>
                  </a:lnTo>
                  <a:lnTo>
                    <a:pt x="149161" y="10322"/>
                  </a:lnTo>
                  <a:lnTo>
                    <a:pt x="184023" y="7143"/>
                  </a:lnTo>
                  <a:lnTo>
                    <a:pt x="218884" y="4393"/>
                  </a:lnTo>
                  <a:lnTo>
                    <a:pt x="253746" y="2286"/>
                  </a:lnTo>
                  <a:lnTo>
                    <a:pt x="265747" y="1393"/>
                  </a:lnTo>
                  <a:lnTo>
                    <a:pt x="277749" y="857"/>
                  </a:lnTo>
                  <a:lnTo>
                    <a:pt x="289750" y="464"/>
                  </a:lnTo>
                  <a:lnTo>
                    <a:pt x="301752" y="0"/>
                  </a:lnTo>
                  <a:lnTo>
                    <a:pt x="302514" y="0"/>
                  </a:lnTo>
                  <a:lnTo>
                    <a:pt x="300990" y="0"/>
                  </a:lnTo>
                  <a:lnTo>
                    <a:pt x="293370" y="0"/>
                  </a:lnTo>
                  <a:lnTo>
                    <a:pt x="288798" y="2286"/>
                  </a:lnTo>
                  <a:lnTo>
                    <a:pt x="281940" y="3810"/>
                  </a:lnTo>
                  <a:lnTo>
                    <a:pt x="273558" y="4572"/>
                  </a:lnTo>
                  <a:lnTo>
                    <a:pt x="269748" y="5334"/>
                  </a:lnTo>
                  <a:lnTo>
                    <a:pt x="264414" y="4572"/>
                  </a:lnTo>
                </a:path>
              </a:pathLst>
            </a:custGeom>
            <a:noFill/>
            <a:ln cap="flat" cmpd="sng" w="22900">
              <a:solidFill>
                <a:srgbClr val="3333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170" name="Google Shape;3170;p92"/>
            <p:cNvGrpSpPr/>
            <p:nvPr/>
          </p:nvGrpSpPr>
          <p:grpSpPr>
            <a:xfrm>
              <a:off x="3681196" y="2997707"/>
              <a:ext cx="333902" cy="176047"/>
              <a:chOff x="3681196" y="2997707"/>
              <a:chExt cx="333902" cy="176047"/>
            </a:xfrm>
          </p:grpSpPr>
          <p:pic>
            <p:nvPicPr>
              <p:cNvPr id="3171" name="Google Shape;3171;p92"/>
              <p:cNvPicPr preferRelativeResize="0"/>
              <p:nvPr/>
            </p:nvPicPr>
            <p:blipFill rotWithShape="1">
              <a:blip r:embed="rId14">
                <a:alphaModFix/>
              </a:blip>
              <a:srcRect b="0" l="0" r="0" t="0"/>
              <a:stretch/>
            </p:blipFill>
            <p:spPr>
              <a:xfrm>
                <a:off x="3681196" y="2997707"/>
                <a:ext cx="166928" cy="17604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172" name="Google Shape;3172;p92"/>
              <p:cNvPicPr preferRelativeResize="0"/>
              <p:nvPr/>
            </p:nvPicPr>
            <p:blipFill rotWithShape="1">
              <a:blip r:embed="rId15">
                <a:alphaModFix/>
              </a:blip>
              <a:srcRect b="0" l="0" r="0" t="0"/>
              <a:stretch/>
            </p:blipFill>
            <p:spPr>
              <a:xfrm>
                <a:off x="3867886" y="3010636"/>
                <a:ext cx="147212" cy="12597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3173" name="Google Shape;3173;p92"/>
            <p:cNvPicPr preferRelativeResize="0"/>
            <p:nvPr/>
          </p:nvPicPr>
          <p:blipFill rotWithShape="1">
            <a:blip r:embed="rId16">
              <a:alphaModFix/>
            </a:blip>
            <a:srcRect b="0" l="0" r="0" t="0"/>
            <a:stretch/>
          </p:blipFill>
          <p:spPr>
            <a:xfrm>
              <a:off x="4429480" y="2959582"/>
              <a:ext cx="116386" cy="16921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174" name="Google Shape;3174;p92"/>
            <p:cNvGrpSpPr/>
            <p:nvPr/>
          </p:nvGrpSpPr>
          <p:grpSpPr>
            <a:xfrm>
              <a:off x="4680966" y="2913126"/>
              <a:ext cx="720114" cy="205232"/>
              <a:chOff x="4680966" y="2913126"/>
              <a:chExt cx="720114" cy="205232"/>
            </a:xfrm>
          </p:grpSpPr>
          <p:sp>
            <p:nvSpPr>
              <p:cNvPr id="3175" name="Google Shape;3175;p92"/>
              <p:cNvSpPr/>
              <p:nvPr/>
            </p:nvSpPr>
            <p:spPr>
              <a:xfrm>
                <a:off x="4680966" y="3049524"/>
                <a:ext cx="69850" cy="13335"/>
              </a:xfrm>
              <a:custGeom>
                <a:rect b="b" l="l" r="r" t="t"/>
                <a:pathLst>
                  <a:path extrusionOk="0" h="13335" w="69850">
                    <a:moveTo>
                      <a:pt x="0" y="12953"/>
                    </a:moveTo>
                    <a:lnTo>
                      <a:pt x="45720" y="6857"/>
                    </a:lnTo>
                    <a:lnTo>
                      <a:pt x="57912" y="3809"/>
                    </a:lnTo>
                    <a:lnTo>
                      <a:pt x="61722" y="3047"/>
                    </a:lnTo>
                    <a:lnTo>
                      <a:pt x="69342" y="0"/>
                    </a:lnTo>
                  </a:path>
                </a:pathLst>
              </a:custGeom>
              <a:noFill/>
              <a:ln cap="flat" cmpd="sng" w="22900">
                <a:solidFill>
                  <a:srgbClr val="33339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3176" name="Google Shape;3176;p92"/>
              <p:cNvPicPr preferRelativeResize="0"/>
              <p:nvPr/>
            </p:nvPicPr>
            <p:blipFill rotWithShape="1">
              <a:blip r:embed="rId17">
                <a:alphaModFix/>
              </a:blip>
              <a:srcRect b="0" l="0" r="0" t="0"/>
              <a:stretch/>
            </p:blipFill>
            <p:spPr>
              <a:xfrm>
                <a:off x="4781798" y="2963392"/>
                <a:ext cx="338866" cy="13263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177" name="Google Shape;3177;p92"/>
              <p:cNvSpPr/>
              <p:nvPr/>
            </p:nvSpPr>
            <p:spPr>
              <a:xfrm>
                <a:off x="5155823" y="2955798"/>
                <a:ext cx="62229" cy="162560"/>
              </a:xfrm>
              <a:custGeom>
                <a:rect b="b" l="l" r="r" t="t"/>
                <a:pathLst>
                  <a:path extrusionOk="0" h="162560" w="62229">
                    <a:moveTo>
                      <a:pt x="53209" y="30479"/>
                    </a:moveTo>
                    <a:lnTo>
                      <a:pt x="48458" y="24598"/>
                    </a:lnTo>
                    <a:lnTo>
                      <a:pt x="42636" y="17144"/>
                    </a:lnTo>
                    <a:lnTo>
                      <a:pt x="36385" y="9691"/>
                    </a:lnTo>
                    <a:lnTo>
                      <a:pt x="30349" y="3809"/>
                    </a:lnTo>
                    <a:lnTo>
                      <a:pt x="24253" y="0"/>
                    </a:lnTo>
                    <a:lnTo>
                      <a:pt x="18919" y="2285"/>
                    </a:lnTo>
                    <a:lnTo>
                      <a:pt x="15109" y="6857"/>
                    </a:lnTo>
                    <a:lnTo>
                      <a:pt x="9120" y="14787"/>
                    </a:lnTo>
                    <a:lnTo>
                      <a:pt x="3202" y="26288"/>
                    </a:lnTo>
                    <a:lnTo>
                      <a:pt x="0" y="38361"/>
                    </a:lnTo>
                    <a:lnTo>
                      <a:pt x="2155" y="48005"/>
                    </a:lnTo>
                    <a:lnTo>
                      <a:pt x="9096" y="51911"/>
                    </a:lnTo>
                    <a:lnTo>
                      <a:pt x="18252" y="52958"/>
                    </a:lnTo>
                    <a:lnTo>
                      <a:pt x="27551" y="52292"/>
                    </a:lnTo>
                    <a:lnTo>
                      <a:pt x="34921" y="51053"/>
                    </a:lnTo>
                    <a:lnTo>
                      <a:pt x="41409" y="48196"/>
                    </a:lnTo>
                    <a:lnTo>
                      <a:pt x="47398" y="44767"/>
                    </a:lnTo>
                    <a:lnTo>
                      <a:pt x="53244" y="41624"/>
                    </a:lnTo>
                    <a:lnTo>
                      <a:pt x="59305" y="39623"/>
                    </a:lnTo>
                    <a:lnTo>
                      <a:pt x="60067" y="39623"/>
                    </a:lnTo>
                    <a:lnTo>
                      <a:pt x="60829" y="39623"/>
                    </a:lnTo>
                    <a:lnTo>
                      <a:pt x="61591" y="39623"/>
                    </a:lnTo>
                    <a:lnTo>
                      <a:pt x="61876" y="48077"/>
                    </a:lnTo>
                    <a:lnTo>
                      <a:pt x="56173" y="87308"/>
                    </a:lnTo>
                    <a:lnTo>
                      <a:pt x="44065" y="128777"/>
                    </a:lnTo>
                    <a:lnTo>
                      <a:pt x="42112" y="136528"/>
                    </a:lnTo>
                    <a:lnTo>
                      <a:pt x="39302" y="145637"/>
                    </a:lnTo>
                    <a:lnTo>
                      <a:pt x="35063" y="153745"/>
                    </a:lnTo>
                    <a:lnTo>
                      <a:pt x="28825" y="158495"/>
                    </a:lnTo>
                    <a:lnTo>
                      <a:pt x="19681" y="162305"/>
                    </a:lnTo>
                    <a:lnTo>
                      <a:pt x="15871" y="153161"/>
                    </a:lnTo>
                    <a:lnTo>
                      <a:pt x="15109" y="145541"/>
                    </a:lnTo>
                    <a:lnTo>
                      <a:pt x="13966" y="133016"/>
                    </a:lnTo>
                    <a:lnTo>
                      <a:pt x="15680" y="121348"/>
                    </a:lnTo>
                    <a:lnTo>
                      <a:pt x="19395" y="109966"/>
                    </a:lnTo>
                    <a:lnTo>
                      <a:pt x="24253" y="98297"/>
                    </a:lnTo>
                  </a:path>
                </a:pathLst>
              </a:custGeom>
              <a:noFill/>
              <a:ln cap="flat" cmpd="sng" w="22900">
                <a:solidFill>
                  <a:srgbClr val="33339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78" name="Google Shape;3178;p92"/>
              <p:cNvSpPr/>
              <p:nvPr/>
            </p:nvSpPr>
            <p:spPr>
              <a:xfrm>
                <a:off x="5260848" y="2979420"/>
                <a:ext cx="8889" cy="53339"/>
              </a:xfrm>
              <a:custGeom>
                <a:rect b="b" l="l" r="r" t="t"/>
                <a:pathLst>
                  <a:path extrusionOk="0" h="53339" w="8889">
                    <a:moveTo>
                      <a:pt x="0" y="0"/>
                    </a:moveTo>
                    <a:lnTo>
                      <a:pt x="4095" y="9917"/>
                    </a:lnTo>
                    <a:lnTo>
                      <a:pt x="7048" y="18764"/>
                    </a:lnTo>
                    <a:lnTo>
                      <a:pt x="8572" y="27753"/>
                    </a:lnTo>
                    <a:lnTo>
                      <a:pt x="8382" y="38100"/>
                    </a:lnTo>
                    <a:lnTo>
                      <a:pt x="8382" y="43434"/>
                    </a:lnTo>
                    <a:lnTo>
                      <a:pt x="6858" y="48768"/>
                    </a:lnTo>
                    <a:lnTo>
                      <a:pt x="5334" y="53340"/>
                    </a:lnTo>
                  </a:path>
                </a:pathLst>
              </a:custGeom>
              <a:noFill/>
              <a:ln cap="flat" cmpd="sng" w="22900">
                <a:solidFill>
                  <a:srgbClr val="33339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79" name="Google Shape;3179;p92"/>
              <p:cNvSpPr/>
              <p:nvPr/>
            </p:nvSpPr>
            <p:spPr>
              <a:xfrm>
                <a:off x="5247894" y="2913126"/>
                <a:ext cx="22860" cy="22860"/>
              </a:xfrm>
              <a:custGeom>
                <a:rect b="b" l="l" r="r" t="t"/>
                <a:pathLst>
                  <a:path extrusionOk="0" h="22860" w="22860">
                    <a:moveTo>
                      <a:pt x="0" y="4571"/>
                    </a:moveTo>
                    <a:lnTo>
                      <a:pt x="0" y="17525"/>
                    </a:lnTo>
                    <a:lnTo>
                      <a:pt x="5334" y="22859"/>
                    </a:lnTo>
                    <a:lnTo>
                      <a:pt x="18288" y="22859"/>
                    </a:lnTo>
                    <a:lnTo>
                      <a:pt x="22860" y="17525"/>
                    </a:lnTo>
                    <a:lnTo>
                      <a:pt x="22860" y="11429"/>
                    </a:lnTo>
                    <a:lnTo>
                      <a:pt x="22860" y="4571"/>
                    </a:lnTo>
                    <a:lnTo>
                      <a:pt x="18288" y="0"/>
                    </a:lnTo>
                    <a:lnTo>
                      <a:pt x="5334" y="0"/>
                    </a:lnTo>
                    <a:lnTo>
                      <a:pt x="0" y="4571"/>
                    </a:lnTo>
                    <a:close/>
                  </a:path>
                </a:pathLst>
              </a:custGeom>
              <a:solidFill>
                <a:srgbClr val="333399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3180" name="Google Shape;3180;p92"/>
              <p:cNvPicPr preferRelativeResize="0"/>
              <p:nvPr/>
            </p:nvPicPr>
            <p:blipFill rotWithShape="1">
              <a:blip r:embed="rId18">
                <a:alphaModFix/>
              </a:blip>
              <a:srcRect b="0" l="0" r="0" t="0"/>
              <a:stretch/>
            </p:blipFill>
            <p:spPr>
              <a:xfrm>
                <a:off x="5309590" y="2926769"/>
                <a:ext cx="91490" cy="10373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3181" name="Google Shape;3181;p92"/>
            <p:cNvGrpSpPr/>
            <p:nvPr/>
          </p:nvGrpSpPr>
          <p:grpSpPr>
            <a:xfrm>
              <a:off x="5976366" y="2864201"/>
              <a:ext cx="145567" cy="158677"/>
              <a:chOff x="5976366" y="2864201"/>
              <a:chExt cx="145567" cy="158677"/>
            </a:xfrm>
          </p:grpSpPr>
          <p:sp>
            <p:nvSpPr>
              <p:cNvPr id="3182" name="Google Shape;3182;p92"/>
              <p:cNvSpPr/>
              <p:nvPr/>
            </p:nvSpPr>
            <p:spPr>
              <a:xfrm>
                <a:off x="6001512" y="2923794"/>
                <a:ext cx="8889" cy="87630"/>
              </a:xfrm>
              <a:custGeom>
                <a:rect b="b" l="l" r="r" t="t"/>
                <a:pathLst>
                  <a:path extrusionOk="0" h="87630" w="8889">
                    <a:moveTo>
                      <a:pt x="7620" y="0"/>
                    </a:moveTo>
                    <a:lnTo>
                      <a:pt x="7620" y="10167"/>
                    </a:lnTo>
                    <a:lnTo>
                      <a:pt x="7620" y="20193"/>
                    </a:lnTo>
                    <a:lnTo>
                      <a:pt x="7620" y="30218"/>
                    </a:lnTo>
                    <a:lnTo>
                      <a:pt x="7620" y="40386"/>
                    </a:lnTo>
                    <a:lnTo>
                      <a:pt x="7917" y="50661"/>
                    </a:lnTo>
                    <a:lnTo>
                      <a:pt x="8286" y="60864"/>
                    </a:lnTo>
                    <a:lnTo>
                      <a:pt x="7941" y="70925"/>
                    </a:lnTo>
                    <a:lnTo>
                      <a:pt x="6096" y="80772"/>
                    </a:lnTo>
                    <a:lnTo>
                      <a:pt x="3810" y="85344"/>
                    </a:lnTo>
                    <a:lnTo>
                      <a:pt x="3810" y="86106"/>
                    </a:lnTo>
                    <a:lnTo>
                      <a:pt x="0" y="87630"/>
                    </a:lnTo>
                  </a:path>
                </a:pathLst>
              </a:custGeom>
              <a:noFill/>
              <a:ln cap="flat" cmpd="sng" w="22900">
                <a:solidFill>
                  <a:srgbClr val="33339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83" name="Google Shape;3183;p92"/>
              <p:cNvSpPr/>
              <p:nvPr/>
            </p:nvSpPr>
            <p:spPr>
              <a:xfrm>
                <a:off x="5976366" y="2867406"/>
                <a:ext cx="11429" cy="13969"/>
              </a:xfrm>
              <a:custGeom>
                <a:rect b="b" l="l" r="r" t="t"/>
                <a:pathLst>
                  <a:path extrusionOk="0" h="13969" w="11429">
                    <a:moveTo>
                      <a:pt x="0" y="0"/>
                    </a:moveTo>
                    <a:lnTo>
                      <a:pt x="3810" y="4571"/>
                    </a:lnTo>
                    <a:lnTo>
                      <a:pt x="7620" y="9143"/>
                    </a:lnTo>
                    <a:lnTo>
                      <a:pt x="11430" y="13715"/>
                    </a:lnTo>
                  </a:path>
                </a:pathLst>
              </a:custGeom>
              <a:noFill/>
              <a:ln cap="flat" cmpd="sng" w="22900">
                <a:solidFill>
                  <a:srgbClr val="33339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3184" name="Google Shape;3184;p92"/>
              <p:cNvPicPr preferRelativeResize="0"/>
              <p:nvPr/>
            </p:nvPicPr>
            <p:blipFill rotWithShape="1">
              <a:blip r:embed="rId19">
                <a:alphaModFix/>
              </a:blip>
              <a:srcRect b="0" l="0" r="0" t="0"/>
              <a:stretch/>
            </p:blipFill>
            <p:spPr>
              <a:xfrm>
                <a:off x="6042444" y="2864201"/>
                <a:ext cx="79489" cy="158677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3185" name="Google Shape;3185;p92"/>
            <p:cNvGrpSpPr/>
            <p:nvPr/>
          </p:nvGrpSpPr>
          <p:grpSpPr>
            <a:xfrm>
              <a:off x="6784086" y="2785871"/>
              <a:ext cx="127793" cy="240030"/>
              <a:chOff x="6784086" y="2785871"/>
              <a:chExt cx="127793" cy="240030"/>
            </a:xfrm>
          </p:grpSpPr>
          <p:sp>
            <p:nvSpPr>
              <p:cNvPr id="3186" name="Google Shape;3186;p92"/>
              <p:cNvSpPr/>
              <p:nvPr/>
            </p:nvSpPr>
            <p:spPr>
              <a:xfrm>
                <a:off x="6802659" y="2785871"/>
                <a:ext cx="109220" cy="240030"/>
              </a:xfrm>
              <a:custGeom>
                <a:rect b="b" l="l" r="r" t="t"/>
                <a:pathLst>
                  <a:path extrusionOk="0" h="240030" w="109220">
                    <a:moveTo>
                      <a:pt x="5048" y="68579"/>
                    </a:moveTo>
                    <a:lnTo>
                      <a:pt x="50482" y="49291"/>
                    </a:lnTo>
                    <a:lnTo>
                      <a:pt x="86582" y="24955"/>
                    </a:lnTo>
                    <a:lnTo>
                      <a:pt x="107918" y="3047"/>
                    </a:lnTo>
                    <a:lnTo>
                      <a:pt x="108680" y="3047"/>
                    </a:lnTo>
                    <a:lnTo>
                      <a:pt x="107918" y="0"/>
                    </a:lnTo>
                    <a:lnTo>
                      <a:pt x="98774" y="3047"/>
                    </a:lnTo>
                    <a:lnTo>
                      <a:pt x="95726" y="5333"/>
                    </a:lnTo>
                    <a:lnTo>
                      <a:pt x="83534" y="47053"/>
                    </a:lnTo>
                    <a:lnTo>
                      <a:pt x="82772" y="79247"/>
                    </a:lnTo>
                    <a:lnTo>
                      <a:pt x="83034" y="96273"/>
                    </a:lnTo>
                    <a:lnTo>
                      <a:pt x="83724" y="113156"/>
                    </a:lnTo>
                    <a:lnTo>
                      <a:pt x="84701" y="130040"/>
                    </a:lnTo>
                    <a:lnTo>
                      <a:pt x="85820" y="147065"/>
                    </a:lnTo>
                    <a:lnTo>
                      <a:pt x="86617" y="158591"/>
                    </a:lnTo>
                    <a:lnTo>
                      <a:pt x="87058" y="170116"/>
                    </a:lnTo>
                    <a:lnTo>
                      <a:pt x="64484" y="212121"/>
                    </a:lnTo>
                    <a:lnTo>
                      <a:pt x="23145" y="236410"/>
                    </a:lnTo>
                    <a:lnTo>
                      <a:pt x="10882" y="239934"/>
                    </a:lnTo>
                    <a:lnTo>
                      <a:pt x="2762" y="237743"/>
                    </a:lnTo>
                    <a:lnTo>
                      <a:pt x="273" y="230564"/>
                    </a:lnTo>
                    <a:lnTo>
                      <a:pt x="0" y="220884"/>
                    </a:lnTo>
                    <a:lnTo>
                      <a:pt x="726" y="211062"/>
                    </a:lnTo>
                    <a:lnTo>
                      <a:pt x="1238" y="203453"/>
                    </a:lnTo>
                  </a:path>
                </a:pathLst>
              </a:custGeom>
              <a:noFill/>
              <a:ln cap="flat" cmpd="sng" w="22900">
                <a:solidFill>
                  <a:srgbClr val="33339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87" name="Google Shape;3187;p92"/>
              <p:cNvSpPr/>
              <p:nvPr/>
            </p:nvSpPr>
            <p:spPr>
              <a:xfrm>
                <a:off x="6784086" y="2908553"/>
                <a:ext cx="106045" cy="24764"/>
              </a:xfrm>
              <a:custGeom>
                <a:rect b="b" l="l" r="r" t="t"/>
                <a:pathLst>
                  <a:path extrusionOk="0" h="24764" w="106045">
                    <a:moveTo>
                      <a:pt x="0" y="24384"/>
                    </a:moveTo>
                    <a:lnTo>
                      <a:pt x="17109" y="22455"/>
                    </a:lnTo>
                    <a:lnTo>
                      <a:pt x="33432" y="19240"/>
                    </a:lnTo>
                    <a:lnTo>
                      <a:pt x="49613" y="15168"/>
                    </a:lnTo>
                    <a:lnTo>
                      <a:pt x="66294" y="10668"/>
                    </a:lnTo>
                    <a:lnTo>
                      <a:pt x="72390" y="9144"/>
                    </a:lnTo>
                    <a:lnTo>
                      <a:pt x="80010" y="6858"/>
                    </a:lnTo>
                    <a:lnTo>
                      <a:pt x="86868" y="6096"/>
                    </a:lnTo>
                    <a:lnTo>
                      <a:pt x="92202" y="6096"/>
                    </a:lnTo>
                    <a:lnTo>
                      <a:pt x="96774" y="7620"/>
                    </a:lnTo>
                    <a:lnTo>
                      <a:pt x="101346" y="4572"/>
                    </a:lnTo>
                    <a:lnTo>
                      <a:pt x="102870" y="3048"/>
                    </a:lnTo>
                    <a:lnTo>
                      <a:pt x="104394" y="1524"/>
                    </a:lnTo>
                    <a:lnTo>
                      <a:pt x="105918" y="0"/>
                    </a:lnTo>
                  </a:path>
                </a:pathLst>
              </a:custGeom>
              <a:noFill/>
              <a:ln cap="flat" cmpd="sng" w="22900">
                <a:solidFill>
                  <a:srgbClr val="33339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188" name="Google Shape;3188;p92"/>
            <p:cNvGrpSpPr/>
            <p:nvPr/>
          </p:nvGrpSpPr>
          <p:grpSpPr>
            <a:xfrm>
              <a:off x="7009612" y="2738602"/>
              <a:ext cx="219506" cy="265988"/>
              <a:chOff x="7009612" y="2738602"/>
              <a:chExt cx="219506" cy="265988"/>
            </a:xfrm>
          </p:grpSpPr>
          <p:pic>
            <p:nvPicPr>
              <p:cNvPr id="3189" name="Google Shape;3189;p92"/>
              <p:cNvPicPr preferRelativeResize="0"/>
              <p:nvPr/>
            </p:nvPicPr>
            <p:blipFill rotWithShape="1">
              <a:blip r:embed="rId20">
                <a:alphaModFix/>
              </a:blip>
              <a:srcRect b="0" l="0" r="0" t="0"/>
              <a:stretch/>
            </p:blipFill>
            <p:spPr>
              <a:xfrm>
                <a:off x="7009612" y="2852902"/>
                <a:ext cx="116636" cy="15168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190" name="Google Shape;3190;p92"/>
              <p:cNvPicPr preferRelativeResize="0"/>
              <p:nvPr/>
            </p:nvPicPr>
            <p:blipFill rotWithShape="1">
              <a:blip r:embed="rId21">
                <a:alphaModFix/>
              </a:blip>
              <a:srcRect b="0" l="0" r="0" t="0"/>
              <a:stretch/>
            </p:blipFill>
            <p:spPr>
              <a:xfrm>
                <a:off x="7110196" y="2738602"/>
                <a:ext cx="118922" cy="9225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3191" name="Google Shape;3191;p92"/>
            <p:cNvPicPr preferRelativeResize="0"/>
            <p:nvPr/>
          </p:nvPicPr>
          <p:blipFill rotWithShape="1">
            <a:blip r:embed="rId22">
              <a:alphaModFix/>
            </a:blip>
            <a:srcRect b="0" l="0" r="0" t="0"/>
            <a:stretch/>
          </p:blipFill>
          <p:spPr>
            <a:xfrm>
              <a:off x="7500340" y="2826232"/>
              <a:ext cx="132613" cy="13359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92" name="Google Shape;3192;p92"/>
            <p:cNvPicPr preferRelativeResize="0"/>
            <p:nvPr/>
          </p:nvPicPr>
          <p:blipFill rotWithShape="1">
            <a:blip r:embed="rId23">
              <a:alphaModFix/>
            </a:blip>
            <a:srcRect b="0" l="0" r="0" t="0"/>
            <a:stretch/>
          </p:blipFill>
          <p:spPr>
            <a:xfrm>
              <a:off x="7688554" y="2818612"/>
              <a:ext cx="93776" cy="13735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93" name="Google Shape;3193;p92"/>
            <p:cNvPicPr preferRelativeResize="0"/>
            <p:nvPr/>
          </p:nvPicPr>
          <p:blipFill rotWithShape="1">
            <a:blip r:embed="rId24">
              <a:alphaModFix/>
            </a:blip>
            <a:srcRect b="0" l="0" r="0" t="0"/>
            <a:stretch/>
          </p:blipFill>
          <p:spPr>
            <a:xfrm>
              <a:off x="9027388" y="3718534"/>
              <a:ext cx="137198" cy="15854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94" name="Google Shape;3194;p92"/>
            <p:cNvPicPr preferRelativeResize="0"/>
            <p:nvPr/>
          </p:nvPicPr>
          <p:blipFill rotWithShape="1">
            <a:blip r:embed="rId25">
              <a:alphaModFix/>
            </a:blip>
            <a:srcRect b="0" l="0" r="0" t="0"/>
            <a:stretch/>
          </p:blipFill>
          <p:spPr>
            <a:xfrm>
              <a:off x="9479254" y="3726916"/>
              <a:ext cx="104635" cy="10492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95" name="Google Shape;3195;p92"/>
            <p:cNvPicPr preferRelativeResize="0"/>
            <p:nvPr/>
          </p:nvPicPr>
          <p:blipFill rotWithShape="1">
            <a:blip r:embed="rId26">
              <a:alphaModFix/>
            </a:blip>
            <a:srcRect b="0" l="0" r="0" t="0"/>
            <a:stretch/>
          </p:blipFill>
          <p:spPr>
            <a:xfrm>
              <a:off x="9291040" y="3745966"/>
              <a:ext cx="127304" cy="11838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96" name="Google Shape;3196;p92"/>
            <p:cNvPicPr preferRelativeResize="0"/>
            <p:nvPr/>
          </p:nvPicPr>
          <p:blipFill rotWithShape="1">
            <a:blip r:embed="rId27">
              <a:alphaModFix/>
            </a:blip>
            <a:srcRect b="0" l="0" r="0" t="0"/>
            <a:stretch/>
          </p:blipFill>
          <p:spPr>
            <a:xfrm>
              <a:off x="5262060" y="3637762"/>
              <a:ext cx="395814" cy="35383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197" name="Google Shape;3197;p92"/>
            <p:cNvSpPr/>
            <p:nvPr/>
          </p:nvSpPr>
          <p:spPr>
            <a:xfrm>
              <a:off x="5740146" y="3681984"/>
              <a:ext cx="75564" cy="251460"/>
            </a:xfrm>
            <a:custGeom>
              <a:rect b="b" l="l" r="r" t="t"/>
              <a:pathLst>
                <a:path extrusionOk="0" h="251460" w="75564">
                  <a:moveTo>
                    <a:pt x="0" y="0"/>
                  </a:moveTo>
                  <a:lnTo>
                    <a:pt x="31396" y="23895"/>
                  </a:lnTo>
                  <a:lnTo>
                    <a:pt x="59436" y="63055"/>
                  </a:lnTo>
                  <a:lnTo>
                    <a:pt x="74616" y="113871"/>
                  </a:lnTo>
                  <a:lnTo>
                    <a:pt x="75533" y="132588"/>
                  </a:lnTo>
                  <a:lnTo>
                    <a:pt x="74306" y="151304"/>
                  </a:lnTo>
                  <a:lnTo>
                    <a:pt x="63400" y="189297"/>
                  </a:lnTo>
                  <a:lnTo>
                    <a:pt x="39897" y="227564"/>
                  </a:lnTo>
                  <a:lnTo>
                    <a:pt x="22098" y="246126"/>
                  </a:lnTo>
                  <a:lnTo>
                    <a:pt x="19050" y="249174"/>
                  </a:lnTo>
                  <a:lnTo>
                    <a:pt x="16002" y="251460"/>
                  </a:lnTo>
                </a:path>
              </a:pathLst>
            </a:custGeom>
            <a:noFill/>
            <a:ln cap="flat" cmpd="sng" w="22900">
              <a:solidFill>
                <a:srgbClr val="3333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8" name="Google Shape;3198;p92"/>
            <p:cNvSpPr/>
            <p:nvPr/>
          </p:nvSpPr>
          <p:spPr>
            <a:xfrm>
              <a:off x="5159966" y="3819905"/>
              <a:ext cx="127000" cy="254635"/>
            </a:xfrm>
            <a:custGeom>
              <a:rect b="b" l="l" r="r" t="t"/>
              <a:pathLst>
                <a:path extrusionOk="0" h="254635" w="127000">
                  <a:moveTo>
                    <a:pt x="16299" y="0"/>
                  </a:moveTo>
                  <a:lnTo>
                    <a:pt x="1833" y="54649"/>
                  </a:lnTo>
                  <a:lnTo>
                    <a:pt x="0" y="97762"/>
                  </a:lnTo>
                  <a:lnTo>
                    <a:pt x="773" y="121062"/>
                  </a:lnTo>
                  <a:lnTo>
                    <a:pt x="8679" y="166878"/>
                  </a:lnTo>
                  <a:lnTo>
                    <a:pt x="26586" y="206692"/>
                  </a:lnTo>
                  <a:lnTo>
                    <a:pt x="55923" y="238506"/>
                  </a:lnTo>
                  <a:lnTo>
                    <a:pt x="107680" y="253615"/>
                  </a:lnTo>
                  <a:lnTo>
                    <a:pt x="126789" y="254508"/>
                  </a:lnTo>
                </a:path>
              </a:pathLst>
            </a:custGeom>
            <a:noFill/>
            <a:ln cap="flat" cmpd="sng" w="22900">
              <a:solidFill>
                <a:srgbClr val="3333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199" name="Google Shape;3199;p92"/>
            <p:cNvGrpSpPr/>
            <p:nvPr/>
          </p:nvGrpSpPr>
          <p:grpSpPr>
            <a:xfrm>
              <a:off x="5926905" y="3742156"/>
              <a:ext cx="170618" cy="166395"/>
              <a:chOff x="5926905" y="3742156"/>
              <a:chExt cx="170618" cy="166395"/>
            </a:xfrm>
          </p:grpSpPr>
          <p:pic>
            <p:nvPicPr>
              <p:cNvPr id="3200" name="Google Shape;3200;p92"/>
              <p:cNvPicPr preferRelativeResize="0"/>
              <p:nvPr/>
            </p:nvPicPr>
            <p:blipFill rotWithShape="1">
              <a:blip r:embed="rId28">
                <a:alphaModFix/>
              </a:blip>
              <a:srcRect b="0" l="0" r="0" t="0"/>
              <a:stretch/>
            </p:blipFill>
            <p:spPr>
              <a:xfrm>
                <a:off x="5926905" y="3742156"/>
                <a:ext cx="93205" cy="149593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201" name="Google Shape;3201;p92"/>
              <p:cNvSpPr/>
              <p:nvPr/>
            </p:nvSpPr>
            <p:spPr>
              <a:xfrm>
                <a:off x="6068567" y="3845051"/>
                <a:ext cx="13335" cy="63500"/>
              </a:xfrm>
              <a:custGeom>
                <a:rect b="b" l="l" r="r" t="t"/>
                <a:pathLst>
                  <a:path extrusionOk="0" h="63500" w="13335">
                    <a:moveTo>
                      <a:pt x="12953" y="0"/>
                    </a:moveTo>
                    <a:lnTo>
                      <a:pt x="12370" y="7191"/>
                    </a:lnTo>
                    <a:lnTo>
                      <a:pt x="11715" y="14097"/>
                    </a:lnTo>
                    <a:lnTo>
                      <a:pt x="10918" y="21002"/>
                    </a:lnTo>
                    <a:lnTo>
                      <a:pt x="9905" y="28194"/>
                    </a:lnTo>
                    <a:lnTo>
                      <a:pt x="9143" y="35814"/>
                    </a:lnTo>
                    <a:lnTo>
                      <a:pt x="9905" y="44958"/>
                    </a:lnTo>
                    <a:lnTo>
                      <a:pt x="8381" y="52577"/>
                    </a:lnTo>
                    <a:lnTo>
                      <a:pt x="6857" y="59436"/>
                    </a:lnTo>
                    <a:lnTo>
                      <a:pt x="6095" y="62484"/>
                    </a:lnTo>
                    <a:lnTo>
                      <a:pt x="0" y="63246"/>
                    </a:lnTo>
                  </a:path>
                </a:pathLst>
              </a:custGeom>
              <a:noFill/>
              <a:ln cap="flat" cmpd="sng" w="22900">
                <a:solidFill>
                  <a:srgbClr val="33339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02" name="Google Shape;3202;p92"/>
              <p:cNvSpPr/>
              <p:nvPr/>
            </p:nvSpPr>
            <p:spPr>
              <a:xfrm>
                <a:off x="6074663" y="3762755"/>
                <a:ext cx="22860" cy="22860"/>
              </a:xfrm>
              <a:custGeom>
                <a:rect b="b" l="l" r="r" t="t"/>
                <a:pathLst>
                  <a:path extrusionOk="0" h="22860" w="22860">
                    <a:moveTo>
                      <a:pt x="0" y="5333"/>
                    </a:moveTo>
                    <a:lnTo>
                      <a:pt x="0" y="18287"/>
                    </a:lnTo>
                    <a:lnTo>
                      <a:pt x="4572" y="22859"/>
                    </a:lnTo>
                    <a:lnTo>
                      <a:pt x="17526" y="22859"/>
                    </a:lnTo>
                    <a:lnTo>
                      <a:pt x="22860" y="18287"/>
                    </a:lnTo>
                    <a:lnTo>
                      <a:pt x="22860" y="11429"/>
                    </a:lnTo>
                    <a:lnTo>
                      <a:pt x="22860" y="5333"/>
                    </a:lnTo>
                    <a:lnTo>
                      <a:pt x="17526" y="0"/>
                    </a:lnTo>
                    <a:lnTo>
                      <a:pt x="4572" y="0"/>
                    </a:lnTo>
                    <a:lnTo>
                      <a:pt x="0" y="5333"/>
                    </a:lnTo>
                    <a:close/>
                  </a:path>
                </a:pathLst>
              </a:custGeom>
              <a:solidFill>
                <a:srgbClr val="333399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203" name="Google Shape;3203;p92"/>
            <p:cNvSpPr/>
            <p:nvPr/>
          </p:nvSpPr>
          <p:spPr>
            <a:xfrm>
              <a:off x="5962650" y="3998214"/>
              <a:ext cx="139064" cy="10160"/>
            </a:xfrm>
            <a:custGeom>
              <a:rect b="b" l="l" r="r" t="t"/>
              <a:pathLst>
                <a:path extrusionOk="0" h="10160" w="139064">
                  <a:moveTo>
                    <a:pt x="0" y="6858"/>
                  </a:moveTo>
                  <a:lnTo>
                    <a:pt x="8143" y="9263"/>
                  </a:lnTo>
                  <a:lnTo>
                    <a:pt x="16573" y="10096"/>
                  </a:lnTo>
                  <a:lnTo>
                    <a:pt x="25288" y="10072"/>
                  </a:lnTo>
                  <a:lnTo>
                    <a:pt x="34290" y="9906"/>
                  </a:lnTo>
                  <a:lnTo>
                    <a:pt x="48898" y="9751"/>
                  </a:lnTo>
                  <a:lnTo>
                    <a:pt x="91440" y="6858"/>
                  </a:lnTo>
                  <a:lnTo>
                    <a:pt x="132588" y="762"/>
                  </a:lnTo>
                  <a:lnTo>
                    <a:pt x="135636" y="0"/>
                  </a:lnTo>
                  <a:lnTo>
                    <a:pt x="136398" y="0"/>
                  </a:lnTo>
                  <a:lnTo>
                    <a:pt x="138684" y="0"/>
                  </a:lnTo>
                  <a:lnTo>
                    <a:pt x="134112" y="0"/>
                  </a:lnTo>
                  <a:lnTo>
                    <a:pt x="129539" y="0"/>
                  </a:lnTo>
                  <a:lnTo>
                    <a:pt x="124968" y="762"/>
                  </a:lnTo>
                </a:path>
              </a:pathLst>
            </a:custGeom>
            <a:noFill/>
            <a:ln cap="flat" cmpd="sng" w="229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204" name="Google Shape;3204;p92"/>
            <p:cNvPicPr preferRelativeResize="0"/>
            <p:nvPr/>
          </p:nvPicPr>
          <p:blipFill rotWithShape="1">
            <a:blip r:embed="rId29">
              <a:alphaModFix/>
            </a:blip>
            <a:srcRect b="0" l="0" r="0" t="0"/>
            <a:stretch/>
          </p:blipFill>
          <p:spPr>
            <a:xfrm>
              <a:off x="6324574" y="3695674"/>
              <a:ext cx="148640" cy="16616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05" name="Google Shape;3205;p92"/>
            <p:cNvPicPr preferRelativeResize="0"/>
            <p:nvPr/>
          </p:nvPicPr>
          <p:blipFill rotWithShape="1">
            <a:blip r:embed="rId30">
              <a:alphaModFix/>
            </a:blip>
            <a:srcRect b="0" l="0" r="0" t="0"/>
            <a:stretch/>
          </p:blipFill>
          <p:spPr>
            <a:xfrm>
              <a:off x="6720052" y="3630142"/>
              <a:ext cx="151605" cy="18826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06" name="Google Shape;3206;p92"/>
            <p:cNvPicPr preferRelativeResize="0"/>
            <p:nvPr/>
          </p:nvPicPr>
          <p:blipFill rotWithShape="1">
            <a:blip r:embed="rId31">
              <a:alphaModFix/>
            </a:blip>
            <a:srcRect b="0" l="0" r="0" t="0"/>
            <a:stretch/>
          </p:blipFill>
          <p:spPr>
            <a:xfrm>
              <a:off x="7396708" y="3581374"/>
              <a:ext cx="138734" cy="15473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07" name="Google Shape;3207;p92"/>
            <p:cNvPicPr preferRelativeResize="0"/>
            <p:nvPr/>
          </p:nvPicPr>
          <p:blipFill rotWithShape="1">
            <a:blip r:embed="rId32">
              <a:alphaModFix/>
            </a:blip>
            <a:srcRect b="0" l="0" r="0" t="0"/>
            <a:stretch/>
          </p:blipFill>
          <p:spPr>
            <a:xfrm>
              <a:off x="7612354" y="3599662"/>
              <a:ext cx="92252" cy="10687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208" name="Google Shape;3208;p92"/>
            <p:cNvSpPr/>
            <p:nvPr/>
          </p:nvSpPr>
          <p:spPr>
            <a:xfrm>
              <a:off x="7631430" y="3526535"/>
              <a:ext cx="13334" cy="10795"/>
            </a:xfrm>
            <a:custGeom>
              <a:rect b="b" l="l" r="r" t="t"/>
              <a:pathLst>
                <a:path extrusionOk="0" h="10795" w="13334">
                  <a:moveTo>
                    <a:pt x="12953" y="10667"/>
                  </a:moveTo>
                  <a:lnTo>
                    <a:pt x="1523" y="6095"/>
                  </a:lnTo>
                  <a:lnTo>
                    <a:pt x="0" y="9905"/>
                  </a:lnTo>
                  <a:lnTo>
                    <a:pt x="0" y="0"/>
                  </a:lnTo>
                </a:path>
              </a:pathLst>
            </a:custGeom>
            <a:noFill/>
            <a:ln cap="flat" cmpd="sng" w="22900">
              <a:solidFill>
                <a:srgbClr val="3333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209" name="Google Shape;3209;p92"/>
            <p:cNvPicPr preferRelativeResize="0"/>
            <p:nvPr/>
          </p:nvPicPr>
          <p:blipFill rotWithShape="1">
            <a:blip r:embed="rId33">
              <a:alphaModFix/>
            </a:blip>
            <a:srcRect b="0" l="0" r="0" t="0"/>
            <a:stretch/>
          </p:blipFill>
          <p:spPr>
            <a:xfrm>
              <a:off x="8261578" y="3481921"/>
              <a:ext cx="262940" cy="1656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10" name="Google Shape;3210;p92"/>
            <p:cNvPicPr preferRelativeResize="0"/>
            <p:nvPr/>
          </p:nvPicPr>
          <p:blipFill rotWithShape="1">
            <a:blip r:embed="rId34">
              <a:alphaModFix/>
            </a:blip>
            <a:srcRect b="0" l="0" r="0" t="0"/>
            <a:stretch/>
          </p:blipFill>
          <p:spPr>
            <a:xfrm>
              <a:off x="8776690" y="3411639"/>
              <a:ext cx="448868" cy="17664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211" name="Google Shape;3211;p92"/>
            <p:cNvSpPr/>
            <p:nvPr/>
          </p:nvSpPr>
          <p:spPr>
            <a:xfrm>
              <a:off x="9068561" y="3972305"/>
              <a:ext cx="456565" cy="66039"/>
            </a:xfrm>
            <a:custGeom>
              <a:rect b="b" l="l" r="r" t="t"/>
              <a:pathLst>
                <a:path extrusionOk="0" h="66039" w="456565">
                  <a:moveTo>
                    <a:pt x="4572" y="60198"/>
                  </a:moveTo>
                  <a:lnTo>
                    <a:pt x="3048" y="62484"/>
                  </a:lnTo>
                  <a:lnTo>
                    <a:pt x="0" y="61722"/>
                  </a:lnTo>
                  <a:lnTo>
                    <a:pt x="5334" y="63246"/>
                  </a:lnTo>
                  <a:lnTo>
                    <a:pt x="9906" y="65532"/>
                  </a:lnTo>
                  <a:lnTo>
                    <a:pt x="18288" y="64770"/>
                  </a:lnTo>
                  <a:lnTo>
                    <a:pt x="22860" y="64770"/>
                  </a:lnTo>
                  <a:lnTo>
                    <a:pt x="34397" y="64567"/>
                  </a:lnTo>
                  <a:lnTo>
                    <a:pt x="46005" y="63150"/>
                  </a:lnTo>
                  <a:lnTo>
                    <a:pt x="57471" y="61019"/>
                  </a:lnTo>
                  <a:lnTo>
                    <a:pt x="68580" y="58674"/>
                  </a:lnTo>
                  <a:lnTo>
                    <a:pt x="97726" y="53923"/>
                  </a:lnTo>
                  <a:lnTo>
                    <a:pt x="126873" y="49815"/>
                  </a:lnTo>
                  <a:lnTo>
                    <a:pt x="156019" y="46136"/>
                  </a:lnTo>
                  <a:lnTo>
                    <a:pt x="185166" y="42672"/>
                  </a:lnTo>
                  <a:lnTo>
                    <a:pt x="216598" y="38695"/>
                  </a:lnTo>
                  <a:lnTo>
                    <a:pt x="248031" y="34861"/>
                  </a:lnTo>
                  <a:lnTo>
                    <a:pt x="279463" y="31313"/>
                  </a:lnTo>
                  <a:lnTo>
                    <a:pt x="310896" y="28194"/>
                  </a:lnTo>
                  <a:lnTo>
                    <a:pt x="334779" y="26348"/>
                  </a:lnTo>
                  <a:lnTo>
                    <a:pt x="358521" y="24288"/>
                  </a:lnTo>
                  <a:lnTo>
                    <a:pt x="382262" y="22086"/>
                  </a:lnTo>
                  <a:lnTo>
                    <a:pt x="406146" y="19812"/>
                  </a:lnTo>
                  <a:lnTo>
                    <a:pt x="416433" y="18776"/>
                  </a:lnTo>
                  <a:lnTo>
                    <a:pt x="426720" y="17811"/>
                  </a:lnTo>
                  <a:lnTo>
                    <a:pt x="437007" y="16704"/>
                  </a:lnTo>
                  <a:lnTo>
                    <a:pt x="447294" y="15240"/>
                  </a:lnTo>
                  <a:lnTo>
                    <a:pt x="450342" y="14478"/>
                  </a:lnTo>
                  <a:lnTo>
                    <a:pt x="454152" y="13716"/>
                  </a:lnTo>
                  <a:lnTo>
                    <a:pt x="456438" y="12954"/>
                  </a:lnTo>
                  <a:lnTo>
                    <a:pt x="448056" y="12954"/>
                  </a:lnTo>
                  <a:lnTo>
                    <a:pt x="441960" y="13716"/>
                  </a:lnTo>
                  <a:lnTo>
                    <a:pt x="433578" y="9144"/>
                  </a:lnTo>
                  <a:lnTo>
                    <a:pt x="429768" y="6096"/>
                  </a:lnTo>
                  <a:lnTo>
                    <a:pt x="426720" y="3048"/>
                  </a:lnTo>
                  <a:lnTo>
                    <a:pt x="422910" y="0"/>
                  </a:lnTo>
                </a:path>
              </a:pathLst>
            </a:custGeom>
            <a:noFill/>
            <a:ln cap="flat" cmpd="sng" w="22900">
              <a:solidFill>
                <a:srgbClr val="008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2" name="Google Shape;3212;p92"/>
            <p:cNvSpPr/>
            <p:nvPr/>
          </p:nvSpPr>
          <p:spPr>
            <a:xfrm>
              <a:off x="2113788" y="2081022"/>
              <a:ext cx="348614" cy="2541904"/>
            </a:xfrm>
            <a:custGeom>
              <a:rect b="b" l="l" r="r" t="t"/>
              <a:pathLst>
                <a:path extrusionOk="0" h="2541904" w="348614">
                  <a:moveTo>
                    <a:pt x="166877" y="12191"/>
                  </a:moveTo>
                  <a:lnTo>
                    <a:pt x="123324" y="321"/>
                  </a:lnTo>
                  <a:lnTo>
                    <a:pt x="95249" y="0"/>
                  </a:lnTo>
                  <a:lnTo>
                    <a:pt x="88177" y="71"/>
                  </a:lnTo>
                  <a:lnTo>
                    <a:pt x="60197" y="16763"/>
                  </a:lnTo>
                  <a:lnTo>
                    <a:pt x="60197" y="24383"/>
                  </a:lnTo>
                  <a:lnTo>
                    <a:pt x="60174" y="37409"/>
                  </a:lnTo>
                  <a:lnTo>
                    <a:pt x="61150" y="50291"/>
                  </a:lnTo>
                  <a:lnTo>
                    <a:pt x="62984" y="63174"/>
                  </a:lnTo>
                  <a:lnTo>
                    <a:pt x="65531" y="76199"/>
                  </a:lnTo>
                  <a:lnTo>
                    <a:pt x="69365" y="99190"/>
                  </a:lnTo>
                  <a:lnTo>
                    <a:pt x="75604" y="145744"/>
                  </a:lnTo>
                  <a:lnTo>
                    <a:pt x="79486" y="205859"/>
                  </a:lnTo>
                  <a:lnTo>
                    <a:pt x="80724" y="279534"/>
                  </a:lnTo>
                  <a:lnTo>
                    <a:pt x="80771" y="362858"/>
                  </a:lnTo>
                  <a:lnTo>
                    <a:pt x="80771" y="409450"/>
                  </a:lnTo>
                  <a:lnTo>
                    <a:pt x="80771" y="455968"/>
                  </a:lnTo>
                  <a:lnTo>
                    <a:pt x="80771" y="502377"/>
                  </a:lnTo>
                  <a:lnTo>
                    <a:pt x="80771" y="548639"/>
                  </a:lnTo>
                  <a:lnTo>
                    <a:pt x="80609" y="603556"/>
                  </a:lnTo>
                  <a:lnTo>
                    <a:pt x="80743" y="658537"/>
                  </a:lnTo>
                  <a:lnTo>
                    <a:pt x="80962" y="713517"/>
                  </a:lnTo>
                  <a:lnTo>
                    <a:pt x="81054" y="768434"/>
                  </a:lnTo>
                  <a:lnTo>
                    <a:pt x="80807" y="823224"/>
                  </a:lnTo>
                  <a:lnTo>
                    <a:pt x="80009" y="877823"/>
                  </a:lnTo>
                  <a:lnTo>
                    <a:pt x="78839" y="927652"/>
                  </a:lnTo>
                  <a:lnTo>
                    <a:pt x="77230" y="977444"/>
                  </a:lnTo>
                  <a:lnTo>
                    <a:pt x="75291" y="1027163"/>
                  </a:lnTo>
                  <a:lnTo>
                    <a:pt x="73133" y="1076773"/>
                  </a:lnTo>
                  <a:lnTo>
                    <a:pt x="70865" y="1126235"/>
                  </a:lnTo>
                  <a:lnTo>
                    <a:pt x="68043" y="1178734"/>
                  </a:lnTo>
                  <a:lnTo>
                    <a:pt x="65111" y="1231123"/>
                  </a:lnTo>
                  <a:lnTo>
                    <a:pt x="62142" y="1283476"/>
                  </a:lnTo>
                  <a:lnTo>
                    <a:pt x="59210" y="1335865"/>
                  </a:lnTo>
                  <a:lnTo>
                    <a:pt x="56387" y="1388363"/>
                  </a:lnTo>
                  <a:lnTo>
                    <a:pt x="53102" y="1441027"/>
                  </a:lnTo>
                  <a:lnTo>
                    <a:pt x="49670" y="1493836"/>
                  </a:lnTo>
                  <a:lnTo>
                    <a:pt x="46128" y="1546756"/>
                  </a:lnTo>
                  <a:lnTo>
                    <a:pt x="42513" y="1599748"/>
                  </a:lnTo>
                  <a:lnTo>
                    <a:pt x="38861" y="1652777"/>
                  </a:lnTo>
                  <a:lnTo>
                    <a:pt x="35185" y="1703723"/>
                  </a:lnTo>
                  <a:lnTo>
                    <a:pt x="31375" y="1754668"/>
                  </a:lnTo>
                  <a:lnTo>
                    <a:pt x="27485" y="1805613"/>
                  </a:lnTo>
                  <a:lnTo>
                    <a:pt x="23568" y="1856558"/>
                  </a:lnTo>
                  <a:lnTo>
                    <a:pt x="19678" y="1907503"/>
                  </a:lnTo>
                  <a:lnTo>
                    <a:pt x="15868" y="1958448"/>
                  </a:lnTo>
                  <a:lnTo>
                    <a:pt x="12191" y="2009393"/>
                  </a:lnTo>
                  <a:lnTo>
                    <a:pt x="9036" y="2059697"/>
                  </a:lnTo>
                  <a:lnTo>
                    <a:pt x="6381" y="2110073"/>
                  </a:lnTo>
                  <a:lnTo>
                    <a:pt x="4155" y="2160591"/>
                  </a:lnTo>
                  <a:lnTo>
                    <a:pt x="2285" y="2211323"/>
                  </a:lnTo>
                  <a:lnTo>
                    <a:pt x="1845" y="2251209"/>
                  </a:lnTo>
                  <a:lnTo>
                    <a:pt x="1619" y="2290953"/>
                  </a:lnTo>
                  <a:lnTo>
                    <a:pt x="1535" y="2330696"/>
                  </a:lnTo>
                  <a:lnTo>
                    <a:pt x="1523" y="2370581"/>
                  </a:lnTo>
                  <a:lnTo>
                    <a:pt x="1833" y="2410134"/>
                  </a:lnTo>
                  <a:lnTo>
                    <a:pt x="2285" y="2449829"/>
                  </a:lnTo>
                  <a:lnTo>
                    <a:pt x="2166" y="2489525"/>
                  </a:lnTo>
                  <a:lnTo>
                    <a:pt x="761" y="2529078"/>
                  </a:lnTo>
                  <a:lnTo>
                    <a:pt x="0" y="2532125"/>
                  </a:lnTo>
                  <a:lnTo>
                    <a:pt x="761" y="2535935"/>
                  </a:lnTo>
                  <a:lnTo>
                    <a:pt x="761" y="2538984"/>
                  </a:lnTo>
                  <a:lnTo>
                    <a:pt x="16775" y="2539234"/>
                  </a:lnTo>
                  <a:lnTo>
                    <a:pt x="32861" y="2539841"/>
                  </a:lnTo>
                  <a:lnTo>
                    <a:pt x="49089" y="2540591"/>
                  </a:lnTo>
                  <a:lnTo>
                    <a:pt x="65531" y="2541269"/>
                  </a:lnTo>
                  <a:lnTo>
                    <a:pt x="87606" y="2541770"/>
                  </a:lnTo>
                  <a:lnTo>
                    <a:pt x="110108" y="2541841"/>
                  </a:lnTo>
                  <a:lnTo>
                    <a:pt x="132611" y="2541055"/>
                  </a:lnTo>
                  <a:lnTo>
                    <a:pt x="187678" y="2533399"/>
                  </a:lnTo>
                  <a:lnTo>
                    <a:pt x="252519" y="2515088"/>
                  </a:lnTo>
                  <a:lnTo>
                    <a:pt x="298061" y="2498895"/>
                  </a:lnTo>
                  <a:lnTo>
                    <a:pt x="312038" y="2493930"/>
                  </a:lnTo>
                  <a:lnTo>
                    <a:pt x="326016" y="2488822"/>
                  </a:lnTo>
                  <a:lnTo>
                    <a:pt x="339851" y="2483358"/>
                  </a:lnTo>
                  <a:lnTo>
                    <a:pt x="348233" y="2480310"/>
                  </a:lnTo>
                  <a:lnTo>
                    <a:pt x="342137" y="2480310"/>
                  </a:lnTo>
                  <a:lnTo>
                    <a:pt x="339089" y="2476499"/>
                  </a:lnTo>
                </a:path>
              </a:pathLst>
            </a:custGeom>
            <a:noFill/>
            <a:ln cap="flat" cmpd="sng" w="22900">
              <a:solidFill>
                <a:srgbClr val="3333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213" name="Google Shape;3213;p92"/>
            <p:cNvGrpSpPr/>
            <p:nvPr/>
          </p:nvGrpSpPr>
          <p:grpSpPr>
            <a:xfrm>
              <a:off x="5227319" y="4056887"/>
              <a:ext cx="1766570" cy="176911"/>
              <a:chOff x="5227319" y="4056887"/>
              <a:chExt cx="1766570" cy="176911"/>
            </a:xfrm>
          </p:grpSpPr>
          <p:sp>
            <p:nvSpPr>
              <p:cNvPr id="3214" name="Google Shape;3214;p92"/>
              <p:cNvSpPr/>
              <p:nvPr/>
            </p:nvSpPr>
            <p:spPr>
              <a:xfrm>
                <a:off x="5227319" y="4116323"/>
                <a:ext cx="1766570" cy="117475"/>
              </a:xfrm>
              <a:custGeom>
                <a:rect b="b" l="l" r="r" t="t"/>
                <a:pathLst>
                  <a:path extrusionOk="0" h="117475" w="1766570">
                    <a:moveTo>
                      <a:pt x="0" y="117348"/>
                    </a:moveTo>
                    <a:lnTo>
                      <a:pt x="42672" y="116586"/>
                    </a:lnTo>
                    <a:lnTo>
                      <a:pt x="56959" y="115562"/>
                    </a:lnTo>
                    <a:lnTo>
                      <a:pt x="71247" y="114681"/>
                    </a:lnTo>
                    <a:lnTo>
                      <a:pt x="131373" y="110513"/>
                    </a:lnTo>
                    <a:lnTo>
                      <a:pt x="194762" y="103131"/>
                    </a:lnTo>
                    <a:lnTo>
                      <a:pt x="253055" y="94178"/>
                    </a:lnTo>
                    <a:lnTo>
                      <a:pt x="279654" y="89916"/>
                    </a:lnTo>
                    <a:lnTo>
                      <a:pt x="306252" y="85653"/>
                    </a:lnTo>
                    <a:lnTo>
                      <a:pt x="359854" y="78116"/>
                    </a:lnTo>
                    <a:lnTo>
                      <a:pt x="413575" y="71568"/>
                    </a:lnTo>
                    <a:lnTo>
                      <a:pt x="466725" y="65984"/>
                    </a:lnTo>
                    <a:lnTo>
                      <a:pt x="519303" y="61936"/>
                    </a:lnTo>
                    <a:lnTo>
                      <a:pt x="545592" y="60198"/>
                    </a:lnTo>
                    <a:lnTo>
                      <a:pt x="572452" y="58150"/>
                    </a:lnTo>
                    <a:lnTo>
                      <a:pt x="599313" y="56388"/>
                    </a:lnTo>
                    <a:lnTo>
                      <a:pt x="626173" y="54625"/>
                    </a:lnTo>
                    <a:lnTo>
                      <a:pt x="653034" y="52577"/>
                    </a:lnTo>
                    <a:lnTo>
                      <a:pt x="711327" y="47434"/>
                    </a:lnTo>
                    <a:lnTo>
                      <a:pt x="769620" y="43433"/>
                    </a:lnTo>
                    <a:lnTo>
                      <a:pt x="842676" y="40576"/>
                    </a:lnTo>
                    <a:lnTo>
                      <a:pt x="915162" y="38861"/>
                    </a:lnTo>
                    <a:lnTo>
                      <a:pt x="951738" y="38290"/>
                    </a:lnTo>
                    <a:lnTo>
                      <a:pt x="988313" y="37718"/>
                    </a:lnTo>
                    <a:lnTo>
                      <a:pt x="1024889" y="37147"/>
                    </a:lnTo>
                    <a:lnTo>
                      <a:pt x="1061466" y="36575"/>
                    </a:lnTo>
                    <a:lnTo>
                      <a:pt x="1092898" y="35992"/>
                    </a:lnTo>
                    <a:lnTo>
                      <a:pt x="1155763" y="34540"/>
                    </a:lnTo>
                    <a:lnTo>
                      <a:pt x="1221366" y="32134"/>
                    </a:lnTo>
                    <a:lnTo>
                      <a:pt x="1289423" y="28491"/>
                    </a:lnTo>
                    <a:lnTo>
                      <a:pt x="1323594" y="26669"/>
                    </a:lnTo>
                    <a:lnTo>
                      <a:pt x="1364170" y="24276"/>
                    </a:lnTo>
                    <a:lnTo>
                      <a:pt x="1404747" y="21812"/>
                    </a:lnTo>
                    <a:lnTo>
                      <a:pt x="1445323" y="19490"/>
                    </a:lnTo>
                    <a:lnTo>
                      <a:pt x="1485900" y="17525"/>
                    </a:lnTo>
                    <a:lnTo>
                      <a:pt x="1511617" y="15930"/>
                    </a:lnTo>
                    <a:lnTo>
                      <a:pt x="1537335" y="14477"/>
                    </a:lnTo>
                    <a:lnTo>
                      <a:pt x="1563052" y="13025"/>
                    </a:lnTo>
                    <a:lnTo>
                      <a:pt x="1588770" y="11429"/>
                    </a:lnTo>
                    <a:lnTo>
                      <a:pt x="1609344" y="10286"/>
                    </a:lnTo>
                    <a:lnTo>
                      <a:pt x="1629918" y="9143"/>
                    </a:lnTo>
                    <a:lnTo>
                      <a:pt x="1650492" y="8000"/>
                    </a:lnTo>
                    <a:lnTo>
                      <a:pt x="1671066" y="6857"/>
                    </a:lnTo>
                    <a:lnTo>
                      <a:pt x="1687056" y="5274"/>
                    </a:lnTo>
                    <a:lnTo>
                      <a:pt x="1702974" y="3905"/>
                    </a:lnTo>
                    <a:lnTo>
                      <a:pt x="1718750" y="2678"/>
                    </a:lnTo>
                    <a:lnTo>
                      <a:pt x="1734312" y="1523"/>
                    </a:lnTo>
                    <a:lnTo>
                      <a:pt x="1741729" y="964"/>
                    </a:lnTo>
                    <a:lnTo>
                      <a:pt x="1749075" y="476"/>
                    </a:lnTo>
                    <a:lnTo>
                      <a:pt x="1756279" y="130"/>
                    </a:lnTo>
                    <a:lnTo>
                      <a:pt x="1763268" y="0"/>
                    </a:lnTo>
                    <a:lnTo>
                      <a:pt x="1764792" y="0"/>
                    </a:lnTo>
                    <a:lnTo>
                      <a:pt x="1765554" y="0"/>
                    </a:lnTo>
                    <a:lnTo>
                      <a:pt x="1766316" y="0"/>
                    </a:lnTo>
                    <a:lnTo>
                      <a:pt x="1759588" y="1714"/>
                    </a:lnTo>
                    <a:lnTo>
                      <a:pt x="1753076" y="3428"/>
                    </a:lnTo>
                    <a:lnTo>
                      <a:pt x="1746706" y="5143"/>
                    </a:lnTo>
                    <a:lnTo>
                      <a:pt x="1740408" y="6857"/>
                    </a:lnTo>
                    <a:lnTo>
                      <a:pt x="1725203" y="9953"/>
                    </a:lnTo>
                    <a:lnTo>
                      <a:pt x="1710213" y="11620"/>
                    </a:lnTo>
                    <a:lnTo>
                      <a:pt x="1695080" y="12430"/>
                    </a:lnTo>
                    <a:lnTo>
                      <a:pt x="1679448" y="12953"/>
                    </a:lnTo>
                  </a:path>
                </a:pathLst>
              </a:custGeom>
              <a:noFill/>
              <a:ln cap="flat" cmpd="sng" w="22900">
                <a:solidFill>
                  <a:srgbClr val="33339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15" name="Google Shape;3215;p92"/>
              <p:cNvSpPr/>
              <p:nvPr/>
            </p:nvSpPr>
            <p:spPr>
              <a:xfrm>
                <a:off x="5296661" y="4056887"/>
                <a:ext cx="421639" cy="72389"/>
              </a:xfrm>
              <a:custGeom>
                <a:rect b="b" l="l" r="r" t="t"/>
                <a:pathLst>
                  <a:path extrusionOk="0" h="72389" w="421639">
                    <a:moveTo>
                      <a:pt x="762" y="72389"/>
                    </a:moveTo>
                    <a:lnTo>
                      <a:pt x="1524" y="72389"/>
                    </a:lnTo>
                    <a:lnTo>
                      <a:pt x="0" y="72389"/>
                    </a:lnTo>
                    <a:lnTo>
                      <a:pt x="1524" y="72389"/>
                    </a:lnTo>
                    <a:lnTo>
                      <a:pt x="6858" y="72389"/>
                    </a:lnTo>
                    <a:lnTo>
                      <a:pt x="11430" y="72389"/>
                    </a:lnTo>
                    <a:lnTo>
                      <a:pt x="16764" y="71627"/>
                    </a:lnTo>
                    <a:lnTo>
                      <a:pt x="23050" y="70365"/>
                    </a:lnTo>
                    <a:lnTo>
                      <a:pt x="29337" y="68960"/>
                    </a:lnTo>
                    <a:lnTo>
                      <a:pt x="35623" y="67556"/>
                    </a:lnTo>
                    <a:lnTo>
                      <a:pt x="41910" y="66293"/>
                    </a:lnTo>
                    <a:lnTo>
                      <a:pt x="50482" y="64460"/>
                    </a:lnTo>
                    <a:lnTo>
                      <a:pt x="59055" y="62483"/>
                    </a:lnTo>
                    <a:lnTo>
                      <a:pt x="67627" y="60507"/>
                    </a:lnTo>
                    <a:lnTo>
                      <a:pt x="76200" y="58673"/>
                    </a:lnTo>
                    <a:lnTo>
                      <a:pt x="86487" y="56399"/>
                    </a:lnTo>
                    <a:lnTo>
                      <a:pt x="96774" y="54197"/>
                    </a:lnTo>
                    <a:lnTo>
                      <a:pt x="107061" y="52137"/>
                    </a:lnTo>
                    <a:lnTo>
                      <a:pt x="117348" y="50291"/>
                    </a:lnTo>
                    <a:lnTo>
                      <a:pt x="131754" y="47565"/>
                    </a:lnTo>
                    <a:lnTo>
                      <a:pt x="175260" y="40385"/>
                    </a:lnTo>
                    <a:lnTo>
                      <a:pt x="196977" y="38480"/>
                    </a:lnTo>
                    <a:lnTo>
                      <a:pt x="207835" y="37599"/>
                    </a:lnTo>
                    <a:lnTo>
                      <a:pt x="247269" y="32861"/>
                    </a:lnTo>
                    <a:lnTo>
                      <a:pt x="275844" y="27431"/>
                    </a:lnTo>
                    <a:lnTo>
                      <a:pt x="284988" y="25717"/>
                    </a:lnTo>
                    <a:lnTo>
                      <a:pt x="294132" y="24002"/>
                    </a:lnTo>
                    <a:lnTo>
                      <a:pt x="303276" y="22288"/>
                    </a:lnTo>
                    <a:lnTo>
                      <a:pt x="312420" y="20573"/>
                    </a:lnTo>
                    <a:lnTo>
                      <a:pt x="324993" y="18287"/>
                    </a:lnTo>
                    <a:lnTo>
                      <a:pt x="337566" y="16001"/>
                    </a:lnTo>
                    <a:lnTo>
                      <a:pt x="375285" y="9048"/>
                    </a:lnTo>
                    <a:lnTo>
                      <a:pt x="387858" y="6095"/>
                    </a:lnTo>
                    <a:lnTo>
                      <a:pt x="393954" y="4571"/>
                    </a:lnTo>
                    <a:lnTo>
                      <a:pt x="400812" y="3809"/>
                    </a:lnTo>
                    <a:lnTo>
                      <a:pt x="406908" y="2285"/>
                    </a:lnTo>
                    <a:lnTo>
                      <a:pt x="409956" y="1523"/>
                    </a:lnTo>
                    <a:lnTo>
                      <a:pt x="413766" y="761"/>
                    </a:lnTo>
                    <a:lnTo>
                      <a:pt x="417576" y="0"/>
                    </a:lnTo>
                    <a:lnTo>
                      <a:pt x="419100" y="0"/>
                    </a:lnTo>
                    <a:lnTo>
                      <a:pt x="421386" y="0"/>
                    </a:lnTo>
                    <a:lnTo>
                      <a:pt x="416052" y="0"/>
                    </a:lnTo>
                    <a:lnTo>
                      <a:pt x="410718" y="0"/>
                    </a:lnTo>
                    <a:lnTo>
                      <a:pt x="405384" y="0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219" name="Shape 3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20" name="Google Shape;3220;p93"/>
          <p:cNvGrpSpPr/>
          <p:nvPr/>
        </p:nvGrpSpPr>
        <p:grpSpPr>
          <a:xfrm>
            <a:off x="3161431" y="271472"/>
            <a:ext cx="1683701" cy="467348"/>
            <a:chOff x="4655819" y="2046731"/>
            <a:chExt cx="985139" cy="339470"/>
          </a:xfrm>
        </p:grpSpPr>
        <p:sp>
          <p:nvSpPr>
            <p:cNvPr id="3221" name="Google Shape;3221;p93"/>
            <p:cNvSpPr/>
            <p:nvPr/>
          </p:nvSpPr>
          <p:spPr>
            <a:xfrm>
              <a:off x="4763261" y="2330957"/>
              <a:ext cx="683260" cy="55244"/>
            </a:xfrm>
            <a:custGeom>
              <a:rect b="b" l="l" r="r" t="t"/>
              <a:pathLst>
                <a:path extrusionOk="0" h="55244" w="683260">
                  <a:moveTo>
                    <a:pt x="0" y="54101"/>
                  </a:moveTo>
                  <a:lnTo>
                    <a:pt x="14287" y="54221"/>
                  </a:lnTo>
                  <a:lnTo>
                    <a:pt x="28575" y="54482"/>
                  </a:lnTo>
                  <a:lnTo>
                    <a:pt x="42862" y="54744"/>
                  </a:lnTo>
                  <a:lnTo>
                    <a:pt x="86308" y="54471"/>
                  </a:lnTo>
                  <a:lnTo>
                    <a:pt x="144910" y="51970"/>
                  </a:lnTo>
                  <a:lnTo>
                    <a:pt x="226624" y="45927"/>
                  </a:lnTo>
                  <a:lnTo>
                    <a:pt x="278788" y="41160"/>
                  </a:lnTo>
                  <a:lnTo>
                    <a:pt x="331024" y="36137"/>
                  </a:lnTo>
                  <a:lnTo>
                    <a:pt x="383371" y="31004"/>
                  </a:lnTo>
                  <a:lnTo>
                    <a:pt x="435864" y="25907"/>
                  </a:lnTo>
                  <a:lnTo>
                    <a:pt x="481131" y="21990"/>
                  </a:lnTo>
                  <a:lnTo>
                    <a:pt x="526542" y="18002"/>
                  </a:lnTo>
                  <a:lnTo>
                    <a:pt x="571952" y="13585"/>
                  </a:lnTo>
                  <a:lnTo>
                    <a:pt x="617220" y="8381"/>
                  </a:lnTo>
                  <a:lnTo>
                    <a:pt x="632198" y="6762"/>
                  </a:lnTo>
                  <a:lnTo>
                    <a:pt x="647319" y="5143"/>
                  </a:lnTo>
                  <a:lnTo>
                    <a:pt x="662439" y="3238"/>
                  </a:lnTo>
                  <a:lnTo>
                    <a:pt x="677418" y="761"/>
                  </a:lnTo>
                  <a:lnTo>
                    <a:pt x="680466" y="0"/>
                  </a:lnTo>
                  <a:lnTo>
                    <a:pt x="682752" y="0"/>
                  </a:lnTo>
                  <a:lnTo>
                    <a:pt x="675132" y="0"/>
                  </a:lnTo>
                  <a:lnTo>
                    <a:pt x="668274" y="761"/>
                  </a:lnTo>
                  <a:lnTo>
                    <a:pt x="660654" y="1523"/>
                  </a:lnTo>
                </a:path>
              </a:pathLst>
            </a:custGeom>
            <a:noFill/>
            <a:ln cap="flat" cmpd="sng" w="22900">
              <a:solidFill>
                <a:srgbClr val="008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222" name="Google Shape;3222;p93"/>
            <p:cNvGrpSpPr/>
            <p:nvPr/>
          </p:nvGrpSpPr>
          <p:grpSpPr>
            <a:xfrm>
              <a:off x="4655819" y="2046731"/>
              <a:ext cx="985139" cy="238760"/>
              <a:chOff x="4655819" y="2046731"/>
              <a:chExt cx="985139" cy="238760"/>
            </a:xfrm>
          </p:grpSpPr>
          <p:sp>
            <p:nvSpPr>
              <p:cNvPr id="3223" name="Google Shape;3223;p93"/>
              <p:cNvSpPr/>
              <p:nvPr/>
            </p:nvSpPr>
            <p:spPr>
              <a:xfrm>
                <a:off x="4672095" y="2122931"/>
                <a:ext cx="8254" cy="162560"/>
              </a:xfrm>
              <a:custGeom>
                <a:rect b="b" l="l" r="r" t="t"/>
                <a:pathLst>
                  <a:path extrusionOk="0" h="162560" w="8254">
                    <a:moveTo>
                      <a:pt x="488" y="0"/>
                    </a:moveTo>
                    <a:lnTo>
                      <a:pt x="0" y="16906"/>
                    </a:lnTo>
                    <a:lnTo>
                      <a:pt x="583" y="33528"/>
                    </a:lnTo>
                    <a:lnTo>
                      <a:pt x="1881" y="50149"/>
                    </a:lnTo>
                    <a:lnTo>
                      <a:pt x="3536" y="67056"/>
                    </a:lnTo>
                    <a:lnTo>
                      <a:pt x="4869" y="83177"/>
                    </a:lnTo>
                    <a:lnTo>
                      <a:pt x="5631" y="99440"/>
                    </a:lnTo>
                    <a:lnTo>
                      <a:pt x="6107" y="115704"/>
                    </a:lnTo>
                    <a:lnTo>
                      <a:pt x="6584" y="131826"/>
                    </a:lnTo>
                    <a:lnTo>
                      <a:pt x="7036" y="139374"/>
                    </a:lnTo>
                    <a:lnTo>
                      <a:pt x="7346" y="147066"/>
                    </a:lnTo>
                    <a:lnTo>
                      <a:pt x="7655" y="154757"/>
                    </a:lnTo>
                    <a:lnTo>
                      <a:pt x="8108" y="162306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24" name="Google Shape;3224;p93"/>
              <p:cNvSpPr/>
              <p:nvPr/>
            </p:nvSpPr>
            <p:spPr>
              <a:xfrm>
                <a:off x="4655819" y="2091678"/>
                <a:ext cx="70485" cy="128905"/>
              </a:xfrm>
              <a:custGeom>
                <a:rect b="b" l="l" r="r" t="t"/>
                <a:pathLst>
                  <a:path extrusionOk="0" h="128905" w="70485">
                    <a:moveTo>
                      <a:pt x="0" y="12965"/>
                    </a:moveTo>
                    <a:lnTo>
                      <a:pt x="10537" y="6167"/>
                    </a:lnTo>
                    <a:lnTo>
                      <a:pt x="20288" y="1440"/>
                    </a:lnTo>
                    <a:lnTo>
                      <a:pt x="30753" y="0"/>
                    </a:lnTo>
                    <a:lnTo>
                      <a:pt x="43434" y="3059"/>
                    </a:lnTo>
                    <a:lnTo>
                      <a:pt x="69342" y="33539"/>
                    </a:lnTo>
                    <a:lnTo>
                      <a:pt x="70437" y="47422"/>
                    </a:lnTo>
                    <a:lnTo>
                      <a:pt x="68389" y="60590"/>
                    </a:lnTo>
                    <a:lnTo>
                      <a:pt x="49732" y="96345"/>
                    </a:lnTo>
                    <a:lnTo>
                      <a:pt x="21336" y="123455"/>
                    </a:lnTo>
                    <a:lnTo>
                      <a:pt x="12954" y="128027"/>
                    </a:lnTo>
                    <a:lnTo>
                      <a:pt x="6858" y="128789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25" name="Google Shape;3225;p93"/>
              <p:cNvSpPr/>
              <p:nvPr/>
            </p:nvSpPr>
            <p:spPr>
              <a:xfrm>
                <a:off x="4777263" y="2145029"/>
                <a:ext cx="59689" cy="127635"/>
              </a:xfrm>
              <a:custGeom>
                <a:rect b="b" l="l" r="r" t="t"/>
                <a:pathLst>
                  <a:path extrusionOk="0" h="127635" w="59689">
                    <a:moveTo>
                      <a:pt x="6572" y="0"/>
                    </a:moveTo>
                    <a:lnTo>
                      <a:pt x="4250" y="13692"/>
                    </a:lnTo>
                    <a:lnTo>
                      <a:pt x="2857" y="26670"/>
                    </a:lnTo>
                    <a:lnTo>
                      <a:pt x="2178" y="39647"/>
                    </a:lnTo>
                    <a:lnTo>
                      <a:pt x="2000" y="53340"/>
                    </a:lnTo>
                    <a:lnTo>
                      <a:pt x="1178" y="67746"/>
                    </a:lnTo>
                    <a:lnTo>
                      <a:pt x="0" y="90868"/>
                    </a:lnTo>
                    <a:lnTo>
                      <a:pt x="392" y="113133"/>
                    </a:lnTo>
                    <a:lnTo>
                      <a:pt x="4286" y="124968"/>
                    </a:lnTo>
                    <a:lnTo>
                      <a:pt x="9620" y="127254"/>
                    </a:lnTo>
                    <a:lnTo>
                      <a:pt x="18764" y="126492"/>
                    </a:lnTo>
                    <a:lnTo>
                      <a:pt x="48482" y="112776"/>
                    </a:lnTo>
                    <a:lnTo>
                      <a:pt x="53816" y="109728"/>
                    </a:lnTo>
                    <a:lnTo>
                      <a:pt x="55340" y="108204"/>
                    </a:lnTo>
                    <a:lnTo>
                      <a:pt x="59150" y="103632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26" name="Google Shape;3226;p93"/>
              <p:cNvSpPr/>
              <p:nvPr/>
            </p:nvSpPr>
            <p:spPr>
              <a:xfrm>
                <a:off x="4799837" y="2203703"/>
                <a:ext cx="36829" cy="26035"/>
              </a:xfrm>
              <a:custGeom>
                <a:rect b="b" l="l" r="r" t="t"/>
                <a:pathLst>
                  <a:path extrusionOk="0" h="26035" w="36829">
                    <a:moveTo>
                      <a:pt x="0" y="25908"/>
                    </a:moveTo>
                    <a:lnTo>
                      <a:pt x="7762" y="20347"/>
                    </a:lnTo>
                    <a:lnTo>
                      <a:pt x="15240" y="15716"/>
                    </a:lnTo>
                    <a:lnTo>
                      <a:pt x="22717" y="11227"/>
                    </a:lnTo>
                    <a:lnTo>
                      <a:pt x="30479" y="6096"/>
                    </a:lnTo>
                    <a:lnTo>
                      <a:pt x="34290" y="3048"/>
                    </a:lnTo>
                    <a:lnTo>
                      <a:pt x="35051" y="2286"/>
                    </a:lnTo>
                    <a:lnTo>
                      <a:pt x="36575" y="0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27" name="Google Shape;3227;p93"/>
              <p:cNvSpPr/>
              <p:nvPr/>
            </p:nvSpPr>
            <p:spPr>
              <a:xfrm>
                <a:off x="4773929" y="2132075"/>
                <a:ext cx="56514" cy="22860"/>
              </a:xfrm>
              <a:custGeom>
                <a:rect b="b" l="l" r="r" t="t"/>
                <a:pathLst>
                  <a:path extrusionOk="0" h="22860" w="56514">
                    <a:moveTo>
                      <a:pt x="0" y="22860"/>
                    </a:moveTo>
                    <a:lnTo>
                      <a:pt x="36575" y="1524"/>
                    </a:lnTo>
                    <a:lnTo>
                      <a:pt x="46481" y="762"/>
                    </a:lnTo>
                    <a:lnTo>
                      <a:pt x="49529" y="0"/>
                    </a:lnTo>
                    <a:lnTo>
                      <a:pt x="56388" y="762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28" name="Google Shape;3228;p93"/>
              <p:cNvSpPr/>
              <p:nvPr/>
            </p:nvSpPr>
            <p:spPr>
              <a:xfrm>
                <a:off x="4876037" y="2160269"/>
                <a:ext cx="5079" cy="97155"/>
              </a:xfrm>
              <a:custGeom>
                <a:rect b="b" l="l" r="r" t="t"/>
                <a:pathLst>
                  <a:path extrusionOk="0" h="97155" w="5079">
                    <a:moveTo>
                      <a:pt x="4572" y="0"/>
                    </a:moveTo>
                    <a:lnTo>
                      <a:pt x="4441" y="10977"/>
                    </a:lnTo>
                    <a:lnTo>
                      <a:pt x="4095" y="22097"/>
                    </a:lnTo>
                    <a:lnTo>
                      <a:pt x="3607" y="33218"/>
                    </a:lnTo>
                    <a:lnTo>
                      <a:pt x="3048" y="44196"/>
                    </a:lnTo>
                    <a:lnTo>
                      <a:pt x="2595" y="54483"/>
                    </a:lnTo>
                    <a:lnTo>
                      <a:pt x="0" y="92964"/>
                    </a:lnTo>
                    <a:lnTo>
                      <a:pt x="0" y="96774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29" name="Google Shape;3229;p93"/>
              <p:cNvSpPr/>
              <p:nvPr/>
            </p:nvSpPr>
            <p:spPr>
              <a:xfrm>
                <a:off x="4865858" y="2139314"/>
                <a:ext cx="95250" cy="104775"/>
              </a:xfrm>
              <a:custGeom>
                <a:rect b="b" l="l" r="r" t="t"/>
                <a:pathLst>
                  <a:path extrusionOk="0" h="104775" w="95250">
                    <a:moveTo>
                      <a:pt x="1035" y="33909"/>
                    </a:moveTo>
                    <a:lnTo>
                      <a:pt x="0" y="25265"/>
                    </a:lnTo>
                    <a:lnTo>
                      <a:pt x="178" y="19050"/>
                    </a:lnTo>
                    <a:lnTo>
                      <a:pt x="3071" y="13977"/>
                    </a:lnTo>
                    <a:lnTo>
                      <a:pt x="45231" y="381"/>
                    </a:lnTo>
                    <a:lnTo>
                      <a:pt x="52780" y="0"/>
                    </a:lnTo>
                    <a:lnTo>
                      <a:pt x="59900" y="762"/>
                    </a:lnTo>
                    <a:lnTo>
                      <a:pt x="65591" y="3810"/>
                    </a:lnTo>
                    <a:lnTo>
                      <a:pt x="68853" y="10287"/>
                    </a:lnTo>
                    <a:lnTo>
                      <a:pt x="68627" y="20026"/>
                    </a:lnTo>
                    <a:lnTo>
                      <a:pt x="42469" y="55340"/>
                    </a:lnTo>
                    <a:lnTo>
                      <a:pt x="36266" y="60209"/>
                    </a:lnTo>
                    <a:lnTo>
                      <a:pt x="29991" y="65151"/>
                    </a:lnTo>
                    <a:lnTo>
                      <a:pt x="27705" y="67437"/>
                    </a:lnTo>
                    <a:lnTo>
                      <a:pt x="27705" y="68961"/>
                    </a:lnTo>
                    <a:lnTo>
                      <a:pt x="26943" y="71247"/>
                    </a:lnTo>
                    <a:lnTo>
                      <a:pt x="33468" y="74878"/>
                    </a:lnTo>
                    <a:lnTo>
                      <a:pt x="40278" y="78009"/>
                    </a:lnTo>
                    <a:lnTo>
                      <a:pt x="47089" y="80998"/>
                    </a:lnTo>
                    <a:lnTo>
                      <a:pt x="53613" y="84201"/>
                    </a:lnTo>
                    <a:lnTo>
                      <a:pt x="61031" y="87641"/>
                    </a:lnTo>
                    <a:lnTo>
                      <a:pt x="68377" y="91154"/>
                    </a:lnTo>
                    <a:lnTo>
                      <a:pt x="75580" y="94809"/>
                    </a:lnTo>
                    <a:lnTo>
                      <a:pt x="82569" y="98679"/>
                    </a:lnTo>
                    <a:lnTo>
                      <a:pt x="88665" y="101727"/>
                    </a:lnTo>
                    <a:lnTo>
                      <a:pt x="90951" y="103251"/>
                    </a:lnTo>
                    <a:lnTo>
                      <a:pt x="94761" y="104775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30" name="Google Shape;3230;p93"/>
              <p:cNvSpPr/>
              <p:nvPr/>
            </p:nvSpPr>
            <p:spPr>
              <a:xfrm>
                <a:off x="4990337" y="2140172"/>
                <a:ext cx="75564" cy="92710"/>
              </a:xfrm>
              <a:custGeom>
                <a:rect b="b" l="l" r="r" t="t"/>
                <a:pathLst>
                  <a:path extrusionOk="0" h="92710" w="75564">
                    <a:moveTo>
                      <a:pt x="38862" y="9429"/>
                    </a:moveTo>
                    <a:lnTo>
                      <a:pt x="32885" y="4953"/>
                    </a:lnTo>
                    <a:lnTo>
                      <a:pt x="26479" y="1047"/>
                    </a:lnTo>
                    <a:lnTo>
                      <a:pt x="19788" y="0"/>
                    </a:lnTo>
                    <a:lnTo>
                      <a:pt x="12954" y="4095"/>
                    </a:lnTo>
                    <a:lnTo>
                      <a:pt x="6107" y="15049"/>
                    </a:lnTo>
                    <a:lnTo>
                      <a:pt x="2190" y="27717"/>
                    </a:lnTo>
                    <a:lnTo>
                      <a:pt x="416" y="40957"/>
                    </a:lnTo>
                    <a:lnTo>
                      <a:pt x="0" y="53625"/>
                    </a:lnTo>
                    <a:lnTo>
                      <a:pt x="428" y="63257"/>
                    </a:lnTo>
                    <a:lnTo>
                      <a:pt x="36195" y="92106"/>
                    </a:lnTo>
                    <a:lnTo>
                      <a:pt x="48220" y="90797"/>
                    </a:lnTo>
                    <a:lnTo>
                      <a:pt x="58674" y="87915"/>
                    </a:lnTo>
                    <a:lnTo>
                      <a:pt x="67056" y="83343"/>
                    </a:lnTo>
                    <a:lnTo>
                      <a:pt x="70104" y="81819"/>
                    </a:lnTo>
                    <a:lnTo>
                      <a:pt x="75438" y="78009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31" name="Google Shape;3231;p93"/>
              <p:cNvSpPr/>
              <p:nvPr/>
            </p:nvSpPr>
            <p:spPr>
              <a:xfrm>
                <a:off x="5086159" y="2146553"/>
                <a:ext cx="55879" cy="92710"/>
              </a:xfrm>
              <a:custGeom>
                <a:rect b="b" l="l" r="r" t="t"/>
                <a:pathLst>
                  <a:path extrusionOk="0" h="92710" w="55879">
                    <a:moveTo>
                      <a:pt x="3238" y="0"/>
                    </a:moveTo>
                    <a:lnTo>
                      <a:pt x="1976" y="19359"/>
                    </a:lnTo>
                    <a:lnTo>
                      <a:pt x="0" y="44005"/>
                    </a:lnTo>
                    <a:lnTo>
                      <a:pt x="23" y="68365"/>
                    </a:lnTo>
                    <a:lnTo>
                      <a:pt x="4762" y="86868"/>
                    </a:lnTo>
                    <a:lnTo>
                      <a:pt x="7810" y="92202"/>
                    </a:lnTo>
                    <a:lnTo>
                      <a:pt x="15430" y="89916"/>
                    </a:lnTo>
                    <a:lnTo>
                      <a:pt x="20002" y="90678"/>
                    </a:lnTo>
                    <a:lnTo>
                      <a:pt x="52006" y="76199"/>
                    </a:lnTo>
                    <a:lnTo>
                      <a:pt x="55816" y="72389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32" name="Google Shape;3232;p93"/>
              <p:cNvSpPr/>
              <p:nvPr/>
            </p:nvSpPr>
            <p:spPr>
              <a:xfrm>
                <a:off x="5110733" y="2169413"/>
                <a:ext cx="21589" cy="17144"/>
              </a:xfrm>
              <a:custGeom>
                <a:rect b="b" l="l" r="r" t="t"/>
                <a:pathLst>
                  <a:path extrusionOk="0" h="17144" w="21589">
                    <a:moveTo>
                      <a:pt x="0" y="16763"/>
                    </a:moveTo>
                    <a:lnTo>
                      <a:pt x="5476" y="12001"/>
                    </a:lnTo>
                    <a:lnTo>
                      <a:pt x="10667" y="7810"/>
                    </a:lnTo>
                    <a:lnTo>
                      <a:pt x="15859" y="3905"/>
                    </a:lnTo>
                    <a:lnTo>
                      <a:pt x="21336" y="0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33" name="Google Shape;3233;p93"/>
              <p:cNvSpPr/>
              <p:nvPr/>
            </p:nvSpPr>
            <p:spPr>
              <a:xfrm>
                <a:off x="5099303" y="2109977"/>
                <a:ext cx="34289" cy="25400"/>
              </a:xfrm>
              <a:custGeom>
                <a:rect b="b" l="l" r="r" t="t"/>
                <a:pathLst>
                  <a:path extrusionOk="0" h="25400" w="34289">
                    <a:moveTo>
                      <a:pt x="0" y="25146"/>
                    </a:moveTo>
                    <a:lnTo>
                      <a:pt x="29717" y="762"/>
                    </a:lnTo>
                    <a:lnTo>
                      <a:pt x="32003" y="0"/>
                    </a:lnTo>
                    <a:lnTo>
                      <a:pt x="34290" y="0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34" name="Google Shape;3234;p93"/>
              <p:cNvSpPr/>
              <p:nvPr/>
            </p:nvSpPr>
            <p:spPr>
              <a:xfrm>
                <a:off x="5172455" y="2110739"/>
                <a:ext cx="6350" cy="109855"/>
              </a:xfrm>
              <a:custGeom>
                <a:rect b="b" l="l" r="r" t="t"/>
                <a:pathLst>
                  <a:path extrusionOk="0" h="109855" w="6350">
                    <a:moveTo>
                      <a:pt x="0" y="0"/>
                    </a:moveTo>
                    <a:lnTo>
                      <a:pt x="1678" y="11429"/>
                    </a:lnTo>
                    <a:lnTo>
                      <a:pt x="3143" y="22859"/>
                    </a:lnTo>
                    <a:lnTo>
                      <a:pt x="4179" y="34290"/>
                    </a:lnTo>
                    <a:lnTo>
                      <a:pt x="4572" y="45720"/>
                    </a:lnTo>
                    <a:lnTo>
                      <a:pt x="4476" y="61376"/>
                    </a:lnTo>
                    <a:lnTo>
                      <a:pt x="3810" y="77247"/>
                    </a:lnTo>
                    <a:lnTo>
                      <a:pt x="3714" y="92975"/>
                    </a:lnTo>
                    <a:lnTo>
                      <a:pt x="5334" y="108204"/>
                    </a:lnTo>
                    <a:lnTo>
                      <a:pt x="5334" y="108966"/>
                    </a:lnTo>
                    <a:lnTo>
                      <a:pt x="6096" y="109728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35" name="Google Shape;3235;p93"/>
              <p:cNvSpPr/>
              <p:nvPr/>
            </p:nvSpPr>
            <p:spPr>
              <a:xfrm>
                <a:off x="5170169" y="2091975"/>
                <a:ext cx="66675" cy="85089"/>
              </a:xfrm>
              <a:custGeom>
                <a:rect b="b" l="l" r="r" t="t"/>
                <a:pathLst>
                  <a:path extrusionOk="0" h="85089" w="66675">
                    <a:moveTo>
                      <a:pt x="0" y="11144"/>
                    </a:moveTo>
                    <a:lnTo>
                      <a:pt x="11203" y="5524"/>
                    </a:lnTo>
                    <a:lnTo>
                      <a:pt x="21621" y="1619"/>
                    </a:lnTo>
                    <a:lnTo>
                      <a:pt x="32468" y="0"/>
                    </a:lnTo>
                    <a:lnTo>
                      <a:pt x="44958" y="1238"/>
                    </a:lnTo>
                    <a:lnTo>
                      <a:pt x="53863" y="4393"/>
                    </a:lnTo>
                    <a:lnTo>
                      <a:pt x="60198" y="9334"/>
                    </a:lnTo>
                    <a:lnTo>
                      <a:pt x="64246" y="16132"/>
                    </a:lnTo>
                    <a:lnTo>
                      <a:pt x="66294" y="24860"/>
                    </a:lnTo>
                    <a:lnTo>
                      <a:pt x="65793" y="35730"/>
                    </a:lnTo>
                    <a:lnTo>
                      <a:pt x="41326" y="68222"/>
                    </a:lnTo>
                    <a:lnTo>
                      <a:pt x="18288" y="84296"/>
                    </a:lnTo>
                    <a:lnTo>
                      <a:pt x="16764" y="84296"/>
                    </a:lnTo>
                    <a:lnTo>
                      <a:pt x="16002" y="85058"/>
                    </a:lnTo>
                    <a:lnTo>
                      <a:pt x="14478" y="85058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36" name="Google Shape;3236;p93"/>
              <p:cNvSpPr/>
              <p:nvPr/>
            </p:nvSpPr>
            <p:spPr>
              <a:xfrm>
                <a:off x="5278373" y="2094737"/>
                <a:ext cx="63500" cy="13969"/>
              </a:xfrm>
              <a:custGeom>
                <a:rect b="b" l="l" r="r" t="t"/>
                <a:pathLst>
                  <a:path extrusionOk="0" h="13969" w="63500">
                    <a:moveTo>
                      <a:pt x="0" y="13715"/>
                    </a:moveTo>
                    <a:lnTo>
                      <a:pt x="9036" y="11560"/>
                    </a:lnTo>
                    <a:lnTo>
                      <a:pt x="18002" y="9620"/>
                    </a:lnTo>
                    <a:lnTo>
                      <a:pt x="27110" y="7822"/>
                    </a:lnTo>
                    <a:lnTo>
                      <a:pt x="36576" y="6095"/>
                    </a:lnTo>
                    <a:lnTo>
                      <a:pt x="44196" y="3809"/>
                    </a:lnTo>
                    <a:lnTo>
                      <a:pt x="53340" y="2285"/>
                    </a:lnTo>
                    <a:lnTo>
                      <a:pt x="60960" y="0"/>
                    </a:lnTo>
                    <a:lnTo>
                      <a:pt x="63246" y="0"/>
                    </a:lnTo>
                    <a:lnTo>
                      <a:pt x="60198" y="0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37" name="Google Shape;3237;p93"/>
              <p:cNvSpPr/>
              <p:nvPr/>
            </p:nvSpPr>
            <p:spPr>
              <a:xfrm>
                <a:off x="5304913" y="2098547"/>
                <a:ext cx="24129" cy="94614"/>
              </a:xfrm>
              <a:custGeom>
                <a:rect b="b" l="l" r="r" t="t"/>
                <a:pathLst>
                  <a:path extrusionOk="0" h="94614" w="24129">
                    <a:moveTo>
                      <a:pt x="23752" y="0"/>
                    </a:moveTo>
                    <a:lnTo>
                      <a:pt x="16894" y="3810"/>
                    </a:lnTo>
                    <a:lnTo>
                      <a:pt x="9274" y="6858"/>
                    </a:lnTo>
                    <a:lnTo>
                      <a:pt x="5464" y="14478"/>
                    </a:lnTo>
                    <a:lnTo>
                      <a:pt x="1738" y="22407"/>
                    </a:lnTo>
                    <a:lnTo>
                      <a:pt x="226" y="31051"/>
                    </a:lnTo>
                    <a:lnTo>
                      <a:pt x="0" y="39981"/>
                    </a:lnTo>
                    <a:lnTo>
                      <a:pt x="130" y="48768"/>
                    </a:lnTo>
                    <a:lnTo>
                      <a:pt x="0" y="59400"/>
                    </a:lnTo>
                    <a:lnTo>
                      <a:pt x="7750" y="94488"/>
                    </a:lnTo>
                    <a:lnTo>
                      <a:pt x="10036" y="93726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38" name="Google Shape;3238;p93"/>
              <p:cNvSpPr/>
              <p:nvPr/>
            </p:nvSpPr>
            <p:spPr>
              <a:xfrm>
                <a:off x="5369051" y="2100833"/>
                <a:ext cx="6985" cy="102235"/>
              </a:xfrm>
              <a:custGeom>
                <a:rect b="b" l="l" r="r" t="t"/>
                <a:pathLst>
                  <a:path extrusionOk="0" h="102235" w="6985">
                    <a:moveTo>
                      <a:pt x="6858" y="0"/>
                    </a:moveTo>
                    <a:lnTo>
                      <a:pt x="5334" y="41148"/>
                    </a:lnTo>
                    <a:lnTo>
                      <a:pt x="2762" y="63246"/>
                    </a:lnTo>
                    <a:lnTo>
                      <a:pt x="1583" y="74366"/>
                    </a:lnTo>
                    <a:lnTo>
                      <a:pt x="762" y="85344"/>
                    </a:lnTo>
                    <a:lnTo>
                      <a:pt x="0" y="91440"/>
                    </a:lnTo>
                    <a:lnTo>
                      <a:pt x="0" y="96774"/>
                    </a:lnTo>
                    <a:lnTo>
                      <a:pt x="0" y="102107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39" name="Google Shape;3239;p93"/>
              <p:cNvSpPr/>
              <p:nvPr/>
            </p:nvSpPr>
            <p:spPr>
              <a:xfrm>
                <a:off x="5372099" y="2086915"/>
                <a:ext cx="77470" cy="92710"/>
              </a:xfrm>
              <a:custGeom>
                <a:rect b="b" l="l" r="r" t="t"/>
                <a:pathLst>
                  <a:path extrusionOk="0" h="92710" w="77470">
                    <a:moveTo>
                      <a:pt x="0" y="14680"/>
                    </a:moveTo>
                    <a:lnTo>
                      <a:pt x="8251" y="6643"/>
                    </a:lnTo>
                    <a:lnTo>
                      <a:pt x="15144" y="1821"/>
                    </a:lnTo>
                    <a:lnTo>
                      <a:pt x="23038" y="0"/>
                    </a:lnTo>
                    <a:lnTo>
                      <a:pt x="34290" y="964"/>
                    </a:lnTo>
                    <a:lnTo>
                      <a:pt x="41683" y="2845"/>
                    </a:lnTo>
                    <a:lnTo>
                      <a:pt x="47720" y="6298"/>
                    </a:lnTo>
                    <a:lnTo>
                      <a:pt x="52185" y="11465"/>
                    </a:lnTo>
                    <a:lnTo>
                      <a:pt x="54864" y="18490"/>
                    </a:lnTo>
                    <a:lnTo>
                      <a:pt x="54542" y="26979"/>
                    </a:lnTo>
                    <a:lnTo>
                      <a:pt x="29718" y="57733"/>
                    </a:lnTo>
                    <a:lnTo>
                      <a:pt x="23788" y="62662"/>
                    </a:lnTo>
                    <a:lnTo>
                      <a:pt x="18288" y="68020"/>
                    </a:lnTo>
                    <a:lnTo>
                      <a:pt x="15240" y="71068"/>
                    </a:lnTo>
                    <a:lnTo>
                      <a:pt x="16764" y="71068"/>
                    </a:lnTo>
                    <a:lnTo>
                      <a:pt x="16002" y="74878"/>
                    </a:lnTo>
                    <a:lnTo>
                      <a:pt x="22098" y="77926"/>
                    </a:lnTo>
                    <a:lnTo>
                      <a:pt x="27432" y="79450"/>
                    </a:lnTo>
                    <a:lnTo>
                      <a:pt x="34290" y="80974"/>
                    </a:lnTo>
                    <a:lnTo>
                      <a:pt x="41159" y="82700"/>
                    </a:lnTo>
                    <a:lnTo>
                      <a:pt x="48101" y="84498"/>
                    </a:lnTo>
                    <a:lnTo>
                      <a:pt x="55185" y="86439"/>
                    </a:lnTo>
                    <a:lnTo>
                      <a:pt x="62484" y="88594"/>
                    </a:lnTo>
                    <a:lnTo>
                      <a:pt x="67056" y="90118"/>
                    </a:lnTo>
                    <a:lnTo>
                      <a:pt x="71628" y="90880"/>
                    </a:lnTo>
                    <a:lnTo>
                      <a:pt x="76962" y="92404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40" name="Google Shape;3240;p93"/>
              <p:cNvSpPr/>
              <p:nvPr/>
            </p:nvSpPr>
            <p:spPr>
              <a:xfrm>
                <a:off x="5465063" y="2106644"/>
                <a:ext cx="47625" cy="66675"/>
              </a:xfrm>
              <a:custGeom>
                <a:rect b="b" l="l" r="r" t="t"/>
                <a:pathLst>
                  <a:path extrusionOk="0" h="66675" w="47625">
                    <a:moveTo>
                      <a:pt x="0" y="6381"/>
                    </a:moveTo>
                    <a:lnTo>
                      <a:pt x="6096" y="46005"/>
                    </a:lnTo>
                    <a:lnTo>
                      <a:pt x="26670" y="66579"/>
                    </a:lnTo>
                    <a:lnTo>
                      <a:pt x="34290" y="64293"/>
                    </a:lnTo>
                    <a:lnTo>
                      <a:pt x="47244" y="34575"/>
                    </a:lnTo>
                    <a:lnTo>
                      <a:pt x="46410" y="27003"/>
                    </a:lnTo>
                    <a:lnTo>
                      <a:pt x="15871" y="0"/>
                    </a:lnTo>
                    <a:lnTo>
                      <a:pt x="9143" y="285"/>
                    </a:lnTo>
                    <a:lnTo>
                      <a:pt x="9143" y="1047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41" name="Google Shape;3241;p93"/>
              <p:cNvSpPr/>
              <p:nvPr/>
            </p:nvSpPr>
            <p:spPr>
              <a:xfrm>
                <a:off x="5543550" y="2099309"/>
                <a:ext cx="8254" cy="66039"/>
              </a:xfrm>
              <a:custGeom>
                <a:rect b="b" l="l" r="r" t="t"/>
                <a:pathLst>
                  <a:path extrusionOk="0" h="66039" w="8254">
                    <a:moveTo>
                      <a:pt x="0" y="0"/>
                    </a:moveTo>
                    <a:lnTo>
                      <a:pt x="7703" y="39743"/>
                    </a:lnTo>
                    <a:lnTo>
                      <a:pt x="7715" y="46863"/>
                    </a:lnTo>
                    <a:lnTo>
                      <a:pt x="7298" y="53982"/>
                    </a:lnTo>
                    <a:lnTo>
                      <a:pt x="6096" y="60960"/>
                    </a:lnTo>
                    <a:lnTo>
                      <a:pt x="5334" y="62484"/>
                    </a:lnTo>
                    <a:lnTo>
                      <a:pt x="4572" y="64008"/>
                    </a:lnTo>
                    <a:lnTo>
                      <a:pt x="4572" y="65532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42" name="Google Shape;3242;p93"/>
              <p:cNvSpPr/>
              <p:nvPr/>
            </p:nvSpPr>
            <p:spPr>
              <a:xfrm>
                <a:off x="5552694" y="2046731"/>
                <a:ext cx="88264" cy="121285"/>
              </a:xfrm>
              <a:custGeom>
                <a:rect b="b" l="l" r="r" t="t"/>
                <a:pathLst>
                  <a:path extrusionOk="0" h="121285" w="88264">
                    <a:moveTo>
                      <a:pt x="0" y="51053"/>
                    </a:moveTo>
                    <a:lnTo>
                      <a:pt x="33528" y="76961"/>
                    </a:lnTo>
                    <a:lnTo>
                      <a:pt x="40516" y="84391"/>
                    </a:lnTo>
                    <a:lnTo>
                      <a:pt x="47720" y="91820"/>
                    </a:lnTo>
                    <a:lnTo>
                      <a:pt x="55066" y="99250"/>
                    </a:lnTo>
                    <a:lnTo>
                      <a:pt x="62484" y="106679"/>
                    </a:lnTo>
                    <a:lnTo>
                      <a:pt x="67056" y="111251"/>
                    </a:lnTo>
                    <a:lnTo>
                      <a:pt x="73914" y="118871"/>
                    </a:lnTo>
                    <a:lnTo>
                      <a:pt x="81534" y="121157"/>
                    </a:lnTo>
                    <a:lnTo>
                      <a:pt x="84582" y="121157"/>
                    </a:lnTo>
                    <a:lnTo>
                      <a:pt x="85344" y="121157"/>
                    </a:lnTo>
                    <a:lnTo>
                      <a:pt x="86868" y="120395"/>
                    </a:lnTo>
                    <a:lnTo>
                      <a:pt x="87737" y="113537"/>
                    </a:lnTo>
                    <a:lnTo>
                      <a:pt x="88106" y="106679"/>
                    </a:lnTo>
                    <a:lnTo>
                      <a:pt x="88046" y="99821"/>
                    </a:lnTo>
                    <a:lnTo>
                      <a:pt x="83022" y="53959"/>
                    </a:lnTo>
                    <a:lnTo>
                      <a:pt x="80772" y="41147"/>
                    </a:lnTo>
                    <a:lnTo>
                      <a:pt x="79557" y="32218"/>
                    </a:lnTo>
                    <a:lnTo>
                      <a:pt x="69341" y="1523"/>
                    </a:lnTo>
                    <a:lnTo>
                      <a:pt x="68580" y="0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3243" name="Google Shape;3243;p93"/>
          <p:cNvGrpSpPr/>
          <p:nvPr/>
        </p:nvGrpSpPr>
        <p:grpSpPr>
          <a:xfrm>
            <a:off x="1328389" y="901713"/>
            <a:ext cx="1831921" cy="397820"/>
            <a:chOff x="2142743" y="2848116"/>
            <a:chExt cx="1040155" cy="336281"/>
          </a:xfrm>
        </p:grpSpPr>
        <p:sp>
          <p:nvSpPr>
            <p:cNvPr id="3244" name="Google Shape;3244;p93"/>
            <p:cNvSpPr/>
            <p:nvPr/>
          </p:nvSpPr>
          <p:spPr>
            <a:xfrm>
              <a:off x="2263139" y="3077717"/>
              <a:ext cx="855980" cy="106680"/>
            </a:xfrm>
            <a:custGeom>
              <a:rect b="b" l="l" r="r" t="t"/>
              <a:pathLst>
                <a:path extrusionOk="0" h="106680" w="855980">
                  <a:moveTo>
                    <a:pt x="0" y="105918"/>
                  </a:moveTo>
                  <a:lnTo>
                    <a:pt x="14739" y="106334"/>
                  </a:lnTo>
                  <a:lnTo>
                    <a:pt x="29337" y="106394"/>
                  </a:lnTo>
                  <a:lnTo>
                    <a:pt x="43934" y="106025"/>
                  </a:lnTo>
                  <a:lnTo>
                    <a:pt x="89082" y="102929"/>
                  </a:lnTo>
                  <a:lnTo>
                    <a:pt x="150185" y="96476"/>
                  </a:lnTo>
                  <a:lnTo>
                    <a:pt x="223444" y="87927"/>
                  </a:lnTo>
                  <a:lnTo>
                    <a:pt x="266223" y="82962"/>
                  </a:lnTo>
                  <a:lnTo>
                    <a:pt x="308860" y="77854"/>
                  </a:lnTo>
                  <a:lnTo>
                    <a:pt x="351282" y="72390"/>
                  </a:lnTo>
                  <a:lnTo>
                    <a:pt x="397894" y="65710"/>
                  </a:lnTo>
                  <a:lnTo>
                    <a:pt x="444150" y="58388"/>
                  </a:lnTo>
                  <a:lnTo>
                    <a:pt x="490263" y="50637"/>
                  </a:lnTo>
                  <a:lnTo>
                    <a:pt x="536448" y="42672"/>
                  </a:lnTo>
                  <a:lnTo>
                    <a:pt x="575310" y="35968"/>
                  </a:lnTo>
                  <a:lnTo>
                    <a:pt x="614172" y="29622"/>
                  </a:lnTo>
                  <a:lnTo>
                    <a:pt x="653034" y="23705"/>
                  </a:lnTo>
                  <a:lnTo>
                    <a:pt x="691896" y="18288"/>
                  </a:lnTo>
                  <a:lnTo>
                    <a:pt x="743330" y="12192"/>
                  </a:lnTo>
                  <a:lnTo>
                    <a:pt x="794766" y="8382"/>
                  </a:lnTo>
                  <a:lnTo>
                    <a:pt x="841247" y="6858"/>
                  </a:lnTo>
                  <a:lnTo>
                    <a:pt x="845819" y="6858"/>
                  </a:lnTo>
                  <a:lnTo>
                    <a:pt x="851154" y="6858"/>
                  </a:lnTo>
                  <a:lnTo>
                    <a:pt x="855726" y="6858"/>
                  </a:lnTo>
                  <a:lnTo>
                    <a:pt x="854963" y="6096"/>
                  </a:lnTo>
                  <a:lnTo>
                    <a:pt x="848868" y="4572"/>
                  </a:lnTo>
                  <a:lnTo>
                    <a:pt x="848106" y="3810"/>
                  </a:lnTo>
                  <a:lnTo>
                    <a:pt x="845819" y="2286"/>
                  </a:lnTo>
                  <a:lnTo>
                    <a:pt x="843534" y="1524"/>
                  </a:lnTo>
                  <a:lnTo>
                    <a:pt x="841247" y="0"/>
                  </a:lnTo>
                </a:path>
              </a:pathLst>
            </a:custGeom>
            <a:noFill/>
            <a:ln cap="flat" cmpd="sng" w="22900">
              <a:solidFill>
                <a:srgbClr val="008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245" name="Google Shape;3245;p93"/>
            <p:cNvGrpSpPr/>
            <p:nvPr/>
          </p:nvGrpSpPr>
          <p:grpSpPr>
            <a:xfrm>
              <a:off x="2142743" y="2848116"/>
              <a:ext cx="1040155" cy="264399"/>
              <a:chOff x="2142743" y="2848116"/>
              <a:chExt cx="1040155" cy="264399"/>
            </a:xfrm>
          </p:grpSpPr>
          <p:sp>
            <p:nvSpPr>
              <p:cNvPr id="3246" name="Google Shape;3246;p93"/>
              <p:cNvSpPr/>
              <p:nvPr/>
            </p:nvSpPr>
            <p:spPr>
              <a:xfrm>
                <a:off x="2142743" y="2974085"/>
                <a:ext cx="34289" cy="138430"/>
              </a:xfrm>
              <a:custGeom>
                <a:rect b="b" l="l" r="r" t="t"/>
                <a:pathLst>
                  <a:path extrusionOk="0" h="138430" w="34289">
                    <a:moveTo>
                      <a:pt x="34289" y="0"/>
                    </a:moveTo>
                    <a:lnTo>
                      <a:pt x="29277" y="19419"/>
                    </a:lnTo>
                    <a:lnTo>
                      <a:pt x="24479" y="38766"/>
                    </a:lnTo>
                    <a:lnTo>
                      <a:pt x="19823" y="57971"/>
                    </a:lnTo>
                    <a:lnTo>
                      <a:pt x="15239" y="76962"/>
                    </a:lnTo>
                    <a:lnTo>
                      <a:pt x="11251" y="92273"/>
                    </a:lnTo>
                    <a:lnTo>
                      <a:pt x="7334" y="107441"/>
                    </a:lnTo>
                    <a:lnTo>
                      <a:pt x="3559" y="122610"/>
                    </a:lnTo>
                    <a:lnTo>
                      <a:pt x="0" y="137922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47" name="Google Shape;3247;p93"/>
              <p:cNvSpPr/>
              <p:nvPr/>
            </p:nvSpPr>
            <p:spPr>
              <a:xfrm>
                <a:off x="2161031" y="2926841"/>
                <a:ext cx="70485" cy="173989"/>
              </a:xfrm>
              <a:custGeom>
                <a:rect b="b" l="l" r="r" t="t"/>
                <a:pathLst>
                  <a:path extrusionOk="0" h="173989" w="70485">
                    <a:moveTo>
                      <a:pt x="0" y="0"/>
                    </a:moveTo>
                    <a:lnTo>
                      <a:pt x="22764" y="37147"/>
                    </a:lnTo>
                    <a:lnTo>
                      <a:pt x="42672" y="75437"/>
                    </a:lnTo>
                    <a:lnTo>
                      <a:pt x="60102" y="114681"/>
                    </a:lnTo>
                    <a:lnTo>
                      <a:pt x="70104" y="156210"/>
                    </a:lnTo>
                    <a:lnTo>
                      <a:pt x="70104" y="165353"/>
                    </a:lnTo>
                    <a:lnTo>
                      <a:pt x="70104" y="167639"/>
                    </a:lnTo>
                    <a:lnTo>
                      <a:pt x="70104" y="173735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48" name="Google Shape;3248;p93"/>
              <p:cNvSpPr/>
              <p:nvPr/>
            </p:nvSpPr>
            <p:spPr>
              <a:xfrm>
                <a:off x="2145029" y="3044951"/>
                <a:ext cx="86360" cy="17144"/>
              </a:xfrm>
              <a:custGeom>
                <a:rect b="b" l="l" r="r" t="t"/>
                <a:pathLst>
                  <a:path extrusionOk="0" h="17144" w="86360">
                    <a:moveTo>
                      <a:pt x="0" y="16763"/>
                    </a:moveTo>
                    <a:lnTo>
                      <a:pt x="11441" y="14049"/>
                    </a:lnTo>
                    <a:lnTo>
                      <a:pt x="22955" y="11620"/>
                    </a:lnTo>
                    <a:lnTo>
                      <a:pt x="34611" y="9477"/>
                    </a:lnTo>
                    <a:lnTo>
                      <a:pt x="46482" y="7619"/>
                    </a:lnTo>
                    <a:lnTo>
                      <a:pt x="56316" y="5464"/>
                    </a:lnTo>
                    <a:lnTo>
                      <a:pt x="66294" y="3524"/>
                    </a:lnTo>
                    <a:lnTo>
                      <a:pt x="76271" y="1726"/>
                    </a:lnTo>
                    <a:lnTo>
                      <a:pt x="86106" y="0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49" name="Google Shape;3249;p93"/>
              <p:cNvSpPr/>
              <p:nvPr/>
            </p:nvSpPr>
            <p:spPr>
              <a:xfrm>
                <a:off x="2256281" y="2957167"/>
                <a:ext cx="74294" cy="130810"/>
              </a:xfrm>
              <a:custGeom>
                <a:rect b="b" l="l" r="r" t="t"/>
                <a:pathLst>
                  <a:path extrusionOk="0" h="130810" w="74294">
                    <a:moveTo>
                      <a:pt x="34289" y="10822"/>
                    </a:moveTo>
                    <a:lnTo>
                      <a:pt x="27765" y="5595"/>
                    </a:lnTo>
                    <a:lnTo>
                      <a:pt x="20954" y="1012"/>
                    </a:lnTo>
                    <a:lnTo>
                      <a:pt x="14144" y="0"/>
                    </a:lnTo>
                    <a:lnTo>
                      <a:pt x="7619" y="5488"/>
                    </a:lnTo>
                    <a:lnTo>
                      <a:pt x="3536" y="15001"/>
                    </a:lnTo>
                    <a:lnTo>
                      <a:pt x="1238" y="25015"/>
                    </a:lnTo>
                    <a:lnTo>
                      <a:pt x="226" y="35171"/>
                    </a:lnTo>
                    <a:lnTo>
                      <a:pt x="0" y="45112"/>
                    </a:lnTo>
                    <a:lnTo>
                      <a:pt x="1345" y="56947"/>
                    </a:lnTo>
                    <a:lnTo>
                      <a:pt x="41909" y="79402"/>
                    </a:lnTo>
                    <a:lnTo>
                      <a:pt x="50744" y="80950"/>
                    </a:lnTo>
                    <a:lnTo>
                      <a:pt x="59435" y="83212"/>
                    </a:lnTo>
                    <a:lnTo>
                      <a:pt x="67055" y="85498"/>
                    </a:lnTo>
                    <a:lnTo>
                      <a:pt x="73151" y="87022"/>
                    </a:lnTo>
                    <a:lnTo>
                      <a:pt x="48994" y="121669"/>
                    </a:lnTo>
                    <a:lnTo>
                      <a:pt x="22097" y="130456"/>
                    </a:lnTo>
                    <a:lnTo>
                      <a:pt x="16001" y="130456"/>
                    </a:lnTo>
                    <a:lnTo>
                      <a:pt x="13715" y="130456"/>
                    </a:lnTo>
                    <a:lnTo>
                      <a:pt x="11429" y="125884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50" name="Google Shape;3250;p93"/>
              <p:cNvSpPr/>
              <p:nvPr/>
            </p:nvSpPr>
            <p:spPr>
              <a:xfrm>
                <a:off x="2338577" y="2952226"/>
                <a:ext cx="69214" cy="116839"/>
              </a:xfrm>
              <a:custGeom>
                <a:rect b="b" l="l" r="r" t="t"/>
                <a:pathLst>
                  <a:path extrusionOk="0" h="116839" w="69214">
                    <a:moveTo>
                      <a:pt x="39624" y="8143"/>
                    </a:moveTo>
                    <a:lnTo>
                      <a:pt x="32813" y="4857"/>
                    </a:lnTo>
                    <a:lnTo>
                      <a:pt x="24574" y="1285"/>
                    </a:lnTo>
                    <a:lnTo>
                      <a:pt x="16049" y="0"/>
                    </a:lnTo>
                    <a:lnTo>
                      <a:pt x="8382" y="3571"/>
                    </a:lnTo>
                    <a:lnTo>
                      <a:pt x="3964" y="9929"/>
                    </a:lnTo>
                    <a:lnTo>
                      <a:pt x="1619" y="17287"/>
                    </a:lnTo>
                    <a:lnTo>
                      <a:pt x="559" y="25217"/>
                    </a:lnTo>
                    <a:lnTo>
                      <a:pt x="0" y="33289"/>
                    </a:lnTo>
                    <a:lnTo>
                      <a:pt x="1131" y="41362"/>
                    </a:lnTo>
                    <a:lnTo>
                      <a:pt x="41338" y="59769"/>
                    </a:lnTo>
                    <a:lnTo>
                      <a:pt x="53316" y="60864"/>
                    </a:lnTo>
                    <a:lnTo>
                      <a:pt x="64008" y="64531"/>
                    </a:lnTo>
                    <a:lnTo>
                      <a:pt x="68734" y="70485"/>
                    </a:lnTo>
                    <a:lnTo>
                      <a:pt x="67532" y="77295"/>
                    </a:lnTo>
                    <a:lnTo>
                      <a:pt x="31658" y="108954"/>
                    </a:lnTo>
                    <a:lnTo>
                      <a:pt x="12954" y="115585"/>
                    </a:lnTo>
                    <a:lnTo>
                      <a:pt x="10668" y="116347"/>
                    </a:lnTo>
                    <a:lnTo>
                      <a:pt x="4572" y="115585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51" name="Google Shape;3251;p93"/>
              <p:cNvSpPr/>
              <p:nvPr/>
            </p:nvSpPr>
            <p:spPr>
              <a:xfrm>
                <a:off x="2428874" y="2968751"/>
                <a:ext cx="60960" cy="92710"/>
              </a:xfrm>
              <a:custGeom>
                <a:rect b="b" l="l" r="r" t="t"/>
                <a:pathLst>
                  <a:path extrusionOk="0" h="92710" w="60960">
                    <a:moveTo>
                      <a:pt x="1905" y="20574"/>
                    </a:moveTo>
                    <a:lnTo>
                      <a:pt x="452" y="31361"/>
                    </a:lnTo>
                    <a:lnTo>
                      <a:pt x="0" y="40576"/>
                    </a:lnTo>
                    <a:lnTo>
                      <a:pt x="1262" y="49506"/>
                    </a:lnTo>
                    <a:lnTo>
                      <a:pt x="23241" y="84582"/>
                    </a:lnTo>
                    <a:lnTo>
                      <a:pt x="37719" y="92202"/>
                    </a:lnTo>
                    <a:lnTo>
                      <a:pt x="43815" y="89154"/>
                    </a:lnTo>
                    <a:lnTo>
                      <a:pt x="60031" y="54197"/>
                    </a:lnTo>
                    <a:lnTo>
                      <a:pt x="60769" y="44577"/>
                    </a:lnTo>
                    <a:lnTo>
                      <a:pt x="60650" y="34956"/>
                    </a:lnTo>
                    <a:lnTo>
                      <a:pt x="59817" y="25908"/>
                    </a:lnTo>
                    <a:lnTo>
                      <a:pt x="57923" y="19752"/>
                    </a:lnTo>
                    <a:lnTo>
                      <a:pt x="54959" y="13811"/>
                    </a:lnTo>
                    <a:lnTo>
                      <a:pt x="51565" y="8012"/>
                    </a:lnTo>
                    <a:lnTo>
                      <a:pt x="48387" y="2286"/>
                    </a:lnTo>
                    <a:lnTo>
                      <a:pt x="48387" y="1524"/>
                    </a:lnTo>
                    <a:lnTo>
                      <a:pt x="47625" y="762"/>
                    </a:lnTo>
                    <a:lnTo>
                      <a:pt x="47625" y="0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52" name="Google Shape;3252;p93"/>
              <p:cNvSpPr/>
              <p:nvPr/>
            </p:nvSpPr>
            <p:spPr>
              <a:xfrm>
                <a:off x="2526791" y="2962655"/>
                <a:ext cx="9525" cy="81280"/>
              </a:xfrm>
              <a:custGeom>
                <a:rect b="b" l="l" r="r" t="t"/>
                <a:pathLst>
                  <a:path extrusionOk="0" h="81280" w="9525">
                    <a:moveTo>
                      <a:pt x="0" y="0"/>
                    </a:moveTo>
                    <a:lnTo>
                      <a:pt x="1393" y="9013"/>
                    </a:lnTo>
                    <a:lnTo>
                      <a:pt x="3143" y="17811"/>
                    </a:lnTo>
                    <a:lnTo>
                      <a:pt x="5036" y="26467"/>
                    </a:lnTo>
                    <a:lnTo>
                      <a:pt x="6858" y="35052"/>
                    </a:lnTo>
                    <a:lnTo>
                      <a:pt x="9144" y="73914"/>
                    </a:lnTo>
                    <a:lnTo>
                      <a:pt x="9144" y="76200"/>
                    </a:lnTo>
                    <a:lnTo>
                      <a:pt x="9144" y="80772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53" name="Google Shape;3253;p93"/>
              <p:cNvSpPr/>
              <p:nvPr/>
            </p:nvSpPr>
            <p:spPr>
              <a:xfrm>
                <a:off x="2533649" y="2947415"/>
                <a:ext cx="78739" cy="109219"/>
              </a:xfrm>
              <a:custGeom>
                <a:rect b="b" l="l" r="r" t="t"/>
                <a:pathLst>
                  <a:path extrusionOk="0" h="109219" w="78739">
                    <a:moveTo>
                      <a:pt x="0" y="22860"/>
                    </a:moveTo>
                    <a:lnTo>
                      <a:pt x="38862" y="44958"/>
                    </a:lnTo>
                    <a:lnTo>
                      <a:pt x="42672" y="41910"/>
                    </a:lnTo>
                    <a:lnTo>
                      <a:pt x="48768" y="37338"/>
                    </a:lnTo>
                    <a:lnTo>
                      <a:pt x="51053" y="28194"/>
                    </a:lnTo>
                    <a:lnTo>
                      <a:pt x="54102" y="22098"/>
                    </a:lnTo>
                    <a:lnTo>
                      <a:pt x="56388" y="16002"/>
                    </a:lnTo>
                    <a:lnTo>
                      <a:pt x="58674" y="9144"/>
                    </a:lnTo>
                    <a:lnTo>
                      <a:pt x="60960" y="3048"/>
                    </a:lnTo>
                    <a:lnTo>
                      <a:pt x="62484" y="762"/>
                    </a:lnTo>
                    <a:lnTo>
                      <a:pt x="62484" y="0"/>
                    </a:lnTo>
                    <a:lnTo>
                      <a:pt x="64008" y="0"/>
                    </a:lnTo>
                    <a:lnTo>
                      <a:pt x="65532" y="6858"/>
                    </a:lnTo>
                    <a:lnTo>
                      <a:pt x="67818" y="14478"/>
                    </a:lnTo>
                    <a:lnTo>
                      <a:pt x="68580" y="22098"/>
                    </a:lnTo>
                    <a:lnTo>
                      <a:pt x="69508" y="38671"/>
                    </a:lnTo>
                    <a:lnTo>
                      <a:pt x="70294" y="55245"/>
                    </a:lnTo>
                    <a:lnTo>
                      <a:pt x="71366" y="71818"/>
                    </a:lnTo>
                    <a:lnTo>
                      <a:pt x="73152" y="88392"/>
                    </a:lnTo>
                    <a:lnTo>
                      <a:pt x="73914" y="96012"/>
                    </a:lnTo>
                    <a:lnTo>
                      <a:pt x="75438" y="102108"/>
                    </a:lnTo>
                    <a:lnTo>
                      <a:pt x="78486" y="108966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54" name="Google Shape;3254;p93"/>
              <p:cNvSpPr/>
              <p:nvPr/>
            </p:nvSpPr>
            <p:spPr>
              <a:xfrm>
                <a:off x="2650997" y="2952749"/>
                <a:ext cx="3175" cy="116839"/>
              </a:xfrm>
              <a:custGeom>
                <a:rect b="b" l="l" r="r" t="t"/>
                <a:pathLst>
                  <a:path extrusionOk="0" h="116839" w="3175">
                    <a:moveTo>
                      <a:pt x="0" y="0"/>
                    </a:moveTo>
                    <a:lnTo>
                      <a:pt x="2464" y="40076"/>
                    </a:lnTo>
                    <a:lnTo>
                      <a:pt x="3048" y="69330"/>
                    </a:lnTo>
                    <a:lnTo>
                      <a:pt x="3048" y="85248"/>
                    </a:lnTo>
                    <a:lnTo>
                      <a:pt x="3048" y="101024"/>
                    </a:lnTo>
                    <a:lnTo>
                      <a:pt x="3048" y="116586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55" name="Google Shape;3255;p93"/>
              <p:cNvSpPr/>
              <p:nvPr/>
            </p:nvSpPr>
            <p:spPr>
              <a:xfrm>
                <a:off x="2641853" y="2936843"/>
                <a:ext cx="55880" cy="70485"/>
              </a:xfrm>
              <a:custGeom>
                <a:rect b="b" l="l" r="r" t="t"/>
                <a:pathLst>
                  <a:path extrusionOk="0" h="70485" w="55880">
                    <a:moveTo>
                      <a:pt x="0" y="12858"/>
                    </a:moveTo>
                    <a:lnTo>
                      <a:pt x="9501" y="6572"/>
                    </a:lnTo>
                    <a:lnTo>
                      <a:pt x="18287" y="2000"/>
                    </a:lnTo>
                    <a:lnTo>
                      <a:pt x="27646" y="0"/>
                    </a:lnTo>
                    <a:lnTo>
                      <a:pt x="38862" y="1428"/>
                    </a:lnTo>
                    <a:lnTo>
                      <a:pt x="48006" y="3714"/>
                    </a:lnTo>
                    <a:lnTo>
                      <a:pt x="54102" y="11334"/>
                    </a:lnTo>
                    <a:lnTo>
                      <a:pt x="55626" y="20478"/>
                    </a:lnTo>
                    <a:lnTo>
                      <a:pt x="54947" y="29979"/>
                    </a:lnTo>
                    <a:lnTo>
                      <a:pt x="28289" y="62674"/>
                    </a:lnTo>
                    <a:lnTo>
                      <a:pt x="22157" y="66734"/>
                    </a:lnTo>
                    <a:lnTo>
                      <a:pt x="15240" y="70008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3256" name="Google Shape;3256;p93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2734030" y="2848116"/>
                <a:ext cx="448868" cy="19228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3257" name="Google Shape;3257;p93"/>
          <p:cNvGrpSpPr/>
          <p:nvPr/>
        </p:nvGrpSpPr>
        <p:grpSpPr>
          <a:xfrm>
            <a:off x="3153936" y="3181122"/>
            <a:ext cx="2942938" cy="1785206"/>
            <a:chOff x="215620" y="4108678"/>
            <a:chExt cx="2488743" cy="2273858"/>
          </a:xfrm>
        </p:grpSpPr>
        <p:pic>
          <p:nvPicPr>
            <p:cNvPr id="3258" name="Google Shape;3258;p9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621510" y="6121882"/>
              <a:ext cx="121208" cy="26065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59" name="Google Shape;3259;p93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772767" y="6050254"/>
              <a:ext cx="318947" cy="2880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60" name="Google Shape;3260;p93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215620" y="4108678"/>
              <a:ext cx="2488743" cy="224433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261" name="Google Shape;3261;p93"/>
          <p:cNvGrpSpPr/>
          <p:nvPr/>
        </p:nvGrpSpPr>
        <p:grpSpPr>
          <a:xfrm>
            <a:off x="5899212" y="196396"/>
            <a:ext cx="2373118" cy="586241"/>
            <a:chOff x="7142428" y="1936813"/>
            <a:chExt cx="1878507" cy="557847"/>
          </a:xfrm>
        </p:grpSpPr>
        <p:sp>
          <p:nvSpPr>
            <p:cNvPr id="3262" name="Google Shape;3262;p93"/>
            <p:cNvSpPr/>
            <p:nvPr/>
          </p:nvSpPr>
          <p:spPr>
            <a:xfrm>
              <a:off x="7142428" y="2010155"/>
              <a:ext cx="17145" cy="484505"/>
            </a:xfrm>
            <a:custGeom>
              <a:rect b="b" l="l" r="r" t="t"/>
              <a:pathLst>
                <a:path extrusionOk="0" h="484505" w="17145">
                  <a:moveTo>
                    <a:pt x="5893" y="0"/>
                  </a:moveTo>
                  <a:lnTo>
                    <a:pt x="1738" y="16942"/>
                  </a:lnTo>
                  <a:lnTo>
                    <a:pt x="83" y="33813"/>
                  </a:lnTo>
                  <a:lnTo>
                    <a:pt x="0" y="51113"/>
                  </a:lnTo>
                  <a:lnTo>
                    <a:pt x="559" y="69342"/>
                  </a:lnTo>
                  <a:lnTo>
                    <a:pt x="1583" y="103632"/>
                  </a:lnTo>
                  <a:lnTo>
                    <a:pt x="2464" y="137922"/>
                  </a:lnTo>
                  <a:lnTo>
                    <a:pt x="3345" y="172212"/>
                  </a:lnTo>
                  <a:lnTo>
                    <a:pt x="4369" y="206502"/>
                  </a:lnTo>
                  <a:lnTo>
                    <a:pt x="5607" y="280034"/>
                  </a:lnTo>
                  <a:lnTo>
                    <a:pt x="7417" y="353568"/>
                  </a:lnTo>
                  <a:lnTo>
                    <a:pt x="9798" y="402717"/>
                  </a:lnTo>
                  <a:lnTo>
                    <a:pt x="12751" y="451866"/>
                  </a:lnTo>
                  <a:lnTo>
                    <a:pt x="16561" y="483108"/>
                  </a:lnTo>
                  <a:lnTo>
                    <a:pt x="16513" y="484108"/>
                  </a:lnTo>
                  <a:lnTo>
                    <a:pt x="15609" y="479107"/>
                  </a:lnTo>
                  <a:lnTo>
                    <a:pt x="14418" y="471535"/>
                  </a:lnTo>
                  <a:lnTo>
                    <a:pt x="13513" y="464820"/>
                  </a:lnTo>
                </a:path>
              </a:pathLst>
            </a:custGeom>
            <a:noFill/>
            <a:ln cap="flat" cmpd="sng" w="22900">
              <a:solidFill>
                <a:srgbClr val="3366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263" name="Google Shape;3263;p93"/>
            <p:cNvGrpSpPr/>
            <p:nvPr/>
          </p:nvGrpSpPr>
          <p:grpSpPr>
            <a:xfrm>
              <a:off x="7279932" y="2068068"/>
              <a:ext cx="277425" cy="275106"/>
              <a:chOff x="7279932" y="2068068"/>
              <a:chExt cx="277425" cy="275106"/>
            </a:xfrm>
          </p:grpSpPr>
          <p:pic>
            <p:nvPicPr>
              <p:cNvPr id="3264" name="Google Shape;3264;p93"/>
              <p:cNvPicPr preferRelativeResize="0"/>
              <p:nvPr/>
            </p:nvPicPr>
            <p:blipFill rotWithShape="1">
              <a:blip r:embed="rId7">
                <a:alphaModFix/>
              </a:blip>
              <a:srcRect b="0" l="0" r="0" t="0"/>
              <a:stretch/>
            </p:blipFill>
            <p:spPr>
              <a:xfrm>
                <a:off x="7279932" y="2069566"/>
                <a:ext cx="237985" cy="27360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265" name="Google Shape;3265;p93"/>
              <p:cNvSpPr/>
              <p:nvPr/>
            </p:nvSpPr>
            <p:spPr>
              <a:xfrm>
                <a:off x="7554182" y="2068068"/>
                <a:ext cx="3175" cy="72389"/>
              </a:xfrm>
              <a:custGeom>
                <a:rect b="b" l="l" r="r" t="t"/>
                <a:pathLst>
                  <a:path extrusionOk="0" h="72389" w="3175">
                    <a:moveTo>
                      <a:pt x="2571" y="0"/>
                    </a:moveTo>
                    <a:lnTo>
                      <a:pt x="1142" y="9477"/>
                    </a:lnTo>
                    <a:lnTo>
                      <a:pt x="285" y="18668"/>
                    </a:lnTo>
                    <a:lnTo>
                      <a:pt x="0" y="27860"/>
                    </a:lnTo>
                    <a:lnTo>
                      <a:pt x="285" y="37338"/>
                    </a:lnTo>
                    <a:lnTo>
                      <a:pt x="285" y="45922"/>
                    </a:lnTo>
                    <a:lnTo>
                      <a:pt x="285" y="54578"/>
                    </a:lnTo>
                    <a:lnTo>
                      <a:pt x="285" y="63376"/>
                    </a:lnTo>
                    <a:lnTo>
                      <a:pt x="285" y="72390"/>
                    </a:lnTo>
                  </a:path>
                </a:pathLst>
              </a:custGeom>
              <a:noFill/>
              <a:ln cap="flat" cmpd="sng" w="2290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266" name="Google Shape;3266;p93"/>
            <p:cNvGrpSpPr/>
            <p:nvPr/>
          </p:nvGrpSpPr>
          <p:grpSpPr>
            <a:xfrm>
              <a:off x="7625334" y="2249424"/>
              <a:ext cx="68072" cy="59562"/>
              <a:chOff x="7625334" y="2249424"/>
              <a:chExt cx="68072" cy="59562"/>
            </a:xfrm>
          </p:grpSpPr>
          <p:sp>
            <p:nvSpPr>
              <p:cNvPr id="3267" name="Google Shape;3267;p93"/>
              <p:cNvSpPr/>
              <p:nvPr/>
            </p:nvSpPr>
            <p:spPr>
              <a:xfrm>
                <a:off x="7625334" y="2249424"/>
                <a:ext cx="47625" cy="1905"/>
              </a:xfrm>
              <a:custGeom>
                <a:rect b="b" l="l" r="r" t="t"/>
                <a:pathLst>
                  <a:path extrusionOk="0" h="1905" w="47625">
                    <a:moveTo>
                      <a:pt x="0" y="1524"/>
                    </a:moveTo>
                    <a:lnTo>
                      <a:pt x="41148" y="0"/>
                    </a:lnTo>
                    <a:lnTo>
                      <a:pt x="43434" y="0"/>
                    </a:lnTo>
                    <a:lnTo>
                      <a:pt x="47244" y="762"/>
                    </a:lnTo>
                  </a:path>
                </a:pathLst>
              </a:custGeom>
              <a:noFill/>
              <a:ln cap="flat" cmpd="sng" w="2290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68" name="Google Shape;3268;p93"/>
              <p:cNvSpPr/>
              <p:nvPr/>
            </p:nvSpPr>
            <p:spPr>
              <a:xfrm>
                <a:off x="7641336" y="2298192"/>
                <a:ext cx="52070" cy="10794"/>
              </a:xfrm>
              <a:custGeom>
                <a:rect b="b" l="l" r="r" t="t"/>
                <a:pathLst>
                  <a:path extrusionOk="0" h="10794" w="52070">
                    <a:moveTo>
                      <a:pt x="0" y="10667"/>
                    </a:moveTo>
                    <a:lnTo>
                      <a:pt x="48006" y="2285"/>
                    </a:lnTo>
                    <a:lnTo>
                      <a:pt x="50292" y="761"/>
                    </a:lnTo>
                    <a:lnTo>
                      <a:pt x="51816" y="0"/>
                    </a:lnTo>
                  </a:path>
                </a:pathLst>
              </a:custGeom>
              <a:noFill/>
              <a:ln cap="flat" cmpd="sng" w="2290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269" name="Google Shape;3269;p93"/>
            <p:cNvGrpSpPr/>
            <p:nvPr/>
          </p:nvGrpSpPr>
          <p:grpSpPr>
            <a:xfrm>
              <a:off x="7978876" y="2071090"/>
              <a:ext cx="198933" cy="268274"/>
              <a:chOff x="7978876" y="2071090"/>
              <a:chExt cx="198933" cy="268274"/>
            </a:xfrm>
          </p:grpSpPr>
          <p:pic>
            <p:nvPicPr>
              <p:cNvPr id="3270" name="Google Shape;3270;p93"/>
              <p:cNvPicPr preferRelativeResize="0"/>
              <p:nvPr/>
            </p:nvPicPr>
            <p:blipFill rotWithShape="1">
              <a:blip r:embed="rId8">
                <a:alphaModFix/>
              </a:blip>
              <a:srcRect b="0" l="0" r="0" t="0"/>
              <a:stretch/>
            </p:blipFill>
            <p:spPr>
              <a:xfrm>
                <a:off x="7978876" y="2205964"/>
                <a:ext cx="134246" cy="1334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271" name="Google Shape;3271;p93"/>
              <p:cNvPicPr preferRelativeResize="0"/>
              <p:nvPr/>
            </p:nvPicPr>
            <p:blipFill rotWithShape="1">
              <a:blip r:embed="rId9">
                <a:alphaModFix/>
              </a:blip>
              <a:srcRect b="0" l="0" r="0" t="0"/>
              <a:stretch/>
            </p:blipFill>
            <p:spPr>
              <a:xfrm>
                <a:off x="8096510" y="2071090"/>
                <a:ext cx="81299" cy="10584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3272" name="Google Shape;3272;p93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8257768" y="2196058"/>
              <a:ext cx="93014" cy="10749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73" name="Google Shape;3273;p93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8497036" y="2172436"/>
              <a:ext cx="160832" cy="15245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274" name="Google Shape;3274;p93"/>
            <p:cNvGrpSpPr/>
            <p:nvPr/>
          </p:nvGrpSpPr>
          <p:grpSpPr>
            <a:xfrm>
              <a:off x="7152893" y="1936813"/>
              <a:ext cx="1868042" cy="552132"/>
              <a:chOff x="7152893" y="1936813"/>
              <a:chExt cx="1868042" cy="552132"/>
            </a:xfrm>
          </p:grpSpPr>
          <p:pic>
            <p:nvPicPr>
              <p:cNvPr id="3275" name="Google Shape;3275;p93"/>
              <p:cNvPicPr preferRelativeResize="0"/>
              <p:nvPr/>
            </p:nvPicPr>
            <p:blipFill rotWithShape="1">
              <a:blip r:embed="rId12">
                <a:alphaModFix/>
              </a:blip>
              <a:srcRect b="0" l="0" r="0" t="0"/>
              <a:stretch/>
            </p:blipFill>
            <p:spPr>
              <a:xfrm>
                <a:off x="8704872" y="2148814"/>
                <a:ext cx="73393" cy="14483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276" name="Google Shape;3276;p93"/>
              <p:cNvSpPr/>
              <p:nvPr/>
            </p:nvSpPr>
            <p:spPr>
              <a:xfrm>
                <a:off x="8810243" y="2225801"/>
                <a:ext cx="3809" cy="60325"/>
              </a:xfrm>
              <a:custGeom>
                <a:rect b="b" l="l" r="r" t="t"/>
                <a:pathLst>
                  <a:path extrusionOk="0" h="60325" w="3809">
                    <a:moveTo>
                      <a:pt x="0" y="0"/>
                    </a:moveTo>
                    <a:lnTo>
                      <a:pt x="3810" y="38981"/>
                    </a:lnTo>
                    <a:lnTo>
                      <a:pt x="3810" y="46101"/>
                    </a:lnTo>
                    <a:lnTo>
                      <a:pt x="3810" y="53220"/>
                    </a:lnTo>
                    <a:lnTo>
                      <a:pt x="3810" y="60198"/>
                    </a:lnTo>
                  </a:path>
                </a:pathLst>
              </a:custGeom>
              <a:noFill/>
              <a:ln cap="flat" cmpd="sng" w="2290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77" name="Google Shape;3277;p93"/>
              <p:cNvSpPr/>
              <p:nvPr/>
            </p:nvSpPr>
            <p:spPr>
              <a:xfrm>
                <a:off x="8806433" y="2145029"/>
                <a:ext cx="22859" cy="22860"/>
              </a:xfrm>
              <a:custGeom>
                <a:rect b="b" l="l" r="r" t="t"/>
                <a:pathLst>
                  <a:path extrusionOk="0" h="22860" w="22859">
                    <a:moveTo>
                      <a:pt x="0" y="5333"/>
                    </a:moveTo>
                    <a:lnTo>
                      <a:pt x="0" y="17525"/>
                    </a:lnTo>
                    <a:lnTo>
                      <a:pt x="4571" y="22859"/>
                    </a:lnTo>
                    <a:lnTo>
                      <a:pt x="17525" y="22859"/>
                    </a:lnTo>
                    <a:lnTo>
                      <a:pt x="22859" y="17525"/>
                    </a:lnTo>
                    <a:lnTo>
                      <a:pt x="22859" y="11429"/>
                    </a:lnTo>
                    <a:lnTo>
                      <a:pt x="22859" y="5333"/>
                    </a:lnTo>
                    <a:lnTo>
                      <a:pt x="17525" y="0"/>
                    </a:lnTo>
                    <a:lnTo>
                      <a:pt x="4571" y="0"/>
                    </a:lnTo>
                    <a:lnTo>
                      <a:pt x="0" y="5333"/>
                    </a:lnTo>
                    <a:close/>
                  </a:path>
                </a:pathLst>
              </a:custGeom>
              <a:solidFill>
                <a:srgbClr val="3366FF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78" name="Google Shape;3278;p93"/>
              <p:cNvSpPr/>
              <p:nvPr/>
            </p:nvSpPr>
            <p:spPr>
              <a:xfrm>
                <a:off x="7152893" y="1936813"/>
                <a:ext cx="1817370" cy="447675"/>
              </a:xfrm>
              <a:custGeom>
                <a:rect b="b" l="l" r="r" t="t"/>
                <a:pathLst>
                  <a:path extrusionOk="0" h="447675" w="1817370">
                    <a:moveTo>
                      <a:pt x="0" y="41338"/>
                    </a:moveTo>
                    <a:lnTo>
                      <a:pt x="36433" y="26979"/>
                    </a:lnTo>
                    <a:lnTo>
                      <a:pt x="86487" y="20478"/>
                    </a:lnTo>
                    <a:lnTo>
                      <a:pt x="123444" y="20002"/>
                    </a:lnTo>
                    <a:lnTo>
                      <a:pt x="152138" y="20228"/>
                    </a:lnTo>
                    <a:lnTo>
                      <a:pt x="180975" y="20669"/>
                    </a:lnTo>
                    <a:lnTo>
                      <a:pt x="209811" y="20966"/>
                    </a:lnTo>
                    <a:lnTo>
                      <a:pt x="238506" y="20764"/>
                    </a:lnTo>
                    <a:lnTo>
                      <a:pt x="275534" y="19121"/>
                    </a:lnTo>
                    <a:lnTo>
                      <a:pt x="312420" y="16763"/>
                    </a:lnTo>
                    <a:lnTo>
                      <a:pt x="349305" y="14120"/>
                    </a:lnTo>
                    <a:lnTo>
                      <a:pt x="386334" y="11620"/>
                    </a:lnTo>
                    <a:lnTo>
                      <a:pt x="427482" y="9477"/>
                    </a:lnTo>
                    <a:lnTo>
                      <a:pt x="468630" y="7619"/>
                    </a:lnTo>
                    <a:lnTo>
                      <a:pt x="509778" y="6048"/>
                    </a:lnTo>
                    <a:lnTo>
                      <a:pt x="550926" y="4762"/>
                    </a:lnTo>
                    <a:lnTo>
                      <a:pt x="592074" y="3738"/>
                    </a:lnTo>
                    <a:lnTo>
                      <a:pt x="633222" y="2857"/>
                    </a:lnTo>
                    <a:lnTo>
                      <a:pt x="674370" y="1976"/>
                    </a:lnTo>
                    <a:lnTo>
                      <a:pt x="715518" y="952"/>
                    </a:lnTo>
                    <a:lnTo>
                      <a:pt x="751974" y="511"/>
                    </a:lnTo>
                    <a:lnTo>
                      <a:pt x="788289" y="285"/>
                    </a:lnTo>
                    <a:lnTo>
                      <a:pt x="824603" y="202"/>
                    </a:lnTo>
                    <a:lnTo>
                      <a:pt x="861060" y="190"/>
                    </a:lnTo>
                    <a:lnTo>
                      <a:pt x="891468" y="95"/>
                    </a:lnTo>
                    <a:lnTo>
                      <a:pt x="952571" y="190"/>
                    </a:lnTo>
                    <a:lnTo>
                      <a:pt x="1009257" y="2357"/>
                    </a:lnTo>
                    <a:lnTo>
                      <a:pt x="1061525" y="6310"/>
                    </a:lnTo>
                    <a:lnTo>
                      <a:pt x="1110805" y="11287"/>
                    </a:lnTo>
                    <a:lnTo>
                      <a:pt x="1134237" y="13715"/>
                    </a:lnTo>
                    <a:lnTo>
                      <a:pt x="1181100" y="17716"/>
                    </a:lnTo>
                    <a:lnTo>
                      <a:pt x="1249013" y="20859"/>
                    </a:lnTo>
                    <a:lnTo>
                      <a:pt x="1283219" y="21466"/>
                    </a:lnTo>
                    <a:lnTo>
                      <a:pt x="1317498" y="22288"/>
                    </a:lnTo>
                    <a:lnTo>
                      <a:pt x="1362551" y="24574"/>
                    </a:lnTo>
                    <a:lnTo>
                      <a:pt x="1408176" y="26860"/>
                    </a:lnTo>
                    <a:lnTo>
                      <a:pt x="1456182" y="29146"/>
                    </a:lnTo>
                    <a:lnTo>
                      <a:pt x="1480185" y="30289"/>
                    </a:lnTo>
                    <a:lnTo>
                      <a:pt x="1504188" y="31432"/>
                    </a:lnTo>
                    <a:lnTo>
                      <a:pt x="1527750" y="32325"/>
                    </a:lnTo>
                    <a:lnTo>
                      <a:pt x="1551527" y="32861"/>
                    </a:lnTo>
                    <a:lnTo>
                      <a:pt x="1575446" y="33254"/>
                    </a:lnTo>
                    <a:lnTo>
                      <a:pt x="1599438" y="33718"/>
                    </a:lnTo>
                    <a:lnTo>
                      <a:pt x="1623571" y="34754"/>
                    </a:lnTo>
                    <a:lnTo>
                      <a:pt x="1647920" y="35718"/>
                    </a:lnTo>
                    <a:lnTo>
                      <a:pt x="1672411" y="36826"/>
                    </a:lnTo>
                    <a:lnTo>
                      <a:pt x="1696974" y="38290"/>
                    </a:lnTo>
                    <a:lnTo>
                      <a:pt x="1710678" y="38861"/>
                    </a:lnTo>
                    <a:lnTo>
                      <a:pt x="1724310" y="39433"/>
                    </a:lnTo>
                    <a:lnTo>
                      <a:pt x="1737800" y="40004"/>
                    </a:lnTo>
                    <a:lnTo>
                      <a:pt x="1751076" y="40576"/>
                    </a:lnTo>
                    <a:lnTo>
                      <a:pt x="1761672" y="39957"/>
                    </a:lnTo>
                    <a:lnTo>
                      <a:pt x="1775269" y="39052"/>
                    </a:lnTo>
                    <a:lnTo>
                      <a:pt x="1788580" y="39290"/>
                    </a:lnTo>
                    <a:lnTo>
                      <a:pt x="1798320" y="42100"/>
                    </a:lnTo>
                    <a:lnTo>
                      <a:pt x="1809642" y="78497"/>
                    </a:lnTo>
                    <a:lnTo>
                      <a:pt x="1810607" y="104679"/>
                    </a:lnTo>
                    <a:lnTo>
                      <a:pt x="1810000" y="131004"/>
                    </a:lnTo>
                    <a:lnTo>
                      <a:pt x="1809750" y="156400"/>
                    </a:lnTo>
                    <a:lnTo>
                      <a:pt x="1810381" y="188975"/>
                    </a:lnTo>
                    <a:lnTo>
                      <a:pt x="1811940" y="221551"/>
                    </a:lnTo>
                    <a:lnTo>
                      <a:pt x="1813929" y="254126"/>
                    </a:lnTo>
                    <a:lnTo>
                      <a:pt x="1815845" y="286702"/>
                    </a:lnTo>
                    <a:lnTo>
                      <a:pt x="1816691" y="302823"/>
                    </a:lnTo>
                    <a:lnTo>
                      <a:pt x="1816893" y="319087"/>
                    </a:lnTo>
                    <a:lnTo>
                      <a:pt x="1816381" y="335351"/>
                    </a:lnTo>
                    <a:lnTo>
                      <a:pt x="1815083" y="351472"/>
                    </a:lnTo>
                    <a:lnTo>
                      <a:pt x="1812905" y="364628"/>
                    </a:lnTo>
                    <a:lnTo>
                      <a:pt x="1810226" y="377856"/>
                    </a:lnTo>
                    <a:lnTo>
                      <a:pt x="1807690" y="391227"/>
                    </a:lnTo>
                    <a:lnTo>
                      <a:pt x="1805939" y="404812"/>
                    </a:lnTo>
                    <a:lnTo>
                      <a:pt x="1805297" y="415230"/>
                    </a:lnTo>
                    <a:lnTo>
                      <a:pt x="1805368" y="425862"/>
                    </a:lnTo>
                    <a:lnTo>
                      <a:pt x="1805725" y="436637"/>
                    </a:lnTo>
                    <a:lnTo>
                      <a:pt x="1805939" y="447484"/>
                    </a:lnTo>
                    <a:lnTo>
                      <a:pt x="1803654" y="441388"/>
                    </a:lnTo>
                    <a:lnTo>
                      <a:pt x="1802130" y="438340"/>
                    </a:lnTo>
                    <a:lnTo>
                      <a:pt x="1799844" y="433768"/>
                    </a:lnTo>
                  </a:path>
                </a:pathLst>
              </a:custGeom>
              <a:noFill/>
              <a:ln cap="flat" cmpd="sng" w="2290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79" name="Google Shape;3279;p93"/>
              <p:cNvSpPr/>
              <p:nvPr/>
            </p:nvSpPr>
            <p:spPr>
              <a:xfrm>
                <a:off x="7159751" y="2337815"/>
                <a:ext cx="1861184" cy="151130"/>
              </a:xfrm>
              <a:custGeom>
                <a:rect b="b" l="l" r="r" t="t"/>
                <a:pathLst>
                  <a:path extrusionOk="0" h="151130" w="1861184">
                    <a:moveTo>
                      <a:pt x="0" y="137160"/>
                    </a:moveTo>
                    <a:lnTo>
                      <a:pt x="38100" y="147828"/>
                    </a:lnTo>
                    <a:lnTo>
                      <a:pt x="78605" y="149328"/>
                    </a:lnTo>
                    <a:lnTo>
                      <a:pt x="92202" y="149352"/>
                    </a:lnTo>
                    <a:lnTo>
                      <a:pt x="140589" y="149623"/>
                    </a:lnTo>
                    <a:lnTo>
                      <a:pt x="188976" y="149747"/>
                    </a:lnTo>
                    <a:lnTo>
                      <a:pt x="237363" y="149828"/>
                    </a:lnTo>
                    <a:lnTo>
                      <a:pt x="285750" y="149972"/>
                    </a:lnTo>
                    <a:lnTo>
                      <a:pt x="334137" y="150286"/>
                    </a:lnTo>
                    <a:lnTo>
                      <a:pt x="382524" y="150876"/>
                    </a:lnTo>
                    <a:lnTo>
                      <a:pt x="430970" y="150852"/>
                    </a:lnTo>
                    <a:lnTo>
                      <a:pt x="479202" y="150685"/>
                    </a:lnTo>
                    <a:lnTo>
                      <a:pt x="527292" y="150233"/>
                    </a:lnTo>
                    <a:lnTo>
                      <a:pt x="575310" y="149352"/>
                    </a:lnTo>
                    <a:lnTo>
                      <a:pt x="615315" y="148554"/>
                    </a:lnTo>
                    <a:lnTo>
                      <a:pt x="655320" y="147542"/>
                    </a:lnTo>
                    <a:lnTo>
                      <a:pt x="695325" y="146673"/>
                    </a:lnTo>
                    <a:lnTo>
                      <a:pt x="735330" y="146304"/>
                    </a:lnTo>
                    <a:lnTo>
                      <a:pt x="790571" y="146310"/>
                    </a:lnTo>
                    <a:lnTo>
                      <a:pt x="845704" y="146352"/>
                    </a:lnTo>
                    <a:lnTo>
                      <a:pt x="900799" y="146468"/>
                    </a:lnTo>
                    <a:lnTo>
                      <a:pt x="955932" y="146694"/>
                    </a:lnTo>
                    <a:lnTo>
                      <a:pt x="1011174" y="147065"/>
                    </a:lnTo>
                    <a:lnTo>
                      <a:pt x="1047750" y="147054"/>
                    </a:lnTo>
                    <a:lnTo>
                      <a:pt x="1120902" y="146744"/>
                    </a:lnTo>
                    <a:lnTo>
                      <a:pt x="1189601" y="145720"/>
                    </a:lnTo>
                    <a:lnTo>
                      <a:pt x="1254132" y="144268"/>
                    </a:lnTo>
                    <a:lnTo>
                      <a:pt x="1286256" y="143255"/>
                    </a:lnTo>
                    <a:lnTo>
                      <a:pt x="1314831" y="142565"/>
                    </a:lnTo>
                    <a:lnTo>
                      <a:pt x="1371981" y="140898"/>
                    </a:lnTo>
                    <a:lnTo>
                      <a:pt x="1427416" y="139767"/>
                    </a:lnTo>
                    <a:lnTo>
                      <a:pt x="1481137" y="139457"/>
                    </a:lnTo>
                    <a:lnTo>
                      <a:pt x="1507998" y="139445"/>
                    </a:lnTo>
                    <a:lnTo>
                      <a:pt x="1538739" y="138600"/>
                    </a:lnTo>
                    <a:lnTo>
                      <a:pt x="1599938" y="135481"/>
                    </a:lnTo>
                    <a:lnTo>
                      <a:pt x="1663255" y="130385"/>
                    </a:lnTo>
                    <a:lnTo>
                      <a:pt x="1695831" y="127349"/>
                    </a:lnTo>
                    <a:lnTo>
                      <a:pt x="1728406" y="124456"/>
                    </a:lnTo>
                    <a:lnTo>
                      <a:pt x="1760982" y="121919"/>
                    </a:lnTo>
                    <a:lnTo>
                      <a:pt x="1782246" y="120526"/>
                    </a:lnTo>
                    <a:lnTo>
                      <a:pt x="1803653" y="118776"/>
                    </a:lnTo>
                    <a:lnTo>
                      <a:pt x="1825061" y="116883"/>
                    </a:lnTo>
                    <a:lnTo>
                      <a:pt x="1846326" y="115061"/>
                    </a:lnTo>
                    <a:lnTo>
                      <a:pt x="1850898" y="115061"/>
                    </a:lnTo>
                    <a:lnTo>
                      <a:pt x="1856994" y="115061"/>
                    </a:lnTo>
                    <a:lnTo>
                      <a:pt x="1860804" y="113537"/>
                    </a:lnTo>
                    <a:lnTo>
                      <a:pt x="1860042" y="112775"/>
                    </a:lnTo>
                    <a:lnTo>
                      <a:pt x="1859280" y="112775"/>
                    </a:lnTo>
                    <a:lnTo>
                      <a:pt x="1858518" y="112013"/>
                    </a:lnTo>
                    <a:lnTo>
                      <a:pt x="1856994" y="110489"/>
                    </a:lnTo>
                    <a:lnTo>
                      <a:pt x="1854708" y="107441"/>
                    </a:lnTo>
                    <a:lnTo>
                      <a:pt x="1853183" y="105917"/>
                    </a:lnTo>
                    <a:lnTo>
                      <a:pt x="1831169" y="72556"/>
                    </a:lnTo>
                    <a:lnTo>
                      <a:pt x="1821406" y="32658"/>
                    </a:lnTo>
                    <a:lnTo>
                      <a:pt x="1820322" y="23336"/>
                    </a:lnTo>
                    <a:lnTo>
                      <a:pt x="1818524" y="14156"/>
                    </a:lnTo>
                    <a:lnTo>
                      <a:pt x="1815083" y="5333"/>
                    </a:lnTo>
                    <a:lnTo>
                      <a:pt x="1813560" y="3809"/>
                    </a:lnTo>
                    <a:lnTo>
                      <a:pt x="1812036" y="2285"/>
                    </a:lnTo>
                    <a:lnTo>
                      <a:pt x="1811274" y="0"/>
                    </a:lnTo>
                  </a:path>
                </a:pathLst>
              </a:custGeom>
              <a:noFill/>
              <a:ln cap="flat" cmpd="sng" w="2290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3280" name="Google Shape;3280;p93"/>
          <p:cNvGrpSpPr/>
          <p:nvPr/>
        </p:nvGrpSpPr>
        <p:grpSpPr>
          <a:xfrm>
            <a:off x="1415265" y="1347945"/>
            <a:ext cx="7085186" cy="1459530"/>
            <a:chOff x="2440650" y="3114294"/>
            <a:chExt cx="7317139" cy="1813306"/>
          </a:xfrm>
        </p:grpSpPr>
        <p:grpSp>
          <p:nvGrpSpPr>
            <p:cNvPr id="3281" name="Google Shape;3281;p93"/>
            <p:cNvGrpSpPr/>
            <p:nvPr/>
          </p:nvGrpSpPr>
          <p:grpSpPr>
            <a:xfrm>
              <a:off x="3122269" y="3414496"/>
              <a:ext cx="526211" cy="224078"/>
              <a:chOff x="3122269" y="3414496"/>
              <a:chExt cx="526211" cy="224078"/>
            </a:xfrm>
          </p:grpSpPr>
          <p:pic>
            <p:nvPicPr>
              <p:cNvPr id="3282" name="Google Shape;3282;p93"/>
              <p:cNvPicPr preferRelativeResize="0"/>
              <p:nvPr/>
            </p:nvPicPr>
            <p:blipFill rotWithShape="1">
              <a:blip r:embed="rId13">
                <a:alphaModFix/>
              </a:blip>
              <a:srcRect b="0" l="0" r="0" t="0"/>
              <a:stretch/>
            </p:blipFill>
            <p:spPr>
              <a:xfrm>
                <a:off x="3122269" y="3414496"/>
                <a:ext cx="149783" cy="22407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283" name="Google Shape;3283;p93"/>
              <p:cNvPicPr preferRelativeResize="0"/>
              <p:nvPr/>
            </p:nvPicPr>
            <p:blipFill rotWithShape="1">
              <a:blip r:embed="rId14">
                <a:alphaModFix/>
              </a:blip>
              <a:srcRect b="0" l="0" r="0" t="0"/>
              <a:stretch/>
            </p:blipFill>
            <p:spPr>
              <a:xfrm>
                <a:off x="3294100" y="3422116"/>
                <a:ext cx="354380" cy="163118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3284" name="Google Shape;3284;p93"/>
            <p:cNvGrpSpPr/>
            <p:nvPr/>
          </p:nvGrpSpPr>
          <p:grpSpPr>
            <a:xfrm>
              <a:off x="3904487" y="3261359"/>
              <a:ext cx="966977" cy="303784"/>
              <a:chOff x="3904487" y="3261359"/>
              <a:chExt cx="966977" cy="303784"/>
            </a:xfrm>
          </p:grpSpPr>
          <p:sp>
            <p:nvSpPr>
              <p:cNvPr id="3285" name="Google Shape;3285;p93"/>
              <p:cNvSpPr/>
              <p:nvPr/>
            </p:nvSpPr>
            <p:spPr>
              <a:xfrm>
                <a:off x="3904487" y="3368039"/>
                <a:ext cx="66039" cy="144779"/>
              </a:xfrm>
              <a:custGeom>
                <a:rect b="b" l="l" r="r" t="t"/>
                <a:pathLst>
                  <a:path extrusionOk="0" h="144779" w="66039">
                    <a:moveTo>
                      <a:pt x="40386" y="31241"/>
                    </a:moveTo>
                    <a:lnTo>
                      <a:pt x="16764" y="0"/>
                    </a:lnTo>
                    <a:lnTo>
                      <a:pt x="11430" y="4571"/>
                    </a:lnTo>
                    <a:lnTo>
                      <a:pt x="119" y="48613"/>
                    </a:lnTo>
                    <a:lnTo>
                      <a:pt x="0" y="60959"/>
                    </a:lnTo>
                    <a:lnTo>
                      <a:pt x="1178" y="72699"/>
                    </a:lnTo>
                    <a:lnTo>
                      <a:pt x="29646" y="103084"/>
                    </a:lnTo>
                    <a:lnTo>
                      <a:pt x="49506" y="107418"/>
                    </a:lnTo>
                    <a:lnTo>
                      <a:pt x="59436" y="109727"/>
                    </a:lnTo>
                    <a:lnTo>
                      <a:pt x="64008" y="110489"/>
                    </a:lnTo>
                    <a:lnTo>
                      <a:pt x="62484" y="111251"/>
                    </a:lnTo>
                    <a:lnTo>
                      <a:pt x="65532" y="113537"/>
                    </a:lnTo>
                    <a:lnTo>
                      <a:pt x="63246" y="121919"/>
                    </a:lnTo>
                    <a:lnTo>
                      <a:pt x="55626" y="126491"/>
                    </a:lnTo>
                    <a:lnTo>
                      <a:pt x="48006" y="131063"/>
                    </a:lnTo>
                    <a:lnTo>
                      <a:pt x="3810" y="144779"/>
                    </a:lnTo>
                    <a:lnTo>
                      <a:pt x="6096" y="137921"/>
                    </a:lnTo>
                    <a:lnTo>
                      <a:pt x="6096" y="131063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86" name="Google Shape;3286;p93"/>
              <p:cNvSpPr/>
              <p:nvPr/>
            </p:nvSpPr>
            <p:spPr>
              <a:xfrm>
                <a:off x="3994594" y="3402329"/>
                <a:ext cx="57150" cy="90804"/>
              </a:xfrm>
              <a:custGeom>
                <a:rect b="b" l="l" r="r" t="t"/>
                <a:pathLst>
                  <a:path extrusionOk="0" h="90804" w="57150">
                    <a:moveTo>
                      <a:pt x="11239" y="0"/>
                    </a:moveTo>
                    <a:lnTo>
                      <a:pt x="1333" y="40386"/>
                    </a:lnTo>
                    <a:lnTo>
                      <a:pt x="0" y="59340"/>
                    </a:lnTo>
                    <a:lnTo>
                      <a:pt x="261" y="68996"/>
                    </a:lnTo>
                    <a:lnTo>
                      <a:pt x="2095" y="77724"/>
                    </a:lnTo>
                    <a:lnTo>
                      <a:pt x="5905" y="87630"/>
                    </a:lnTo>
                    <a:lnTo>
                      <a:pt x="13525" y="89916"/>
                    </a:lnTo>
                    <a:lnTo>
                      <a:pt x="22669" y="90678"/>
                    </a:lnTo>
                    <a:lnTo>
                      <a:pt x="31063" y="89701"/>
                    </a:lnTo>
                    <a:lnTo>
                      <a:pt x="55435" y="71627"/>
                    </a:lnTo>
                    <a:lnTo>
                      <a:pt x="56959" y="68580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87" name="Google Shape;3287;p93"/>
              <p:cNvSpPr/>
              <p:nvPr/>
            </p:nvSpPr>
            <p:spPr>
              <a:xfrm>
                <a:off x="3998975" y="3396233"/>
                <a:ext cx="36829" cy="45085"/>
              </a:xfrm>
              <a:custGeom>
                <a:rect b="b" l="l" r="r" t="t"/>
                <a:pathLst>
                  <a:path extrusionOk="0" h="45085" w="36829">
                    <a:moveTo>
                      <a:pt x="0" y="41148"/>
                    </a:moveTo>
                    <a:lnTo>
                      <a:pt x="10132" y="44053"/>
                    </a:lnTo>
                    <a:lnTo>
                      <a:pt x="17621" y="44958"/>
                    </a:lnTo>
                    <a:lnTo>
                      <a:pt x="24110" y="42433"/>
                    </a:lnTo>
                    <a:lnTo>
                      <a:pt x="31242" y="35052"/>
                    </a:lnTo>
                    <a:lnTo>
                      <a:pt x="34290" y="31242"/>
                    </a:lnTo>
                    <a:lnTo>
                      <a:pt x="36575" y="22860"/>
                    </a:lnTo>
                    <a:lnTo>
                      <a:pt x="32003" y="18288"/>
                    </a:lnTo>
                    <a:lnTo>
                      <a:pt x="26562" y="14001"/>
                    </a:lnTo>
                    <a:lnTo>
                      <a:pt x="19907" y="10287"/>
                    </a:lnTo>
                    <a:lnTo>
                      <a:pt x="12823" y="7143"/>
                    </a:lnTo>
                    <a:lnTo>
                      <a:pt x="6095" y="4572"/>
                    </a:lnTo>
                    <a:lnTo>
                      <a:pt x="761" y="2286"/>
                    </a:lnTo>
                    <a:lnTo>
                      <a:pt x="3809" y="3048"/>
                    </a:lnTo>
                    <a:lnTo>
                      <a:pt x="2285" y="0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88" name="Google Shape;3288;p93"/>
              <p:cNvSpPr/>
              <p:nvPr/>
            </p:nvSpPr>
            <p:spPr>
              <a:xfrm>
                <a:off x="4074413" y="3358133"/>
                <a:ext cx="19050" cy="207010"/>
              </a:xfrm>
              <a:custGeom>
                <a:rect b="b" l="l" r="r" t="t"/>
                <a:pathLst>
                  <a:path extrusionOk="0" h="207010" w="19050">
                    <a:moveTo>
                      <a:pt x="0" y="0"/>
                    </a:moveTo>
                    <a:lnTo>
                      <a:pt x="10072" y="45541"/>
                    </a:lnTo>
                    <a:lnTo>
                      <a:pt x="16097" y="101727"/>
                    </a:lnTo>
                    <a:lnTo>
                      <a:pt x="18288" y="142494"/>
                    </a:lnTo>
                    <a:lnTo>
                      <a:pt x="19038" y="190500"/>
                    </a:lnTo>
                    <a:lnTo>
                      <a:pt x="19050" y="206502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89" name="Google Shape;3289;p93"/>
              <p:cNvSpPr/>
              <p:nvPr/>
            </p:nvSpPr>
            <p:spPr>
              <a:xfrm>
                <a:off x="4082795" y="3400805"/>
                <a:ext cx="55879" cy="74295"/>
              </a:xfrm>
              <a:custGeom>
                <a:rect b="b" l="l" r="r" t="t"/>
                <a:pathLst>
                  <a:path extrusionOk="0" h="74295" w="55879">
                    <a:moveTo>
                      <a:pt x="0" y="15239"/>
                    </a:moveTo>
                    <a:lnTo>
                      <a:pt x="8227" y="6429"/>
                    </a:lnTo>
                    <a:lnTo>
                      <a:pt x="14382" y="1904"/>
                    </a:lnTo>
                    <a:lnTo>
                      <a:pt x="21538" y="238"/>
                    </a:lnTo>
                    <a:lnTo>
                      <a:pt x="32766" y="0"/>
                    </a:lnTo>
                    <a:lnTo>
                      <a:pt x="42981" y="1666"/>
                    </a:lnTo>
                    <a:lnTo>
                      <a:pt x="50482" y="6476"/>
                    </a:lnTo>
                    <a:lnTo>
                      <a:pt x="54840" y="14144"/>
                    </a:lnTo>
                    <a:lnTo>
                      <a:pt x="55626" y="24383"/>
                    </a:lnTo>
                    <a:lnTo>
                      <a:pt x="51994" y="35492"/>
                    </a:lnTo>
                    <a:lnTo>
                      <a:pt x="21336" y="69341"/>
                    </a:lnTo>
                    <a:lnTo>
                      <a:pt x="19050" y="70865"/>
                    </a:lnTo>
                    <a:lnTo>
                      <a:pt x="12954" y="73913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90" name="Google Shape;3290;p93"/>
              <p:cNvSpPr/>
              <p:nvPr/>
            </p:nvSpPr>
            <p:spPr>
              <a:xfrm>
                <a:off x="4175569" y="3381755"/>
                <a:ext cx="54610" cy="93345"/>
              </a:xfrm>
              <a:custGeom>
                <a:rect b="b" l="l" r="r" t="t"/>
                <a:pathLst>
                  <a:path extrusionOk="0" h="93345" w="54610">
                    <a:moveTo>
                      <a:pt x="37528" y="54101"/>
                    </a:moveTo>
                    <a:lnTo>
                      <a:pt x="35040" y="46803"/>
                    </a:lnTo>
                    <a:lnTo>
                      <a:pt x="33051" y="39719"/>
                    </a:lnTo>
                    <a:lnTo>
                      <a:pt x="31206" y="32777"/>
                    </a:lnTo>
                    <a:lnTo>
                      <a:pt x="29146" y="25907"/>
                    </a:lnTo>
                    <a:lnTo>
                      <a:pt x="27622" y="19811"/>
                    </a:lnTo>
                    <a:lnTo>
                      <a:pt x="24574" y="11429"/>
                    </a:lnTo>
                    <a:lnTo>
                      <a:pt x="20002" y="6095"/>
                    </a:lnTo>
                    <a:lnTo>
                      <a:pt x="16954" y="2285"/>
                    </a:lnTo>
                    <a:lnTo>
                      <a:pt x="1714" y="41909"/>
                    </a:lnTo>
                    <a:lnTo>
                      <a:pt x="642" y="51530"/>
                    </a:lnTo>
                    <a:lnTo>
                      <a:pt x="0" y="61721"/>
                    </a:lnTo>
                    <a:lnTo>
                      <a:pt x="214" y="71913"/>
                    </a:lnTo>
                    <a:lnTo>
                      <a:pt x="1714" y="81533"/>
                    </a:lnTo>
                    <a:lnTo>
                      <a:pt x="3238" y="86867"/>
                    </a:lnTo>
                    <a:lnTo>
                      <a:pt x="9334" y="92963"/>
                    </a:lnTo>
                    <a:lnTo>
                      <a:pt x="15430" y="90677"/>
                    </a:lnTo>
                    <a:lnTo>
                      <a:pt x="34289" y="49910"/>
                    </a:lnTo>
                    <a:lnTo>
                      <a:pt x="37528" y="33527"/>
                    </a:lnTo>
                    <a:lnTo>
                      <a:pt x="38290" y="29717"/>
                    </a:lnTo>
                    <a:lnTo>
                      <a:pt x="38290" y="28955"/>
                    </a:lnTo>
                    <a:lnTo>
                      <a:pt x="38290" y="26669"/>
                    </a:lnTo>
                    <a:lnTo>
                      <a:pt x="39052" y="30479"/>
                    </a:lnTo>
                    <a:lnTo>
                      <a:pt x="40576" y="37337"/>
                    </a:lnTo>
                    <a:lnTo>
                      <a:pt x="41338" y="41909"/>
                    </a:lnTo>
                    <a:lnTo>
                      <a:pt x="42100" y="50291"/>
                    </a:lnTo>
                    <a:lnTo>
                      <a:pt x="42862" y="59435"/>
                    </a:lnTo>
                    <a:lnTo>
                      <a:pt x="48196" y="66293"/>
                    </a:lnTo>
                    <a:lnTo>
                      <a:pt x="51244" y="69341"/>
                    </a:lnTo>
                    <a:lnTo>
                      <a:pt x="52006" y="70103"/>
                    </a:lnTo>
                    <a:lnTo>
                      <a:pt x="54292" y="70865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91" name="Google Shape;3291;p93"/>
              <p:cNvSpPr/>
              <p:nvPr/>
            </p:nvSpPr>
            <p:spPr>
              <a:xfrm>
                <a:off x="4253483" y="3382517"/>
                <a:ext cx="64770" cy="67945"/>
              </a:xfrm>
              <a:custGeom>
                <a:rect b="b" l="l" r="r" t="t"/>
                <a:pathLst>
                  <a:path extrusionOk="0" h="67945" w="64770">
                    <a:moveTo>
                      <a:pt x="0" y="16763"/>
                    </a:moveTo>
                    <a:lnTo>
                      <a:pt x="928" y="25657"/>
                    </a:lnTo>
                    <a:lnTo>
                      <a:pt x="1714" y="34194"/>
                    </a:lnTo>
                    <a:lnTo>
                      <a:pt x="2786" y="42588"/>
                    </a:lnTo>
                    <a:lnTo>
                      <a:pt x="4572" y="51053"/>
                    </a:lnTo>
                    <a:lnTo>
                      <a:pt x="6096" y="55625"/>
                    </a:lnTo>
                    <a:lnTo>
                      <a:pt x="8382" y="64769"/>
                    </a:lnTo>
                    <a:lnTo>
                      <a:pt x="12192" y="67055"/>
                    </a:lnTo>
                    <a:lnTo>
                      <a:pt x="12954" y="67817"/>
                    </a:lnTo>
                    <a:lnTo>
                      <a:pt x="13716" y="67817"/>
                    </a:lnTo>
                    <a:lnTo>
                      <a:pt x="16002" y="64769"/>
                    </a:lnTo>
                    <a:lnTo>
                      <a:pt x="16002" y="62483"/>
                    </a:lnTo>
                    <a:lnTo>
                      <a:pt x="16002" y="57149"/>
                    </a:lnTo>
                    <a:lnTo>
                      <a:pt x="15966" y="47553"/>
                    </a:lnTo>
                    <a:lnTo>
                      <a:pt x="15716" y="38099"/>
                    </a:lnTo>
                    <a:lnTo>
                      <a:pt x="15037" y="28646"/>
                    </a:lnTo>
                    <a:lnTo>
                      <a:pt x="13716" y="19049"/>
                    </a:lnTo>
                    <a:lnTo>
                      <a:pt x="12954" y="12191"/>
                    </a:lnTo>
                    <a:lnTo>
                      <a:pt x="12953" y="6095"/>
                    </a:lnTo>
                    <a:lnTo>
                      <a:pt x="12953" y="0"/>
                    </a:lnTo>
                    <a:lnTo>
                      <a:pt x="21336" y="0"/>
                    </a:lnTo>
                    <a:lnTo>
                      <a:pt x="28955" y="0"/>
                    </a:lnTo>
                    <a:lnTo>
                      <a:pt x="36575" y="761"/>
                    </a:lnTo>
                    <a:lnTo>
                      <a:pt x="43553" y="1523"/>
                    </a:lnTo>
                    <a:lnTo>
                      <a:pt x="50673" y="1714"/>
                    </a:lnTo>
                    <a:lnTo>
                      <a:pt x="57792" y="1619"/>
                    </a:lnTo>
                    <a:lnTo>
                      <a:pt x="64769" y="1523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92" name="Google Shape;3292;p93"/>
              <p:cNvSpPr/>
              <p:nvPr/>
            </p:nvSpPr>
            <p:spPr>
              <a:xfrm>
                <a:off x="4357651" y="3374135"/>
                <a:ext cx="85089" cy="80010"/>
              </a:xfrm>
              <a:custGeom>
                <a:rect b="b" l="l" r="r" t="t"/>
                <a:pathLst>
                  <a:path extrusionOk="0" h="80010" w="85089">
                    <a:moveTo>
                      <a:pt x="47470" y="37337"/>
                    </a:moveTo>
                    <a:lnTo>
                      <a:pt x="33754" y="1523"/>
                    </a:lnTo>
                    <a:lnTo>
                      <a:pt x="17752" y="0"/>
                    </a:lnTo>
                    <a:lnTo>
                      <a:pt x="13942" y="4571"/>
                    </a:lnTo>
                    <a:lnTo>
                      <a:pt x="226" y="48005"/>
                    </a:lnTo>
                    <a:lnTo>
                      <a:pt x="0" y="55745"/>
                    </a:lnTo>
                    <a:lnTo>
                      <a:pt x="130" y="63626"/>
                    </a:lnTo>
                    <a:lnTo>
                      <a:pt x="1833" y="70937"/>
                    </a:lnTo>
                    <a:lnTo>
                      <a:pt x="6322" y="76961"/>
                    </a:lnTo>
                    <a:lnTo>
                      <a:pt x="11715" y="79617"/>
                    </a:lnTo>
                    <a:lnTo>
                      <a:pt x="18037" y="79914"/>
                    </a:lnTo>
                    <a:lnTo>
                      <a:pt x="24217" y="78355"/>
                    </a:lnTo>
                    <a:lnTo>
                      <a:pt x="47470" y="40385"/>
                    </a:lnTo>
                    <a:lnTo>
                      <a:pt x="48232" y="32765"/>
                    </a:lnTo>
                    <a:lnTo>
                      <a:pt x="47470" y="24383"/>
                    </a:lnTo>
                    <a:lnTo>
                      <a:pt x="45946" y="17525"/>
                    </a:lnTo>
                    <a:lnTo>
                      <a:pt x="45946" y="21335"/>
                    </a:lnTo>
                    <a:lnTo>
                      <a:pt x="45184" y="28193"/>
                    </a:lnTo>
                    <a:lnTo>
                      <a:pt x="68044" y="67817"/>
                    </a:lnTo>
                    <a:lnTo>
                      <a:pt x="76426" y="66293"/>
                    </a:lnTo>
                    <a:lnTo>
                      <a:pt x="84808" y="64769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93" name="Google Shape;3293;p93"/>
              <p:cNvSpPr/>
              <p:nvPr/>
            </p:nvSpPr>
            <p:spPr>
              <a:xfrm>
                <a:off x="4456937" y="3302507"/>
                <a:ext cx="78739" cy="135254"/>
              </a:xfrm>
              <a:custGeom>
                <a:rect b="b" l="l" r="r" t="t"/>
                <a:pathLst>
                  <a:path extrusionOk="0" h="135254" w="78739">
                    <a:moveTo>
                      <a:pt x="0" y="0"/>
                    </a:moveTo>
                    <a:lnTo>
                      <a:pt x="1393" y="14739"/>
                    </a:lnTo>
                    <a:lnTo>
                      <a:pt x="3143" y="29337"/>
                    </a:lnTo>
                    <a:lnTo>
                      <a:pt x="5036" y="43934"/>
                    </a:lnTo>
                    <a:lnTo>
                      <a:pt x="6858" y="58674"/>
                    </a:lnTo>
                    <a:lnTo>
                      <a:pt x="8858" y="74687"/>
                    </a:lnTo>
                    <a:lnTo>
                      <a:pt x="10287" y="90773"/>
                    </a:lnTo>
                    <a:lnTo>
                      <a:pt x="11144" y="107001"/>
                    </a:lnTo>
                    <a:lnTo>
                      <a:pt x="11430" y="123444"/>
                    </a:lnTo>
                    <a:lnTo>
                      <a:pt x="11799" y="124075"/>
                    </a:lnTo>
                    <a:lnTo>
                      <a:pt x="12668" y="119348"/>
                    </a:lnTo>
                    <a:lnTo>
                      <a:pt x="13680" y="113049"/>
                    </a:lnTo>
                    <a:lnTo>
                      <a:pt x="14478" y="108966"/>
                    </a:lnTo>
                    <a:lnTo>
                      <a:pt x="41529" y="76545"/>
                    </a:lnTo>
                    <a:lnTo>
                      <a:pt x="49911" y="75342"/>
                    </a:lnTo>
                    <a:lnTo>
                      <a:pt x="58293" y="75711"/>
                    </a:lnTo>
                    <a:lnTo>
                      <a:pt x="65532" y="77723"/>
                    </a:lnTo>
                    <a:lnTo>
                      <a:pt x="73914" y="81533"/>
                    </a:lnTo>
                    <a:lnTo>
                      <a:pt x="78486" y="89153"/>
                    </a:lnTo>
                    <a:lnTo>
                      <a:pt x="78486" y="97535"/>
                    </a:lnTo>
                    <a:lnTo>
                      <a:pt x="77676" y="105751"/>
                    </a:lnTo>
                    <a:lnTo>
                      <a:pt x="73723" y="112394"/>
                    </a:lnTo>
                    <a:lnTo>
                      <a:pt x="67770" y="117895"/>
                    </a:lnTo>
                    <a:lnTo>
                      <a:pt x="60960" y="122682"/>
                    </a:lnTo>
                    <a:lnTo>
                      <a:pt x="53947" y="127694"/>
                    </a:lnTo>
                    <a:lnTo>
                      <a:pt x="46577" y="131349"/>
                    </a:lnTo>
                    <a:lnTo>
                      <a:pt x="38778" y="133719"/>
                    </a:lnTo>
                    <a:lnTo>
                      <a:pt x="30480" y="134874"/>
                    </a:lnTo>
                    <a:lnTo>
                      <a:pt x="25908" y="134874"/>
                    </a:lnTo>
                    <a:lnTo>
                      <a:pt x="25146" y="134112"/>
                    </a:lnTo>
                    <a:lnTo>
                      <a:pt x="26670" y="128778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94" name="Google Shape;3294;p93"/>
              <p:cNvSpPr/>
              <p:nvPr/>
            </p:nvSpPr>
            <p:spPr>
              <a:xfrm>
                <a:off x="4572761" y="3358133"/>
                <a:ext cx="3175" cy="62229"/>
              </a:xfrm>
              <a:custGeom>
                <a:rect b="b" l="l" r="r" t="t"/>
                <a:pathLst>
                  <a:path extrusionOk="0" h="62229" w="3175">
                    <a:moveTo>
                      <a:pt x="0" y="0"/>
                    </a:moveTo>
                    <a:lnTo>
                      <a:pt x="678" y="9846"/>
                    </a:lnTo>
                    <a:lnTo>
                      <a:pt x="1428" y="19907"/>
                    </a:lnTo>
                    <a:lnTo>
                      <a:pt x="2035" y="30110"/>
                    </a:lnTo>
                    <a:lnTo>
                      <a:pt x="2286" y="40386"/>
                    </a:lnTo>
                    <a:lnTo>
                      <a:pt x="2286" y="47244"/>
                    </a:lnTo>
                    <a:lnTo>
                      <a:pt x="3048" y="54864"/>
                    </a:lnTo>
                    <a:lnTo>
                      <a:pt x="3048" y="61722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95" name="Google Shape;3295;p93"/>
              <p:cNvSpPr/>
              <p:nvPr/>
            </p:nvSpPr>
            <p:spPr>
              <a:xfrm>
                <a:off x="4542281" y="3261359"/>
                <a:ext cx="10795" cy="16510"/>
              </a:xfrm>
              <a:custGeom>
                <a:rect b="b" l="l" r="r" t="t"/>
                <a:pathLst>
                  <a:path extrusionOk="0" h="16510" w="10795">
                    <a:moveTo>
                      <a:pt x="10667" y="16001"/>
                    </a:moveTo>
                    <a:lnTo>
                      <a:pt x="7619" y="10667"/>
                    </a:lnTo>
                    <a:lnTo>
                      <a:pt x="0" y="5333"/>
                    </a:lnTo>
                    <a:lnTo>
                      <a:pt x="3047" y="0"/>
                    </a:lnTo>
                    <a:lnTo>
                      <a:pt x="3809" y="0"/>
                    </a:lnTo>
                    <a:lnTo>
                      <a:pt x="5333" y="0"/>
                    </a:lnTo>
                    <a:lnTo>
                      <a:pt x="6857" y="0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96" name="Google Shape;3296;p93"/>
              <p:cNvSpPr/>
              <p:nvPr/>
            </p:nvSpPr>
            <p:spPr>
              <a:xfrm>
                <a:off x="4638293" y="3282695"/>
                <a:ext cx="15239" cy="132714"/>
              </a:xfrm>
              <a:custGeom>
                <a:rect b="b" l="l" r="r" t="t"/>
                <a:pathLst>
                  <a:path extrusionOk="0" h="132714" w="15239">
                    <a:moveTo>
                      <a:pt x="0" y="0"/>
                    </a:moveTo>
                    <a:lnTo>
                      <a:pt x="1285" y="12703"/>
                    </a:lnTo>
                    <a:lnTo>
                      <a:pt x="2857" y="25622"/>
                    </a:lnTo>
                    <a:lnTo>
                      <a:pt x="4714" y="38683"/>
                    </a:lnTo>
                    <a:lnTo>
                      <a:pt x="6858" y="51816"/>
                    </a:lnTo>
                    <a:lnTo>
                      <a:pt x="9775" y="71830"/>
                    </a:lnTo>
                    <a:lnTo>
                      <a:pt x="11906" y="91916"/>
                    </a:lnTo>
                    <a:lnTo>
                      <a:pt x="13608" y="112144"/>
                    </a:lnTo>
                    <a:lnTo>
                      <a:pt x="15240" y="132588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97" name="Google Shape;3297;p93"/>
              <p:cNvSpPr/>
              <p:nvPr/>
            </p:nvSpPr>
            <p:spPr>
              <a:xfrm>
                <a:off x="4706683" y="3349751"/>
                <a:ext cx="4445" cy="59054"/>
              </a:xfrm>
              <a:custGeom>
                <a:rect b="b" l="l" r="r" t="t"/>
                <a:pathLst>
                  <a:path extrusionOk="0" h="59054" w="4445">
                    <a:moveTo>
                      <a:pt x="190" y="0"/>
                    </a:moveTo>
                    <a:lnTo>
                      <a:pt x="95" y="9715"/>
                    </a:lnTo>
                    <a:lnTo>
                      <a:pt x="0" y="19431"/>
                    </a:lnTo>
                    <a:lnTo>
                      <a:pt x="190" y="29146"/>
                    </a:lnTo>
                    <a:lnTo>
                      <a:pt x="952" y="38862"/>
                    </a:lnTo>
                    <a:lnTo>
                      <a:pt x="1714" y="44958"/>
                    </a:lnTo>
                    <a:lnTo>
                      <a:pt x="2476" y="51816"/>
                    </a:lnTo>
                    <a:lnTo>
                      <a:pt x="4000" y="58674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98" name="Google Shape;3298;p93"/>
              <p:cNvSpPr/>
              <p:nvPr/>
            </p:nvSpPr>
            <p:spPr>
              <a:xfrm>
                <a:off x="4690109" y="3261359"/>
                <a:ext cx="22860" cy="22860"/>
              </a:xfrm>
              <a:custGeom>
                <a:rect b="b" l="l" r="r" t="t"/>
                <a:pathLst>
                  <a:path extrusionOk="0" h="22860" w="22860">
                    <a:moveTo>
                      <a:pt x="0" y="5333"/>
                    </a:moveTo>
                    <a:lnTo>
                      <a:pt x="0" y="17525"/>
                    </a:lnTo>
                    <a:lnTo>
                      <a:pt x="5334" y="22859"/>
                    </a:lnTo>
                    <a:lnTo>
                      <a:pt x="17526" y="22859"/>
                    </a:lnTo>
                    <a:lnTo>
                      <a:pt x="22860" y="17525"/>
                    </a:lnTo>
                    <a:lnTo>
                      <a:pt x="22860" y="11429"/>
                    </a:lnTo>
                    <a:lnTo>
                      <a:pt x="22860" y="5333"/>
                    </a:lnTo>
                    <a:lnTo>
                      <a:pt x="17526" y="0"/>
                    </a:lnTo>
                    <a:lnTo>
                      <a:pt x="5334" y="0"/>
                    </a:lnTo>
                    <a:lnTo>
                      <a:pt x="0" y="5333"/>
                    </a:lnTo>
                    <a:close/>
                  </a:path>
                </a:pathLst>
              </a:custGeom>
              <a:solidFill>
                <a:srgbClr val="008000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99" name="Google Shape;3299;p93"/>
              <p:cNvSpPr/>
              <p:nvPr/>
            </p:nvSpPr>
            <p:spPr>
              <a:xfrm>
                <a:off x="4753355" y="3275075"/>
                <a:ext cx="6985" cy="127635"/>
              </a:xfrm>
              <a:custGeom>
                <a:rect b="b" l="l" r="r" t="t"/>
                <a:pathLst>
                  <a:path extrusionOk="0" h="127635" w="6985">
                    <a:moveTo>
                      <a:pt x="0" y="0"/>
                    </a:moveTo>
                    <a:lnTo>
                      <a:pt x="4929" y="38790"/>
                    </a:lnTo>
                    <a:lnTo>
                      <a:pt x="6762" y="76866"/>
                    </a:lnTo>
                    <a:lnTo>
                      <a:pt x="6858" y="108073"/>
                    </a:lnTo>
                    <a:lnTo>
                      <a:pt x="6858" y="114585"/>
                    </a:lnTo>
                    <a:lnTo>
                      <a:pt x="6858" y="120955"/>
                    </a:lnTo>
                    <a:lnTo>
                      <a:pt x="6858" y="127254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00" name="Google Shape;3300;p93"/>
              <p:cNvSpPr/>
              <p:nvPr/>
            </p:nvSpPr>
            <p:spPr>
              <a:xfrm>
                <a:off x="4745735" y="3319271"/>
                <a:ext cx="125729" cy="152400"/>
              </a:xfrm>
              <a:custGeom>
                <a:rect b="b" l="l" r="r" t="t"/>
                <a:pathLst>
                  <a:path extrusionOk="0" h="152400" w="125729">
                    <a:moveTo>
                      <a:pt x="0" y="32003"/>
                    </a:moveTo>
                    <a:lnTo>
                      <a:pt x="38862" y="16763"/>
                    </a:lnTo>
                    <a:lnTo>
                      <a:pt x="44957" y="15239"/>
                    </a:lnTo>
                    <a:lnTo>
                      <a:pt x="53340" y="11429"/>
                    </a:lnTo>
                    <a:lnTo>
                      <a:pt x="60198" y="12953"/>
                    </a:lnTo>
                    <a:lnTo>
                      <a:pt x="65532" y="14477"/>
                    </a:lnTo>
                    <a:lnTo>
                      <a:pt x="66294" y="25907"/>
                    </a:lnTo>
                    <a:lnTo>
                      <a:pt x="66294" y="30479"/>
                    </a:lnTo>
                    <a:lnTo>
                      <a:pt x="67056" y="36575"/>
                    </a:lnTo>
                    <a:lnTo>
                      <a:pt x="67056" y="44957"/>
                    </a:lnTo>
                    <a:lnTo>
                      <a:pt x="72390" y="49529"/>
                    </a:lnTo>
                    <a:lnTo>
                      <a:pt x="76200" y="54101"/>
                    </a:lnTo>
                    <a:lnTo>
                      <a:pt x="85344" y="52577"/>
                    </a:lnTo>
                    <a:lnTo>
                      <a:pt x="89154" y="49529"/>
                    </a:lnTo>
                    <a:lnTo>
                      <a:pt x="94559" y="45684"/>
                    </a:lnTo>
                    <a:lnTo>
                      <a:pt x="99250" y="41052"/>
                    </a:lnTo>
                    <a:lnTo>
                      <a:pt x="103084" y="35706"/>
                    </a:lnTo>
                    <a:lnTo>
                      <a:pt x="105918" y="29717"/>
                    </a:lnTo>
                    <a:lnTo>
                      <a:pt x="109728" y="22097"/>
                    </a:lnTo>
                    <a:lnTo>
                      <a:pt x="111252" y="14477"/>
                    </a:lnTo>
                    <a:lnTo>
                      <a:pt x="112776" y="6095"/>
                    </a:lnTo>
                    <a:lnTo>
                      <a:pt x="113538" y="2285"/>
                    </a:lnTo>
                    <a:lnTo>
                      <a:pt x="113538" y="1523"/>
                    </a:lnTo>
                    <a:lnTo>
                      <a:pt x="113538" y="0"/>
                    </a:lnTo>
                    <a:lnTo>
                      <a:pt x="114300" y="3809"/>
                    </a:lnTo>
                    <a:lnTo>
                      <a:pt x="115062" y="12191"/>
                    </a:lnTo>
                    <a:lnTo>
                      <a:pt x="115823" y="16763"/>
                    </a:lnTo>
                    <a:lnTo>
                      <a:pt x="116978" y="30491"/>
                    </a:lnTo>
                    <a:lnTo>
                      <a:pt x="118205" y="44291"/>
                    </a:lnTo>
                    <a:lnTo>
                      <a:pt x="119574" y="58233"/>
                    </a:lnTo>
                    <a:lnTo>
                      <a:pt x="121157" y="72389"/>
                    </a:lnTo>
                    <a:lnTo>
                      <a:pt x="122289" y="86105"/>
                    </a:lnTo>
                    <a:lnTo>
                      <a:pt x="123348" y="99821"/>
                    </a:lnTo>
                    <a:lnTo>
                      <a:pt x="124265" y="113537"/>
                    </a:lnTo>
                    <a:lnTo>
                      <a:pt x="124968" y="127253"/>
                    </a:lnTo>
                    <a:lnTo>
                      <a:pt x="125170" y="134040"/>
                    </a:lnTo>
                    <a:lnTo>
                      <a:pt x="124872" y="140398"/>
                    </a:lnTo>
                    <a:lnTo>
                      <a:pt x="122717" y="145899"/>
                    </a:lnTo>
                    <a:lnTo>
                      <a:pt x="117348" y="150113"/>
                    </a:lnTo>
                    <a:lnTo>
                      <a:pt x="109525" y="152233"/>
                    </a:lnTo>
                    <a:lnTo>
                      <a:pt x="100488" y="152209"/>
                    </a:lnTo>
                    <a:lnTo>
                      <a:pt x="62198" y="139445"/>
                    </a:lnTo>
                    <a:lnTo>
                      <a:pt x="53161" y="133159"/>
                    </a:lnTo>
                    <a:lnTo>
                      <a:pt x="44196" y="125729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301" name="Google Shape;3301;p93"/>
            <p:cNvGrpSpPr/>
            <p:nvPr/>
          </p:nvGrpSpPr>
          <p:grpSpPr>
            <a:xfrm>
              <a:off x="5145786" y="3243833"/>
              <a:ext cx="322071" cy="158242"/>
              <a:chOff x="5145786" y="3243833"/>
              <a:chExt cx="322071" cy="158242"/>
            </a:xfrm>
          </p:grpSpPr>
          <p:sp>
            <p:nvSpPr>
              <p:cNvPr id="3302" name="Google Shape;3302;p93"/>
              <p:cNvSpPr/>
              <p:nvPr/>
            </p:nvSpPr>
            <p:spPr>
              <a:xfrm>
                <a:off x="5145786" y="3313175"/>
                <a:ext cx="101600" cy="88900"/>
              </a:xfrm>
              <a:custGeom>
                <a:rect b="b" l="l" r="r" t="t"/>
                <a:pathLst>
                  <a:path extrusionOk="0" h="88900" w="101600">
                    <a:moveTo>
                      <a:pt x="0" y="18287"/>
                    </a:moveTo>
                    <a:lnTo>
                      <a:pt x="23" y="28586"/>
                    </a:lnTo>
                    <a:lnTo>
                      <a:pt x="190" y="38957"/>
                    </a:lnTo>
                    <a:lnTo>
                      <a:pt x="642" y="49470"/>
                    </a:lnTo>
                    <a:lnTo>
                      <a:pt x="1524" y="60197"/>
                    </a:lnTo>
                    <a:lnTo>
                      <a:pt x="2059" y="67389"/>
                    </a:lnTo>
                    <a:lnTo>
                      <a:pt x="2952" y="74866"/>
                    </a:lnTo>
                    <a:lnTo>
                      <a:pt x="4845" y="82057"/>
                    </a:lnTo>
                    <a:lnTo>
                      <a:pt x="8382" y="88391"/>
                    </a:lnTo>
                    <a:lnTo>
                      <a:pt x="15240" y="86105"/>
                    </a:lnTo>
                    <a:lnTo>
                      <a:pt x="15240" y="84581"/>
                    </a:lnTo>
                    <a:lnTo>
                      <a:pt x="18288" y="76961"/>
                    </a:lnTo>
                    <a:lnTo>
                      <a:pt x="41910" y="44957"/>
                    </a:lnTo>
                    <a:lnTo>
                      <a:pt x="49530" y="44195"/>
                    </a:lnTo>
                    <a:lnTo>
                      <a:pt x="57150" y="48005"/>
                    </a:lnTo>
                    <a:lnTo>
                      <a:pt x="64686" y="52149"/>
                    </a:lnTo>
                    <a:lnTo>
                      <a:pt x="71723" y="57149"/>
                    </a:lnTo>
                    <a:lnTo>
                      <a:pt x="78902" y="62150"/>
                    </a:lnTo>
                    <a:lnTo>
                      <a:pt x="86868" y="66293"/>
                    </a:lnTo>
                    <a:lnTo>
                      <a:pt x="89154" y="67055"/>
                    </a:lnTo>
                    <a:lnTo>
                      <a:pt x="96774" y="68579"/>
                    </a:lnTo>
                    <a:lnTo>
                      <a:pt x="98298" y="66293"/>
                    </a:lnTo>
                    <a:lnTo>
                      <a:pt x="101346" y="62483"/>
                    </a:lnTo>
                    <a:lnTo>
                      <a:pt x="99060" y="50291"/>
                    </a:lnTo>
                    <a:lnTo>
                      <a:pt x="98298" y="46481"/>
                    </a:lnTo>
                    <a:lnTo>
                      <a:pt x="96357" y="39290"/>
                    </a:lnTo>
                    <a:lnTo>
                      <a:pt x="94202" y="32384"/>
                    </a:lnTo>
                    <a:lnTo>
                      <a:pt x="92190" y="25479"/>
                    </a:lnTo>
                    <a:lnTo>
                      <a:pt x="90678" y="18287"/>
                    </a:lnTo>
                    <a:lnTo>
                      <a:pt x="89916" y="12191"/>
                    </a:lnTo>
                    <a:lnTo>
                      <a:pt x="89916" y="6095"/>
                    </a:lnTo>
                    <a:lnTo>
                      <a:pt x="91440" y="0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03" name="Google Shape;3303;p93"/>
              <p:cNvSpPr/>
              <p:nvPr/>
            </p:nvSpPr>
            <p:spPr>
              <a:xfrm>
                <a:off x="5277612" y="3304793"/>
                <a:ext cx="13335" cy="69850"/>
              </a:xfrm>
              <a:custGeom>
                <a:rect b="b" l="l" r="r" t="t"/>
                <a:pathLst>
                  <a:path extrusionOk="0" h="69850" w="13335">
                    <a:moveTo>
                      <a:pt x="0" y="0"/>
                    </a:moveTo>
                    <a:lnTo>
                      <a:pt x="12192" y="37338"/>
                    </a:lnTo>
                    <a:lnTo>
                      <a:pt x="13144" y="53340"/>
                    </a:lnTo>
                    <a:lnTo>
                      <a:pt x="13049" y="61341"/>
                    </a:lnTo>
                    <a:lnTo>
                      <a:pt x="12954" y="69342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04" name="Google Shape;3304;p93"/>
              <p:cNvSpPr/>
              <p:nvPr/>
            </p:nvSpPr>
            <p:spPr>
              <a:xfrm>
                <a:off x="5264658" y="3243833"/>
                <a:ext cx="22860" cy="22860"/>
              </a:xfrm>
              <a:custGeom>
                <a:rect b="b" l="l" r="r" t="t"/>
                <a:pathLst>
                  <a:path extrusionOk="0" h="22860" w="22860">
                    <a:moveTo>
                      <a:pt x="0" y="5333"/>
                    </a:moveTo>
                    <a:lnTo>
                      <a:pt x="0" y="18287"/>
                    </a:lnTo>
                    <a:lnTo>
                      <a:pt x="5334" y="22859"/>
                    </a:lnTo>
                    <a:lnTo>
                      <a:pt x="17526" y="22859"/>
                    </a:lnTo>
                    <a:lnTo>
                      <a:pt x="22860" y="18287"/>
                    </a:lnTo>
                    <a:lnTo>
                      <a:pt x="22860" y="11429"/>
                    </a:lnTo>
                    <a:lnTo>
                      <a:pt x="22860" y="5333"/>
                    </a:lnTo>
                    <a:lnTo>
                      <a:pt x="17526" y="0"/>
                    </a:lnTo>
                    <a:lnTo>
                      <a:pt x="5334" y="0"/>
                    </a:lnTo>
                    <a:lnTo>
                      <a:pt x="0" y="5333"/>
                    </a:lnTo>
                    <a:close/>
                  </a:path>
                </a:pathLst>
              </a:custGeom>
              <a:solidFill>
                <a:srgbClr val="008000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05" name="Google Shape;3305;p93"/>
              <p:cNvSpPr/>
              <p:nvPr/>
            </p:nvSpPr>
            <p:spPr>
              <a:xfrm>
                <a:off x="5340096" y="3246119"/>
                <a:ext cx="6985" cy="115570"/>
              </a:xfrm>
              <a:custGeom>
                <a:rect b="b" l="l" r="r" t="t"/>
                <a:pathLst>
                  <a:path extrusionOk="0" h="115570" w="6985">
                    <a:moveTo>
                      <a:pt x="0" y="0"/>
                    </a:moveTo>
                    <a:lnTo>
                      <a:pt x="5334" y="50292"/>
                    </a:lnTo>
                    <a:lnTo>
                      <a:pt x="6096" y="75819"/>
                    </a:lnTo>
                    <a:lnTo>
                      <a:pt x="6405" y="88653"/>
                    </a:lnTo>
                    <a:lnTo>
                      <a:pt x="6858" y="101346"/>
                    </a:lnTo>
                    <a:lnTo>
                      <a:pt x="6858" y="108966"/>
                    </a:lnTo>
                    <a:lnTo>
                      <a:pt x="6858" y="110489"/>
                    </a:lnTo>
                    <a:lnTo>
                      <a:pt x="6858" y="115062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06" name="Google Shape;3306;p93"/>
              <p:cNvSpPr/>
              <p:nvPr/>
            </p:nvSpPr>
            <p:spPr>
              <a:xfrm>
                <a:off x="5325618" y="3256025"/>
                <a:ext cx="142239" cy="102235"/>
              </a:xfrm>
              <a:custGeom>
                <a:rect b="b" l="l" r="r" t="t"/>
                <a:pathLst>
                  <a:path extrusionOk="0" h="102235" w="142239">
                    <a:moveTo>
                      <a:pt x="0" y="31241"/>
                    </a:moveTo>
                    <a:lnTo>
                      <a:pt x="36575" y="11429"/>
                    </a:lnTo>
                    <a:lnTo>
                      <a:pt x="42862" y="8917"/>
                    </a:lnTo>
                    <a:lnTo>
                      <a:pt x="49148" y="6191"/>
                    </a:lnTo>
                    <a:lnTo>
                      <a:pt x="55435" y="3607"/>
                    </a:lnTo>
                    <a:lnTo>
                      <a:pt x="61722" y="1523"/>
                    </a:lnTo>
                    <a:lnTo>
                      <a:pt x="66293" y="0"/>
                    </a:lnTo>
                    <a:lnTo>
                      <a:pt x="69341" y="0"/>
                    </a:lnTo>
                    <a:lnTo>
                      <a:pt x="70866" y="3809"/>
                    </a:lnTo>
                    <a:lnTo>
                      <a:pt x="73402" y="12049"/>
                    </a:lnTo>
                    <a:lnTo>
                      <a:pt x="74580" y="20573"/>
                    </a:lnTo>
                    <a:lnTo>
                      <a:pt x="75045" y="29098"/>
                    </a:lnTo>
                    <a:lnTo>
                      <a:pt x="75438" y="37337"/>
                    </a:lnTo>
                    <a:lnTo>
                      <a:pt x="76461" y="49910"/>
                    </a:lnTo>
                    <a:lnTo>
                      <a:pt x="77343" y="62483"/>
                    </a:lnTo>
                    <a:lnTo>
                      <a:pt x="78224" y="75056"/>
                    </a:lnTo>
                    <a:lnTo>
                      <a:pt x="79248" y="87629"/>
                    </a:lnTo>
                    <a:lnTo>
                      <a:pt x="79248" y="89915"/>
                    </a:lnTo>
                    <a:lnTo>
                      <a:pt x="80010" y="92201"/>
                    </a:lnTo>
                    <a:lnTo>
                      <a:pt x="80772" y="94487"/>
                    </a:lnTo>
                    <a:lnTo>
                      <a:pt x="80010" y="89153"/>
                    </a:lnTo>
                    <a:lnTo>
                      <a:pt x="80010" y="84581"/>
                    </a:lnTo>
                    <a:lnTo>
                      <a:pt x="79248" y="78485"/>
                    </a:lnTo>
                    <a:lnTo>
                      <a:pt x="79343" y="71068"/>
                    </a:lnTo>
                    <a:lnTo>
                      <a:pt x="80010" y="63722"/>
                    </a:lnTo>
                    <a:lnTo>
                      <a:pt x="107442" y="38861"/>
                    </a:lnTo>
                    <a:lnTo>
                      <a:pt x="114335" y="40040"/>
                    </a:lnTo>
                    <a:lnTo>
                      <a:pt x="139065" y="69627"/>
                    </a:lnTo>
                    <a:lnTo>
                      <a:pt x="140970" y="88391"/>
                    </a:lnTo>
                    <a:lnTo>
                      <a:pt x="141732" y="92963"/>
                    </a:lnTo>
                    <a:lnTo>
                      <a:pt x="140970" y="97535"/>
                    </a:lnTo>
                    <a:lnTo>
                      <a:pt x="140970" y="102107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3307" name="Google Shape;3307;p93"/>
            <p:cNvPicPr preferRelativeResize="0"/>
            <p:nvPr/>
          </p:nvPicPr>
          <p:blipFill rotWithShape="1">
            <a:blip r:embed="rId15">
              <a:alphaModFix/>
            </a:blip>
            <a:srcRect b="0" l="0" r="0" t="0"/>
            <a:stretch/>
          </p:blipFill>
          <p:spPr>
            <a:xfrm>
              <a:off x="5635726" y="3200374"/>
              <a:ext cx="126435" cy="15245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308" name="Google Shape;3308;p93"/>
            <p:cNvGrpSpPr/>
            <p:nvPr/>
          </p:nvGrpSpPr>
          <p:grpSpPr>
            <a:xfrm>
              <a:off x="5985484" y="3114294"/>
              <a:ext cx="538506" cy="241578"/>
              <a:chOff x="5985484" y="3114294"/>
              <a:chExt cx="538506" cy="241578"/>
            </a:xfrm>
          </p:grpSpPr>
          <p:pic>
            <p:nvPicPr>
              <p:cNvPr id="3309" name="Google Shape;3309;p93"/>
              <p:cNvPicPr preferRelativeResize="0"/>
              <p:nvPr/>
            </p:nvPicPr>
            <p:blipFill rotWithShape="1">
              <a:blip r:embed="rId16">
                <a:alphaModFix/>
              </a:blip>
              <a:srcRect b="0" l="0" r="0" t="0"/>
              <a:stretch/>
            </p:blipFill>
            <p:spPr>
              <a:xfrm>
                <a:off x="5985484" y="3160702"/>
                <a:ext cx="388051" cy="19517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310" name="Google Shape;3310;p93"/>
              <p:cNvSpPr/>
              <p:nvPr/>
            </p:nvSpPr>
            <p:spPr>
              <a:xfrm>
                <a:off x="6404610" y="3196590"/>
                <a:ext cx="5079" cy="48894"/>
              </a:xfrm>
              <a:custGeom>
                <a:rect b="b" l="l" r="r" t="t"/>
                <a:pathLst>
                  <a:path extrusionOk="0" h="48894" w="5079">
                    <a:moveTo>
                      <a:pt x="0" y="0"/>
                    </a:moveTo>
                    <a:lnTo>
                      <a:pt x="1440" y="8584"/>
                    </a:lnTo>
                    <a:lnTo>
                      <a:pt x="2381" y="17240"/>
                    </a:lnTo>
                    <a:lnTo>
                      <a:pt x="2893" y="26038"/>
                    </a:lnTo>
                    <a:lnTo>
                      <a:pt x="3048" y="35052"/>
                    </a:lnTo>
                    <a:lnTo>
                      <a:pt x="3810" y="39624"/>
                    </a:lnTo>
                    <a:lnTo>
                      <a:pt x="3810" y="44196"/>
                    </a:lnTo>
                    <a:lnTo>
                      <a:pt x="4572" y="48768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11" name="Google Shape;3311;p93"/>
              <p:cNvSpPr/>
              <p:nvPr/>
            </p:nvSpPr>
            <p:spPr>
              <a:xfrm>
                <a:off x="6383274" y="3114294"/>
                <a:ext cx="22860" cy="22860"/>
              </a:xfrm>
              <a:custGeom>
                <a:rect b="b" l="l" r="r" t="t"/>
                <a:pathLst>
                  <a:path extrusionOk="0" h="22860" w="22860">
                    <a:moveTo>
                      <a:pt x="0" y="5333"/>
                    </a:moveTo>
                    <a:lnTo>
                      <a:pt x="0" y="17525"/>
                    </a:lnTo>
                    <a:lnTo>
                      <a:pt x="5334" y="22859"/>
                    </a:lnTo>
                    <a:lnTo>
                      <a:pt x="17526" y="22859"/>
                    </a:lnTo>
                    <a:lnTo>
                      <a:pt x="22860" y="17525"/>
                    </a:lnTo>
                    <a:lnTo>
                      <a:pt x="22860" y="11429"/>
                    </a:lnTo>
                    <a:lnTo>
                      <a:pt x="22860" y="5333"/>
                    </a:lnTo>
                    <a:lnTo>
                      <a:pt x="17526" y="0"/>
                    </a:lnTo>
                    <a:lnTo>
                      <a:pt x="5334" y="0"/>
                    </a:lnTo>
                    <a:lnTo>
                      <a:pt x="0" y="5333"/>
                    </a:lnTo>
                    <a:close/>
                  </a:path>
                </a:pathLst>
              </a:custGeom>
              <a:solidFill>
                <a:srgbClr val="008000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12" name="Google Shape;3312;p93"/>
              <p:cNvSpPr/>
              <p:nvPr/>
            </p:nvSpPr>
            <p:spPr>
              <a:xfrm>
                <a:off x="6446520" y="3165348"/>
                <a:ext cx="77470" cy="81280"/>
              </a:xfrm>
              <a:custGeom>
                <a:rect b="b" l="l" r="r" t="t"/>
                <a:pathLst>
                  <a:path extrusionOk="0" h="81280" w="77470">
                    <a:moveTo>
                      <a:pt x="0" y="26670"/>
                    </a:moveTo>
                    <a:lnTo>
                      <a:pt x="583" y="33528"/>
                    </a:lnTo>
                    <a:lnTo>
                      <a:pt x="1238" y="40386"/>
                    </a:lnTo>
                    <a:lnTo>
                      <a:pt x="2035" y="47244"/>
                    </a:lnTo>
                    <a:lnTo>
                      <a:pt x="3048" y="54102"/>
                    </a:lnTo>
                    <a:lnTo>
                      <a:pt x="3048" y="58674"/>
                    </a:lnTo>
                    <a:lnTo>
                      <a:pt x="3810" y="63246"/>
                    </a:lnTo>
                    <a:lnTo>
                      <a:pt x="4572" y="67818"/>
                    </a:lnTo>
                    <a:lnTo>
                      <a:pt x="4572" y="68580"/>
                    </a:lnTo>
                    <a:lnTo>
                      <a:pt x="3810" y="61722"/>
                    </a:lnTo>
                    <a:lnTo>
                      <a:pt x="3048" y="54864"/>
                    </a:lnTo>
                    <a:lnTo>
                      <a:pt x="3048" y="48006"/>
                    </a:lnTo>
                    <a:lnTo>
                      <a:pt x="2547" y="39326"/>
                    </a:lnTo>
                    <a:lnTo>
                      <a:pt x="12953" y="762"/>
                    </a:lnTo>
                    <a:lnTo>
                      <a:pt x="22097" y="0"/>
                    </a:lnTo>
                    <a:lnTo>
                      <a:pt x="30015" y="750"/>
                    </a:lnTo>
                    <a:lnTo>
                      <a:pt x="64674" y="30289"/>
                    </a:lnTo>
                    <a:lnTo>
                      <a:pt x="76866" y="63817"/>
                    </a:lnTo>
                    <a:lnTo>
                      <a:pt x="75759" y="70651"/>
                    </a:lnTo>
                    <a:lnTo>
                      <a:pt x="73152" y="76200"/>
                    </a:lnTo>
                    <a:lnTo>
                      <a:pt x="71628" y="77724"/>
                    </a:lnTo>
                    <a:lnTo>
                      <a:pt x="70104" y="79248"/>
                    </a:lnTo>
                    <a:lnTo>
                      <a:pt x="68580" y="80772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313" name="Google Shape;3313;p93"/>
            <p:cNvSpPr/>
            <p:nvPr/>
          </p:nvSpPr>
          <p:spPr>
            <a:xfrm>
              <a:off x="3211829" y="3483864"/>
              <a:ext cx="3216910" cy="254635"/>
            </a:xfrm>
            <a:custGeom>
              <a:rect b="b" l="l" r="r" t="t"/>
              <a:pathLst>
                <a:path extrusionOk="0" h="254635" w="3216910">
                  <a:moveTo>
                    <a:pt x="0" y="244602"/>
                  </a:moveTo>
                  <a:lnTo>
                    <a:pt x="52185" y="251995"/>
                  </a:lnTo>
                  <a:lnTo>
                    <a:pt x="96523" y="253841"/>
                  </a:lnTo>
                  <a:lnTo>
                    <a:pt x="123158" y="254127"/>
                  </a:lnTo>
                  <a:lnTo>
                    <a:pt x="149935" y="253841"/>
                  </a:lnTo>
                  <a:lnTo>
                    <a:pt x="176784" y="252984"/>
                  </a:lnTo>
                  <a:lnTo>
                    <a:pt x="213931" y="250531"/>
                  </a:lnTo>
                  <a:lnTo>
                    <a:pt x="251079" y="247078"/>
                  </a:lnTo>
                  <a:lnTo>
                    <a:pt x="288226" y="243339"/>
                  </a:lnTo>
                  <a:lnTo>
                    <a:pt x="325374" y="240030"/>
                  </a:lnTo>
                  <a:lnTo>
                    <a:pt x="373380" y="236079"/>
                  </a:lnTo>
                  <a:lnTo>
                    <a:pt x="421386" y="232385"/>
                  </a:lnTo>
                  <a:lnTo>
                    <a:pt x="469392" y="228837"/>
                  </a:lnTo>
                  <a:lnTo>
                    <a:pt x="517398" y="225326"/>
                  </a:lnTo>
                  <a:lnTo>
                    <a:pt x="565404" y="221742"/>
                  </a:lnTo>
                  <a:lnTo>
                    <a:pt x="621851" y="217039"/>
                  </a:lnTo>
                  <a:lnTo>
                    <a:pt x="678084" y="212121"/>
                  </a:lnTo>
                  <a:lnTo>
                    <a:pt x="734175" y="207061"/>
                  </a:lnTo>
                  <a:lnTo>
                    <a:pt x="790194" y="201930"/>
                  </a:lnTo>
                  <a:lnTo>
                    <a:pt x="835913" y="197906"/>
                  </a:lnTo>
                  <a:lnTo>
                    <a:pt x="881633" y="194066"/>
                  </a:lnTo>
                  <a:lnTo>
                    <a:pt x="927353" y="190408"/>
                  </a:lnTo>
                  <a:lnTo>
                    <a:pt x="973073" y="186933"/>
                  </a:lnTo>
                  <a:lnTo>
                    <a:pt x="1018794" y="183642"/>
                  </a:lnTo>
                  <a:lnTo>
                    <a:pt x="1073777" y="180046"/>
                  </a:lnTo>
                  <a:lnTo>
                    <a:pt x="1128903" y="177165"/>
                  </a:lnTo>
                  <a:lnTo>
                    <a:pt x="1184028" y="174855"/>
                  </a:lnTo>
                  <a:lnTo>
                    <a:pt x="1239012" y="172974"/>
                  </a:lnTo>
                  <a:lnTo>
                    <a:pt x="1294247" y="170663"/>
                  </a:lnTo>
                  <a:lnTo>
                    <a:pt x="1349337" y="168206"/>
                  </a:lnTo>
                  <a:lnTo>
                    <a:pt x="1404317" y="165457"/>
                  </a:lnTo>
                  <a:lnTo>
                    <a:pt x="1459223" y="162269"/>
                  </a:lnTo>
                  <a:lnTo>
                    <a:pt x="1514094" y="158496"/>
                  </a:lnTo>
                  <a:lnTo>
                    <a:pt x="1570541" y="153888"/>
                  </a:lnTo>
                  <a:lnTo>
                    <a:pt x="1626774" y="149066"/>
                  </a:lnTo>
                  <a:lnTo>
                    <a:pt x="1682865" y="143815"/>
                  </a:lnTo>
                  <a:lnTo>
                    <a:pt x="1738883" y="137922"/>
                  </a:lnTo>
                  <a:lnTo>
                    <a:pt x="1795343" y="131956"/>
                  </a:lnTo>
                  <a:lnTo>
                    <a:pt x="1851660" y="125634"/>
                  </a:lnTo>
                  <a:lnTo>
                    <a:pt x="1907976" y="119169"/>
                  </a:lnTo>
                  <a:lnTo>
                    <a:pt x="1964436" y="112776"/>
                  </a:lnTo>
                  <a:lnTo>
                    <a:pt x="2021133" y="106168"/>
                  </a:lnTo>
                  <a:lnTo>
                    <a:pt x="2077974" y="99917"/>
                  </a:lnTo>
                  <a:lnTo>
                    <a:pt x="2134814" y="93809"/>
                  </a:lnTo>
                  <a:lnTo>
                    <a:pt x="2191512" y="87630"/>
                  </a:lnTo>
                  <a:lnTo>
                    <a:pt x="2247971" y="81450"/>
                  </a:lnTo>
                  <a:lnTo>
                    <a:pt x="2304288" y="75342"/>
                  </a:lnTo>
                  <a:lnTo>
                    <a:pt x="2360604" y="69091"/>
                  </a:lnTo>
                  <a:lnTo>
                    <a:pt x="2417064" y="62484"/>
                  </a:lnTo>
                  <a:lnTo>
                    <a:pt x="2466051" y="56576"/>
                  </a:lnTo>
                  <a:lnTo>
                    <a:pt x="2515053" y="50682"/>
                  </a:lnTo>
                  <a:lnTo>
                    <a:pt x="2564081" y="44909"/>
                  </a:lnTo>
                  <a:lnTo>
                    <a:pt x="2613149" y="39361"/>
                  </a:lnTo>
                  <a:lnTo>
                    <a:pt x="2662270" y="34147"/>
                  </a:lnTo>
                  <a:lnTo>
                    <a:pt x="2711458" y="29373"/>
                  </a:lnTo>
                  <a:lnTo>
                    <a:pt x="2760726" y="25146"/>
                  </a:lnTo>
                  <a:lnTo>
                    <a:pt x="2812732" y="20847"/>
                  </a:lnTo>
                  <a:lnTo>
                    <a:pt x="2864739" y="17049"/>
                  </a:lnTo>
                  <a:lnTo>
                    <a:pt x="2916745" y="13680"/>
                  </a:lnTo>
                  <a:lnTo>
                    <a:pt x="2968752" y="10668"/>
                  </a:lnTo>
                  <a:lnTo>
                    <a:pt x="3013900" y="8108"/>
                  </a:lnTo>
                  <a:lnTo>
                    <a:pt x="3059049" y="6191"/>
                  </a:lnTo>
                  <a:lnTo>
                    <a:pt x="3104197" y="4988"/>
                  </a:lnTo>
                  <a:lnTo>
                    <a:pt x="3149346" y="4572"/>
                  </a:lnTo>
                  <a:lnTo>
                    <a:pt x="3165931" y="4572"/>
                  </a:lnTo>
                  <a:lnTo>
                    <a:pt x="3182588" y="4572"/>
                  </a:lnTo>
                  <a:lnTo>
                    <a:pt x="3199387" y="4572"/>
                  </a:lnTo>
                  <a:lnTo>
                    <a:pt x="3216402" y="4572"/>
                  </a:lnTo>
                  <a:lnTo>
                    <a:pt x="3209734" y="4822"/>
                  </a:lnTo>
                  <a:lnTo>
                    <a:pt x="3202495" y="3714"/>
                  </a:lnTo>
                  <a:lnTo>
                    <a:pt x="3194970" y="1893"/>
                  </a:lnTo>
                  <a:lnTo>
                    <a:pt x="3187446" y="0"/>
                  </a:lnTo>
                </a:path>
              </a:pathLst>
            </a:custGeom>
            <a:noFill/>
            <a:ln cap="flat" cmpd="sng" w="22900">
              <a:solidFill>
                <a:srgbClr val="008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314" name="Google Shape;3314;p93"/>
            <p:cNvPicPr preferRelativeResize="0"/>
            <p:nvPr/>
          </p:nvPicPr>
          <p:blipFill rotWithShape="1">
            <a:blip r:embed="rId17">
              <a:alphaModFix/>
            </a:blip>
            <a:srcRect b="0" l="0" r="0" t="0"/>
            <a:stretch/>
          </p:blipFill>
          <p:spPr>
            <a:xfrm>
              <a:off x="3560038" y="4105630"/>
              <a:ext cx="99872" cy="15397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315" name="Google Shape;3315;p93"/>
            <p:cNvGrpSpPr/>
            <p:nvPr/>
          </p:nvGrpSpPr>
          <p:grpSpPr>
            <a:xfrm>
              <a:off x="3911858" y="4050029"/>
              <a:ext cx="606039" cy="177799"/>
              <a:chOff x="3911858" y="4050029"/>
              <a:chExt cx="606039" cy="177799"/>
            </a:xfrm>
          </p:grpSpPr>
          <p:sp>
            <p:nvSpPr>
              <p:cNvPr id="3316" name="Google Shape;3316;p93"/>
              <p:cNvSpPr/>
              <p:nvPr/>
            </p:nvSpPr>
            <p:spPr>
              <a:xfrm>
                <a:off x="3955542" y="4066031"/>
                <a:ext cx="15239" cy="156210"/>
              </a:xfrm>
              <a:custGeom>
                <a:rect b="b" l="l" r="r" t="t"/>
                <a:pathLst>
                  <a:path extrusionOk="0" h="156210" w="15239">
                    <a:moveTo>
                      <a:pt x="0" y="0"/>
                    </a:moveTo>
                    <a:lnTo>
                      <a:pt x="9322" y="46291"/>
                    </a:lnTo>
                    <a:lnTo>
                      <a:pt x="13620" y="91440"/>
                    </a:lnTo>
                    <a:lnTo>
                      <a:pt x="15240" y="121157"/>
                    </a:lnTo>
                    <a:lnTo>
                      <a:pt x="15240" y="130171"/>
                    </a:lnTo>
                    <a:lnTo>
                      <a:pt x="15240" y="138969"/>
                    </a:lnTo>
                    <a:lnTo>
                      <a:pt x="15240" y="147625"/>
                    </a:lnTo>
                    <a:lnTo>
                      <a:pt x="15240" y="156210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17" name="Google Shape;3317;p93"/>
              <p:cNvSpPr/>
              <p:nvPr/>
            </p:nvSpPr>
            <p:spPr>
              <a:xfrm>
                <a:off x="3911858" y="4136135"/>
                <a:ext cx="67310" cy="88264"/>
              </a:xfrm>
              <a:custGeom>
                <a:rect b="b" l="l" r="r" t="t"/>
                <a:pathLst>
                  <a:path extrusionOk="0" h="88264" w="67310">
                    <a:moveTo>
                      <a:pt x="45208" y="16001"/>
                    </a:moveTo>
                    <a:lnTo>
                      <a:pt x="10918" y="0"/>
                    </a:lnTo>
                    <a:lnTo>
                      <a:pt x="7870" y="4571"/>
                    </a:lnTo>
                    <a:lnTo>
                      <a:pt x="321" y="42945"/>
                    </a:lnTo>
                    <a:lnTo>
                      <a:pt x="250" y="53339"/>
                    </a:lnTo>
                    <a:lnTo>
                      <a:pt x="0" y="62281"/>
                    </a:lnTo>
                    <a:lnTo>
                      <a:pt x="31111" y="88010"/>
                    </a:lnTo>
                    <a:lnTo>
                      <a:pt x="41469" y="86391"/>
                    </a:lnTo>
                    <a:lnTo>
                      <a:pt x="50542" y="83057"/>
                    </a:lnTo>
                    <a:lnTo>
                      <a:pt x="58924" y="78485"/>
                    </a:lnTo>
                    <a:lnTo>
                      <a:pt x="61972" y="76199"/>
                    </a:lnTo>
                    <a:lnTo>
                      <a:pt x="67306" y="72389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18" name="Google Shape;3318;p93"/>
              <p:cNvSpPr/>
              <p:nvPr/>
            </p:nvSpPr>
            <p:spPr>
              <a:xfrm>
                <a:off x="4011084" y="4133849"/>
                <a:ext cx="81914" cy="93979"/>
              </a:xfrm>
              <a:custGeom>
                <a:rect b="b" l="l" r="r" t="t"/>
                <a:pathLst>
                  <a:path extrusionOk="0" h="93979" w="81914">
                    <a:moveTo>
                      <a:pt x="52661" y="42672"/>
                    </a:moveTo>
                    <a:lnTo>
                      <a:pt x="48327" y="33992"/>
                    </a:lnTo>
                    <a:lnTo>
                      <a:pt x="44279" y="25241"/>
                    </a:lnTo>
                    <a:lnTo>
                      <a:pt x="40231" y="16633"/>
                    </a:lnTo>
                    <a:lnTo>
                      <a:pt x="35897" y="8382"/>
                    </a:lnTo>
                    <a:lnTo>
                      <a:pt x="32849" y="2286"/>
                    </a:lnTo>
                    <a:lnTo>
                      <a:pt x="29801" y="0"/>
                    </a:lnTo>
                    <a:lnTo>
                      <a:pt x="22943" y="0"/>
                    </a:lnTo>
                    <a:lnTo>
                      <a:pt x="17347" y="1809"/>
                    </a:lnTo>
                    <a:lnTo>
                      <a:pt x="2178" y="40576"/>
                    </a:lnTo>
                    <a:lnTo>
                      <a:pt x="0" y="70223"/>
                    </a:lnTo>
                    <a:lnTo>
                      <a:pt x="559" y="78105"/>
                    </a:lnTo>
                    <a:lnTo>
                      <a:pt x="2976" y="85415"/>
                    </a:lnTo>
                    <a:lnTo>
                      <a:pt x="8465" y="91440"/>
                    </a:lnTo>
                    <a:lnTo>
                      <a:pt x="14501" y="93606"/>
                    </a:lnTo>
                    <a:lnTo>
                      <a:pt x="20752" y="92773"/>
                    </a:lnTo>
                    <a:lnTo>
                      <a:pt x="45148" y="61352"/>
                    </a:lnTo>
                    <a:lnTo>
                      <a:pt x="51946" y="29206"/>
                    </a:lnTo>
                    <a:lnTo>
                      <a:pt x="53423" y="21336"/>
                    </a:lnTo>
                    <a:lnTo>
                      <a:pt x="54185" y="19050"/>
                    </a:lnTo>
                    <a:lnTo>
                      <a:pt x="54185" y="18288"/>
                    </a:lnTo>
                    <a:lnTo>
                      <a:pt x="54947" y="16764"/>
                    </a:lnTo>
                    <a:lnTo>
                      <a:pt x="55709" y="19812"/>
                    </a:lnTo>
                    <a:lnTo>
                      <a:pt x="57995" y="25908"/>
                    </a:lnTo>
                    <a:lnTo>
                      <a:pt x="58757" y="28956"/>
                    </a:lnTo>
                    <a:lnTo>
                      <a:pt x="71711" y="66294"/>
                    </a:lnTo>
                    <a:lnTo>
                      <a:pt x="73997" y="71628"/>
                    </a:lnTo>
                    <a:lnTo>
                      <a:pt x="81617" y="73152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19" name="Google Shape;3319;p93"/>
              <p:cNvSpPr/>
              <p:nvPr/>
            </p:nvSpPr>
            <p:spPr>
              <a:xfrm>
                <a:off x="4115847" y="4085843"/>
                <a:ext cx="10795" cy="128904"/>
              </a:xfrm>
              <a:custGeom>
                <a:rect b="b" l="l" r="r" t="t"/>
                <a:pathLst>
                  <a:path extrusionOk="0" h="128904" w="10795">
                    <a:moveTo>
                      <a:pt x="1238" y="0"/>
                    </a:moveTo>
                    <a:lnTo>
                      <a:pt x="83" y="11525"/>
                    </a:lnTo>
                    <a:lnTo>
                      <a:pt x="0" y="22479"/>
                    </a:lnTo>
                    <a:lnTo>
                      <a:pt x="916" y="33432"/>
                    </a:lnTo>
                    <a:lnTo>
                      <a:pt x="2762" y="44958"/>
                    </a:lnTo>
                    <a:lnTo>
                      <a:pt x="5000" y="60971"/>
                    </a:lnTo>
                    <a:lnTo>
                      <a:pt x="6953" y="77057"/>
                    </a:lnTo>
                    <a:lnTo>
                      <a:pt x="8334" y="93285"/>
                    </a:lnTo>
                    <a:lnTo>
                      <a:pt x="8858" y="109728"/>
                    </a:lnTo>
                    <a:lnTo>
                      <a:pt x="9620" y="114300"/>
                    </a:lnTo>
                    <a:lnTo>
                      <a:pt x="10382" y="126492"/>
                    </a:lnTo>
                    <a:lnTo>
                      <a:pt x="8096" y="128778"/>
                    </a:lnTo>
                    <a:lnTo>
                      <a:pt x="7334" y="128778"/>
                    </a:lnTo>
                    <a:lnTo>
                      <a:pt x="6572" y="128778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20" name="Google Shape;3320;p93"/>
              <p:cNvSpPr/>
              <p:nvPr/>
            </p:nvSpPr>
            <p:spPr>
              <a:xfrm>
                <a:off x="4104894" y="4142231"/>
                <a:ext cx="41275" cy="6985"/>
              </a:xfrm>
              <a:custGeom>
                <a:rect b="b" l="l" r="r" t="t"/>
                <a:pathLst>
                  <a:path extrusionOk="0" h="6985" w="41275">
                    <a:moveTo>
                      <a:pt x="0" y="6858"/>
                    </a:moveTo>
                    <a:lnTo>
                      <a:pt x="11037" y="6858"/>
                    </a:lnTo>
                    <a:lnTo>
                      <a:pt x="20859" y="5715"/>
                    </a:lnTo>
                    <a:lnTo>
                      <a:pt x="30539" y="3429"/>
                    </a:lnTo>
                    <a:lnTo>
                      <a:pt x="41148" y="0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21" name="Google Shape;3321;p93"/>
              <p:cNvSpPr/>
              <p:nvPr/>
            </p:nvSpPr>
            <p:spPr>
              <a:xfrm>
                <a:off x="4169378" y="4102607"/>
                <a:ext cx="83185" cy="92710"/>
              </a:xfrm>
              <a:custGeom>
                <a:rect b="b" l="l" r="r" t="t"/>
                <a:pathLst>
                  <a:path extrusionOk="0" h="92710" w="83185">
                    <a:moveTo>
                      <a:pt x="43719" y="67055"/>
                    </a:moveTo>
                    <a:lnTo>
                      <a:pt x="43648" y="57733"/>
                    </a:lnTo>
                    <a:lnTo>
                      <a:pt x="44291" y="49625"/>
                    </a:lnTo>
                    <a:lnTo>
                      <a:pt x="45219" y="41659"/>
                    </a:lnTo>
                    <a:lnTo>
                      <a:pt x="46005" y="32765"/>
                    </a:lnTo>
                    <a:lnTo>
                      <a:pt x="46767" y="24383"/>
                    </a:lnTo>
                    <a:lnTo>
                      <a:pt x="47529" y="16001"/>
                    </a:lnTo>
                    <a:lnTo>
                      <a:pt x="42957" y="9143"/>
                    </a:lnTo>
                    <a:lnTo>
                      <a:pt x="39909" y="3809"/>
                    </a:lnTo>
                    <a:lnTo>
                      <a:pt x="31527" y="0"/>
                    </a:lnTo>
                    <a:lnTo>
                      <a:pt x="24669" y="3047"/>
                    </a:lnTo>
                    <a:lnTo>
                      <a:pt x="1821" y="42719"/>
                    </a:lnTo>
                    <a:lnTo>
                      <a:pt x="0" y="55625"/>
                    </a:lnTo>
                    <a:lnTo>
                      <a:pt x="35" y="68532"/>
                    </a:lnTo>
                    <a:lnTo>
                      <a:pt x="2571" y="80009"/>
                    </a:lnTo>
                    <a:lnTo>
                      <a:pt x="6476" y="86415"/>
                    </a:lnTo>
                    <a:lnTo>
                      <a:pt x="12096" y="90677"/>
                    </a:lnTo>
                    <a:lnTo>
                      <a:pt x="18859" y="92654"/>
                    </a:lnTo>
                    <a:lnTo>
                      <a:pt x="26193" y="92201"/>
                    </a:lnTo>
                    <a:lnTo>
                      <a:pt x="53780" y="60364"/>
                    </a:lnTo>
                    <a:lnTo>
                      <a:pt x="56673" y="36575"/>
                    </a:lnTo>
                    <a:lnTo>
                      <a:pt x="56673" y="30479"/>
                    </a:lnTo>
                    <a:lnTo>
                      <a:pt x="55911" y="27431"/>
                    </a:lnTo>
                    <a:lnTo>
                      <a:pt x="54387" y="22097"/>
                    </a:lnTo>
                    <a:lnTo>
                      <a:pt x="54387" y="22859"/>
                    </a:lnTo>
                    <a:lnTo>
                      <a:pt x="53625" y="30479"/>
                    </a:lnTo>
                    <a:lnTo>
                      <a:pt x="53625" y="33527"/>
                    </a:lnTo>
                    <a:lnTo>
                      <a:pt x="54268" y="43862"/>
                    </a:lnTo>
                    <a:lnTo>
                      <a:pt x="56483" y="53911"/>
                    </a:lnTo>
                    <a:lnTo>
                      <a:pt x="60698" y="63103"/>
                    </a:lnTo>
                    <a:lnTo>
                      <a:pt x="67341" y="70865"/>
                    </a:lnTo>
                    <a:lnTo>
                      <a:pt x="74199" y="75437"/>
                    </a:lnTo>
                    <a:lnTo>
                      <a:pt x="76485" y="76961"/>
                    </a:lnTo>
                    <a:lnTo>
                      <a:pt x="82581" y="76961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22" name="Google Shape;3322;p93"/>
              <p:cNvSpPr/>
              <p:nvPr/>
            </p:nvSpPr>
            <p:spPr>
              <a:xfrm>
                <a:off x="4284916" y="4075021"/>
                <a:ext cx="59689" cy="104139"/>
              </a:xfrm>
              <a:custGeom>
                <a:rect b="b" l="l" r="r" t="t"/>
                <a:pathLst>
                  <a:path extrusionOk="0" h="104139" w="59689">
                    <a:moveTo>
                      <a:pt x="27241" y="154"/>
                    </a:moveTo>
                    <a:lnTo>
                      <a:pt x="0" y="37111"/>
                    </a:lnTo>
                    <a:lnTo>
                      <a:pt x="285" y="47255"/>
                    </a:lnTo>
                    <a:lnTo>
                      <a:pt x="35409" y="72759"/>
                    </a:lnTo>
                    <a:lnTo>
                      <a:pt x="43624" y="73878"/>
                    </a:lnTo>
                    <a:lnTo>
                      <a:pt x="51268" y="75854"/>
                    </a:lnTo>
                    <a:lnTo>
                      <a:pt x="56197" y="79402"/>
                    </a:lnTo>
                    <a:lnTo>
                      <a:pt x="59245" y="83212"/>
                    </a:lnTo>
                    <a:lnTo>
                      <a:pt x="58483" y="87022"/>
                    </a:lnTo>
                    <a:lnTo>
                      <a:pt x="23681" y="103536"/>
                    </a:lnTo>
                    <a:lnTo>
                      <a:pt x="17430" y="103882"/>
                    </a:lnTo>
                    <a:lnTo>
                      <a:pt x="11322" y="103227"/>
                    </a:lnTo>
                    <a:lnTo>
                      <a:pt x="5143" y="101500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23" name="Google Shape;3323;p93"/>
              <p:cNvSpPr/>
              <p:nvPr/>
            </p:nvSpPr>
            <p:spPr>
              <a:xfrm>
                <a:off x="4383024" y="4079747"/>
                <a:ext cx="56514" cy="93979"/>
              </a:xfrm>
              <a:custGeom>
                <a:rect b="b" l="l" r="r" t="t"/>
                <a:pathLst>
                  <a:path extrusionOk="0" h="93979" w="56514">
                    <a:moveTo>
                      <a:pt x="17525" y="0"/>
                    </a:moveTo>
                    <a:lnTo>
                      <a:pt x="3809" y="36968"/>
                    </a:lnTo>
                    <a:lnTo>
                      <a:pt x="0" y="66579"/>
                    </a:lnTo>
                    <a:lnTo>
                      <a:pt x="976" y="75354"/>
                    </a:lnTo>
                    <a:lnTo>
                      <a:pt x="3809" y="83058"/>
                    </a:lnTo>
                    <a:lnTo>
                      <a:pt x="8381" y="91440"/>
                    </a:lnTo>
                    <a:lnTo>
                      <a:pt x="17525" y="93726"/>
                    </a:lnTo>
                    <a:lnTo>
                      <a:pt x="25907" y="93726"/>
                    </a:lnTo>
                    <a:lnTo>
                      <a:pt x="53339" y="79247"/>
                    </a:lnTo>
                    <a:lnTo>
                      <a:pt x="54863" y="77723"/>
                    </a:lnTo>
                    <a:lnTo>
                      <a:pt x="56387" y="75437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24" name="Google Shape;3324;p93"/>
              <p:cNvSpPr/>
              <p:nvPr/>
            </p:nvSpPr>
            <p:spPr>
              <a:xfrm>
                <a:off x="4387596" y="4081271"/>
                <a:ext cx="45720" cy="45085"/>
              </a:xfrm>
              <a:custGeom>
                <a:rect b="b" l="l" r="r" t="t"/>
                <a:pathLst>
                  <a:path extrusionOk="0" h="45085" w="45720">
                    <a:moveTo>
                      <a:pt x="0" y="37337"/>
                    </a:moveTo>
                    <a:lnTo>
                      <a:pt x="9977" y="42802"/>
                    </a:lnTo>
                    <a:lnTo>
                      <a:pt x="17526" y="45053"/>
                    </a:lnTo>
                    <a:lnTo>
                      <a:pt x="25074" y="43445"/>
                    </a:lnTo>
                    <a:lnTo>
                      <a:pt x="35052" y="37337"/>
                    </a:lnTo>
                    <a:lnTo>
                      <a:pt x="42672" y="32765"/>
                    </a:lnTo>
                    <a:lnTo>
                      <a:pt x="44958" y="27431"/>
                    </a:lnTo>
                    <a:lnTo>
                      <a:pt x="45719" y="19049"/>
                    </a:lnTo>
                    <a:lnTo>
                      <a:pt x="45719" y="11429"/>
                    </a:lnTo>
                    <a:lnTo>
                      <a:pt x="35051" y="8381"/>
                    </a:lnTo>
                    <a:lnTo>
                      <a:pt x="28955" y="5333"/>
                    </a:lnTo>
                    <a:lnTo>
                      <a:pt x="22097" y="2285"/>
                    </a:lnTo>
                    <a:lnTo>
                      <a:pt x="14477" y="2285"/>
                    </a:lnTo>
                    <a:lnTo>
                      <a:pt x="6857" y="761"/>
                    </a:lnTo>
                    <a:lnTo>
                      <a:pt x="6095" y="761"/>
                    </a:lnTo>
                    <a:lnTo>
                      <a:pt x="5333" y="0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25" name="Google Shape;3325;p93"/>
              <p:cNvSpPr/>
              <p:nvPr/>
            </p:nvSpPr>
            <p:spPr>
              <a:xfrm>
                <a:off x="4491228" y="4050029"/>
                <a:ext cx="12064" cy="123825"/>
              </a:xfrm>
              <a:custGeom>
                <a:rect b="b" l="l" r="r" t="t"/>
                <a:pathLst>
                  <a:path extrusionOk="0" h="123825" w="12064">
                    <a:moveTo>
                      <a:pt x="0" y="0"/>
                    </a:moveTo>
                    <a:lnTo>
                      <a:pt x="7286" y="37719"/>
                    </a:lnTo>
                    <a:lnTo>
                      <a:pt x="11620" y="83439"/>
                    </a:lnTo>
                    <a:lnTo>
                      <a:pt x="11715" y="100226"/>
                    </a:lnTo>
                    <a:lnTo>
                      <a:pt x="10668" y="116586"/>
                    </a:lnTo>
                    <a:lnTo>
                      <a:pt x="10668" y="123444"/>
                    </a:lnTo>
                    <a:lnTo>
                      <a:pt x="9906" y="120396"/>
                    </a:lnTo>
                    <a:lnTo>
                      <a:pt x="6858" y="122682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26" name="Google Shape;3326;p93"/>
              <p:cNvSpPr/>
              <p:nvPr/>
            </p:nvSpPr>
            <p:spPr>
              <a:xfrm>
                <a:off x="4468368" y="4096511"/>
                <a:ext cx="49529" cy="20954"/>
              </a:xfrm>
              <a:custGeom>
                <a:rect b="b" l="l" r="r" t="t"/>
                <a:pathLst>
                  <a:path extrusionOk="0" h="20954" w="49529">
                    <a:moveTo>
                      <a:pt x="0" y="20574"/>
                    </a:moveTo>
                    <a:lnTo>
                      <a:pt x="10287" y="16240"/>
                    </a:lnTo>
                    <a:lnTo>
                      <a:pt x="20574" y="12192"/>
                    </a:lnTo>
                    <a:lnTo>
                      <a:pt x="30861" y="8143"/>
                    </a:lnTo>
                    <a:lnTo>
                      <a:pt x="41148" y="3810"/>
                    </a:lnTo>
                    <a:lnTo>
                      <a:pt x="44195" y="2286"/>
                    </a:lnTo>
                    <a:lnTo>
                      <a:pt x="46481" y="1524"/>
                    </a:lnTo>
                    <a:lnTo>
                      <a:pt x="49529" y="0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327" name="Google Shape;3327;p93"/>
            <p:cNvSpPr/>
            <p:nvPr/>
          </p:nvSpPr>
          <p:spPr>
            <a:xfrm>
              <a:off x="4888991" y="3886961"/>
              <a:ext cx="81279" cy="381000"/>
            </a:xfrm>
            <a:custGeom>
              <a:rect b="b" l="l" r="r" t="t"/>
              <a:pathLst>
                <a:path extrusionOk="0" h="381000" w="81279">
                  <a:moveTo>
                    <a:pt x="56387" y="41910"/>
                  </a:moveTo>
                  <a:lnTo>
                    <a:pt x="57530" y="33385"/>
                  </a:lnTo>
                  <a:lnTo>
                    <a:pt x="58102" y="25717"/>
                  </a:lnTo>
                  <a:lnTo>
                    <a:pt x="57245" y="18335"/>
                  </a:lnTo>
                  <a:lnTo>
                    <a:pt x="54101" y="10668"/>
                  </a:lnTo>
                  <a:lnTo>
                    <a:pt x="51053" y="5334"/>
                  </a:lnTo>
                  <a:lnTo>
                    <a:pt x="42671" y="0"/>
                  </a:lnTo>
                  <a:lnTo>
                    <a:pt x="36575" y="3810"/>
                  </a:lnTo>
                  <a:lnTo>
                    <a:pt x="12191" y="41148"/>
                  </a:lnTo>
                  <a:lnTo>
                    <a:pt x="7238" y="74295"/>
                  </a:lnTo>
                  <a:lnTo>
                    <a:pt x="8120" y="91511"/>
                  </a:lnTo>
                  <a:lnTo>
                    <a:pt x="11429" y="107442"/>
                  </a:lnTo>
                  <a:lnTo>
                    <a:pt x="16883" y="118586"/>
                  </a:lnTo>
                  <a:lnTo>
                    <a:pt x="23621" y="128587"/>
                  </a:lnTo>
                  <a:lnTo>
                    <a:pt x="30932" y="138303"/>
                  </a:lnTo>
                  <a:lnTo>
                    <a:pt x="38099" y="148590"/>
                  </a:lnTo>
                  <a:lnTo>
                    <a:pt x="41517" y="155495"/>
                  </a:lnTo>
                  <a:lnTo>
                    <a:pt x="43719" y="163258"/>
                  </a:lnTo>
                  <a:lnTo>
                    <a:pt x="44636" y="171307"/>
                  </a:lnTo>
                  <a:lnTo>
                    <a:pt x="44195" y="179070"/>
                  </a:lnTo>
                  <a:lnTo>
                    <a:pt x="22098" y="219456"/>
                  </a:lnTo>
                  <a:lnTo>
                    <a:pt x="1524" y="240792"/>
                  </a:lnTo>
                  <a:lnTo>
                    <a:pt x="762" y="241554"/>
                  </a:lnTo>
                  <a:lnTo>
                    <a:pt x="0" y="240792"/>
                  </a:lnTo>
                  <a:lnTo>
                    <a:pt x="0" y="242316"/>
                  </a:lnTo>
                  <a:lnTo>
                    <a:pt x="8382" y="242316"/>
                  </a:lnTo>
                  <a:lnTo>
                    <a:pt x="16002" y="241554"/>
                  </a:lnTo>
                  <a:lnTo>
                    <a:pt x="23622" y="241554"/>
                  </a:lnTo>
                  <a:lnTo>
                    <a:pt x="31242" y="241554"/>
                  </a:lnTo>
                  <a:lnTo>
                    <a:pt x="40386" y="240030"/>
                  </a:lnTo>
                  <a:lnTo>
                    <a:pt x="45720" y="246126"/>
                  </a:lnTo>
                  <a:lnTo>
                    <a:pt x="48970" y="252245"/>
                  </a:lnTo>
                  <a:lnTo>
                    <a:pt x="50006" y="259651"/>
                  </a:lnTo>
                  <a:lnTo>
                    <a:pt x="49470" y="267342"/>
                  </a:lnTo>
                  <a:lnTo>
                    <a:pt x="48006" y="274320"/>
                  </a:lnTo>
                  <a:lnTo>
                    <a:pt x="44088" y="285059"/>
                  </a:lnTo>
                  <a:lnTo>
                    <a:pt x="39528" y="295656"/>
                  </a:lnTo>
                  <a:lnTo>
                    <a:pt x="34825" y="306252"/>
                  </a:lnTo>
                  <a:lnTo>
                    <a:pt x="30480" y="316992"/>
                  </a:lnTo>
                  <a:lnTo>
                    <a:pt x="27932" y="324885"/>
                  </a:lnTo>
                  <a:lnTo>
                    <a:pt x="26098" y="332708"/>
                  </a:lnTo>
                  <a:lnTo>
                    <a:pt x="25122" y="340673"/>
                  </a:lnTo>
                  <a:lnTo>
                    <a:pt x="25146" y="348996"/>
                  </a:lnTo>
                  <a:lnTo>
                    <a:pt x="52006" y="376332"/>
                  </a:lnTo>
                  <a:lnTo>
                    <a:pt x="70866" y="381000"/>
                  </a:lnTo>
                  <a:lnTo>
                    <a:pt x="75438" y="380238"/>
                  </a:lnTo>
                  <a:lnTo>
                    <a:pt x="80772" y="378714"/>
                  </a:lnTo>
                </a:path>
              </a:pathLst>
            </a:custGeom>
            <a:noFill/>
            <a:ln cap="flat" cmpd="sng" w="229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328" name="Google Shape;3328;p93"/>
            <p:cNvGrpSpPr/>
            <p:nvPr/>
          </p:nvGrpSpPr>
          <p:grpSpPr>
            <a:xfrm>
              <a:off x="5115756" y="3902938"/>
              <a:ext cx="534117" cy="261928"/>
              <a:chOff x="5115756" y="3902938"/>
              <a:chExt cx="534117" cy="261928"/>
            </a:xfrm>
          </p:grpSpPr>
          <p:pic>
            <p:nvPicPr>
              <p:cNvPr id="3329" name="Google Shape;3329;p93"/>
              <p:cNvPicPr preferRelativeResize="0"/>
              <p:nvPr/>
            </p:nvPicPr>
            <p:blipFill rotWithShape="1">
              <a:blip r:embed="rId18">
                <a:alphaModFix/>
              </a:blip>
              <a:srcRect b="0" l="0" r="0" t="0"/>
              <a:stretch/>
            </p:blipFill>
            <p:spPr>
              <a:xfrm>
                <a:off x="5115756" y="3969232"/>
                <a:ext cx="218268" cy="19563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330" name="Google Shape;3330;p93"/>
              <p:cNvPicPr preferRelativeResize="0"/>
              <p:nvPr/>
            </p:nvPicPr>
            <p:blipFill rotWithShape="1">
              <a:blip r:embed="rId19">
                <a:alphaModFix/>
              </a:blip>
              <a:srcRect b="0" l="0" r="0" t="0"/>
              <a:stretch/>
            </p:blipFill>
            <p:spPr>
              <a:xfrm>
                <a:off x="5367502" y="3999712"/>
                <a:ext cx="117398" cy="15016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331" name="Google Shape;3331;p93"/>
              <p:cNvPicPr preferRelativeResize="0"/>
              <p:nvPr/>
            </p:nvPicPr>
            <p:blipFill rotWithShape="1">
              <a:blip r:embed="rId20">
                <a:alphaModFix/>
              </a:blip>
              <a:srcRect b="0" l="0" r="0" t="0"/>
              <a:stretch/>
            </p:blipFill>
            <p:spPr>
              <a:xfrm>
                <a:off x="5512282" y="3902938"/>
                <a:ext cx="137591" cy="22636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3332" name="Google Shape;3332;p93"/>
            <p:cNvSpPr/>
            <p:nvPr/>
          </p:nvSpPr>
          <p:spPr>
            <a:xfrm>
              <a:off x="5743955" y="4030979"/>
              <a:ext cx="27939" cy="56514"/>
            </a:xfrm>
            <a:custGeom>
              <a:rect b="b" l="l" r="r" t="t"/>
              <a:pathLst>
                <a:path extrusionOk="0" h="56514" w="27939">
                  <a:moveTo>
                    <a:pt x="27432" y="0"/>
                  </a:moveTo>
                  <a:lnTo>
                    <a:pt x="27705" y="9048"/>
                  </a:lnTo>
                  <a:lnTo>
                    <a:pt x="27908" y="18669"/>
                  </a:lnTo>
                  <a:lnTo>
                    <a:pt x="27110" y="28289"/>
                  </a:lnTo>
                  <a:lnTo>
                    <a:pt x="5334" y="56388"/>
                  </a:lnTo>
                  <a:lnTo>
                    <a:pt x="3048" y="54864"/>
                  </a:lnTo>
                  <a:lnTo>
                    <a:pt x="0" y="53340"/>
                  </a:lnTo>
                </a:path>
              </a:pathLst>
            </a:custGeom>
            <a:noFill/>
            <a:ln cap="flat" cmpd="sng" w="229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3" name="Google Shape;3333;p93"/>
            <p:cNvSpPr/>
            <p:nvPr/>
          </p:nvSpPr>
          <p:spPr>
            <a:xfrm>
              <a:off x="5906261" y="3985259"/>
              <a:ext cx="22860" cy="22860"/>
            </a:xfrm>
            <a:custGeom>
              <a:rect b="b" l="l" r="r" t="t"/>
              <a:pathLst>
                <a:path extrusionOk="0" h="22860" w="22860">
                  <a:moveTo>
                    <a:pt x="0" y="5333"/>
                  </a:moveTo>
                  <a:lnTo>
                    <a:pt x="0" y="17525"/>
                  </a:lnTo>
                  <a:lnTo>
                    <a:pt x="4572" y="22859"/>
                  </a:lnTo>
                  <a:lnTo>
                    <a:pt x="17526" y="22859"/>
                  </a:lnTo>
                  <a:lnTo>
                    <a:pt x="22860" y="17525"/>
                  </a:lnTo>
                  <a:lnTo>
                    <a:pt x="22860" y="11429"/>
                  </a:lnTo>
                  <a:lnTo>
                    <a:pt x="22860" y="5333"/>
                  </a:lnTo>
                  <a:lnTo>
                    <a:pt x="17526" y="0"/>
                  </a:lnTo>
                  <a:lnTo>
                    <a:pt x="4572" y="0"/>
                  </a:lnTo>
                  <a:lnTo>
                    <a:pt x="0" y="5333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4" name="Google Shape;3334;p93"/>
            <p:cNvSpPr/>
            <p:nvPr/>
          </p:nvSpPr>
          <p:spPr>
            <a:xfrm>
              <a:off x="6042659" y="3969258"/>
              <a:ext cx="13335" cy="8889"/>
            </a:xfrm>
            <a:custGeom>
              <a:rect b="b" l="l" r="r" t="t"/>
              <a:pathLst>
                <a:path extrusionOk="0" h="8889" w="13335">
                  <a:moveTo>
                    <a:pt x="0" y="8382"/>
                  </a:moveTo>
                  <a:lnTo>
                    <a:pt x="3809" y="5334"/>
                  </a:lnTo>
                  <a:lnTo>
                    <a:pt x="8381" y="3048"/>
                  </a:lnTo>
                  <a:lnTo>
                    <a:pt x="12953" y="0"/>
                  </a:lnTo>
                </a:path>
              </a:pathLst>
            </a:custGeom>
            <a:noFill/>
            <a:ln cap="flat" cmpd="sng" w="229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5" name="Google Shape;3335;p93"/>
            <p:cNvSpPr/>
            <p:nvPr/>
          </p:nvSpPr>
          <p:spPr>
            <a:xfrm>
              <a:off x="6199632" y="3955541"/>
              <a:ext cx="14604" cy="10160"/>
            </a:xfrm>
            <a:custGeom>
              <a:rect b="b" l="l" r="r" t="t"/>
              <a:pathLst>
                <a:path extrusionOk="0" h="10160" w="14604">
                  <a:moveTo>
                    <a:pt x="0" y="9905"/>
                  </a:moveTo>
                  <a:lnTo>
                    <a:pt x="8381" y="3809"/>
                  </a:lnTo>
                  <a:lnTo>
                    <a:pt x="9905" y="3809"/>
                  </a:lnTo>
                  <a:lnTo>
                    <a:pt x="14477" y="0"/>
                  </a:lnTo>
                </a:path>
              </a:pathLst>
            </a:custGeom>
            <a:noFill/>
            <a:ln cap="flat" cmpd="sng" w="229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6" name="Google Shape;3336;p93"/>
            <p:cNvSpPr/>
            <p:nvPr/>
          </p:nvSpPr>
          <p:spPr>
            <a:xfrm>
              <a:off x="6488429" y="3955541"/>
              <a:ext cx="25400" cy="72389"/>
            </a:xfrm>
            <a:custGeom>
              <a:rect b="b" l="l" r="r" t="t"/>
              <a:pathLst>
                <a:path extrusionOk="0" h="72389" w="25400">
                  <a:moveTo>
                    <a:pt x="8382" y="0"/>
                  </a:moveTo>
                  <a:lnTo>
                    <a:pt x="15823" y="8274"/>
                  </a:lnTo>
                  <a:lnTo>
                    <a:pt x="21621" y="15906"/>
                  </a:lnTo>
                  <a:lnTo>
                    <a:pt x="24991" y="24538"/>
                  </a:lnTo>
                  <a:lnTo>
                    <a:pt x="25146" y="35813"/>
                  </a:lnTo>
                  <a:lnTo>
                    <a:pt x="21752" y="46458"/>
                  </a:lnTo>
                  <a:lnTo>
                    <a:pt x="15716" y="55816"/>
                  </a:lnTo>
                  <a:lnTo>
                    <a:pt x="8108" y="64317"/>
                  </a:lnTo>
                  <a:lnTo>
                    <a:pt x="0" y="72390"/>
                  </a:lnTo>
                </a:path>
              </a:pathLst>
            </a:custGeom>
            <a:noFill/>
            <a:ln cap="flat" cmpd="sng" w="229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337" name="Google Shape;3337;p93"/>
            <p:cNvGrpSpPr/>
            <p:nvPr/>
          </p:nvGrpSpPr>
          <p:grpSpPr>
            <a:xfrm>
              <a:off x="6673951" y="3546550"/>
              <a:ext cx="825652" cy="438651"/>
              <a:chOff x="6673951" y="3546550"/>
              <a:chExt cx="825652" cy="438651"/>
            </a:xfrm>
          </p:grpSpPr>
          <p:pic>
            <p:nvPicPr>
              <p:cNvPr id="3338" name="Google Shape;3338;p93"/>
              <p:cNvPicPr preferRelativeResize="0"/>
              <p:nvPr/>
            </p:nvPicPr>
            <p:blipFill rotWithShape="1">
              <a:blip r:embed="rId21">
                <a:alphaModFix/>
              </a:blip>
              <a:srcRect b="0" l="0" r="0" t="0"/>
              <a:stretch/>
            </p:blipFill>
            <p:spPr>
              <a:xfrm>
                <a:off x="6673951" y="3753586"/>
                <a:ext cx="242366" cy="23161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339" name="Google Shape;3339;p93"/>
              <p:cNvSpPr/>
              <p:nvPr/>
            </p:nvSpPr>
            <p:spPr>
              <a:xfrm>
                <a:off x="6952487" y="3920490"/>
                <a:ext cx="24765" cy="50800"/>
              </a:xfrm>
              <a:custGeom>
                <a:rect b="b" l="l" r="r" t="t"/>
                <a:pathLst>
                  <a:path extrusionOk="0" h="50800" w="24765">
                    <a:moveTo>
                      <a:pt x="24383" y="0"/>
                    </a:moveTo>
                    <a:lnTo>
                      <a:pt x="19490" y="9274"/>
                    </a:lnTo>
                    <a:lnTo>
                      <a:pt x="14954" y="18764"/>
                    </a:lnTo>
                    <a:lnTo>
                      <a:pt x="10560" y="28396"/>
                    </a:lnTo>
                    <a:lnTo>
                      <a:pt x="6095" y="38100"/>
                    </a:lnTo>
                    <a:lnTo>
                      <a:pt x="3809" y="44196"/>
                    </a:lnTo>
                    <a:lnTo>
                      <a:pt x="3047" y="46482"/>
                    </a:lnTo>
                    <a:lnTo>
                      <a:pt x="0" y="50292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3340" name="Google Shape;3340;p93"/>
              <p:cNvPicPr preferRelativeResize="0"/>
              <p:nvPr/>
            </p:nvPicPr>
            <p:blipFill rotWithShape="1">
              <a:blip r:embed="rId22">
                <a:alphaModFix/>
              </a:blip>
              <a:srcRect b="0" l="0" r="0" t="0"/>
              <a:stretch/>
            </p:blipFill>
            <p:spPr>
              <a:xfrm>
                <a:off x="7008088" y="3790924"/>
                <a:ext cx="169595" cy="14635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341" name="Google Shape;3341;p93"/>
              <p:cNvPicPr preferRelativeResize="0"/>
              <p:nvPr/>
            </p:nvPicPr>
            <p:blipFill rotWithShape="1">
              <a:blip r:embed="rId23">
                <a:alphaModFix/>
              </a:blip>
              <a:srcRect b="0" l="0" r="0" t="0"/>
              <a:stretch/>
            </p:blipFill>
            <p:spPr>
              <a:xfrm>
                <a:off x="7198588" y="3683482"/>
                <a:ext cx="94991" cy="23017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342" name="Google Shape;3342;p93"/>
              <p:cNvSpPr/>
              <p:nvPr/>
            </p:nvSpPr>
            <p:spPr>
              <a:xfrm>
                <a:off x="7312913" y="3546550"/>
                <a:ext cx="186690" cy="435610"/>
              </a:xfrm>
              <a:custGeom>
                <a:rect b="b" l="l" r="r" t="t"/>
                <a:pathLst>
                  <a:path extrusionOk="0" h="435610" w="186690">
                    <a:moveTo>
                      <a:pt x="18287" y="19609"/>
                    </a:moveTo>
                    <a:lnTo>
                      <a:pt x="22800" y="10215"/>
                    </a:lnTo>
                    <a:lnTo>
                      <a:pt x="28098" y="3321"/>
                    </a:lnTo>
                    <a:lnTo>
                      <a:pt x="35540" y="0"/>
                    </a:lnTo>
                    <a:lnTo>
                      <a:pt x="46481" y="1321"/>
                    </a:lnTo>
                    <a:lnTo>
                      <a:pt x="80450" y="28217"/>
                    </a:lnTo>
                    <a:lnTo>
                      <a:pt x="102869" y="76759"/>
                    </a:lnTo>
                    <a:lnTo>
                      <a:pt x="108203" y="116383"/>
                    </a:lnTo>
                    <a:lnTo>
                      <a:pt x="108430" y="139124"/>
                    </a:lnTo>
                    <a:lnTo>
                      <a:pt x="107156" y="161722"/>
                    </a:lnTo>
                    <a:lnTo>
                      <a:pt x="104882" y="184320"/>
                    </a:lnTo>
                    <a:lnTo>
                      <a:pt x="102107" y="207061"/>
                    </a:lnTo>
                    <a:lnTo>
                      <a:pt x="100202" y="221599"/>
                    </a:lnTo>
                    <a:lnTo>
                      <a:pt x="98869" y="237065"/>
                    </a:lnTo>
                    <a:lnTo>
                      <a:pt x="109739" y="275236"/>
                    </a:lnTo>
                    <a:lnTo>
                      <a:pt x="148863" y="293929"/>
                    </a:lnTo>
                    <a:lnTo>
                      <a:pt x="186689" y="293929"/>
                    </a:lnTo>
                    <a:lnTo>
                      <a:pt x="186689" y="293167"/>
                    </a:lnTo>
                    <a:lnTo>
                      <a:pt x="155031" y="319956"/>
                    </a:lnTo>
                    <a:lnTo>
                      <a:pt x="142493" y="375463"/>
                    </a:lnTo>
                    <a:lnTo>
                      <a:pt x="144017" y="397085"/>
                    </a:lnTo>
                    <a:lnTo>
                      <a:pt x="143779" y="408789"/>
                    </a:lnTo>
                    <a:lnTo>
                      <a:pt x="107894" y="434470"/>
                    </a:lnTo>
                    <a:lnTo>
                      <a:pt x="85653" y="435613"/>
                    </a:lnTo>
                    <a:lnTo>
                      <a:pt x="74675" y="434899"/>
                    </a:lnTo>
                    <a:lnTo>
                      <a:pt x="36480" y="429184"/>
                    </a:lnTo>
                    <a:lnTo>
                      <a:pt x="1523" y="412801"/>
                    </a:lnTo>
                    <a:lnTo>
                      <a:pt x="761" y="411277"/>
                    </a:lnTo>
                    <a:lnTo>
                      <a:pt x="0" y="408991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343" name="Google Shape;3343;p93"/>
            <p:cNvGrpSpPr/>
            <p:nvPr/>
          </p:nvGrpSpPr>
          <p:grpSpPr>
            <a:xfrm>
              <a:off x="7822692" y="3685794"/>
              <a:ext cx="145288" cy="132334"/>
              <a:chOff x="7822692" y="3685794"/>
              <a:chExt cx="145288" cy="132334"/>
            </a:xfrm>
          </p:grpSpPr>
          <p:sp>
            <p:nvSpPr>
              <p:cNvPr id="3344" name="Google Shape;3344;p93"/>
              <p:cNvSpPr/>
              <p:nvPr/>
            </p:nvSpPr>
            <p:spPr>
              <a:xfrm>
                <a:off x="7837170" y="3744468"/>
                <a:ext cx="6350" cy="73660"/>
              </a:xfrm>
              <a:custGeom>
                <a:rect b="b" l="l" r="r" t="t"/>
                <a:pathLst>
                  <a:path extrusionOk="0" h="73660" w="6350">
                    <a:moveTo>
                      <a:pt x="0" y="0"/>
                    </a:moveTo>
                    <a:lnTo>
                      <a:pt x="4572" y="41148"/>
                    </a:lnTo>
                    <a:lnTo>
                      <a:pt x="4810" y="49256"/>
                    </a:lnTo>
                    <a:lnTo>
                      <a:pt x="4762" y="59721"/>
                    </a:lnTo>
                    <a:lnTo>
                      <a:pt x="5000" y="68901"/>
                    </a:lnTo>
                    <a:lnTo>
                      <a:pt x="6096" y="73152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45" name="Google Shape;3345;p93"/>
              <p:cNvSpPr/>
              <p:nvPr/>
            </p:nvSpPr>
            <p:spPr>
              <a:xfrm>
                <a:off x="7822692" y="3685794"/>
                <a:ext cx="22859" cy="22860"/>
              </a:xfrm>
              <a:custGeom>
                <a:rect b="b" l="l" r="r" t="t"/>
                <a:pathLst>
                  <a:path extrusionOk="0" h="22860" w="22859">
                    <a:moveTo>
                      <a:pt x="0" y="4571"/>
                    </a:moveTo>
                    <a:lnTo>
                      <a:pt x="0" y="17525"/>
                    </a:lnTo>
                    <a:lnTo>
                      <a:pt x="5333" y="22859"/>
                    </a:lnTo>
                    <a:lnTo>
                      <a:pt x="18287" y="22859"/>
                    </a:lnTo>
                    <a:lnTo>
                      <a:pt x="22859" y="17525"/>
                    </a:lnTo>
                    <a:lnTo>
                      <a:pt x="22859" y="11429"/>
                    </a:lnTo>
                    <a:lnTo>
                      <a:pt x="22859" y="4571"/>
                    </a:lnTo>
                    <a:lnTo>
                      <a:pt x="18287" y="0"/>
                    </a:lnTo>
                    <a:lnTo>
                      <a:pt x="5333" y="0"/>
                    </a:lnTo>
                    <a:lnTo>
                      <a:pt x="0" y="4571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46" name="Google Shape;3346;p93"/>
              <p:cNvSpPr/>
              <p:nvPr/>
            </p:nvSpPr>
            <p:spPr>
              <a:xfrm>
                <a:off x="7882890" y="3708654"/>
                <a:ext cx="85090" cy="102870"/>
              </a:xfrm>
              <a:custGeom>
                <a:rect b="b" l="l" r="r" t="t"/>
                <a:pathLst>
                  <a:path extrusionOk="0" h="102870" w="85090">
                    <a:moveTo>
                      <a:pt x="44196" y="15239"/>
                    </a:moveTo>
                    <a:lnTo>
                      <a:pt x="41910" y="12191"/>
                    </a:lnTo>
                    <a:lnTo>
                      <a:pt x="34290" y="0"/>
                    </a:lnTo>
                    <a:lnTo>
                      <a:pt x="27432" y="761"/>
                    </a:lnTo>
                    <a:lnTo>
                      <a:pt x="21336" y="1523"/>
                    </a:lnTo>
                    <a:lnTo>
                      <a:pt x="19812" y="19811"/>
                    </a:lnTo>
                    <a:lnTo>
                      <a:pt x="18288" y="23621"/>
                    </a:lnTo>
                    <a:lnTo>
                      <a:pt x="16656" y="32015"/>
                    </a:lnTo>
                    <a:lnTo>
                      <a:pt x="15525" y="41624"/>
                    </a:lnTo>
                    <a:lnTo>
                      <a:pt x="15394" y="51375"/>
                    </a:lnTo>
                    <a:lnTo>
                      <a:pt x="16764" y="60197"/>
                    </a:lnTo>
                    <a:lnTo>
                      <a:pt x="20895" y="66282"/>
                    </a:lnTo>
                    <a:lnTo>
                      <a:pt x="26955" y="70008"/>
                    </a:lnTo>
                    <a:lnTo>
                      <a:pt x="34016" y="71878"/>
                    </a:lnTo>
                    <a:lnTo>
                      <a:pt x="41148" y="72389"/>
                    </a:lnTo>
                    <a:lnTo>
                      <a:pt x="50137" y="72092"/>
                    </a:lnTo>
                    <a:lnTo>
                      <a:pt x="62198" y="71151"/>
                    </a:lnTo>
                    <a:lnTo>
                      <a:pt x="73830" y="71211"/>
                    </a:lnTo>
                    <a:lnTo>
                      <a:pt x="81534" y="73913"/>
                    </a:lnTo>
                    <a:lnTo>
                      <a:pt x="84582" y="76961"/>
                    </a:lnTo>
                    <a:lnTo>
                      <a:pt x="83820" y="84581"/>
                    </a:lnTo>
                    <a:lnTo>
                      <a:pt x="45720" y="101345"/>
                    </a:lnTo>
                    <a:lnTo>
                      <a:pt x="26384" y="102584"/>
                    </a:lnTo>
                    <a:lnTo>
                      <a:pt x="16680" y="101881"/>
                    </a:lnTo>
                    <a:lnTo>
                      <a:pt x="7620" y="99821"/>
                    </a:lnTo>
                    <a:lnTo>
                      <a:pt x="4572" y="98297"/>
                    </a:lnTo>
                    <a:lnTo>
                      <a:pt x="2286" y="96773"/>
                    </a:lnTo>
                    <a:lnTo>
                      <a:pt x="0" y="95249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3347" name="Google Shape;3347;p93"/>
            <p:cNvPicPr preferRelativeResize="0"/>
            <p:nvPr/>
          </p:nvPicPr>
          <p:blipFill rotWithShape="1">
            <a:blip r:embed="rId24">
              <a:alphaModFix/>
            </a:blip>
            <a:srcRect b="0" l="0" r="0" t="0"/>
            <a:stretch/>
          </p:blipFill>
          <p:spPr>
            <a:xfrm>
              <a:off x="8363686" y="3643858"/>
              <a:ext cx="239318" cy="16464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48" name="Google Shape;3348;p93"/>
            <p:cNvPicPr preferRelativeResize="0"/>
            <p:nvPr/>
          </p:nvPicPr>
          <p:blipFill rotWithShape="1">
            <a:blip r:embed="rId25">
              <a:alphaModFix/>
            </a:blip>
            <a:srcRect b="0" l="0" r="0" t="0"/>
            <a:stretch/>
          </p:blipFill>
          <p:spPr>
            <a:xfrm>
              <a:off x="8837555" y="3623284"/>
              <a:ext cx="119172" cy="12129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349" name="Google Shape;3349;p93"/>
            <p:cNvSpPr/>
            <p:nvPr/>
          </p:nvSpPr>
          <p:spPr>
            <a:xfrm>
              <a:off x="8980169" y="3547109"/>
              <a:ext cx="10795" cy="17779"/>
            </a:xfrm>
            <a:custGeom>
              <a:rect b="b" l="l" r="r" t="t"/>
              <a:pathLst>
                <a:path extrusionOk="0" h="17779" w="10795">
                  <a:moveTo>
                    <a:pt x="10668" y="15239"/>
                  </a:moveTo>
                  <a:lnTo>
                    <a:pt x="4572" y="5333"/>
                  </a:lnTo>
                  <a:lnTo>
                    <a:pt x="4572" y="4571"/>
                  </a:lnTo>
                  <a:lnTo>
                    <a:pt x="0" y="0"/>
                  </a:lnTo>
                  <a:lnTo>
                    <a:pt x="1524" y="7619"/>
                  </a:lnTo>
                  <a:lnTo>
                    <a:pt x="3810" y="11429"/>
                  </a:lnTo>
                  <a:lnTo>
                    <a:pt x="9144" y="17525"/>
                  </a:lnTo>
                </a:path>
              </a:pathLst>
            </a:custGeom>
            <a:noFill/>
            <a:ln cap="flat" cmpd="sng" w="229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350" name="Google Shape;3350;p93"/>
            <p:cNvGrpSpPr/>
            <p:nvPr/>
          </p:nvGrpSpPr>
          <p:grpSpPr>
            <a:xfrm>
              <a:off x="8992362" y="3588994"/>
              <a:ext cx="193572" cy="106730"/>
              <a:chOff x="8992362" y="3588994"/>
              <a:chExt cx="193572" cy="106730"/>
            </a:xfrm>
          </p:grpSpPr>
          <p:sp>
            <p:nvSpPr>
              <p:cNvPr id="3351" name="Google Shape;3351;p93"/>
              <p:cNvSpPr/>
              <p:nvPr/>
            </p:nvSpPr>
            <p:spPr>
              <a:xfrm>
                <a:off x="8992362" y="3637025"/>
                <a:ext cx="9525" cy="57150"/>
              </a:xfrm>
              <a:custGeom>
                <a:rect b="b" l="l" r="r" t="t"/>
                <a:pathLst>
                  <a:path extrusionOk="0" h="57150" w="9525">
                    <a:moveTo>
                      <a:pt x="0" y="0"/>
                    </a:moveTo>
                    <a:lnTo>
                      <a:pt x="8858" y="42576"/>
                    </a:lnTo>
                    <a:lnTo>
                      <a:pt x="9013" y="49422"/>
                    </a:lnTo>
                    <a:lnTo>
                      <a:pt x="8382" y="55626"/>
                    </a:lnTo>
                    <a:lnTo>
                      <a:pt x="8382" y="56388"/>
                    </a:lnTo>
                    <a:lnTo>
                      <a:pt x="7620" y="56388"/>
                    </a:lnTo>
                    <a:lnTo>
                      <a:pt x="7620" y="57150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3352" name="Google Shape;3352;p93"/>
              <p:cNvPicPr preferRelativeResize="0"/>
              <p:nvPr/>
            </p:nvPicPr>
            <p:blipFill rotWithShape="1">
              <a:blip r:embed="rId26">
                <a:alphaModFix/>
              </a:blip>
              <a:srcRect b="0" l="0" r="0" t="0"/>
              <a:stretch/>
            </p:blipFill>
            <p:spPr>
              <a:xfrm>
                <a:off x="9045676" y="3588994"/>
                <a:ext cx="140258" cy="10673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3353" name="Google Shape;3353;p93"/>
            <p:cNvPicPr preferRelativeResize="0"/>
            <p:nvPr/>
          </p:nvPicPr>
          <p:blipFill rotWithShape="1">
            <a:blip r:embed="rId27">
              <a:alphaModFix/>
            </a:blip>
            <a:srcRect b="0" l="0" r="0" t="0"/>
            <a:stretch/>
          </p:blipFill>
          <p:spPr>
            <a:xfrm>
              <a:off x="9274276" y="3544548"/>
              <a:ext cx="125078" cy="134412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354" name="Google Shape;3354;p93"/>
            <p:cNvGrpSpPr/>
            <p:nvPr/>
          </p:nvGrpSpPr>
          <p:grpSpPr>
            <a:xfrm>
              <a:off x="9235439" y="3699509"/>
              <a:ext cx="522350" cy="167985"/>
              <a:chOff x="9235439" y="3699509"/>
              <a:chExt cx="522350" cy="167985"/>
            </a:xfrm>
          </p:grpSpPr>
          <p:sp>
            <p:nvSpPr>
              <p:cNvPr id="3355" name="Google Shape;3355;p93"/>
              <p:cNvSpPr/>
              <p:nvPr/>
            </p:nvSpPr>
            <p:spPr>
              <a:xfrm>
                <a:off x="9235439" y="3784853"/>
                <a:ext cx="111759" cy="71754"/>
              </a:xfrm>
              <a:custGeom>
                <a:rect b="b" l="l" r="r" t="t"/>
                <a:pathLst>
                  <a:path extrusionOk="0" h="71754" w="111759">
                    <a:moveTo>
                      <a:pt x="0" y="54863"/>
                    </a:moveTo>
                    <a:lnTo>
                      <a:pt x="666" y="35290"/>
                    </a:lnTo>
                    <a:lnTo>
                      <a:pt x="190" y="35432"/>
                    </a:lnTo>
                    <a:lnTo>
                      <a:pt x="0" y="42433"/>
                    </a:lnTo>
                    <a:lnTo>
                      <a:pt x="1523" y="43433"/>
                    </a:lnTo>
                    <a:lnTo>
                      <a:pt x="4571" y="49529"/>
                    </a:lnTo>
                    <a:lnTo>
                      <a:pt x="6858" y="55625"/>
                    </a:lnTo>
                    <a:lnTo>
                      <a:pt x="8382" y="61721"/>
                    </a:lnTo>
                    <a:lnTo>
                      <a:pt x="9144" y="64769"/>
                    </a:lnTo>
                    <a:lnTo>
                      <a:pt x="9906" y="67817"/>
                    </a:lnTo>
                    <a:lnTo>
                      <a:pt x="9906" y="71627"/>
                    </a:lnTo>
                    <a:lnTo>
                      <a:pt x="6858" y="65531"/>
                    </a:lnTo>
                    <a:lnTo>
                      <a:pt x="4572" y="60197"/>
                    </a:lnTo>
                    <a:lnTo>
                      <a:pt x="3810" y="54101"/>
                    </a:lnTo>
                    <a:lnTo>
                      <a:pt x="3047" y="48005"/>
                    </a:lnTo>
                    <a:lnTo>
                      <a:pt x="2285" y="35051"/>
                    </a:lnTo>
                    <a:lnTo>
                      <a:pt x="4571" y="29717"/>
                    </a:lnTo>
                    <a:lnTo>
                      <a:pt x="7619" y="24383"/>
                    </a:lnTo>
                    <a:lnTo>
                      <a:pt x="16001" y="24383"/>
                    </a:lnTo>
                    <a:lnTo>
                      <a:pt x="21335" y="26669"/>
                    </a:lnTo>
                    <a:lnTo>
                      <a:pt x="27801" y="30789"/>
                    </a:lnTo>
                    <a:lnTo>
                      <a:pt x="34194" y="36766"/>
                    </a:lnTo>
                    <a:lnTo>
                      <a:pt x="39874" y="43600"/>
                    </a:lnTo>
                    <a:lnTo>
                      <a:pt x="44196" y="50291"/>
                    </a:lnTo>
                    <a:lnTo>
                      <a:pt x="46482" y="53339"/>
                    </a:lnTo>
                    <a:lnTo>
                      <a:pt x="48006" y="57149"/>
                    </a:lnTo>
                    <a:lnTo>
                      <a:pt x="50292" y="60197"/>
                    </a:lnTo>
                    <a:lnTo>
                      <a:pt x="49530" y="54863"/>
                    </a:lnTo>
                    <a:lnTo>
                      <a:pt x="48768" y="49529"/>
                    </a:lnTo>
                    <a:lnTo>
                      <a:pt x="48006" y="44195"/>
                    </a:lnTo>
                    <a:lnTo>
                      <a:pt x="47505" y="36742"/>
                    </a:lnTo>
                    <a:lnTo>
                      <a:pt x="47434" y="28574"/>
                    </a:lnTo>
                    <a:lnTo>
                      <a:pt x="48220" y="20407"/>
                    </a:lnTo>
                    <a:lnTo>
                      <a:pt x="50291" y="12953"/>
                    </a:lnTo>
                    <a:lnTo>
                      <a:pt x="54101" y="3809"/>
                    </a:lnTo>
                    <a:lnTo>
                      <a:pt x="60959" y="761"/>
                    </a:lnTo>
                    <a:lnTo>
                      <a:pt x="70865" y="0"/>
                    </a:lnTo>
                    <a:lnTo>
                      <a:pt x="77878" y="750"/>
                    </a:lnTo>
                    <a:lnTo>
                      <a:pt x="103632" y="31146"/>
                    </a:lnTo>
                    <a:lnTo>
                      <a:pt x="108966" y="56387"/>
                    </a:lnTo>
                    <a:lnTo>
                      <a:pt x="109728" y="61721"/>
                    </a:lnTo>
                    <a:lnTo>
                      <a:pt x="111252" y="68579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56" name="Google Shape;3356;p93"/>
              <p:cNvSpPr/>
              <p:nvPr/>
            </p:nvSpPr>
            <p:spPr>
              <a:xfrm>
                <a:off x="9367265" y="3764279"/>
                <a:ext cx="70484" cy="79375"/>
              </a:xfrm>
              <a:custGeom>
                <a:rect b="b" l="l" r="r" t="t"/>
                <a:pathLst>
                  <a:path extrusionOk="0" h="79375" w="70484">
                    <a:moveTo>
                      <a:pt x="36575" y="39624"/>
                    </a:moveTo>
                    <a:lnTo>
                      <a:pt x="37897" y="31111"/>
                    </a:lnTo>
                    <a:lnTo>
                      <a:pt x="39147" y="21240"/>
                    </a:lnTo>
                    <a:lnTo>
                      <a:pt x="39683" y="11227"/>
                    </a:lnTo>
                    <a:lnTo>
                      <a:pt x="38861" y="2286"/>
                    </a:lnTo>
                    <a:lnTo>
                      <a:pt x="38099" y="1524"/>
                    </a:lnTo>
                    <a:lnTo>
                      <a:pt x="38099" y="762"/>
                    </a:lnTo>
                    <a:lnTo>
                      <a:pt x="37337" y="0"/>
                    </a:lnTo>
                    <a:lnTo>
                      <a:pt x="27431" y="762"/>
                    </a:lnTo>
                    <a:lnTo>
                      <a:pt x="25907" y="5334"/>
                    </a:lnTo>
                    <a:lnTo>
                      <a:pt x="20573" y="13716"/>
                    </a:lnTo>
                    <a:lnTo>
                      <a:pt x="4607" y="49613"/>
                    </a:lnTo>
                    <a:lnTo>
                      <a:pt x="1523" y="69342"/>
                    </a:lnTo>
                    <a:lnTo>
                      <a:pt x="0" y="76962"/>
                    </a:lnTo>
                    <a:lnTo>
                      <a:pt x="8381" y="77724"/>
                    </a:lnTo>
                    <a:lnTo>
                      <a:pt x="17525" y="79248"/>
                    </a:lnTo>
                    <a:lnTo>
                      <a:pt x="22859" y="70866"/>
                    </a:lnTo>
                    <a:lnTo>
                      <a:pt x="25907" y="64008"/>
                    </a:lnTo>
                    <a:lnTo>
                      <a:pt x="30039" y="55185"/>
                    </a:lnTo>
                    <a:lnTo>
                      <a:pt x="32670" y="46005"/>
                    </a:lnTo>
                    <a:lnTo>
                      <a:pt x="34587" y="36683"/>
                    </a:lnTo>
                    <a:lnTo>
                      <a:pt x="36575" y="27432"/>
                    </a:lnTo>
                    <a:lnTo>
                      <a:pt x="38099" y="21336"/>
                    </a:lnTo>
                    <a:lnTo>
                      <a:pt x="37337" y="23622"/>
                    </a:lnTo>
                    <a:lnTo>
                      <a:pt x="40385" y="21336"/>
                    </a:lnTo>
                    <a:lnTo>
                      <a:pt x="44398" y="28753"/>
                    </a:lnTo>
                    <a:lnTo>
                      <a:pt x="48482" y="36099"/>
                    </a:lnTo>
                    <a:lnTo>
                      <a:pt x="52708" y="43303"/>
                    </a:lnTo>
                    <a:lnTo>
                      <a:pt x="57149" y="50292"/>
                    </a:lnTo>
                    <a:lnTo>
                      <a:pt x="60959" y="54864"/>
                    </a:lnTo>
                    <a:lnTo>
                      <a:pt x="65531" y="57912"/>
                    </a:lnTo>
                    <a:lnTo>
                      <a:pt x="70103" y="61722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57" name="Google Shape;3357;p93"/>
              <p:cNvSpPr/>
              <p:nvPr/>
            </p:nvSpPr>
            <p:spPr>
              <a:xfrm>
                <a:off x="9445751" y="3753611"/>
                <a:ext cx="58420" cy="71120"/>
              </a:xfrm>
              <a:custGeom>
                <a:rect b="b" l="l" r="r" t="t"/>
                <a:pathLst>
                  <a:path extrusionOk="0" h="71120" w="58420">
                    <a:moveTo>
                      <a:pt x="1524" y="44196"/>
                    </a:moveTo>
                    <a:lnTo>
                      <a:pt x="762" y="37338"/>
                    </a:lnTo>
                    <a:lnTo>
                      <a:pt x="0" y="30480"/>
                    </a:lnTo>
                    <a:lnTo>
                      <a:pt x="0" y="23622"/>
                    </a:lnTo>
                    <a:lnTo>
                      <a:pt x="23371" y="49553"/>
                    </a:lnTo>
                    <a:lnTo>
                      <a:pt x="25908" y="56388"/>
                    </a:lnTo>
                    <a:lnTo>
                      <a:pt x="27432" y="60960"/>
                    </a:lnTo>
                    <a:lnTo>
                      <a:pt x="28956" y="65532"/>
                    </a:lnTo>
                    <a:lnTo>
                      <a:pt x="29718" y="70866"/>
                    </a:lnTo>
                    <a:lnTo>
                      <a:pt x="29718" y="64770"/>
                    </a:lnTo>
                    <a:lnTo>
                      <a:pt x="28956" y="58674"/>
                    </a:lnTo>
                    <a:lnTo>
                      <a:pt x="27432" y="51816"/>
                    </a:lnTo>
                    <a:lnTo>
                      <a:pt x="26110" y="43922"/>
                    </a:lnTo>
                    <a:lnTo>
                      <a:pt x="25431" y="36099"/>
                    </a:lnTo>
                    <a:lnTo>
                      <a:pt x="25181" y="28134"/>
                    </a:lnTo>
                    <a:lnTo>
                      <a:pt x="25146" y="19812"/>
                    </a:lnTo>
                    <a:lnTo>
                      <a:pt x="25146" y="9906"/>
                    </a:lnTo>
                    <a:lnTo>
                      <a:pt x="28194" y="4572"/>
                    </a:lnTo>
                    <a:lnTo>
                      <a:pt x="37338" y="1524"/>
                    </a:lnTo>
                    <a:lnTo>
                      <a:pt x="44196" y="0"/>
                    </a:lnTo>
                    <a:lnTo>
                      <a:pt x="51054" y="0"/>
                    </a:lnTo>
                    <a:lnTo>
                      <a:pt x="57912" y="0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58" name="Google Shape;3358;p93"/>
              <p:cNvSpPr/>
              <p:nvPr/>
            </p:nvSpPr>
            <p:spPr>
              <a:xfrm>
                <a:off x="9531309" y="3737955"/>
                <a:ext cx="71120" cy="129539"/>
              </a:xfrm>
              <a:custGeom>
                <a:rect b="b" l="l" r="r" t="t"/>
                <a:pathLst>
                  <a:path extrusionOk="0" h="129539" w="71120">
                    <a:moveTo>
                      <a:pt x="53125" y="43088"/>
                    </a:moveTo>
                    <a:lnTo>
                      <a:pt x="53137" y="36230"/>
                    </a:lnTo>
                    <a:lnTo>
                      <a:pt x="53220" y="29372"/>
                    </a:lnTo>
                    <a:lnTo>
                      <a:pt x="53447" y="22514"/>
                    </a:lnTo>
                    <a:lnTo>
                      <a:pt x="53887" y="15656"/>
                    </a:lnTo>
                    <a:lnTo>
                      <a:pt x="53887" y="7274"/>
                    </a:lnTo>
                    <a:lnTo>
                      <a:pt x="51601" y="4226"/>
                    </a:lnTo>
                    <a:lnTo>
                      <a:pt x="43219" y="1178"/>
                    </a:lnTo>
                    <a:lnTo>
                      <a:pt x="36397" y="0"/>
                    </a:lnTo>
                    <a:lnTo>
                      <a:pt x="29789" y="892"/>
                    </a:lnTo>
                    <a:lnTo>
                      <a:pt x="2643" y="34611"/>
                    </a:lnTo>
                    <a:lnTo>
                      <a:pt x="0" y="50887"/>
                    </a:lnTo>
                    <a:lnTo>
                      <a:pt x="166" y="58233"/>
                    </a:lnTo>
                    <a:lnTo>
                      <a:pt x="2047" y="64865"/>
                    </a:lnTo>
                    <a:lnTo>
                      <a:pt x="6643" y="68996"/>
                    </a:lnTo>
                    <a:lnTo>
                      <a:pt x="12692" y="70889"/>
                    </a:lnTo>
                    <a:lnTo>
                      <a:pt x="19026" y="70996"/>
                    </a:lnTo>
                    <a:lnTo>
                      <a:pt x="25074" y="69532"/>
                    </a:lnTo>
                    <a:lnTo>
                      <a:pt x="30265" y="66710"/>
                    </a:lnTo>
                    <a:lnTo>
                      <a:pt x="37885" y="62138"/>
                    </a:lnTo>
                    <a:lnTo>
                      <a:pt x="40933" y="54518"/>
                    </a:lnTo>
                    <a:lnTo>
                      <a:pt x="46267" y="49184"/>
                    </a:lnTo>
                    <a:lnTo>
                      <a:pt x="50839" y="44612"/>
                    </a:lnTo>
                    <a:lnTo>
                      <a:pt x="55411" y="45374"/>
                    </a:lnTo>
                    <a:lnTo>
                      <a:pt x="58459" y="50708"/>
                    </a:lnTo>
                    <a:lnTo>
                      <a:pt x="64115" y="60614"/>
                    </a:lnTo>
                    <a:lnTo>
                      <a:pt x="67698" y="71663"/>
                    </a:lnTo>
                    <a:lnTo>
                      <a:pt x="69711" y="83284"/>
                    </a:lnTo>
                    <a:lnTo>
                      <a:pt x="70651" y="94904"/>
                    </a:lnTo>
                    <a:lnTo>
                      <a:pt x="70615" y="102965"/>
                    </a:lnTo>
                    <a:lnTo>
                      <a:pt x="41981" y="129194"/>
                    </a:lnTo>
                    <a:lnTo>
                      <a:pt x="30968" y="129218"/>
                    </a:lnTo>
                    <a:lnTo>
                      <a:pt x="21883" y="127670"/>
                    </a:lnTo>
                    <a:lnTo>
                      <a:pt x="14716" y="124194"/>
                    </a:lnTo>
                    <a:lnTo>
                      <a:pt x="10834" y="118717"/>
                    </a:lnTo>
                    <a:lnTo>
                      <a:pt x="9239" y="111811"/>
                    </a:lnTo>
                    <a:lnTo>
                      <a:pt x="8929" y="104048"/>
                    </a:lnTo>
                    <a:lnTo>
                      <a:pt x="8929" y="101000"/>
                    </a:lnTo>
                    <a:lnTo>
                      <a:pt x="8929" y="97190"/>
                    </a:lnTo>
                    <a:lnTo>
                      <a:pt x="8929" y="94142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59" name="Google Shape;3359;p93"/>
              <p:cNvSpPr/>
              <p:nvPr/>
            </p:nvSpPr>
            <p:spPr>
              <a:xfrm>
                <a:off x="9643109" y="3748277"/>
                <a:ext cx="5079" cy="48895"/>
              </a:xfrm>
              <a:custGeom>
                <a:rect b="b" l="l" r="r" t="t"/>
                <a:pathLst>
                  <a:path extrusionOk="0" h="48895" w="5079">
                    <a:moveTo>
                      <a:pt x="4572" y="0"/>
                    </a:moveTo>
                    <a:lnTo>
                      <a:pt x="2286" y="37338"/>
                    </a:lnTo>
                    <a:lnTo>
                      <a:pt x="2286" y="44958"/>
                    </a:lnTo>
                    <a:lnTo>
                      <a:pt x="762" y="48768"/>
                    </a:lnTo>
                    <a:lnTo>
                      <a:pt x="0" y="48768"/>
                    </a:lnTo>
                    <a:lnTo>
                      <a:pt x="0" y="47244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60" name="Google Shape;3360;p93"/>
              <p:cNvSpPr/>
              <p:nvPr/>
            </p:nvSpPr>
            <p:spPr>
              <a:xfrm>
                <a:off x="9624821" y="3699509"/>
                <a:ext cx="22859" cy="22860"/>
              </a:xfrm>
              <a:custGeom>
                <a:rect b="b" l="l" r="r" t="t"/>
                <a:pathLst>
                  <a:path extrusionOk="0" h="22860" w="22859">
                    <a:moveTo>
                      <a:pt x="0" y="5333"/>
                    </a:moveTo>
                    <a:lnTo>
                      <a:pt x="0" y="18287"/>
                    </a:lnTo>
                    <a:lnTo>
                      <a:pt x="4571" y="22859"/>
                    </a:lnTo>
                    <a:lnTo>
                      <a:pt x="17525" y="22859"/>
                    </a:lnTo>
                    <a:lnTo>
                      <a:pt x="22859" y="18287"/>
                    </a:lnTo>
                    <a:lnTo>
                      <a:pt x="22859" y="11429"/>
                    </a:lnTo>
                    <a:lnTo>
                      <a:pt x="22859" y="5333"/>
                    </a:lnTo>
                    <a:lnTo>
                      <a:pt x="17525" y="0"/>
                    </a:lnTo>
                    <a:lnTo>
                      <a:pt x="4571" y="0"/>
                    </a:lnTo>
                    <a:lnTo>
                      <a:pt x="0" y="5333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61" name="Google Shape;3361;p93"/>
              <p:cNvSpPr/>
              <p:nvPr/>
            </p:nvSpPr>
            <p:spPr>
              <a:xfrm>
                <a:off x="9679685" y="3719726"/>
                <a:ext cx="78104" cy="68579"/>
              </a:xfrm>
              <a:custGeom>
                <a:rect b="b" l="l" r="r" t="t"/>
                <a:pathLst>
                  <a:path extrusionOk="0" h="68579" w="78104">
                    <a:moveTo>
                      <a:pt x="0" y="41505"/>
                    </a:moveTo>
                    <a:lnTo>
                      <a:pt x="3048" y="49125"/>
                    </a:lnTo>
                    <a:lnTo>
                      <a:pt x="5334" y="54459"/>
                    </a:lnTo>
                    <a:lnTo>
                      <a:pt x="6096" y="61317"/>
                    </a:lnTo>
                    <a:lnTo>
                      <a:pt x="6096" y="56745"/>
                    </a:lnTo>
                    <a:lnTo>
                      <a:pt x="5334" y="52173"/>
                    </a:lnTo>
                    <a:lnTo>
                      <a:pt x="5334" y="47601"/>
                    </a:lnTo>
                    <a:lnTo>
                      <a:pt x="5155" y="40183"/>
                    </a:lnTo>
                    <a:lnTo>
                      <a:pt x="5048" y="32837"/>
                    </a:lnTo>
                    <a:lnTo>
                      <a:pt x="5655" y="25634"/>
                    </a:lnTo>
                    <a:lnTo>
                      <a:pt x="37885" y="0"/>
                    </a:lnTo>
                    <a:lnTo>
                      <a:pt x="45148" y="166"/>
                    </a:lnTo>
                    <a:lnTo>
                      <a:pt x="76962" y="28551"/>
                    </a:lnTo>
                    <a:lnTo>
                      <a:pt x="77664" y="34730"/>
                    </a:lnTo>
                    <a:lnTo>
                      <a:pt x="77438" y="41409"/>
                    </a:lnTo>
                    <a:lnTo>
                      <a:pt x="76211" y="47946"/>
                    </a:lnTo>
                    <a:lnTo>
                      <a:pt x="73914" y="53697"/>
                    </a:lnTo>
                    <a:lnTo>
                      <a:pt x="70104" y="60555"/>
                    </a:lnTo>
                    <a:lnTo>
                      <a:pt x="65532" y="65889"/>
                    </a:lnTo>
                    <a:lnTo>
                      <a:pt x="58674" y="68175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3362" name="Google Shape;3362;p93"/>
            <p:cNvPicPr preferRelativeResize="0"/>
            <p:nvPr/>
          </p:nvPicPr>
          <p:blipFill rotWithShape="1">
            <a:blip r:embed="rId28">
              <a:alphaModFix/>
            </a:blip>
            <a:srcRect b="0" l="0" r="0" t="0"/>
            <a:stretch/>
          </p:blipFill>
          <p:spPr>
            <a:xfrm>
              <a:off x="2804134" y="3508222"/>
              <a:ext cx="67868" cy="7625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363" name="Google Shape;3363;p93"/>
            <p:cNvGrpSpPr/>
            <p:nvPr/>
          </p:nvGrpSpPr>
          <p:grpSpPr>
            <a:xfrm>
              <a:off x="2440650" y="3330452"/>
              <a:ext cx="281939" cy="360679"/>
              <a:chOff x="2440650" y="3330452"/>
              <a:chExt cx="281939" cy="360679"/>
            </a:xfrm>
          </p:grpSpPr>
          <p:sp>
            <p:nvSpPr>
              <p:cNvPr id="3364" name="Google Shape;3364;p93"/>
              <p:cNvSpPr/>
              <p:nvPr/>
            </p:nvSpPr>
            <p:spPr>
              <a:xfrm>
                <a:off x="2440650" y="3330452"/>
                <a:ext cx="281939" cy="360679"/>
              </a:xfrm>
              <a:custGeom>
                <a:rect b="b" l="l" r="r" t="t"/>
                <a:pathLst>
                  <a:path extrusionOk="0" h="360679" w="281939">
                    <a:moveTo>
                      <a:pt x="153959" y="17014"/>
                    </a:moveTo>
                    <a:lnTo>
                      <a:pt x="106715" y="11680"/>
                    </a:lnTo>
                    <a:lnTo>
                      <a:pt x="66103" y="26789"/>
                    </a:lnTo>
                    <a:lnTo>
                      <a:pt x="28801" y="61019"/>
                    </a:lnTo>
                    <a:lnTo>
                      <a:pt x="4976" y="113883"/>
                    </a:lnTo>
                    <a:lnTo>
                      <a:pt x="0" y="159317"/>
                    </a:lnTo>
                    <a:lnTo>
                      <a:pt x="797" y="181606"/>
                    </a:lnTo>
                    <a:lnTo>
                      <a:pt x="10798" y="232279"/>
                    </a:lnTo>
                    <a:lnTo>
                      <a:pt x="30515" y="280666"/>
                    </a:lnTo>
                    <a:lnTo>
                      <a:pt x="53756" y="317146"/>
                    </a:lnTo>
                    <a:lnTo>
                      <a:pt x="86141" y="346198"/>
                    </a:lnTo>
                    <a:lnTo>
                      <a:pt x="137148" y="360128"/>
                    </a:lnTo>
                    <a:lnTo>
                      <a:pt x="154721" y="359152"/>
                    </a:lnTo>
                    <a:lnTo>
                      <a:pt x="205835" y="338792"/>
                    </a:lnTo>
                    <a:lnTo>
                      <a:pt x="245780" y="300001"/>
                    </a:lnTo>
                    <a:lnTo>
                      <a:pt x="271783" y="247138"/>
                    </a:lnTo>
                    <a:lnTo>
                      <a:pt x="279880" y="206085"/>
                    </a:lnTo>
                    <a:lnTo>
                      <a:pt x="281582" y="161901"/>
                    </a:lnTo>
                    <a:lnTo>
                      <a:pt x="280165" y="139029"/>
                    </a:lnTo>
                    <a:lnTo>
                      <a:pt x="270545" y="93214"/>
                    </a:lnTo>
                    <a:lnTo>
                      <a:pt x="248257" y="46732"/>
                    </a:lnTo>
                    <a:lnTo>
                      <a:pt x="211109" y="11680"/>
                    </a:lnTo>
                    <a:lnTo>
                      <a:pt x="161067" y="0"/>
                    </a:lnTo>
                    <a:lnTo>
                      <a:pt x="144815" y="1012"/>
                    </a:lnTo>
                    <a:lnTo>
                      <a:pt x="100131" y="23729"/>
                    </a:lnTo>
                    <a:lnTo>
                      <a:pt x="84617" y="38350"/>
                    </a:lnTo>
                    <a:lnTo>
                      <a:pt x="81569" y="41398"/>
                    </a:lnTo>
                    <a:lnTo>
                      <a:pt x="78521" y="44446"/>
                    </a:lnTo>
                  </a:path>
                </a:pathLst>
              </a:custGeom>
              <a:noFill/>
              <a:ln cap="flat" cmpd="sng" w="2290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65" name="Google Shape;3365;p93"/>
              <p:cNvSpPr/>
              <p:nvPr/>
            </p:nvSpPr>
            <p:spPr>
              <a:xfrm>
                <a:off x="2586228" y="3466338"/>
                <a:ext cx="13335" cy="100329"/>
              </a:xfrm>
              <a:custGeom>
                <a:rect b="b" l="l" r="r" t="t"/>
                <a:pathLst>
                  <a:path extrusionOk="0" h="100329" w="13335">
                    <a:moveTo>
                      <a:pt x="0" y="0"/>
                    </a:moveTo>
                    <a:lnTo>
                      <a:pt x="2500" y="10858"/>
                    </a:lnTo>
                    <a:lnTo>
                      <a:pt x="5143" y="21717"/>
                    </a:lnTo>
                    <a:lnTo>
                      <a:pt x="7500" y="32575"/>
                    </a:lnTo>
                    <a:lnTo>
                      <a:pt x="12251" y="73544"/>
                    </a:lnTo>
                    <a:lnTo>
                      <a:pt x="12954" y="89154"/>
                    </a:lnTo>
                    <a:lnTo>
                      <a:pt x="12954" y="94488"/>
                    </a:lnTo>
                    <a:lnTo>
                      <a:pt x="12954" y="99822"/>
                    </a:lnTo>
                  </a:path>
                </a:pathLst>
              </a:custGeom>
              <a:noFill/>
              <a:ln cap="flat" cmpd="sng" w="2290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366" name="Google Shape;3366;p93"/>
            <p:cNvGrpSpPr/>
            <p:nvPr/>
          </p:nvGrpSpPr>
          <p:grpSpPr>
            <a:xfrm>
              <a:off x="3313938" y="4637531"/>
              <a:ext cx="136652" cy="136652"/>
              <a:chOff x="3313938" y="4637531"/>
              <a:chExt cx="136652" cy="136652"/>
            </a:xfrm>
          </p:grpSpPr>
          <p:sp>
            <p:nvSpPr>
              <p:cNvPr id="3367" name="Google Shape;3367;p93"/>
              <p:cNvSpPr/>
              <p:nvPr/>
            </p:nvSpPr>
            <p:spPr>
              <a:xfrm>
                <a:off x="3349752" y="4706873"/>
                <a:ext cx="10160" cy="67310"/>
              </a:xfrm>
              <a:custGeom>
                <a:rect b="b" l="l" r="r" t="t"/>
                <a:pathLst>
                  <a:path extrusionOk="0" h="67310" w="10160">
                    <a:moveTo>
                      <a:pt x="0" y="0"/>
                    </a:moveTo>
                    <a:lnTo>
                      <a:pt x="8382" y="46482"/>
                    </a:lnTo>
                    <a:lnTo>
                      <a:pt x="9144" y="53340"/>
                    </a:lnTo>
                    <a:lnTo>
                      <a:pt x="8382" y="60960"/>
                    </a:lnTo>
                    <a:lnTo>
                      <a:pt x="9906" y="67056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68" name="Google Shape;3368;p93"/>
              <p:cNvSpPr/>
              <p:nvPr/>
            </p:nvSpPr>
            <p:spPr>
              <a:xfrm>
                <a:off x="3313938" y="4651247"/>
                <a:ext cx="22860" cy="22860"/>
              </a:xfrm>
              <a:custGeom>
                <a:rect b="b" l="l" r="r" t="t"/>
                <a:pathLst>
                  <a:path extrusionOk="0" h="22860" w="22860">
                    <a:moveTo>
                      <a:pt x="0" y="5334"/>
                    </a:moveTo>
                    <a:lnTo>
                      <a:pt x="0" y="18288"/>
                    </a:lnTo>
                    <a:lnTo>
                      <a:pt x="5334" y="22860"/>
                    </a:lnTo>
                    <a:lnTo>
                      <a:pt x="18288" y="22860"/>
                    </a:lnTo>
                    <a:lnTo>
                      <a:pt x="22860" y="18288"/>
                    </a:lnTo>
                    <a:lnTo>
                      <a:pt x="22860" y="11430"/>
                    </a:lnTo>
                    <a:lnTo>
                      <a:pt x="22860" y="5334"/>
                    </a:lnTo>
                    <a:lnTo>
                      <a:pt x="18288" y="0"/>
                    </a:lnTo>
                    <a:lnTo>
                      <a:pt x="5334" y="0"/>
                    </a:lnTo>
                    <a:lnTo>
                      <a:pt x="0" y="5334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69" name="Google Shape;3369;p93"/>
              <p:cNvSpPr/>
              <p:nvPr/>
            </p:nvSpPr>
            <p:spPr>
              <a:xfrm>
                <a:off x="3393019" y="4637531"/>
                <a:ext cx="40004" cy="110489"/>
              </a:xfrm>
              <a:custGeom>
                <a:rect b="b" l="l" r="r" t="t"/>
                <a:pathLst>
                  <a:path extrusionOk="0" h="110489" w="40004">
                    <a:moveTo>
                      <a:pt x="39790" y="110489"/>
                    </a:moveTo>
                    <a:lnTo>
                      <a:pt x="14787" y="78426"/>
                    </a:lnTo>
                    <a:lnTo>
                      <a:pt x="3214" y="40385"/>
                    </a:lnTo>
                    <a:lnTo>
                      <a:pt x="0" y="17133"/>
                    </a:lnTo>
                    <a:lnTo>
                      <a:pt x="166" y="9143"/>
                    </a:lnTo>
                    <a:lnTo>
                      <a:pt x="166" y="2285"/>
                    </a:lnTo>
                    <a:lnTo>
                      <a:pt x="6262" y="761"/>
                    </a:lnTo>
                    <a:lnTo>
                      <a:pt x="12358" y="761"/>
                    </a:lnTo>
                    <a:lnTo>
                      <a:pt x="19978" y="0"/>
                    </a:lnTo>
                    <a:lnTo>
                      <a:pt x="26836" y="0"/>
                    </a:lnTo>
                    <a:lnTo>
                      <a:pt x="33694" y="3047"/>
                    </a:lnTo>
                    <a:lnTo>
                      <a:pt x="35218" y="3809"/>
                    </a:lnTo>
                    <a:lnTo>
                      <a:pt x="35980" y="4571"/>
                    </a:lnTo>
                    <a:lnTo>
                      <a:pt x="37504" y="5333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70" name="Google Shape;3370;p93"/>
              <p:cNvSpPr/>
              <p:nvPr/>
            </p:nvSpPr>
            <p:spPr>
              <a:xfrm>
                <a:off x="3402330" y="4694681"/>
                <a:ext cx="48260" cy="15239"/>
              </a:xfrm>
              <a:custGeom>
                <a:rect b="b" l="l" r="r" t="t"/>
                <a:pathLst>
                  <a:path extrusionOk="0" h="15239" w="48260">
                    <a:moveTo>
                      <a:pt x="0" y="15239"/>
                    </a:moveTo>
                    <a:lnTo>
                      <a:pt x="41148" y="4571"/>
                    </a:lnTo>
                    <a:lnTo>
                      <a:pt x="43434" y="3047"/>
                    </a:lnTo>
                    <a:lnTo>
                      <a:pt x="45720" y="1523"/>
                    </a:lnTo>
                    <a:lnTo>
                      <a:pt x="48006" y="0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3371" name="Google Shape;3371;p93"/>
            <p:cNvPicPr preferRelativeResize="0"/>
            <p:nvPr/>
          </p:nvPicPr>
          <p:blipFill rotWithShape="1">
            <a:blip r:embed="rId29">
              <a:alphaModFix/>
            </a:blip>
            <a:srcRect b="0" l="0" r="0" t="0"/>
            <a:stretch/>
          </p:blipFill>
          <p:spPr>
            <a:xfrm>
              <a:off x="3860266" y="4580356"/>
              <a:ext cx="125018" cy="2248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72" name="Google Shape;3372;p93"/>
            <p:cNvPicPr preferRelativeResize="0"/>
            <p:nvPr/>
          </p:nvPicPr>
          <p:blipFill rotWithShape="1">
            <a:blip r:embed="rId30">
              <a:alphaModFix/>
            </a:blip>
            <a:srcRect b="0" l="0" r="0" t="0"/>
            <a:stretch/>
          </p:blipFill>
          <p:spPr>
            <a:xfrm>
              <a:off x="4096486" y="4586452"/>
              <a:ext cx="169214" cy="192836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373" name="Google Shape;3373;p93"/>
            <p:cNvGrpSpPr/>
            <p:nvPr/>
          </p:nvGrpSpPr>
          <p:grpSpPr>
            <a:xfrm>
              <a:off x="4485868" y="4595596"/>
              <a:ext cx="214934" cy="134163"/>
              <a:chOff x="4485868" y="4595596"/>
              <a:chExt cx="214934" cy="134163"/>
            </a:xfrm>
          </p:grpSpPr>
          <p:pic>
            <p:nvPicPr>
              <p:cNvPr id="3374" name="Google Shape;3374;p93"/>
              <p:cNvPicPr preferRelativeResize="0"/>
              <p:nvPr/>
            </p:nvPicPr>
            <p:blipFill rotWithShape="1">
              <a:blip r:embed="rId31">
                <a:alphaModFix/>
              </a:blip>
              <a:srcRect b="0" l="0" r="0" t="0"/>
              <a:stretch/>
            </p:blipFill>
            <p:spPr>
              <a:xfrm>
                <a:off x="4485868" y="4607860"/>
                <a:ext cx="102895" cy="12189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375" name="Google Shape;3375;p93"/>
              <p:cNvPicPr preferRelativeResize="0"/>
              <p:nvPr/>
            </p:nvPicPr>
            <p:blipFill rotWithShape="1">
              <a:blip r:embed="rId32">
                <a:alphaModFix/>
              </a:blip>
              <a:srcRect b="0" l="0" r="0" t="0"/>
              <a:stretch/>
            </p:blipFill>
            <p:spPr>
              <a:xfrm>
                <a:off x="4629886" y="4595596"/>
                <a:ext cx="70916" cy="11435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3376" name="Google Shape;3376;p93"/>
            <p:cNvGrpSpPr/>
            <p:nvPr/>
          </p:nvGrpSpPr>
          <p:grpSpPr>
            <a:xfrm>
              <a:off x="5355514" y="4447031"/>
              <a:ext cx="638377" cy="319404"/>
              <a:chOff x="5355514" y="4447031"/>
              <a:chExt cx="638377" cy="319404"/>
            </a:xfrm>
          </p:grpSpPr>
          <p:sp>
            <p:nvSpPr>
              <p:cNvPr id="3377" name="Google Shape;3377;p93"/>
              <p:cNvSpPr/>
              <p:nvPr/>
            </p:nvSpPr>
            <p:spPr>
              <a:xfrm>
                <a:off x="5420867" y="4604765"/>
                <a:ext cx="85089" cy="110489"/>
              </a:xfrm>
              <a:custGeom>
                <a:rect b="b" l="l" r="r" t="t"/>
                <a:pathLst>
                  <a:path extrusionOk="0" h="110489" w="85089">
                    <a:moveTo>
                      <a:pt x="0" y="28956"/>
                    </a:moveTo>
                    <a:lnTo>
                      <a:pt x="1285" y="43112"/>
                    </a:lnTo>
                    <a:lnTo>
                      <a:pt x="2857" y="57054"/>
                    </a:lnTo>
                    <a:lnTo>
                      <a:pt x="4714" y="70854"/>
                    </a:lnTo>
                    <a:lnTo>
                      <a:pt x="6858" y="84582"/>
                    </a:lnTo>
                    <a:lnTo>
                      <a:pt x="7620" y="92202"/>
                    </a:lnTo>
                    <a:lnTo>
                      <a:pt x="8382" y="101346"/>
                    </a:lnTo>
                    <a:lnTo>
                      <a:pt x="11430" y="108204"/>
                    </a:lnTo>
                    <a:lnTo>
                      <a:pt x="11430" y="108966"/>
                    </a:lnTo>
                    <a:lnTo>
                      <a:pt x="12192" y="109728"/>
                    </a:lnTo>
                    <a:lnTo>
                      <a:pt x="12192" y="110490"/>
                    </a:lnTo>
                    <a:lnTo>
                      <a:pt x="14478" y="108204"/>
                    </a:lnTo>
                    <a:lnTo>
                      <a:pt x="16002" y="107442"/>
                    </a:lnTo>
                    <a:lnTo>
                      <a:pt x="17526" y="103632"/>
                    </a:lnTo>
                    <a:lnTo>
                      <a:pt x="20419" y="96678"/>
                    </a:lnTo>
                    <a:lnTo>
                      <a:pt x="42672" y="68580"/>
                    </a:lnTo>
                    <a:lnTo>
                      <a:pt x="49530" y="70866"/>
                    </a:lnTo>
                    <a:lnTo>
                      <a:pt x="56459" y="74842"/>
                    </a:lnTo>
                    <a:lnTo>
                      <a:pt x="62674" y="80391"/>
                    </a:lnTo>
                    <a:lnTo>
                      <a:pt x="68603" y="86510"/>
                    </a:lnTo>
                    <a:lnTo>
                      <a:pt x="74676" y="92202"/>
                    </a:lnTo>
                    <a:lnTo>
                      <a:pt x="77724" y="95250"/>
                    </a:lnTo>
                    <a:lnTo>
                      <a:pt x="79248" y="96012"/>
                    </a:lnTo>
                    <a:lnTo>
                      <a:pt x="83820" y="97536"/>
                    </a:lnTo>
                    <a:lnTo>
                      <a:pt x="84582" y="92202"/>
                    </a:lnTo>
                    <a:lnTo>
                      <a:pt x="84582" y="86868"/>
                    </a:lnTo>
                    <a:lnTo>
                      <a:pt x="84582" y="80772"/>
                    </a:lnTo>
                    <a:lnTo>
                      <a:pt x="76247" y="37588"/>
                    </a:lnTo>
                    <a:lnTo>
                      <a:pt x="65532" y="12192"/>
                    </a:lnTo>
                    <a:lnTo>
                      <a:pt x="63246" y="6096"/>
                    </a:lnTo>
                    <a:lnTo>
                      <a:pt x="62484" y="3810"/>
                    </a:lnTo>
                    <a:lnTo>
                      <a:pt x="60960" y="0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78" name="Google Shape;3378;p93"/>
              <p:cNvSpPr/>
              <p:nvPr/>
            </p:nvSpPr>
            <p:spPr>
              <a:xfrm>
                <a:off x="5494019" y="4558283"/>
                <a:ext cx="45720" cy="44450"/>
              </a:xfrm>
              <a:custGeom>
                <a:rect b="b" l="l" r="r" t="t"/>
                <a:pathLst>
                  <a:path extrusionOk="0" h="44450" w="45720">
                    <a:moveTo>
                      <a:pt x="15239" y="0"/>
                    </a:moveTo>
                    <a:lnTo>
                      <a:pt x="16835" y="7989"/>
                    </a:lnTo>
                    <a:lnTo>
                      <a:pt x="18287" y="15906"/>
                    </a:lnTo>
                    <a:lnTo>
                      <a:pt x="19740" y="23681"/>
                    </a:lnTo>
                    <a:lnTo>
                      <a:pt x="21335" y="31241"/>
                    </a:lnTo>
                    <a:lnTo>
                      <a:pt x="22097" y="35051"/>
                    </a:lnTo>
                    <a:lnTo>
                      <a:pt x="22097" y="38861"/>
                    </a:lnTo>
                    <a:lnTo>
                      <a:pt x="22097" y="42671"/>
                    </a:lnTo>
                    <a:lnTo>
                      <a:pt x="17525" y="42671"/>
                    </a:lnTo>
                    <a:lnTo>
                      <a:pt x="15239" y="44195"/>
                    </a:lnTo>
                    <a:lnTo>
                      <a:pt x="10667" y="40385"/>
                    </a:lnTo>
                    <a:lnTo>
                      <a:pt x="6095" y="35813"/>
                    </a:lnTo>
                    <a:lnTo>
                      <a:pt x="2285" y="28955"/>
                    </a:lnTo>
                    <a:lnTo>
                      <a:pt x="0" y="22859"/>
                    </a:lnTo>
                    <a:lnTo>
                      <a:pt x="6857" y="22859"/>
                    </a:lnTo>
                    <a:lnTo>
                      <a:pt x="12191" y="24383"/>
                    </a:lnTo>
                    <a:lnTo>
                      <a:pt x="18287" y="24383"/>
                    </a:lnTo>
                    <a:lnTo>
                      <a:pt x="25145" y="25145"/>
                    </a:lnTo>
                    <a:lnTo>
                      <a:pt x="33527" y="26669"/>
                    </a:lnTo>
                    <a:lnTo>
                      <a:pt x="39623" y="24383"/>
                    </a:lnTo>
                    <a:lnTo>
                      <a:pt x="43433" y="23621"/>
                    </a:lnTo>
                    <a:lnTo>
                      <a:pt x="43433" y="22097"/>
                    </a:lnTo>
                    <a:lnTo>
                      <a:pt x="45719" y="20573"/>
                    </a:lnTo>
                    <a:lnTo>
                      <a:pt x="44195" y="17525"/>
                    </a:lnTo>
                    <a:lnTo>
                      <a:pt x="45719" y="17525"/>
                    </a:lnTo>
                    <a:lnTo>
                      <a:pt x="41147" y="16763"/>
                    </a:lnTo>
                    <a:lnTo>
                      <a:pt x="33527" y="16001"/>
                    </a:lnTo>
                    <a:lnTo>
                      <a:pt x="28955" y="19811"/>
                    </a:lnTo>
                    <a:lnTo>
                      <a:pt x="22859" y="24383"/>
                    </a:lnTo>
                    <a:lnTo>
                      <a:pt x="18287" y="28193"/>
                    </a:lnTo>
                    <a:lnTo>
                      <a:pt x="14477" y="32003"/>
                    </a:lnTo>
                    <a:lnTo>
                      <a:pt x="9143" y="35051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79" name="Google Shape;3379;p93"/>
              <p:cNvSpPr/>
              <p:nvPr/>
            </p:nvSpPr>
            <p:spPr>
              <a:xfrm>
                <a:off x="5507735" y="4447031"/>
                <a:ext cx="59054" cy="78739"/>
              </a:xfrm>
              <a:custGeom>
                <a:rect b="b" l="l" r="r" t="t"/>
                <a:pathLst>
                  <a:path extrusionOk="0" h="78739" w="59054">
                    <a:moveTo>
                      <a:pt x="0" y="20574"/>
                    </a:moveTo>
                    <a:lnTo>
                      <a:pt x="39624" y="5334"/>
                    </a:lnTo>
                    <a:lnTo>
                      <a:pt x="45719" y="3810"/>
                    </a:lnTo>
                    <a:lnTo>
                      <a:pt x="51816" y="1524"/>
                    </a:lnTo>
                    <a:lnTo>
                      <a:pt x="58674" y="0"/>
                    </a:lnTo>
                    <a:lnTo>
                      <a:pt x="53340" y="2286"/>
                    </a:lnTo>
                    <a:lnTo>
                      <a:pt x="50291" y="3810"/>
                    </a:lnTo>
                    <a:lnTo>
                      <a:pt x="34016" y="38350"/>
                    </a:lnTo>
                    <a:lnTo>
                      <a:pt x="34385" y="46005"/>
                    </a:lnTo>
                    <a:lnTo>
                      <a:pt x="35468" y="53518"/>
                    </a:lnTo>
                    <a:lnTo>
                      <a:pt x="37338" y="60960"/>
                    </a:lnTo>
                    <a:lnTo>
                      <a:pt x="38862" y="67056"/>
                    </a:lnTo>
                    <a:lnTo>
                      <a:pt x="41910" y="72390"/>
                    </a:lnTo>
                    <a:lnTo>
                      <a:pt x="44958" y="78486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80" name="Google Shape;3380;p93"/>
              <p:cNvSpPr/>
              <p:nvPr/>
            </p:nvSpPr>
            <p:spPr>
              <a:xfrm>
                <a:off x="5612891" y="4604765"/>
                <a:ext cx="46989" cy="56514"/>
              </a:xfrm>
              <a:custGeom>
                <a:rect b="b" l="l" r="r" t="t"/>
                <a:pathLst>
                  <a:path extrusionOk="0" h="56514" w="46989">
                    <a:moveTo>
                      <a:pt x="0" y="0"/>
                    </a:moveTo>
                    <a:lnTo>
                      <a:pt x="22419" y="34218"/>
                    </a:lnTo>
                    <a:lnTo>
                      <a:pt x="26955" y="39623"/>
                    </a:lnTo>
                    <a:lnTo>
                      <a:pt x="31349" y="45029"/>
                    </a:lnTo>
                    <a:lnTo>
                      <a:pt x="35814" y="50291"/>
                    </a:lnTo>
                    <a:lnTo>
                      <a:pt x="39624" y="54863"/>
                    </a:lnTo>
                    <a:lnTo>
                      <a:pt x="41148" y="55625"/>
                    </a:lnTo>
                    <a:lnTo>
                      <a:pt x="46482" y="56387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81" name="Google Shape;3381;p93"/>
              <p:cNvSpPr/>
              <p:nvPr/>
            </p:nvSpPr>
            <p:spPr>
              <a:xfrm>
                <a:off x="5603747" y="4600193"/>
                <a:ext cx="45085" cy="85089"/>
              </a:xfrm>
              <a:custGeom>
                <a:rect b="b" l="l" r="r" t="t"/>
                <a:pathLst>
                  <a:path extrusionOk="0" h="85089" w="45085">
                    <a:moveTo>
                      <a:pt x="44958" y="0"/>
                    </a:moveTo>
                    <a:lnTo>
                      <a:pt x="17097" y="32575"/>
                    </a:lnTo>
                    <a:lnTo>
                      <a:pt x="1976" y="68329"/>
                    </a:lnTo>
                    <a:lnTo>
                      <a:pt x="0" y="82296"/>
                    </a:lnTo>
                    <a:lnTo>
                      <a:pt x="4572" y="84582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82" name="Google Shape;3382;p93"/>
              <p:cNvSpPr/>
              <p:nvPr/>
            </p:nvSpPr>
            <p:spPr>
              <a:xfrm>
                <a:off x="5707058" y="4635245"/>
                <a:ext cx="635" cy="45085"/>
              </a:xfrm>
              <a:custGeom>
                <a:rect b="b" l="l" r="r" t="t"/>
                <a:pathLst>
                  <a:path extrusionOk="0" h="45085" w="635">
                    <a:moveTo>
                      <a:pt x="321" y="0"/>
                    </a:moveTo>
                    <a:lnTo>
                      <a:pt x="214" y="10846"/>
                    </a:lnTo>
                    <a:lnTo>
                      <a:pt x="35" y="21621"/>
                    </a:lnTo>
                    <a:lnTo>
                      <a:pt x="0" y="32254"/>
                    </a:lnTo>
                    <a:lnTo>
                      <a:pt x="321" y="42672"/>
                    </a:lnTo>
                    <a:lnTo>
                      <a:pt x="321" y="43434"/>
                    </a:lnTo>
                    <a:lnTo>
                      <a:pt x="321" y="44196"/>
                    </a:lnTo>
                    <a:lnTo>
                      <a:pt x="321" y="44958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83" name="Google Shape;3383;p93"/>
              <p:cNvSpPr/>
              <p:nvPr/>
            </p:nvSpPr>
            <p:spPr>
              <a:xfrm>
                <a:off x="5689853" y="4559807"/>
                <a:ext cx="22860" cy="22860"/>
              </a:xfrm>
              <a:custGeom>
                <a:rect b="b" l="l" r="r" t="t"/>
                <a:pathLst>
                  <a:path extrusionOk="0" h="22860" w="22860">
                    <a:moveTo>
                      <a:pt x="0" y="5334"/>
                    </a:moveTo>
                    <a:lnTo>
                      <a:pt x="0" y="18288"/>
                    </a:lnTo>
                    <a:lnTo>
                      <a:pt x="5334" y="22860"/>
                    </a:lnTo>
                    <a:lnTo>
                      <a:pt x="18288" y="22860"/>
                    </a:lnTo>
                    <a:lnTo>
                      <a:pt x="22860" y="18288"/>
                    </a:lnTo>
                    <a:lnTo>
                      <a:pt x="22860" y="11430"/>
                    </a:lnTo>
                    <a:lnTo>
                      <a:pt x="22860" y="5334"/>
                    </a:lnTo>
                    <a:lnTo>
                      <a:pt x="18288" y="0"/>
                    </a:lnTo>
                    <a:lnTo>
                      <a:pt x="5334" y="0"/>
                    </a:lnTo>
                    <a:lnTo>
                      <a:pt x="0" y="5334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3384" name="Google Shape;3384;p93"/>
              <p:cNvPicPr preferRelativeResize="0"/>
              <p:nvPr/>
            </p:nvPicPr>
            <p:blipFill rotWithShape="1">
              <a:blip r:embed="rId33">
                <a:alphaModFix/>
              </a:blip>
              <a:srcRect b="0" l="0" r="0" t="0"/>
              <a:stretch/>
            </p:blipFill>
            <p:spPr>
              <a:xfrm>
                <a:off x="5750026" y="4479772"/>
                <a:ext cx="75488" cy="19359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385" name="Google Shape;3385;p93"/>
              <p:cNvSpPr/>
              <p:nvPr/>
            </p:nvSpPr>
            <p:spPr>
              <a:xfrm>
                <a:off x="5355514" y="4576571"/>
                <a:ext cx="102870" cy="189864"/>
              </a:xfrm>
              <a:custGeom>
                <a:rect b="b" l="l" r="r" t="t"/>
                <a:pathLst>
                  <a:path extrusionOk="0" h="189864" w="102870">
                    <a:moveTo>
                      <a:pt x="12013" y="0"/>
                    </a:moveTo>
                    <a:lnTo>
                      <a:pt x="1833" y="49827"/>
                    </a:lnTo>
                    <a:lnTo>
                      <a:pt x="0" y="86213"/>
                    </a:lnTo>
                    <a:lnTo>
                      <a:pt x="1059" y="104870"/>
                    </a:lnTo>
                    <a:lnTo>
                      <a:pt x="23848" y="160377"/>
                    </a:lnTo>
                    <a:lnTo>
                      <a:pt x="60757" y="184904"/>
                    </a:lnTo>
                    <a:lnTo>
                      <a:pt x="83641" y="189737"/>
                    </a:lnTo>
                    <a:lnTo>
                      <a:pt x="89737" y="189737"/>
                    </a:lnTo>
                    <a:lnTo>
                      <a:pt x="95833" y="189737"/>
                    </a:lnTo>
                    <a:lnTo>
                      <a:pt x="102691" y="189737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3386" name="Google Shape;3386;p93"/>
              <p:cNvPicPr preferRelativeResize="0"/>
              <p:nvPr/>
            </p:nvPicPr>
            <p:blipFill rotWithShape="1">
              <a:blip r:embed="rId34">
                <a:alphaModFix/>
              </a:blip>
              <a:srcRect b="0" l="0" r="0" t="0"/>
              <a:stretch/>
            </p:blipFill>
            <p:spPr>
              <a:xfrm>
                <a:off x="5861278" y="4530064"/>
                <a:ext cx="88395" cy="14264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387" name="Google Shape;3387;p93"/>
              <p:cNvSpPr/>
              <p:nvPr/>
            </p:nvSpPr>
            <p:spPr>
              <a:xfrm>
                <a:off x="5981699" y="4635245"/>
                <a:ext cx="8889" cy="47625"/>
              </a:xfrm>
              <a:custGeom>
                <a:rect b="b" l="l" r="r" t="t"/>
                <a:pathLst>
                  <a:path extrusionOk="0" h="47625" w="8889">
                    <a:moveTo>
                      <a:pt x="8382" y="0"/>
                    </a:moveTo>
                    <a:lnTo>
                      <a:pt x="6322" y="8572"/>
                    </a:lnTo>
                    <a:lnTo>
                      <a:pt x="3905" y="17144"/>
                    </a:lnTo>
                    <a:lnTo>
                      <a:pt x="1631" y="25717"/>
                    </a:lnTo>
                    <a:lnTo>
                      <a:pt x="0" y="34289"/>
                    </a:lnTo>
                    <a:lnTo>
                      <a:pt x="0" y="38099"/>
                    </a:lnTo>
                    <a:lnTo>
                      <a:pt x="0" y="42671"/>
                    </a:lnTo>
                    <a:lnTo>
                      <a:pt x="0" y="47243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88" name="Google Shape;3388;p93"/>
              <p:cNvSpPr/>
              <p:nvPr/>
            </p:nvSpPr>
            <p:spPr>
              <a:xfrm>
                <a:off x="5971031" y="4567427"/>
                <a:ext cx="22860" cy="22860"/>
              </a:xfrm>
              <a:custGeom>
                <a:rect b="b" l="l" r="r" t="t"/>
                <a:pathLst>
                  <a:path extrusionOk="0" h="22860" w="22860">
                    <a:moveTo>
                      <a:pt x="0" y="4572"/>
                    </a:moveTo>
                    <a:lnTo>
                      <a:pt x="0" y="17526"/>
                    </a:lnTo>
                    <a:lnTo>
                      <a:pt x="5334" y="22860"/>
                    </a:lnTo>
                    <a:lnTo>
                      <a:pt x="18288" y="22860"/>
                    </a:lnTo>
                    <a:lnTo>
                      <a:pt x="22860" y="17526"/>
                    </a:lnTo>
                    <a:lnTo>
                      <a:pt x="22860" y="11430"/>
                    </a:lnTo>
                    <a:lnTo>
                      <a:pt x="22860" y="4572"/>
                    </a:lnTo>
                    <a:lnTo>
                      <a:pt x="18288" y="0"/>
                    </a:lnTo>
                    <a:lnTo>
                      <a:pt x="5334" y="0"/>
                    </a:lnTo>
                    <a:lnTo>
                      <a:pt x="0" y="4572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3389" name="Google Shape;3389;p93"/>
            <p:cNvPicPr preferRelativeResize="0"/>
            <p:nvPr/>
          </p:nvPicPr>
          <p:blipFill rotWithShape="1">
            <a:blip r:embed="rId35">
              <a:alphaModFix/>
            </a:blip>
            <a:srcRect b="0" l="0" r="0" t="0"/>
            <a:stretch/>
          </p:blipFill>
          <p:spPr>
            <a:xfrm>
              <a:off x="6150838" y="4503394"/>
              <a:ext cx="107492" cy="1524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90" name="Google Shape;3390;p93"/>
            <p:cNvPicPr preferRelativeResize="0"/>
            <p:nvPr/>
          </p:nvPicPr>
          <p:blipFill rotWithShape="1">
            <a:blip r:embed="rId36">
              <a:alphaModFix/>
            </a:blip>
            <a:srcRect b="0" l="0" r="0" t="0"/>
            <a:stretch/>
          </p:blipFill>
          <p:spPr>
            <a:xfrm>
              <a:off x="6372580" y="4456912"/>
              <a:ext cx="104444" cy="13111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91" name="Google Shape;3391;p93"/>
            <p:cNvPicPr preferRelativeResize="0"/>
            <p:nvPr/>
          </p:nvPicPr>
          <p:blipFill rotWithShape="1">
            <a:blip r:embed="rId37">
              <a:alphaModFix/>
            </a:blip>
            <a:srcRect b="0" l="0" r="0" t="0"/>
            <a:stretch/>
          </p:blipFill>
          <p:spPr>
            <a:xfrm>
              <a:off x="6817588" y="4415002"/>
              <a:ext cx="118922" cy="12197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92" name="Google Shape;3392;p93"/>
            <p:cNvPicPr preferRelativeResize="0"/>
            <p:nvPr/>
          </p:nvPicPr>
          <p:blipFill rotWithShape="1">
            <a:blip r:embed="rId38">
              <a:alphaModFix/>
            </a:blip>
            <a:srcRect b="0" l="0" r="0" t="0"/>
            <a:stretch/>
          </p:blipFill>
          <p:spPr>
            <a:xfrm>
              <a:off x="7007362" y="4449292"/>
              <a:ext cx="78501" cy="9149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393" name="Google Shape;3393;p93"/>
            <p:cNvSpPr/>
            <p:nvPr/>
          </p:nvSpPr>
          <p:spPr>
            <a:xfrm>
              <a:off x="7010400" y="4375403"/>
              <a:ext cx="22859" cy="22860"/>
            </a:xfrm>
            <a:custGeom>
              <a:rect b="b" l="l" r="r" t="t"/>
              <a:pathLst>
                <a:path extrusionOk="0" h="22860" w="22859">
                  <a:moveTo>
                    <a:pt x="0" y="5333"/>
                  </a:moveTo>
                  <a:lnTo>
                    <a:pt x="0" y="18287"/>
                  </a:lnTo>
                  <a:lnTo>
                    <a:pt x="4571" y="22859"/>
                  </a:lnTo>
                  <a:lnTo>
                    <a:pt x="17525" y="22859"/>
                  </a:lnTo>
                  <a:lnTo>
                    <a:pt x="22859" y="18287"/>
                  </a:lnTo>
                  <a:lnTo>
                    <a:pt x="22859" y="11429"/>
                  </a:lnTo>
                  <a:lnTo>
                    <a:pt x="22859" y="5333"/>
                  </a:lnTo>
                  <a:lnTo>
                    <a:pt x="17525" y="0"/>
                  </a:lnTo>
                  <a:lnTo>
                    <a:pt x="4571" y="0"/>
                  </a:lnTo>
                  <a:lnTo>
                    <a:pt x="0" y="5333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394" name="Google Shape;3394;p93"/>
            <p:cNvPicPr preferRelativeResize="0"/>
            <p:nvPr/>
          </p:nvPicPr>
          <p:blipFill rotWithShape="1">
            <a:blip r:embed="rId39">
              <a:alphaModFix/>
            </a:blip>
            <a:srcRect b="0" l="0" r="0" t="0"/>
            <a:stretch/>
          </p:blipFill>
          <p:spPr>
            <a:xfrm>
              <a:off x="7616926" y="4302226"/>
              <a:ext cx="224840" cy="170738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395" name="Google Shape;3395;p93"/>
            <p:cNvGrpSpPr/>
            <p:nvPr/>
          </p:nvGrpSpPr>
          <p:grpSpPr>
            <a:xfrm>
              <a:off x="8112988" y="4266888"/>
              <a:ext cx="432104" cy="155022"/>
              <a:chOff x="8112988" y="4266888"/>
              <a:chExt cx="432104" cy="155022"/>
            </a:xfrm>
          </p:grpSpPr>
          <p:pic>
            <p:nvPicPr>
              <p:cNvPr id="3396" name="Google Shape;3396;p93"/>
              <p:cNvPicPr preferRelativeResize="0"/>
              <p:nvPr/>
            </p:nvPicPr>
            <p:blipFill rotWithShape="1">
              <a:blip r:embed="rId40">
                <a:alphaModFix/>
              </a:blip>
              <a:srcRect b="0" l="0" r="0" t="0"/>
              <a:stretch/>
            </p:blipFill>
            <p:spPr>
              <a:xfrm>
                <a:off x="8112988" y="4293844"/>
                <a:ext cx="171119" cy="12806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397" name="Google Shape;3397;p93"/>
              <p:cNvPicPr preferRelativeResize="0"/>
              <p:nvPr/>
            </p:nvPicPr>
            <p:blipFill rotWithShape="1">
              <a:blip r:embed="rId41">
                <a:alphaModFix/>
              </a:blip>
              <a:srcRect b="0" l="0" r="0" t="0"/>
              <a:stretch/>
            </p:blipFill>
            <p:spPr>
              <a:xfrm>
                <a:off x="8305012" y="4266888"/>
                <a:ext cx="240080" cy="11463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3398" name="Google Shape;3398;p93"/>
            <p:cNvPicPr preferRelativeResize="0"/>
            <p:nvPr/>
          </p:nvPicPr>
          <p:blipFill rotWithShape="1">
            <a:blip r:embed="rId42">
              <a:alphaModFix/>
            </a:blip>
            <a:srcRect b="0" l="0" r="0" t="0"/>
            <a:stretch/>
          </p:blipFill>
          <p:spPr>
            <a:xfrm>
              <a:off x="8834602" y="4194784"/>
              <a:ext cx="112826" cy="15016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399" name="Google Shape;3399;p93"/>
            <p:cNvGrpSpPr/>
            <p:nvPr/>
          </p:nvGrpSpPr>
          <p:grpSpPr>
            <a:xfrm>
              <a:off x="9059392" y="4206214"/>
              <a:ext cx="246938" cy="111302"/>
              <a:chOff x="9059392" y="4206214"/>
              <a:chExt cx="246938" cy="111302"/>
            </a:xfrm>
          </p:grpSpPr>
          <p:pic>
            <p:nvPicPr>
              <p:cNvPr id="3400" name="Google Shape;3400;p93"/>
              <p:cNvPicPr preferRelativeResize="0"/>
              <p:nvPr/>
            </p:nvPicPr>
            <p:blipFill rotWithShape="1">
              <a:blip r:embed="rId43">
                <a:alphaModFix/>
              </a:blip>
              <a:srcRect b="0" l="0" r="0" t="0"/>
              <a:stretch/>
            </p:blipFill>
            <p:spPr>
              <a:xfrm>
                <a:off x="9059392" y="4210786"/>
                <a:ext cx="121208" cy="10673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401" name="Google Shape;3401;p93"/>
              <p:cNvPicPr preferRelativeResize="0"/>
              <p:nvPr/>
            </p:nvPicPr>
            <p:blipFill rotWithShape="1">
              <a:blip r:embed="rId44">
                <a:alphaModFix/>
              </a:blip>
              <a:srcRect b="0" l="0" r="0" t="0"/>
              <a:stretch/>
            </p:blipFill>
            <p:spPr>
              <a:xfrm>
                <a:off x="9213316" y="4206214"/>
                <a:ext cx="93014" cy="9282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3402" name="Google Shape;3402;p93"/>
            <p:cNvGrpSpPr/>
            <p:nvPr/>
          </p:nvGrpSpPr>
          <p:grpSpPr>
            <a:xfrm>
              <a:off x="5372861" y="4699254"/>
              <a:ext cx="1292859" cy="228346"/>
              <a:chOff x="5372861" y="4699254"/>
              <a:chExt cx="1292859" cy="228346"/>
            </a:xfrm>
          </p:grpSpPr>
          <p:sp>
            <p:nvSpPr>
              <p:cNvPr id="3403" name="Google Shape;3403;p93"/>
              <p:cNvSpPr/>
              <p:nvPr/>
            </p:nvSpPr>
            <p:spPr>
              <a:xfrm>
                <a:off x="5372861" y="4773930"/>
                <a:ext cx="1292859" cy="153670"/>
              </a:xfrm>
              <a:custGeom>
                <a:rect b="b" l="l" r="r" t="t"/>
                <a:pathLst>
                  <a:path extrusionOk="0" h="153670" w="1292859">
                    <a:moveTo>
                      <a:pt x="0" y="152400"/>
                    </a:moveTo>
                    <a:lnTo>
                      <a:pt x="14299" y="152947"/>
                    </a:lnTo>
                    <a:lnTo>
                      <a:pt x="28670" y="153352"/>
                    </a:lnTo>
                    <a:lnTo>
                      <a:pt x="43183" y="153471"/>
                    </a:lnTo>
                    <a:lnTo>
                      <a:pt x="57912" y="153161"/>
                    </a:lnTo>
                    <a:lnTo>
                      <a:pt x="82355" y="151685"/>
                    </a:lnTo>
                    <a:lnTo>
                      <a:pt x="106584" y="148780"/>
                    </a:lnTo>
                    <a:lnTo>
                      <a:pt x="130671" y="145018"/>
                    </a:lnTo>
                    <a:lnTo>
                      <a:pt x="154686" y="140969"/>
                    </a:lnTo>
                    <a:lnTo>
                      <a:pt x="200286" y="133695"/>
                    </a:lnTo>
                    <a:lnTo>
                      <a:pt x="245744" y="126777"/>
                    </a:lnTo>
                    <a:lnTo>
                      <a:pt x="291203" y="120288"/>
                    </a:lnTo>
                    <a:lnTo>
                      <a:pt x="336804" y="114299"/>
                    </a:lnTo>
                    <a:lnTo>
                      <a:pt x="377832" y="109989"/>
                    </a:lnTo>
                    <a:lnTo>
                      <a:pt x="418719" y="106108"/>
                    </a:lnTo>
                    <a:lnTo>
                      <a:pt x="459605" y="102512"/>
                    </a:lnTo>
                    <a:lnTo>
                      <a:pt x="500634" y="99059"/>
                    </a:lnTo>
                    <a:lnTo>
                      <a:pt x="543615" y="94916"/>
                    </a:lnTo>
                    <a:lnTo>
                      <a:pt x="586740" y="90487"/>
                    </a:lnTo>
                    <a:lnTo>
                      <a:pt x="629864" y="85772"/>
                    </a:lnTo>
                    <a:lnTo>
                      <a:pt x="672846" y="80771"/>
                    </a:lnTo>
                    <a:lnTo>
                      <a:pt x="717982" y="75366"/>
                    </a:lnTo>
                    <a:lnTo>
                      <a:pt x="763047" y="69532"/>
                    </a:lnTo>
                    <a:lnTo>
                      <a:pt x="807970" y="63412"/>
                    </a:lnTo>
                    <a:lnTo>
                      <a:pt x="852678" y="57149"/>
                    </a:lnTo>
                    <a:lnTo>
                      <a:pt x="895088" y="51434"/>
                    </a:lnTo>
                    <a:lnTo>
                      <a:pt x="937641" y="45719"/>
                    </a:lnTo>
                    <a:lnTo>
                      <a:pt x="980193" y="40004"/>
                    </a:lnTo>
                    <a:lnTo>
                      <a:pt x="1022604" y="34289"/>
                    </a:lnTo>
                    <a:lnTo>
                      <a:pt x="1069597" y="28455"/>
                    </a:lnTo>
                    <a:lnTo>
                      <a:pt x="1116806" y="22478"/>
                    </a:lnTo>
                    <a:lnTo>
                      <a:pt x="1164157" y="16502"/>
                    </a:lnTo>
                    <a:lnTo>
                      <a:pt x="1211580" y="10667"/>
                    </a:lnTo>
                    <a:lnTo>
                      <a:pt x="1228855" y="8501"/>
                    </a:lnTo>
                    <a:lnTo>
                      <a:pt x="1246346" y="6476"/>
                    </a:lnTo>
                    <a:lnTo>
                      <a:pt x="1263979" y="4452"/>
                    </a:lnTo>
                    <a:lnTo>
                      <a:pt x="1281684" y="2285"/>
                    </a:lnTo>
                    <a:lnTo>
                      <a:pt x="1284732" y="2285"/>
                    </a:lnTo>
                    <a:lnTo>
                      <a:pt x="1292352" y="4571"/>
                    </a:lnTo>
                    <a:lnTo>
                      <a:pt x="1290828" y="1523"/>
                    </a:lnTo>
                    <a:lnTo>
                      <a:pt x="1290828" y="761"/>
                    </a:lnTo>
                    <a:lnTo>
                      <a:pt x="1283970" y="761"/>
                    </a:lnTo>
                    <a:lnTo>
                      <a:pt x="1283208" y="761"/>
                    </a:lnTo>
                    <a:lnTo>
                      <a:pt x="1281684" y="761"/>
                    </a:lnTo>
                    <a:lnTo>
                      <a:pt x="1280160" y="0"/>
                    </a:lnTo>
                    <a:lnTo>
                      <a:pt x="1278636" y="0"/>
                    </a:lnTo>
                    <a:lnTo>
                      <a:pt x="1279398" y="0"/>
                    </a:lnTo>
                    <a:lnTo>
                      <a:pt x="1277112" y="0"/>
                    </a:lnTo>
                    <a:lnTo>
                      <a:pt x="1278636" y="0"/>
                    </a:lnTo>
                    <a:lnTo>
                      <a:pt x="1279398" y="0"/>
                    </a:lnTo>
                    <a:lnTo>
                      <a:pt x="1280160" y="0"/>
                    </a:lnTo>
                    <a:lnTo>
                      <a:pt x="1280922" y="0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04" name="Google Shape;3404;p93"/>
              <p:cNvSpPr/>
              <p:nvPr/>
            </p:nvSpPr>
            <p:spPr>
              <a:xfrm>
                <a:off x="5450585" y="4823460"/>
                <a:ext cx="254635" cy="22860"/>
              </a:xfrm>
              <a:custGeom>
                <a:rect b="b" l="l" r="r" t="t"/>
                <a:pathLst>
                  <a:path extrusionOk="0" h="22860" w="254635">
                    <a:moveTo>
                      <a:pt x="0" y="22098"/>
                    </a:moveTo>
                    <a:lnTo>
                      <a:pt x="16906" y="22729"/>
                    </a:lnTo>
                    <a:lnTo>
                      <a:pt x="33528" y="22574"/>
                    </a:lnTo>
                    <a:lnTo>
                      <a:pt x="50149" y="21990"/>
                    </a:lnTo>
                    <a:lnTo>
                      <a:pt x="67056" y="21336"/>
                    </a:lnTo>
                    <a:lnTo>
                      <a:pt x="88213" y="20073"/>
                    </a:lnTo>
                    <a:lnTo>
                      <a:pt x="109442" y="18669"/>
                    </a:lnTo>
                    <a:lnTo>
                      <a:pt x="130813" y="17264"/>
                    </a:lnTo>
                    <a:lnTo>
                      <a:pt x="169425" y="14835"/>
                    </a:lnTo>
                    <a:lnTo>
                      <a:pt x="220218" y="9906"/>
                    </a:lnTo>
                    <a:lnTo>
                      <a:pt x="227766" y="8774"/>
                    </a:lnTo>
                    <a:lnTo>
                      <a:pt x="235458" y="7715"/>
                    </a:lnTo>
                    <a:lnTo>
                      <a:pt x="243149" y="6798"/>
                    </a:lnTo>
                    <a:lnTo>
                      <a:pt x="250697" y="6096"/>
                    </a:lnTo>
                    <a:lnTo>
                      <a:pt x="252984" y="6096"/>
                    </a:lnTo>
                    <a:lnTo>
                      <a:pt x="254508" y="6096"/>
                    </a:lnTo>
                    <a:lnTo>
                      <a:pt x="250697" y="5334"/>
                    </a:lnTo>
                    <a:lnTo>
                      <a:pt x="245364" y="4572"/>
                    </a:lnTo>
                    <a:lnTo>
                      <a:pt x="241554" y="3810"/>
                    </a:lnTo>
                    <a:lnTo>
                      <a:pt x="234696" y="2286"/>
                    </a:lnTo>
                    <a:lnTo>
                      <a:pt x="231647" y="1524"/>
                    </a:lnTo>
                    <a:lnTo>
                      <a:pt x="227838" y="0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05" name="Google Shape;3405;p93"/>
              <p:cNvSpPr/>
              <p:nvPr/>
            </p:nvSpPr>
            <p:spPr>
              <a:xfrm>
                <a:off x="5913119" y="4762500"/>
                <a:ext cx="108585" cy="14604"/>
              </a:xfrm>
              <a:custGeom>
                <a:rect b="b" l="l" r="r" t="t"/>
                <a:pathLst>
                  <a:path extrusionOk="0" h="14604" w="108585">
                    <a:moveTo>
                      <a:pt x="0" y="14478"/>
                    </a:moveTo>
                    <a:lnTo>
                      <a:pt x="48006" y="9144"/>
                    </a:lnTo>
                    <a:lnTo>
                      <a:pt x="58423" y="7012"/>
                    </a:lnTo>
                    <a:lnTo>
                      <a:pt x="69056" y="5238"/>
                    </a:lnTo>
                    <a:lnTo>
                      <a:pt x="79831" y="3893"/>
                    </a:lnTo>
                    <a:lnTo>
                      <a:pt x="90678" y="3048"/>
                    </a:lnTo>
                    <a:lnTo>
                      <a:pt x="95250" y="3048"/>
                    </a:lnTo>
                    <a:lnTo>
                      <a:pt x="108204" y="0"/>
                    </a:lnTo>
                    <a:lnTo>
                      <a:pt x="105155" y="3048"/>
                    </a:lnTo>
                    <a:lnTo>
                      <a:pt x="102870" y="4572"/>
                    </a:lnTo>
                    <a:lnTo>
                      <a:pt x="97536" y="5334"/>
                    </a:lnTo>
                    <a:lnTo>
                      <a:pt x="95250" y="6096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06" name="Google Shape;3406;p93"/>
              <p:cNvSpPr/>
              <p:nvPr/>
            </p:nvSpPr>
            <p:spPr>
              <a:xfrm>
                <a:off x="6425945" y="4699254"/>
                <a:ext cx="92709" cy="6985"/>
              </a:xfrm>
              <a:custGeom>
                <a:rect b="b" l="l" r="r" t="t"/>
                <a:pathLst>
                  <a:path extrusionOk="0" h="6985" w="92709">
                    <a:moveTo>
                      <a:pt x="0" y="5333"/>
                    </a:moveTo>
                    <a:lnTo>
                      <a:pt x="10287" y="5881"/>
                    </a:lnTo>
                    <a:lnTo>
                      <a:pt x="20574" y="6286"/>
                    </a:lnTo>
                    <a:lnTo>
                      <a:pt x="30861" y="6405"/>
                    </a:lnTo>
                    <a:lnTo>
                      <a:pt x="41148" y="6095"/>
                    </a:lnTo>
                    <a:lnTo>
                      <a:pt x="49839" y="5726"/>
                    </a:lnTo>
                    <a:lnTo>
                      <a:pt x="58674" y="4857"/>
                    </a:lnTo>
                    <a:lnTo>
                      <a:pt x="67508" y="3845"/>
                    </a:lnTo>
                    <a:lnTo>
                      <a:pt x="76200" y="3047"/>
                    </a:lnTo>
                    <a:lnTo>
                      <a:pt x="80010" y="3047"/>
                    </a:lnTo>
                    <a:lnTo>
                      <a:pt x="83820" y="3047"/>
                    </a:lnTo>
                    <a:lnTo>
                      <a:pt x="87630" y="3047"/>
                    </a:lnTo>
                    <a:lnTo>
                      <a:pt x="92202" y="3047"/>
                    </a:lnTo>
                    <a:lnTo>
                      <a:pt x="78486" y="2285"/>
                    </a:lnTo>
                    <a:lnTo>
                      <a:pt x="73914" y="0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784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5" name="Google Shape;785;p31"/>
          <p:cNvGrpSpPr/>
          <p:nvPr/>
        </p:nvGrpSpPr>
        <p:grpSpPr>
          <a:xfrm>
            <a:off x="2096195" y="395889"/>
            <a:ext cx="6502015" cy="2147156"/>
            <a:chOff x="3476980" y="1979929"/>
            <a:chExt cx="5548268" cy="2407666"/>
          </a:xfrm>
        </p:grpSpPr>
        <p:grpSp>
          <p:nvGrpSpPr>
            <p:cNvPr id="786" name="Google Shape;786;p31"/>
            <p:cNvGrpSpPr/>
            <p:nvPr/>
          </p:nvGrpSpPr>
          <p:grpSpPr>
            <a:xfrm>
              <a:off x="8504656" y="2747746"/>
              <a:ext cx="248057" cy="168452"/>
              <a:chOff x="8504656" y="2747746"/>
              <a:chExt cx="248057" cy="168452"/>
            </a:xfrm>
          </p:grpSpPr>
          <p:pic>
            <p:nvPicPr>
              <p:cNvPr id="787" name="Google Shape;787;p31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8504656" y="2747746"/>
                <a:ext cx="124256" cy="168452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788" name="Google Shape;788;p31"/>
              <p:cNvSpPr/>
              <p:nvPr/>
            </p:nvSpPr>
            <p:spPr>
              <a:xfrm>
                <a:off x="8676894" y="2812542"/>
                <a:ext cx="62229" cy="5080"/>
              </a:xfrm>
              <a:custGeom>
                <a:rect b="b" l="l" r="r" t="t"/>
                <a:pathLst>
                  <a:path extrusionOk="0" h="5080" w="62229">
                    <a:moveTo>
                      <a:pt x="0" y="4572"/>
                    </a:moveTo>
                    <a:lnTo>
                      <a:pt x="39624" y="2286"/>
                    </a:lnTo>
                    <a:lnTo>
                      <a:pt x="54102" y="762"/>
                    </a:lnTo>
                    <a:lnTo>
                      <a:pt x="61722" y="0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9" name="Google Shape;789;p31"/>
              <p:cNvSpPr/>
              <p:nvPr/>
            </p:nvSpPr>
            <p:spPr>
              <a:xfrm>
                <a:off x="8697468" y="2865120"/>
                <a:ext cx="55245" cy="11430"/>
              </a:xfrm>
              <a:custGeom>
                <a:rect b="b" l="l" r="r" t="t"/>
                <a:pathLst>
                  <a:path extrusionOk="0" h="11430" w="55245">
                    <a:moveTo>
                      <a:pt x="0" y="6096"/>
                    </a:moveTo>
                    <a:lnTo>
                      <a:pt x="11037" y="9655"/>
                    </a:lnTo>
                    <a:lnTo>
                      <a:pt x="20288" y="11144"/>
                    </a:lnTo>
                    <a:lnTo>
                      <a:pt x="29682" y="10489"/>
                    </a:lnTo>
                    <a:lnTo>
                      <a:pt x="41148" y="7620"/>
                    </a:lnTo>
                    <a:lnTo>
                      <a:pt x="48768" y="4572"/>
                    </a:lnTo>
                    <a:lnTo>
                      <a:pt x="51053" y="3810"/>
                    </a:lnTo>
                    <a:lnTo>
                      <a:pt x="54864" y="0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790" name="Google Shape;790;p3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8905468" y="2761462"/>
              <a:ext cx="119780" cy="13644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91" name="Google Shape;791;p31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3476980" y="1979929"/>
              <a:ext cx="3615608" cy="240766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92" name="Google Shape;792;p31"/>
          <p:cNvGrpSpPr/>
          <p:nvPr/>
        </p:nvGrpSpPr>
        <p:grpSpPr>
          <a:xfrm>
            <a:off x="3957590" y="3018689"/>
            <a:ext cx="4241634" cy="1229294"/>
            <a:chOff x="4353305" y="4561331"/>
            <a:chExt cx="4665751" cy="1857501"/>
          </a:xfrm>
        </p:grpSpPr>
        <p:sp>
          <p:nvSpPr>
            <p:cNvPr id="793" name="Google Shape;793;p31"/>
            <p:cNvSpPr/>
            <p:nvPr/>
          </p:nvSpPr>
          <p:spPr>
            <a:xfrm>
              <a:off x="7042404" y="5157215"/>
              <a:ext cx="0" cy="33020"/>
            </a:xfrm>
            <a:custGeom>
              <a:rect b="b" l="l" r="r" t="t"/>
              <a:pathLst>
                <a:path extrusionOk="0" h="33020" w="120000">
                  <a:moveTo>
                    <a:pt x="0" y="32765"/>
                  </a:moveTo>
                  <a:lnTo>
                    <a:pt x="0" y="24753"/>
                  </a:lnTo>
                  <a:lnTo>
                    <a:pt x="0" y="16668"/>
                  </a:lnTo>
                  <a:lnTo>
                    <a:pt x="0" y="8441"/>
                  </a:lnTo>
                  <a:lnTo>
                    <a:pt x="0" y="0"/>
                  </a:lnTo>
                </a:path>
              </a:pathLst>
            </a:custGeom>
            <a:noFill/>
            <a:ln cap="flat" cmpd="sng" w="22900">
              <a:solidFill>
                <a:srgbClr val="008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4" name="Google Shape;794;p31"/>
            <p:cNvSpPr/>
            <p:nvPr/>
          </p:nvSpPr>
          <p:spPr>
            <a:xfrm>
              <a:off x="6901433" y="4968240"/>
              <a:ext cx="36829" cy="39370"/>
            </a:xfrm>
            <a:custGeom>
              <a:rect b="b" l="l" r="r" t="t"/>
              <a:pathLst>
                <a:path extrusionOk="0" h="39370" w="36829">
                  <a:moveTo>
                    <a:pt x="0" y="38861"/>
                  </a:moveTo>
                  <a:lnTo>
                    <a:pt x="6786" y="26681"/>
                  </a:lnTo>
                  <a:lnTo>
                    <a:pt x="14858" y="17430"/>
                  </a:lnTo>
                  <a:lnTo>
                    <a:pt x="24645" y="9179"/>
                  </a:lnTo>
                  <a:lnTo>
                    <a:pt x="36575" y="0"/>
                  </a:lnTo>
                </a:path>
              </a:pathLst>
            </a:custGeom>
            <a:noFill/>
            <a:ln cap="flat" cmpd="sng" w="22900">
              <a:solidFill>
                <a:srgbClr val="008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5" name="Google Shape;795;p31"/>
            <p:cNvSpPr/>
            <p:nvPr/>
          </p:nvSpPr>
          <p:spPr>
            <a:xfrm>
              <a:off x="6925818" y="4706111"/>
              <a:ext cx="20954" cy="24764"/>
            </a:xfrm>
            <a:custGeom>
              <a:rect b="b" l="l" r="r" t="t"/>
              <a:pathLst>
                <a:path extrusionOk="0" h="24764" w="20954">
                  <a:moveTo>
                    <a:pt x="0" y="24383"/>
                  </a:moveTo>
                  <a:lnTo>
                    <a:pt x="6643" y="15859"/>
                  </a:lnTo>
                  <a:lnTo>
                    <a:pt x="11429" y="9905"/>
                  </a:lnTo>
                  <a:lnTo>
                    <a:pt x="15644" y="5095"/>
                  </a:lnTo>
                  <a:lnTo>
                    <a:pt x="20573" y="0"/>
                  </a:lnTo>
                </a:path>
              </a:pathLst>
            </a:custGeom>
            <a:noFill/>
            <a:ln cap="flat" cmpd="sng" w="22900">
              <a:solidFill>
                <a:srgbClr val="008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6" name="Google Shape;796;p31"/>
            <p:cNvSpPr/>
            <p:nvPr/>
          </p:nvSpPr>
          <p:spPr>
            <a:xfrm>
              <a:off x="7272528" y="4898897"/>
              <a:ext cx="15240" cy="41275"/>
            </a:xfrm>
            <a:custGeom>
              <a:rect b="b" l="l" r="r" t="t"/>
              <a:pathLst>
                <a:path extrusionOk="0" h="41275" w="15240">
                  <a:moveTo>
                    <a:pt x="15240" y="0"/>
                  </a:moveTo>
                  <a:lnTo>
                    <a:pt x="3048" y="38100"/>
                  </a:lnTo>
                  <a:lnTo>
                    <a:pt x="0" y="41148"/>
                  </a:lnTo>
                </a:path>
              </a:pathLst>
            </a:custGeom>
            <a:noFill/>
            <a:ln cap="flat" cmpd="sng" w="22900">
              <a:solidFill>
                <a:srgbClr val="008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7" name="Google Shape;797;p31"/>
            <p:cNvSpPr/>
            <p:nvPr/>
          </p:nvSpPr>
          <p:spPr>
            <a:xfrm>
              <a:off x="7179564" y="4815078"/>
              <a:ext cx="22859" cy="22860"/>
            </a:xfrm>
            <a:custGeom>
              <a:rect b="b" l="l" r="r" t="t"/>
              <a:pathLst>
                <a:path extrusionOk="0" h="22860" w="22859">
                  <a:moveTo>
                    <a:pt x="0" y="4572"/>
                  </a:moveTo>
                  <a:lnTo>
                    <a:pt x="0" y="17526"/>
                  </a:lnTo>
                  <a:lnTo>
                    <a:pt x="4571" y="22860"/>
                  </a:lnTo>
                  <a:lnTo>
                    <a:pt x="17525" y="22860"/>
                  </a:lnTo>
                  <a:lnTo>
                    <a:pt x="22859" y="17526"/>
                  </a:lnTo>
                  <a:lnTo>
                    <a:pt x="22859" y="11430"/>
                  </a:lnTo>
                  <a:lnTo>
                    <a:pt x="22859" y="4572"/>
                  </a:lnTo>
                  <a:lnTo>
                    <a:pt x="17525" y="0"/>
                  </a:lnTo>
                  <a:lnTo>
                    <a:pt x="4571" y="0"/>
                  </a:lnTo>
                  <a:lnTo>
                    <a:pt x="0" y="4572"/>
                  </a:lnTo>
                  <a:close/>
                </a:path>
              </a:pathLst>
            </a:custGeom>
            <a:solidFill>
              <a:srgbClr val="008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8" name="Google Shape;798;p31"/>
            <p:cNvSpPr/>
            <p:nvPr/>
          </p:nvSpPr>
          <p:spPr>
            <a:xfrm>
              <a:off x="7191756" y="4606290"/>
              <a:ext cx="11429" cy="33654"/>
            </a:xfrm>
            <a:custGeom>
              <a:rect b="b" l="l" r="r" t="t"/>
              <a:pathLst>
                <a:path extrusionOk="0" h="33654" w="11429">
                  <a:moveTo>
                    <a:pt x="0" y="0"/>
                  </a:moveTo>
                  <a:lnTo>
                    <a:pt x="4036" y="8346"/>
                  </a:lnTo>
                  <a:lnTo>
                    <a:pt x="7143" y="15906"/>
                  </a:lnTo>
                  <a:lnTo>
                    <a:pt x="9536" y="23895"/>
                  </a:lnTo>
                  <a:lnTo>
                    <a:pt x="11430" y="33528"/>
                  </a:lnTo>
                </a:path>
              </a:pathLst>
            </a:custGeom>
            <a:noFill/>
            <a:ln cap="flat" cmpd="sng" w="22900">
              <a:solidFill>
                <a:srgbClr val="008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9" name="Google Shape;799;p31"/>
            <p:cNvSpPr/>
            <p:nvPr/>
          </p:nvSpPr>
          <p:spPr>
            <a:xfrm>
              <a:off x="7358633" y="4600955"/>
              <a:ext cx="13334" cy="20954"/>
            </a:xfrm>
            <a:custGeom>
              <a:rect b="b" l="l" r="r" t="t"/>
              <a:pathLst>
                <a:path extrusionOk="0" h="20954" w="13334">
                  <a:moveTo>
                    <a:pt x="10668" y="0"/>
                  </a:moveTo>
                  <a:lnTo>
                    <a:pt x="12965" y="9644"/>
                  </a:lnTo>
                  <a:lnTo>
                    <a:pt x="13049" y="14287"/>
                  </a:lnTo>
                  <a:lnTo>
                    <a:pt x="9274" y="16930"/>
                  </a:lnTo>
                  <a:lnTo>
                    <a:pt x="0" y="20574"/>
                  </a:lnTo>
                </a:path>
              </a:pathLst>
            </a:custGeom>
            <a:noFill/>
            <a:ln cap="flat" cmpd="sng" w="229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800" name="Google Shape;800;p31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8831554" y="4892776"/>
              <a:ext cx="187502" cy="311708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801" name="Google Shape;801;p31"/>
            <p:cNvGrpSpPr/>
            <p:nvPr/>
          </p:nvGrpSpPr>
          <p:grpSpPr>
            <a:xfrm>
              <a:off x="4353305" y="4561331"/>
              <a:ext cx="2846450" cy="1857501"/>
              <a:chOff x="4353305" y="4561331"/>
              <a:chExt cx="2846450" cy="1857501"/>
            </a:xfrm>
          </p:grpSpPr>
          <p:sp>
            <p:nvSpPr>
              <p:cNvPr id="802" name="Google Shape;802;p31"/>
              <p:cNvSpPr/>
              <p:nvPr/>
            </p:nvSpPr>
            <p:spPr>
              <a:xfrm>
                <a:off x="5105399" y="5004053"/>
                <a:ext cx="146685" cy="1414779"/>
              </a:xfrm>
              <a:custGeom>
                <a:rect b="b" l="l" r="r" t="t"/>
                <a:pathLst>
                  <a:path extrusionOk="0" h="1414779" w="146685">
                    <a:moveTo>
                      <a:pt x="0" y="0"/>
                    </a:moveTo>
                    <a:lnTo>
                      <a:pt x="9108" y="55935"/>
                    </a:lnTo>
                    <a:lnTo>
                      <a:pt x="15085" y="106679"/>
                    </a:lnTo>
                    <a:lnTo>
                      <a:pt x="18954" y="138683"/>
                    </a:lnTo>
                    <a:lnTo>
                      <a:pt x="25908" y="202691"/>
                    </a:lnTo>
                    <a:lnTo>
                      <a:pt x="29741" y="244982"/>
                    </a:lnTo>
                    <a:lnTo>
                      <a:pt x="33147" y="287273"/>
                    </a:lnTo>
                    <a:lnTo>
                      <a:pt x="35980" y="329564"/>
                    </a:lnTo>
                    <a:lnTo>
                      <a:pt x="38100" y="371855"/>
                    </a:lnTo>
                    <a:lnTo>
                      <a:pt x="40421" y="418016"/>
                    </a:lnTo>
                    <a:lnTo>
                      <a:pt x="42957" y="463962"/>
                    </a:lnTo>
                    <a:lnTo>
                      <a:pt x="45922" y="509766"/>
                    </a:lnTo>
                    <a:lnTo>
                      <a:pt x="49530" y="555497"/>
                    </a:lnTo>
                    <a:lnTo>
                      <a:pt x="53816" y="600515"/>
                    </a:lnTo>
                    <a:lnTo>
                      <a:pt x="58674" y="645318"/>
                    </a:lnTo>
                    <a:lnTo>
                      <a:pt x="64103" y="689979"/>
                    </a:lnTo>
                    <a:lnTo>
                      <a:pt x="70104" y="734567"/>
                    </a:lnTo>
                    <a:lnTo>
                      <a:pt x="77699" y="789352"/>
                    </a:lnTo>
                    <a:lnTo>
                      <a:pt x="84966" y="844027"/>
                    </a:lnTo>
                    <a:lnTo>
                      <a:pt x="91939" y="898666"/>
                    </a:lnTo>
                    <a:lnTo>
                      <a:pt x="98657" y="953341"/>
                    </a:lnTo>
                    <a:lnTo>
                      <a:pt x="105156" y="1008125"/>
                    </a:lnTo>
                    <a:lnTo>
                      <a:pt x="110404" y="1058040"/>
                    </a:lnTo>
                    <a:lnTo>
                      <a:pt x="115324" y="1108063"/>
                    </a:lnTo>
                    <a:lnTo>
                      <a:pt x="120133" y="1158124"/>
                    </a:lnTo>
                    <a:lnTo>
                      <a:pt x="125053" y="1208147"/>
                    </a:lnTo>
                    <a:lnTo>
                      <a:pt x="130302" y="1258061"/>
                    </a:lnTo>
                    <a:lnTo>
                      <a:pt x="133040" y="1283207"/>
                    </a:lnTo>
                    <a:lnTo>
                      <a:pt x="135636" y="1308353"/>
                    </a:lnTo>
                    <a:lnTo>
                      <a:pt x="138231" y="1333499"/>
                    </a:lnTo>
                    <a:lnTo>
                      <a:pt x="140970" y="1358645"/>
                    </a:lnTo>
                    <a:lnTo>
                      <a:pt x="142660" y="1371099"/>
                    </a:lnTo>
                    <a:lnTo>
                      <a:pt x="144208" y="1383410"/>
                    </a:lnTo>
                    <a:lnTo>
                      <a:pt x="145470" y="1395722"/>
                    </a:lnTo>
                    <a:lnTo>
                      <a:pt x="146304" y="1408175"/>
                    </a:lnTo>
                    <a:lnTo>
                      <a:pt x="146232" y="1414629"/>
                    </a:lnTo>
                    <a:lnTo>
                      <a:pt x="145161" y="1413509"/>
                    </a:lnTo>
                    <a:lnTo>
                      <a:pt x="143517" y="1408390"/>
                    </a:lnTo>
                    <a:lnTo>
                      <a:pt x="141732" y="1402841"/>
                    </a:lnTo>
                  </a:path>
                </a:pathLst>
              </a:custGeom>
              <a:noFill/>
              <a:ln cap="flat" cmpd="sng" w="2290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3" name="Google Shape;803;p31"/>
              <p:cNvSpPr/>
              <p:nvPr/>
            </p:nvSpPr>
            <p:spPr>
              <a:xfrm>
                <a:off x="4353305" y="5961125"/>
                <a:ext cx="2838450" cy="109854"/>
              </a:xfrm>
              <a:custGeom>
                <a:rect b="b" l="l" r="r" t="t"/>
                <a:pathLst>
                  <a:path extrusionOk="0" h="109854" w="2838450">
                    <a:moveTo>
                      <a:pt x="0" y="109728"/>
                    </a:moveTo>
                    <a:lnTo>
                      <a:pt x="46577" y="92202"/>
                    </a:lnTo>
                    <a:lnTo>
                      <a:pt x="96012" y="83820"/>
                    </a:lnTo>
                    <a:lnTo>
                      <a:pt x="134421" y="79759"/>
                    </a:lnTo>
                    <a:lnTo>
                      <a:pt x="172974" y="76485"/>
                    </a:lnTo>
                    <a:lnTo>
                      <a:pt x="211526" y="73640"/>
                    </a:lnTo>
                    <a:lnTo>
                      <a:pt x="249936" y="70866"/>
                    </a:lnTo>
                    <a:lnTo>
                      <a:pt x="302966" y="67698"/>
                    </a:lnTo>
                    <a:lnTo>
                      <a:pt x="355854" y="64960"/>
                    </a:lnTo>
                    <a:lnTo>
                      <a:pt x="408741" y="62507"/>
                    </a:lnTo>
                    <a:lnTo>
                      <a:pt x="461772" y="60198"/>
                    </a:lnTo>
                    <a:lnTo>
                      <a:pt x="513514" y="58076"/>
                    </a:lnTo>
                    <a:lnTo>
                      <a:pt x="565367" y="56211"/>
                    </a:lnTo>
                    <a:lnTo>
                      <a:pt x="617256" y="54492"/>
                    </a:lnTo>
                    <a:lnTo>
                      <a:pt x="669109" y="52809"/>
                    </a:lnTo>
                    <a:lnTo>
                      <a:pt x="720852" y="51054"/>
                    </a:lnTo>
                    <a:lnTo>
                      <a:pt x="771087" y="49212"/>
                    </a:lnTo>
                    <a:lnTo>
                      <a:pt x="821238" y="47498"/>
                    </a:lnTo>
                    <a:lnTo>
                      <a:pt x="871347" y="45910"/>
                    </a:lnTo>
                    <a:lnTo>
                      <a:pt x="921455" y="44450"/>
                    </a:lnTo>
                    <a:lnTo>
                      <a:pt x="971606" y="43116"/>
                    </a:lnTo>
                    <a:lnTo>
                      <a:pt x="1021841" y="41910"/>
                    </a:lnTo>
                    <a:lnTo>
                      <a:pt x="1074817" y="40716"/>
                    </a:lnTo>
                    <a:lnTo>
                      <a:pt x="1127762" y="39615"/>
                    </a:lnTo>
                    <a:lnTo>
                      <a:pt x="1180683" y="38586"/>
                    </a:lnTo>
                    <a:lnTo>
                      <a:pt x="1233587" y="37609"/>
                    </a:lnTo>
                    <a:lnTo>
                      <a:pt x="1286480" y="36663"/>
                    </a:lnTo>
                    <a:lnTo>
                      <a:pt x="1339371" y="35726"/>
                    </a:lnTo>
                    <a:lnTo>
                      <a:pt x="1392264" y="34780"/>
                    </a:lnTo>
                    <a:lnTo>
                      <a:pt x="1445168" y="33803"/>
                    </a:lnTo>
                    <a:lnTo>
                      <a:pt x="1498089" y="32774"/>
                    </a:lnTo>
                    <a:lnTo>
                      <a:pt x="1551034" y="31673"/>
                    </a:lnTo>
                    <a:lnTo>
                      <a:pt x="1604010" y="30480"/>
                    </a:lnTo>
                    <a:lnTo>
                      <a:pt x="1654302" y="29173"/>
                    </a:lnTo>
                    <a:lnTo>
                      <a:pt x="1704594" y="27867"/>
                    </a:lnTo>
                    <a:lnTo>
                      <a:pt x="1754886" y="26561"/>
                    </a:lnTo>
                    <a:lnTo>
                      <a:pt x="1805178" y="25254"/>
                    </a:lnTo>
                    <a:lnTo>
                      <a:pt x="1855470" y="23948"/>
                    </a:lnTo>
                    <a:lnTo>
                      <a:pt x="1905762" y="22642"/>
                    </a:lnTo>
                    <a:lnTo>
                      <a:pt x="1956054" y="21336"/>
                    </a:lnTo>
                    <a:lnTo>
                      <a:pt x="2004755" y="20358"/>
                    </a:lnTo>
                    <a:lnTo>
                      <a:pt x="2053523" y="19394"/>
                    </a:lnTo>
                    <a:lnTo>
                      <a:pt x="2102331" y="18456"/>
                    </a:lnTo>
                    <a:lnTo>
                      <a:pt x="2151152" y="17559"/>
                    </a:lnTo>
                    <a:lnTo>
                      <a:pt x="2199960" y="16715"/>
                    </a:lnTo>
                    <a:lnTo>
                      <a:pt x="2248728" y="15937"/>
                    </a:lnTo>
                    <a:lnTo>
                      <a:pt x="2297430" y="15240"/>
                    </a:lnTo>
                    <a:lnTo>
                      <a:pt x="2345760" y="14365"/>
                    </a:lnTo>
                    <a:lnTo>
                      <a:pt x="2394006" y="13320"/>
                    </a:lnTo>
                    <a:lnTo>
                      <a:pt x="2442210" y="12192"/>
                    </a:lnTo>
                    <a:lnTo>
                      <a:pt x="2490413" y="11063"/>
                    </a:lnTo>
                    <a:lnTo>
                      <a:pt x="2538659" y="10018"/>
                    </a:lnTo>
                    <a:lnTo>
                      <a:pt x="2586990" y="9144"/>
                    </a:lnTo>
                    <a:lnTo>
                      <a:pt x="2634424" y="8262"/>
                    </a:lnTo>
                    <a:lnTo>
                      <a:pt x="2681859" y="7810"/>
                    </a:lnTo>
                    <a:lnTo>
                      <a:pt x="2729293" y="7643"/>
                    </a:lnTo>
                    <a:lnTo>
                      <a:pt x="2776728" y="7620"/>
                    </a:lnTo>
                    <a:lnTo>
                      <a:pt x="2792158" y="7953"/>
                    </a:lnTo>
                    <a:lnTo>
                      <a:pt x="2807589" y="8001"/>
                    </a:lnTo>
                    <a:lnTo>
                      <a:pt x="2823019" y="8048"/>
                    </a:lnTo>
                    <a:lnTo>
                      <a:pt x="2838450" y="8382"/>
                    </a:lnTo>
                    <a:lnTo>
                      <a:pt x="2832354" y="4572"/>
                    </a:lnTo>
                    <a:lnTo>
                      <a:pt x="2828544" y="2286"/>
                    </a:lnTo>
                    <a:lnTo>
                      <a:pt x="2822448" y="0"/>
                    </a:lnTo>
                  </a:path>
                </a:pathLst>
              </a:custGeom>
              <a:noFill/>
              <a:ln cap="flat" cmpd="sng" w="2290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4" name="Google Shape;804;p31"/>
              <p:cNvSpPr/>
              <p:nvPr/>
            </p:nvSpPr>
            <p:spPr>
              <a:xfrm>
                <a:off x="6386321" y="4561331"/>
                <a:ext cx="813434" cy="1584325"/>
              </a:xfrm>
              <a:custGeom>
                <a:rect b="b" l="l" r="r" t="t"/>
                <a:pathLst>
                  <a:path extrusionOk="0" h="1584325" w="813434">
                    <a:moveTo>
                      <a:pt x="0" y="0"/>
                    </a:moveTo>
                    <a:lnTo>
                      <a:pt x="14478" y="46482"/>
                    </a:lnTo>
                    <a:lnTo>
                      <a:pt x="30301" y="72794"/>
                    </a:lnTo>
                    <a:lnTo>
                      <a:pt x="45624" y="99250"/>
                    </a:lnTo>
                    <a:lnTo>
                      <a:pt x="73914" y="153161"/>
                    </a:lnTo>
                    <a:lnTo>
                      <a:pt x="101155" y="212979"/>
                    </a:lnTo>
                    <a:lnTo>
                      <a:pt x="114204" y="242958"/>
                    </a:lnTo>
                    <a:lnTo>
                      <a:pt x="127254" y="272795"/>
                    </a:lnTo>
                    <a:lnTo>
                      <a:pt x="149625" y="319266"/>
                    </a:lnTo>
                    <a:lnTo>
                      <a:pt x="173069" y="365093"/>
                    </a:lnTo>
                    <a:lnTo>
                      <a:pt x="197227" y="410491"/>
                    </a:lnTo>
                    <a:lnTo>
                      <a:pt x="221742" y="455676"/>
                    </a:lnTo>
                    <a:lnTo>
                      <a:pt x="244018" y="497859"/>
                    </a:lnTo>
                    <a:lnTo>
                      <a:pt x="266223" y="539972"/>
                    </a:lnTo>
                    <a:lnTo>
                      <a:pt x="288286" y="582227"/>
                    </a:lnTo>
                    <a:lnTo>
                      <a:pt x="310134" y="624840"/>
                    </a:lnTo>
                    <a:lnTo>
                      <a:pt x="332624" y="670679"/>
                    </a:lnTo>
                    <a:lnTo>
                      <a:pt x="354615" y="716660"/>
                    </a:lnTo>
                    <a:lnTo>
                      <a:pt x="376463" y="762642"/>
                    </a:lnTo>
                    <a:lnTo>
                      <a:pt x="398526" y="808481"/>
                    </a:lnTo>
                    <a:lnTo>
                      <a:pt x="422006" y="854463"/>
                    </a:lnTo>
                    <a:lnTo>
                      <a:pt x="445911" y="900232"/>
                    </a:lnTo>
                    <a:lnTo>
                      <a:pt x="470154" y="945832"/>
                    </a:lnTo>
                    <a:lnTo>
                      <a:pt x="494650" y="991305"/>
                    </a:lnTo>
                    <a:lnTo>
                      <a:pt x="519317" y="1036693"/>
                    </a:lnTo>
                    <a:lnTo>
                      <a:pt x="544068" y="1082039"/>
                    </a:lnTo>
                    <a:lnTo>
                      <a:pt x="567047" y="1124200"/>
                    </a:lnTo>
                    <a:lnTo>
                      <a:pt x="590169" y="1166145"/>
                    </a:lnTo>
                    <a:lnTo>
                      <a:pt x="613290" y="1207948"/>
                    </a:lnTo>
                    <a:lnTo>
                      <a:pt x="636270" y="1249680"/>
                    </a:lnTo>
                    <a:lnTo>
                      <a:pt x="656260" y="1284993"/>
                    </a:lnTo>
                    <a:lnTo>
                      <a:pt x="676179" y="1320164"/>
                    </a:lnTo>
                    <a:lnTo>
                      <a:pt x="695956" y="1355336"/>
                    </a:lnTo>
                    <a:lnTo>
                      <a:pt x="715518" y="1390649"/>
                    </a:lnTo>
                    <a:lnTo>
                      <a:pt x="743616" y="1444370"/>
                    </a:lnTo>
                    <a:lnTo>
                      <a:pt x="771144" y="1498091"/>
                    </a:lnTo>
                    <a:lnTo>
                      <a:pt x="780418" y="1517511"/>
                    </a:lnTo>
                    <a:lnTo>
                      <a:pt x="789908" y="1536858"/>
                    </a:lnTo>
                    <a:lnTo>
                      <a:pt x="799540" y="1556063"/>
                    </a:lnTo>
                    <a:lnTo>
                      <a:pt x="809244" y="1575053"/>
                    </a:lnTo>
                    <a:lnTo>
                      <a:pt x="810768" y="1578102"/>
                    </a:lnTo>
                    <a:lnTo>
                      <a:pt x="812292" y="1581149"/>
                    </a:lnTo>
                    <a:lnTo>
                      <a:pt x="813054" y="1584197"/>
                    </a:lnTo>
                    <a:lnTo>
                      <a:pt x="808851" y="1573720"/>
                    </a:lnTo>
                    <a:lnTo>
                      <a:pt x="803433" y="1563814"/>
                    </a:lnTo>
                    <a:lnTo>
                      <a:pt x="797302" y="1554194"/>
                    </a:lnTo>
                    <a:lnTo>
                      <a:pt x="790956" y="1544573"/>
                    </a:lnTo>
                  </a:path>
                </a:pathLst>
              </a:custGeom>
              <a:noFill/>
              <a:ln cap="flat" cmpd="sng" w="2290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5" name="Google Shape;805;p31"/>
              <p:cNvSpPr/>
              <p:nvPr/>
            </p:nvSpPr>
            <p:spPr>
              <a:xfrm>
                <a:off x="5372861" y="5628131"/>
                <a:ext cx="10160" cy="17779"/>
              </a:xfrm>
              <a:custGeom>
                <a:rect b="b" l="l" r="r" t="t"/>
                <a:pathLst>
                  <a:path extrusionOk="0" h="17779" w="10160">
                    <a:moveTo>
                      <a:pt x="3048" y="17525"/>
                    </a:moveTo>
                    <a:lnTo>
                      <a:pt x="1524" y="14477"/>
                    </a:lnTo>
                    <a:lnTo>
                      <a:pt x="762" y="10667"/>
                    </a:lnTo>
                    <a:lnTo>
                      <a:pt x="0" y="6857"/>
                    </a:lnTo>
                    <a:lnTo>
                      <a:pt x="5334" y="5333"/>
                    </a:lnTo>
                    <a:lnTo>
                      <a:pt x="6096" y="4571"/>
                    </a:lnTo>
                    <a:lnTo>
                      <a:pt x="9906" y="0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6" name="Google Shape;806;p31"/>
              <p:cNvSpPr/>
              <p:nvPr/>
            </p:nvSpPr>
            <p:spPr>
              <a:xfrm>
                <a:off x="5557265" y="5442965"/>
                <a:ext cx="8889" cy="17779"/>
              </a:xfrm>
              <a:custGeom>
                <a:rect b="b" l="l" r="r" t="t"/>
                <a:pathLst>
                  <a:path extrusionOk="0" h="17779" w="8889">
                    <a:moveTo>
                      <a:pt x="0" y="0"/>
                    </a:moveTo>
                    <a:lnTo>
                      <a:pt x="6096" y="9905"/>
                    </a:lnTo>
                    <a:lnTo>
                      <a:pt x="7620" y="10667"/>
                    </a:lnTo>
                    <a:lnTo>
                      <a:pt x="8382" y="17525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7" name="Google Shape;807;p31"/>
              <p:cNvSpPr/>
              <p:nvPr/>
            </p:nvSpPr>
            <p:spPr>
              <a:xfrm>
                <a:off x="5646419" y="4985765"/>
                <a:ext cx="725170" cy="1339850"/>
              </a:xfrm>
              <a:custGeom>
                <a:rect b="b" l="l" r="r" t="t"/>
                <a:pathLst>
                  <a:path extrusionOk="0" h="1339850" w="725170">
                    <a:moveTo>
                      <a:pt x="0" y="0"/>
                    </a:moveTo>
                    <a:lnTo>
                      <a:pt x="7250" y="14370"/>
                    </a:lnTo>
                    <a:lnTo>
                      <a:pt x="15144" y="28098"/>
                    </a:lnTo>
                    <a:lnTo>
                      <a:pt x="23467" y="41683"/>
                    </a:lnTo>
                    <a:lnTo>
                      <a:pt x="32004" y="55625"/>
                    </a:lnTo>
                    <a:lnTo>
                      <a:pt x="47625" y="82057"/>
                    </a:lnTo>
                    <a:lnTo>
                      <a:pt x="62674" y="108775"/>
                    </a:lnTo>
                    <a:lnTo>
                      <a:pt x="77438" y="135778"/>
                    </a:lnTo>
                    <a:lnTo>
                      <a:pt x="92202" y="163067"/>
                    </a:lnTo>
                    <a:lnTo>
                      <a:pt x="113311" y="201370"/>
                    </a:lnTo>
                    <a:lnTo>
                      <a:pt x="134207" y="239744"/>
                    </a:lnTo>
                    <a:lnTo>
                      <a:pt x="154674" y="278260"/>
                    </a:lnTo>
                    <a:lnTo>
                      <a:pt x="174498" y="316991"/>
                    </a:lnTo>
                    <a:lnTo>
                      <a:pt x="197250" y="362271"/>
                    </a:lnTo>
                    <a:lnTo>
                      <a:pt x="219932" y="407765"/>
                    </a:lnTo>
                    <a:lnTo>
                      <a:pt x="242756" y="453401"/>
                    </a:lnTo>
                    <a:lnTo>
                      <a:pt x="265938" y="499109"/>
                    </a:lnTo>
                    <a:lnTo>
                      <a:pt x="289952" y="546675"/>
                    </a:lnTo>
                    <a:lnTo>
                      <a:pt x="314039" y="594455"/>
                    </a:lnTo>
                    <a:lnTo>
                      <a:pt x="338268" y="642377"/>
                    </a:lnTo>
                    <a:lnTo>
                      <a:pt x="362712" y="690371"/>
                    </a:lnTo>
                    <a:lnTo>
                      <a:pt x="386864" y="736091"/>
                    </a:lnTo>
                    <a:lnTo>
                      <a:pt x="410906" y="781811"/>
                    </a:lnTo>
                    <a:lnTo>
                      <a:pt x="434913" y="827532"/>
                    </a:lnTo>
                    <a:lnTo>
                      <a:pt x="458955" y="873251"/>
                    </a:lnTo>
                    <a:lnTo>
                      <a:pt x="483108" y="918972"/>
                    </a:lnTo>
                    <a:lnTo>
                      <a:pt x="505408" y="961251"/>
                    </a:lnTo>
                    <a:lnTo>
                      <a:pt x="527780" y="1003458"/>
                    </a:lnTo>
                    <a:lnTo>
                      <a:pt x="550294" y="1045523"/>
                    </a:lnTo>
                    <a:lnTo>
                      <a:pt x="573024" y="1087373"/>
                    </a:lnTo>
                    <a:lnTo>
                      <a:pt x="591895" y="1121759"/>
                    </a:lnTo>
                    <a:lnTo>
                      <a:pt x="610838" y="1156144"/>
                    </a:lnTo>
                    <a:lnTo>
                      <a:pt x="629923" y="1190243"/>
                    </a:lnTo>
                    <a:lnTo>
                      <a:pt x="649224" y="1223771"/>
                    </a:lnTo>
                    <a:lnTo>
                      <a:pt x="675703" y="1267015"/>
                    </a:lnTo>
                    <a:lnTo>
                      <a:pt x="703326" y="1309115"/>
                    </a:lnTo>
                    <a:lnTo>
                      <a:pt x="708481" y="1316986"/>
                    </a:lnTo>
                    <a:lnTo>
                      <a:pt x="713708" y="1324641"/>
                    </a:lnTo>
                    <a:lnTo>
                      <a:pt x="719077" y="1332154"/>
                    </a:lnTo>
                    <a:lnTo>
                      <a:pt x="724662" y="1339595"/>
                    </a:lnTo>
                    <a:lnTo>
                      <a:pt x="720899" y="1334000"/>
                    </a:lnTo>
                    <a:lnTo>
                      <a:pt x="717423" y="1328546"/>
                    </a:lnTo>
                    <a:lnTo>
                      <a:pt x="713946" y="1323093"/>
                    </a:lnTo>
                    <a:lnTo>
                      <a:pt x="710184" y="1317497"/>
                    </a:lnTo>
                  </a:path>
                </a:pathLst>
              </a:custGeom>
              <a:noFill/>
              <a:ln cap="flat" cmpd="sng" w="2290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8" name="Google Shape;808;p31"/>
              <p:cNvSpPr/>
              <p:nvPr/>
            </p:nvSpPr>
            <p:spPr>
              <a:xfrm>
                <a:off x="5654801" y="5599175"/>
                <a:ext cx="6350" cy="20954"/>
              </a:xfrm>
              <a:custGeom>
                <a:rect b="b" l="l" r="r" t="t"/>
                <a:pathLst>
                  <a:path extrusionOk="0" h="20954" w="6350">
                    <a:moveTo>
                      <a:pt x="0" y="0"/>
                    </a:moveTo>
                    <a:lnTo>
                      <a:pt x="3524" y="6858"/>
                    </a:lnTo>
                    <a:lnTo>
                      <a:pt x="5334" y="10858"/>
                    </a:lnTo>
                    <a:lnTo>
                      <a:pt x="6000" y="14573"/>
                    </a:lnTo>
                    <a:lnTo>
                      <a:pt x="6096" y="20574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9" name="Google Shape;809;p31"/>
              <p:cNvSpPr/>
              <p:nvPr/>
            </p:nvSpPr>
            <p:spPr>
              <a:xfrm>
                <a:off x="5592317" y="5672327"/>
                <a:ext cx="10160" cy="9525"/>
              </a:xfrm>
              <a:custGeom>
                <a:rect b="b" l="l" r="r" t="t"/>
                <a:pathLst>
                  <a:path extrusionOk="0" h="9525" w="10160">
                    <a:moveTo>
                      <a:pt x="0" y="0"/>
                    </a:moveTo>
                    <a:lnTo>
                      <a:pt x="3583" y="6119"/>
                    </a:lnTo>
                    <a:lnTo>
                      <a:pt x="6381" y="8953"/>
                    </a:lnTo>
                    <a:lnTo>
                      <a:pt x="8465" y="7500"/>
                    </a:lnTo>
                    <a:lnTo>
                      <a:pt x="9906" y="762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0" name="Google Shape;810;p31"/>
              <p:cNvSpPr/>
              <p:nvPr/>
            </p:nvSpPr>
            <p:spPr>
              <a:xfrm>
                <a:off x="5572505" y="5852159"/>
                <a:ext cx="35560" cy="6350"/>
              </a:xfrm>
              <a:custGeom>
                <a:rect b="b" l="l" r="r" t="t"/>
                <a:pathLst>
                  <a:path extrusionOk="0" h="6350" w="35560">
                    <a:moveTo>
                      <a:pt x="35051" y="0"/>
                    </a:moveTo>
                    <a:lnTo>
                      <a:pt x="6095" y="6095"/>
                    </a:lnTo>
                    <a:lnTo>
                      <a:pt x="3047" y="6095"/>
                    </a:lnTo>
                    <a:lnTo>
                      <a:pt x="0" y="6095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1" name="Google Shape;811;p31"/>
              <p:cNvSpPr/>
              <p:nvPr/>
            </p:nvSpPr>
            <p:spPr>
              <a:xfrm>
                <a:off x="5391149" y="5763005"/>
                <a:ext cx="43179" cy="37464"/>
              </a:xfrm>
              <a:custGeom>
                <a:rect b="b" l="l" r="r" t="t"/>
                <a:pathLst>
                  <a:path extrusionOk="0" h="37464" w="43179">
                    <a:moveTo>
                      <a:pt x="0" y="37337"/>
                    </a:moveTo>
                    <a:lnTo>
                      <a:pt x="11168" y="28182"/>
                    </a:lnTo>
                    <a:lnTo>
                      <a:pt x="21907" y="18954"/>
                    </a:lnTo>
                    <a:lnTo>
                      <a:pt x="32361" y="9584"/>
                    </a:lnTo>
                    <a:lnTo>
                      <a:pt x="42671" y="0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2" name="Google Shape;812;p31"/>
              <p:cNvSpPr/>
              <p:nvPr/>
            </p:nvSpPr>
            <p:spPr>
              <a:xfrm>
                <a:off x="5617464" y="5634227"/>
                <a:ext cx="266700" cy="177800"/>
              </a:xfrm>
              <a:custGeom>
                <a:rect b="b" l="l" r="r" t="t"/>
                <a:pathLst>
                  <a:path extrusionOk="0" h="177800" w="266700">
                    <a:moveTo>
                      <a:pt x="22860" y="4572"/>
                    </a:moveTo>
                    <a:lnTo>
                      <a:pt x="17526" y="0"/>
                    </a:lnTo>
                    <a:lnTo>
                      <a:pt x="4572" y="0"/>
                    </a:lnTo>
                    <a:lnTo>
                      <a:pt x="0" y="4572"/>
                    </a:lnTo>
                    <a:lnTo>
                      <a:pt x="0" y="17526"/>
                    </a:lnTo>
                    <a:lnTo>
                      <a:pt x="4572" y="22860"/>
                    </a:lnTo>
                    <a:lnTo>
                      <a:pt x="17526" y="22860"/>
                    </a:lnTo>
                    <a:lnTo>
                      <a:pt x="22860" y="17526"/>
                    </a:lnTo>
                    <a:lnTo>
                      <a:pt x="22860" y="11430"/>
                    </a:lnTo>
                    <a:lnTo>
                      <a:pt x="22860" y="4572"/>
                    </a:lnTo>
                    <a:close/>
                  </a:path>
                  <a:path extrusionOk="0" h="177800" w="266700">
                    <a:moveTo>
                      <a:pt x="266700" y="159258"/>
                    </a:moveTo>
                    <a:lnTo>
                      <a:pt x="261366" y="154686"/>
                    </a:lnTo>
                    <a:lnTo>
                      <a:pt x="249174" y="154686"/>
                    </a:lnTo>
                    <a:lnTo>
                      <a:pt x="243840" y="159258"/>
                    </a:lnTo>
                    <a:lnTo>
                      <a:pt x="243840" y="172212"/>
                    </a:lnTo>
                    <a:lnTo>
                      <a:pt x="249174" y="177546"/>
                    </a:lnTo>
                    <a:lnTo>
                      <a:pt x="261366" y="177546"/>
                    </a:lnTo>
                    <a:lnTo>
                      <a:pt x="266700" y="172212"/>
                    </a:lnTo>
                    <a:lnTo>
                      <a:pt x="266700" y="166116"/>
                    </a:lnTo>
                    <a:lnTo>
                      <a:pt x="266700" y="159258"/>
                    </a:lnTo>
                    <a:close/>
                  </a:path>
                </a:pathLst>
              </a:custGeom>
              <a:solidFill>
                <a:srgbClr val="008000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3" name="Google Shape;813;p31"/>
              <p:cNvSpPr/>
              <p:nvPr/>
            </p:nvSpPr>
            <p:spPr>
              <a:xfrm>
                <a:off x="6290309" y="5535929"/>
                <a:ext cx="37464" cy="6985"/>
              </a:xfrm>
              <a:custGeom>
                <a:rect b="b" l="l" r="r" t="t"/>
                <a:pathLst>
                  <a:path extrusionOk="0" h="6985" w="37464">
                    <a:moveTo>
                      <a:pt x="37337" y="0"/>
                    </a:moveTo>
                    <a:lnTo>
                      <a:pt x="27110" y="5298"/>
                    </a:lnTo>
                    <a:lnTo>
                      <a:pt x="19526" y="6953"/>
                    </a:lnTo>
                    <a:lnTo>
                      <a:pt x="11513" y="5893"/>
                    </a:lnTo>
                    <a:lnTo>
                      <a:pt x="0" y="3048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4" name="Google Shape;814;p31"/>
              <p:cNvSpPr/>
              <p:nvPr/>
            </p:nvSpPr>
            <p:spPr>
              <a:xfrm>
                <a:off x="6079997" y="5372861"/>
                <a:ext cx="48895" cy="37464"/>
              </a:xfrm>
              <a:custGeom>
                <a:rect b="b" l="l" r="r" t="t"/>
                <a:pathLst>
                  <a:path extrusionOk="0" h="37464" w="48895">
                    <a:moveTo>
                      <a:pt x="0" y="37337"/>
                    </a:moveTo>
                    <a:lnTo>
                      <a:pt x="12120" y="27860"/>
                    </a:lnTo>
                    <a:lnTo>
                      <a:pt x="24384" y="18668"/>
                    </a:lnTo>
                    <a:lnTo>
                      <a:pt x="36647" y="9477"/>
                    </a:lnTo>
                    <a:lnTo>
                      <a:pt x="48767" y="0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5" name="Google Shape;815;p31"/>
              <p:cNvSpPr/>
              <p:nvPr/>
            </p:nvSpPr>
            <p:spPr>
              <a:xfrm>
                <a:off x="6070091" y="5157215"/>
                <a:ext cx="8889" cy="20954"/>
              </a:xfrm>
              <a:custGeom>
                <a:rect b="b" l="l" r="r" t="t"/>
                <a:pathLst>
                  <a:path extrusionOk="0" h="20954" w="8889">
                    <a:moveTo>
                      <a:pt x="0" y="20573"/>
                    </a:moveTo>
                    <a:lnTo>
                      <a:pt x="1523" y="8381"/>
                    </a:lnTo>
                    <a:lnTo>
                      <a:pt x="1523" y="5333"/>
                    </a:lnTo>
                    <a:lnTo>
                      <a:pt x="8381" y="0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6" name="Google Shape;816;p31"/>
              <p:cNvSpPr/>
              <p:nvPr/>
            </p:nvSpPr>
            <p:spPr>
              <a:xfrm>
                <a:off x="6291833" y="5017007"/>
                <a:ext cx="12700" cy="14604"/>
              </a:xfrm>
              <a:custGeom>
                <a:rect b="b" l="l" r="r" t="t"/>
                <a:pathLst>
                  <a:path extrusionOk="0" h="14604" w="12700">
                    <a:moveTo>
                      <a:pt x="0" y="0"/>
                    </a:moveTo>
                    <a:lnTo>
                      <a:pt x="3810" y="4571"/>
                    </a:lnTo>
                    <a:lnTo>
                      <a:pt x="8382" y="9905"/>
                    </a:lnTo>
                    <a:lnTo>
                      <a:pt x="12192" y="14477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7" name="Google Shape;817;p31"/>
              <p:cNvSpPr/>
              <p:nvPr/>
            </p:nvSpPr>
            <p:spPr>
              <a:xfrm>
                <a:off x="6323837" y="5210555"/>
                <a:ext cx="11429" cy="10795"/>
              </a:xfrm>
              <a:custGeom>
                <a:rect b="b" l="l" r="r" t="t"/>
                <a:pathLst>
                  <a:path extrusionOk="0" h="10795" w="11429">
                    <a:moveTo>
                      <a:pt x="11429" y="0"/>
                    </a:moveTo>
                    <a:lnTo>
                      <a:pt x="7619" y="3810"/>
                    </a:lnTo>
                    <a:lnTo>
                      <a:pt x="3809" y="6858"/>
                    </a:lnTo>
                    <a:lnTo>
                      <a:pt x="0" y="10668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8" name="Google Shape;818;p31"/>
              <p:cNvSpPr/>
              <p:nvPr/>
            </p:nvSpPr>
            <p:spPr>
              <a:xfrm>
                <a:off x="6428231" y="5273039"/>
                <a:ext cx="7620" cy="38100"/>
              </a:xfrm>
              <a:custGeom>
                <a:rect b="b" l="l" r="r" t="t"/>
                <a:pathLst>
                  <a:path extrusionOk="0" h="38100" w="7620">
                    <a:moveTo>
                      <a:pt x="6096" y="0"/>
                    </a:moveTo>
                    <a:lnTo>
                      <a:pt x="6715" y="7750"/>
                    </a:lnTo>
                    <a:lnTo>
                      <a:pt x="7048" y="15144"/>
                    </a:lnTo>
                    <a:lnTo>
                      <a:pt x="6524" y="22395"/>
                    </a:lnTo>
                    <a:lnTo>
                      <a:pt x="4572" y="29717"/>
                    </a:lnTo>
                    <a:lnTo>
                      <a:pt x="3048" y="32765"/>
                    </a:lnTo>
                    <a:lnTo>
                      <a:pt x="1524" y="35813"/>
                    </a:lnTo>
                    <a:lnTo>
                      <a:pt x="0" y="38099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819" name="Google Shape;819;p31"/>
          <p:cNvGrpSpPr/>
          <p:nvPr/>
        </p:nvGrpSpPr>
        <p:grpSpPr>
          <a:xfrm>
            <a:off x="714551" y="3396182"/>
            <a:ext cx="1397244" cy="648615"/>
            <a:chOff x="1859280" y="4484344"/>
            <a:chExt cx="1536953" cy="980077"/>
          </a:xfrm>
        </p:grpSpPr>
        <p:sp>
          <p:nvSpPr>
            <p:cNvPr id="820" name="Google Shape;820;p31"/>
            <p:cNvSpPr/>
            <p:nvPr/>
          </p:nvSpPr>
          <p:spPr>
            <a:xfrm>
              <a:off x="1872995" y="4789932"/>
              <a:ext cx="1094739" cy="91439"/>
            </a:xfrm>
            <a:custGeom>
              <a:rect b="b" l="l" r="r" t="t"/>
              <a:pathLst>
                <a:path extrusionOk="0" h="91439" w="1094739">
                  <a:moveTo>
                    <a:pt x="0" y="89154"/>
                  </a:moveTo>
                  <a:lnTo>
                    <a:pt x="25015" y="89832"/>
                  </a:lnTo>
                  <a:lnTo>
                    <a:pt x="49815" y="90582"/>
                  </a:lnTo>
                  <a:lnTo>
                    <a:pt x="74473" y="91189"/>
                  </a:lnTo>
                  <a:lnTo>
                    <a:pt x="99060" y="91440"/>
                  </a:lnTo>
                  <a:lnTo>
                    <a:pt x="142243" y="91249"/>
                  </a:lnTo>
                  <a:lnTo>
                    <a:pt x="185070" y="90487"/>
                  </a:lnTo>
                  <a:lnTo>
                    <a:pt x="227754" y="88868"/>
                  </a:lnTo>
                  <a:lnTo>
                    <a:pt x="270510" y="86106"/>
                  </a:lnTo>
                  <a:lnTo>
                    <a:pt x="326969" y="81283"/>
                  </a:lnTo>
                  <a:lnTo>
                    <a:pt x="383286" y="76104"/>
                  </a:lnTo>
                  <a:lnTo>
                    <a:pt x="439602" y="70782"/>
                  </a:lnTo>
                  <a:lnTo>
                    <a:pt x="496062" y="65532"/>
                  </a:lnTo>
                  <a:lnTo>
                    <a:pt x="546735" y="60960"/>
                  </a:lnTo>
                  <a:lnTo>
                    <a:pt x="597408" y="56388"/>
                  </a:lnTo>
                  <a:lnTo>
                    <a:pt x="648081" y="51816"/>
                  </a:lnTo>
                  <a:lnTo>
                    <a:pt x="698754" y="47244"/>
                  </a:lnTo>
                  <a:lnTo>
                    <a:pt x="749427" y="42672"/>
                  </a:lnTo>
                  <a:lnTo>
                    <a:pt x="800100" y="38099"/>
                  </a:lnTo>
                  <a:lnTo>
                    <a:pt x="847534" y="34194"/>
                  </a:lnTo>
                  <a:lnTo>
                    <a:pt x="894969" y="30289"/>
                  </a:lnTo>
                  <a:lnTo>
                    <a:pt x="942403" y="26098"/>
                  </a:lnTo>
                  <a:lnTo>
                    <a:pt x="989838" y="21335"/>
                  </a:lnTo>
                  <a:lnTo>
                    <a:pt x="1013150" y="18478"/>
                  </a:lnTo>
                  <a:lnTo>
                    <a:pt x="1036320" y="15620"/>
                  </a:lnTo>
                  <a:lnTo>
                    <a:pt x="1059489" y="12763"/>
                  </a:lnTo>
                  <a:lnTo>
                    <a:pt x="1082802" y="9905"/>
                  </a:lnTo>
                  <a:lnTo>
                    <a:pt x="1087647" y="9727"/>
                  </a:lnTo>
                  <a:lnTo>
                    <a:pt x="1092422" y="9620"/>
                  </a:lnTo>
                  <a:lnTo>
                    <a:pt x="1094482" y="8512"/>
                  </a:lnTo>
                  <a:lnTo>
                    <a:pt x="1091184" y="5333"/>
                  </a:lnTo>
                  <a:lnTo>
                    <a:pt x="1087374" y="3809"/>
                  </a:lnTo>
                  <a:lnTo>
                    <a:pt x="1084326" y="1523"/>
                  </a:lnTo>
                  <a:lnTo>
                    <a:pt x="1080516" y="0"/>
                  </a:lnTo>
                </a:path>
              </a:pathLst>
            </a:custGeom>
            <a:noFill/>
            <a:ln cap="flat" cmpd="sng" w="229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821" name="Google Shape;821;p31"/>
            <p:cNvGrpSpPr/>
            <p:nvPr/>
          </p:nvGrpSpPr>
          <p:grpSpPr>
            <a:xfrm>
              <a:off x="1859280" y="4484370"/>
              <a:ext cx="722115" cy="261676"/>
              <a:chOff x="1859280" y="4484370"/>
              <a:chExt cx="722115" cy="261676"/>
            </a:xfrm>
          </p:grpSpPr>
          <p:sp>
            <p:nvSpPr>
              <p:cNvPr id="822" name="Google Shape;822;p31"/>
              <p:cNvSpPr/>
              <p:nvPr/>
            </p:nvSpPr>
            <p:spPr>
              <a:xfrm>
                <a:off x="1859280" y="4491990"/>
                <a:ext cx="144144" cy="204470"/>
              </a:xfrm>
              <a:custGeom>
                <a:rect b="b" l="l" r="r" t="t"/>
                <a:pathLst>
                  <a:path extrusionOk="0" h="204470" w="144144">
                    <a:moveTo>
                      <a:pt x="67818" y="0"/>
                    </a:moveTo>
                    <a:lnTo>
                      <a:pt x="29348" y="13716"/>
                    </a:lnTo>
                    <a:lnTo>
                      <a:pt x="3524" y="58102"/>
                    </a:lnTo>
                    <a:lnTo>
                      <a:pt x="0" y="94488"/>
                    </a:lnTo>
                    <a:lnTo>
                      <a:pt x="2119" y="117526"/>
                    </a:lnTo>
                    <a:lnTo>
                      <a:pt x="18645" y="158460"/>
                    </a:lnTo>
                    <a:lnTo>
                      <a:pt x="45934" y="188785"/>
                    </a:lnTo>
                    <a:lnTo>
                      <a:pt x="93726" y="204215"/>
                    </a:lnTo>
                    <a:lnTo>
                      <a:pt x="109513" y="201013"/>
                    </a:lnTo>
                    <a:lnTo>
                      <a:pt x="122301" y="193452"/>
                    </a:lnTo>
                    <a:lnTo>
                      <a:pt x="133373" y="182891"/>
                    </a:lnTo>
                    <a:lnTo>
                      <a:pt x="144018" y="170687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3" name="Google Shape;823;p31"/>
              <p:cNvSpPr/>
              <p:nvPr/>
            </p:nvSpPr>
            <p:spPr>
              <a:xfrm>
                <a:off x="1998059" y="4508754"/>
                <a:ext cx="104775" cy="189864"/>
              </a:xfrm>
              <a:custGeom>
                <a:rect b="b" l="l" r="r" t="t"/>
                <a:pathLst>
                  <a:path extrusionOk="0" h="189864" w="104775">
                    <a:moveTo>
                      <a:pt x="1428" y="0"/>
                    </a:moveTo>
                    <a:lnTo>
                      <a:pt x="464" y="18037"/>
                    </a:lnTo>
                    <a:lnTo>
                      <a:pt x="0" y="35718"/>
                    </a:lnTo>
                    <a:lnTo>
                      <a:pt x="250" y="53256"/>
                    </a:lnTo>
                    <a:lnTo>
                      <a:pt x="6667" y="108584"/>
                    </a:lnTo>
                    <a:lnTo>
                      <a:pt x="13620" y="146304"/>
                    </a:lnTo>
                    <a:lnTo>
                      <a:pt x="28098" y="188214"/>
                    </a:lnTo>
                    <a:lnTo>
                      <a:pt x="29622" y="188976"/>
                    </a:lnTo>
                    <a:lnTo>
                      <a:pt x="29622" y="189738"/>
                    </a:lnTo>
                    <a:lnTo>
                      <a:pt x="31146" y="188976"/>
                    </a:lnTo>
                    <a:lnTo>
                      <a:pt x="31146" y="179248"/>
                    </a:lnTo>
                    <a:lnTo>
                      <a:pt x="31146" y="169449"/>
                    </a:lnTo>
                    <a:lnTo>
                      <a:pt x="31146" y="159508"/>
                    </a:lnTo>
                    <a:lnTo>
                      <a:pt x="31146" y="149352"/>
                    </a:lnTo>
                    <a:lnTo>
                      <a:pt x="30932" y="137826"/>
                    </a:lnTo>
                    <a:lnTo>
                      <a:pt x="42576" y="99667"/>
                    </a:lnTo>
                    <a:lnTo>
                      <a:pt x="56007" y="95928"/>
                    </a:lnTo>
                    <a:lnTo>
                      <a:pt x="63150" y="96773"/>
                    </a:lnTo>
                    <a:lnTo>
                      <a:pt x="92344" y="129682"/>
                    </a:lnTo>
                    <a:lnTo>
                      <a:pt x="100488" y="159257"/>
                    </a:lnTo>
                    <a:lnTo>
                      <a:pt x="102774" y="168401"/>
                    </a:lnTo>
                    <a:lnTo>
                      <a:pt x="102774" y="170687"/>
                    </a:lnTo>
                    <a:lnTo>
                      <a:pt x="104298" y="176783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4" name="Google Shape;824;p31"/>
              <p:cNvSpPr/>
              <p:nvPr/>
            </p:nvSpPr>
            <p:spPr>
              <a:xfrm>
                <a:off x="2115550" y="4571238"/>
                <a:ext cx="72389" cy="116204"/>
              </a:xfrm>
              <a:custGeom>
                <a:rect b="b" l="l" r="r" t="t"/>
                <a:pathLst>
                  <a:path extrusionOk="0" h="116204" w="72389">
                    <a:moveTo>
                      <a:pt x="8143" y="9906"/>
                    </a:moveTo>
                    <a:lnTo>
                      <a:pt x="3429" y="19847"/>
                    </a:lnTo>
                    <a:lnTo>
                      <a:pt x="714" y="28860"/>
                    </a:lnTo>
                    <a:lnTo>
                      <a:pt x="0" y="38302"/>
                    </a:lnTo>
                    <a:lnTo>
                      <a:pt x="1285" y="49530"/>
                    </a:lnTo>
                    <a:lnTo>
                      <a:pt x="16180" y="87249"/>
                    </a:lnTo>
                    <a:lnTo>
                      <a:pt x="44815" y="115871"/>
                    </a:lnTo>
                    <a:lnTo>
                      <a:pt x="53863" y="115824"/>
                    </a:lnTo>
                    <a:lnTo>
                      <a:pt x="72151" y="80772"/>
                    </a:lnTo>
                    <a:lnTo>
                      <a:pt x="72378" y="66103"/>
                    </a:lnTo>
                    <a:lnTo>
                      <a:pt x="70532" y="52578"/>
                    </a:lnTo>
                    <a:lnTo>
                      <a:pt x="52339" y="18228"/>
                    </a:lnTo>
                    <a:lnTo>
                      <a:pt x="21097" y="0"/>
                    </a:lnTo>
                    <a:lnTo>
                      <a:pt x="16525" y="762"/>
                    </a:lnTo>
                    <a:lnTo>
                      <a:pt x="12715" y="2286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5" name="Google Shape;825;p31"/>
              <p:cNvSpPr/>
              <p:nvPr/>
            </p:nvSpPr>
            <p:spPr>
              <a:xfrm>
                <a:off x="2215896" y="4562094"/>
                <a:ext cx="54610" cy="99060"/>
              </a:xfrm>
              <a:custGeom>
                <a:rect b="b" l="l" r="r" t="t"/>
                <a:pathLst>
                  <a:path extrusionOk="0" h="99060" w="54610">
                    <a:moveTo>
                      <a:pt x="15239" y="16001"/>
                    </a:moveTo>
                    <a:lnTo>
                      <a:pt x="11429" y="14477"/>
                    </a:lnTo>
                    <a:lnTo>
                      <a:pt x="7619" y="12191"/>
                    </a:lnTo>
                    <a:lnTo>
                      <a:pt x="3809" y="9905"/>
                    </a:lnTo>
                    <a:lnTo>
                      <a:pt x="2726" y="20419"/>
                    </a:lnTo>
                    <a:lnTo>
                      <a:pt x="2000" y="31146"/>
                    </a:lnTo>
                    <a:lnTo>
                      <a:pt x="1988" y="41731"/>
                    </a:lnTo>
                    <a:lnTo>
                      <a:pt x="3047" y="51815"/>
                    </a:lnTo>
                    <a:lnTo>
                      <a:pt x="22859" y="92963"/>
                    </a:lnTo>
                    <a:lnTo>
                      <a:pt x="35718" y="98583"/>
                    </a:lnTo>
                    <a:lnTo>
                      <a:pt x="42469" y="98214"/>
                    </a:lnTo>
                    <a:lnTo>
                      <a:pt x="48005" y="94487"/>
                    </a:lnTo>
                    <a:lnTo>
                      <a:pt x="52363" y="86415"/>
                    </a:lnTo>
                    <a:lnTo>
                      <a:pt x="54292" y="76771"/>
                    </a:lnTo>
                    <a:lnTo>
                      <a:pt x="54221" y="66841"/>
                    </a:lnTo>
                    <a:lnTo>
                      <a:pt x="31682" y="27372"/>
                    </a:lnTo>
                    <a:lnTo>
                      <a:pt x="5714" y="4583"/>
                    </a:lnTo>
                    <a:lnTo>
                      <a:pt x="0" y="0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6" name="Google Shape;826;p31"/>
              <p:cNvSpPr/>
              <p:nvPr/>
            </p:nvSpPr>
            <p:spPr>
              <a:xfrm>
                <a:off x="2287964" y="4526041"/>
                <a:ext cx="66039" cy="114300"/>
              </a:xfrm>
              <a:custGeom>
                <a:rect b="b" l="l" r="r" t="t"/>
                <a:pathLst>
                  <a:path extrusionOk="0" h="114300" w="66039">
                    <a:moveTo>
                      <a:pt x="29277" y="12430"/>
                    </a:moveTo>
                    <a:lnTo>
                      <a:pt x="24860" y="6953"/>
                    </a:lnTo>
                    <a:lnTo>
                      <a:pt x="19657" y="1762"/>
                    </a:lnTo>
                    <a:lnTo>
                      <a:pt x="13739" y="0"/>
                    </a:lnTo>
                    <a:lnTo>
                      <a:pt x="7179" y="4810"/>
                    </a:lnTo>
                    <a:lnTo>
                      <a:pt x="2786" y="12989"/>
                    </a:lnTo>
                    <a:lnTo>
                      <a:pt x="607" y="22240"/>
                    </a:lnTo>
                    <a:lnTo>
                      <a:pt x="0" y="31920"/>
                    </a:lnTo>
                    <a:lnTo>
                      <a:pt x="321" y="41386"/>
                    </a:lnTo>
                    <a:lnTo>
                      <a:pt x="20895" y="74914"/>
                    </a:lnTo>
                    <a:lnTo>
                      <a:pt x="53661" y="87868"/>
                    </a:lnTo>
                    <a:lnTo>
                      <a:pt x="57471" y="89392"/>
                    </a:lnTo>
                    <a:lnTo>
                      <a:pt x="65853" y="93202"/>
                    </a:lnTo>
                    <a:lnTo>
                      <a:pt x="60519" y="98536"/>
                    </a:lnTo>
                    <a:lnTo>
                      <a:pt x="52542" y="104548"/>
                    </a:lnTo>
                    <a:lnTo>
                      <a:pt x="42993" y="108918"/>
                    </a:lnTo>
                    <a:lnTo>
                      <a:pt x="32873" y="111716"/>
                    </a:lnTo>
                    <a:lnTo>
                      <a:pt x="23181" y="113014"/>
                    </a:lnTo>
                    <a:lnTo>
                      <a:pt x="14037" y="113776"/>
                    </a:lnTo>
                    <a:lnTo>
                      <a:pt x="15561" y="110728"/>
                    </a:lnTo>
                    <a:lnTo>
                      <a:pt x="13275" y="103108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7" name="Google Shape;827;p31"/>
              <p:cNvSpPr/>
              <p:nvPr/>
            </p:nvSpPr>
            <p:spPr>
              <a:xfrm>
                <a:off x="2373630" y="4558284"/>
                <a:ext cx="9525" cy="75564"/>
              </a:xfrm>
              <a:custGeom>
                <a:rect b="b" l="l" r="r" t="t"/>
                <a:pathLst>
                  <a:path extrusionOk="0" h="75564" w="9525">
                    <a:moveTo>
                      <a:pt x="0" y="0"/>
                    </a:moveTo>
                    <a:lnTo>
                      <a:pt x="5334" y="42672"/>
                    </a:lnTo>
                    <a:lnTo>
                      <a:pt x="5822" y="50899"/>
                    </a:lnTo>
                    <a:lnTo>
                      <a:pt x="6381" y="59340"/>
                    </a:lnTo>
                    <a:lnTo>
                      <a:pt x="7369" y="67639"/>
                    </a:lnTo>
                    <a:lnTo>
                      <a:pt x="9144" y="75438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8" name="Google Shape;828;p31"/>
              <p:cNvSpPr/>
              <p:nvPr/>
            </p:nvSpPr>
            <p:spPr>
              <a:xfrm>
                <a:off x="2353056" y="4484370"/>
                <a:ext cx="22860" cy="22860"/>
              </a:xfrm>
              <a:custGeom>
                <a:rect b="b" l="l" r="r" t="t"/>
                <a:pathLst>
                  <a:path extrusionOk="0" h="22860" w="22860">
                    <a:moveTo>
                      <a:pt x="0" y="5333"/>
                    </a:moveTo>
                    <a:lnTo>
                      <a:pt x="0" y="18287"/>
                    </a:lnTo>
                    <a:lnTo>
                      <a:pt x="5334" y="22859"/>
                    </a:lnTo>
                    <a:lnTo>
                      <a:pt x="17526" y="22859"/>
                    </a:lnTo>
                    <a:lnTo>
                      <a:pt x="22860" y="18287"/>
                    </a:lnTo>
                    <a:lnTo>
                      <a:pt x="22860" y="11429"/>
                    </a:lnTo>
                    <a:lnTo>
                      <a:pt x="22860" y="5333"/>
                    </a:lnTo>
                    <a:lnTo>
                      <a:pt x="17526" y="0"/>
                    </a:lnTo>
                    <a:lnTo>
                      <a:pt x="5334" y="0"/>
                    </a:lnTo>
                    <a:lnTo>
                      <a:pt x="0" y="5333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829" name="Google Shape;829;p31"/>
              <p:cNvPicPr preferRelativeResize="0"/>
              <p:nvPr/>
            </p:nvPicPr>
            <p:blipFill rotWithShape="1">
              <a:blip r:embed="rId7">
                <a:alphaModFix/>
              </a:blip>
              <a:srcRect b="0" l="0" r="0" t="0"/>
              <a:stretch/>
            </p:blipFill>
            <p:spPr>
              <a:xfrm>
                <a:off x="2421515" y="4517110"/>
                <a:ext cx="159880" cy="22893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830" name="Google Shape;830;p31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2792704" y="4484344"/>
              <a:ext cx="128828" cy="16388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831" name="Google Shape;831;p31"/>
            <p:cNvGrpSpPr/>
            <p:nvPr/>
          </p:nvGrpSpPr>
          <p:grpSpPr>
            <a:xfrm>
              <a:off x="2083473" y="5281360"/>
              <a:ext cx="510399" cy="183061"/>
              <a:chOff x="2083473" y="5281360"/>
              <a:chExt cx="510399" cy="183061"/>
            </a:xfrm>
          </p:grpSpPr>
          <p:pic>
            <p:nvPicPr>
              <p:cNvPr id="832" name="Google Shape;832;p31"/>
              <p:cNvPicPr preferRelativeResize="0"/>
              <p:nvPr/>
            </p:nvPicPr>
            <p:blipFill rotWithShape="1">
              <a:blip r:embed="rId9">
                <a:alphaModFix/>
              </a:blip>
              <a:srcRect b="0" l="0" r="0" t="0"/>
              <a:stretch/>
            </p:blipFill>
            <p:spPr>
              <a:xfrm>
                <a:off x="2083473" y="5281360"/>
                <a:ext cx="222364" cy="18306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33" name="Google Shape;833;p31"/>
              <p:cNvPicPr preferRelativeResize="0"/>
              <p:nvPr/>
            </p:nvPicPr>
            <p:blipFill rotWithShape="1">
              <a:blip r:embed="rId10">
                <a:alphaModFix/>
              </a:blip>
              <a:srcRect b="0" l="0" r="0" t="0"/>
              <a:stretch/>
            </p:blipFill>
            <p:spPr>
              <a:xfrm>
                <a:off x="2332170" y="5289076"/>
                <a:ext cx="261702" cy="154677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834" name="Google Shape;834;p31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2708884" y="5278348"/>
              <a:ext cx="75488" cy="124256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835" name="Google Shape;835;p31"/>
            <p:cNvGrpSpPr/>
            <p:nvPr/>
          </p:nvGrpSpPr>
          <p:grpSpPr>
            <a:xfrm>
              <a:off x="2840735" y="5192267"/>
              <a:ext cx="555498" cy="194056"/>
              <a:chOff x="2840735" y="5192267"/>
              <a:chExt cx="555498" cy="194056"/>
            </a:xfrm>
          </p:grpSpPr>
          <p:sp>
            <p:nvSpPr>
              <p:cNvPr id="836" name="Google Shape;836;p31"/>
              <p:cNvSpPr/>
              <p:nvPr/>
            </p:nvSpPr>
            <p:spPr>
              <a:xfrm>
                <a:off x="2840735" y="5274563"/>
                <a:ext cx="79375" cy="111760"/>
              </a:xfrm>
              <a:custGeom>
                <a:rect b="b" l="l" r="r" t="t"/>
                <a:pathLst>
                  <a:path extrusionOk="0" h="111760" w="79375">
                    <a:moveTo>
                      <a:pt x="48006" y="53340"/>
                    </a:moveTo>
                    <a:lnTo>
                      <a:pt x="42421" y="43624"/>
                    </a:lnTo>
                    <a:lnTo>
                      <a:pt x="37052" y="33909"/>
                    </a:lnTo>
                    <a:lnTo>
                      <a:pt x="31825" y="24193"/>
                    </a:lnTo>
                    <a:lnTo>
                      <a:pt x="26670" y="14478"/>
                    </a:lnTo>
                    <a:lnTo>
                      <a:pt x="23622" y="9144"/>
                    </a:lnTo>
                    <a:lnTo>
                      <a:pt x="20574" y="4572"/>
                    </a:lnTo>
                    <a:lnTo>
                      <a:pt x="16002" y="0"/>
                    </a:lnTo>
                    <a:lnTo>
                      <a:pt x="10668" y="5334"/>
                    </a:lnTo>
                    <a:lnTo>
                      <a:pt x="9906" y="11430"/>
                    </a:lnTo>
                    <a:lnTo>
                      <a:pt x="7620" y="21336"/>
                    </a:lnTo>
                    <a:lnTo>
                      <a:pt x="4619" y="39635"/>
                    </a:lnTo>
                    <a:lnTo>
                      <a:pt x="2476" y="58007"/>
                    </a:lnTo>
                    <a:lnTo>
                      <a:pt x="1190" y="76521"/>
                    </a:lnTo>
                    <a:lnTo>
                      <a:pt x="762" y="95250"/>
                    </a:lnTo>
                    <a:lnTo>
                      <a:pt x="762" y="103632"/>
                    </a:lnTo>
                    <a:lnTo>
                      <a:pt x="0" y="105918"/>
                    </a:lnTo>
                    <a:lnTo>
                      <a:pt x="4572" y="111252"/>
                    </a:lnTo>
                    <a:lnTo>
                      <a:pt x="13716" y="108204"/>
                    </a:lnTo>
                    <a:lnTo>
                      <a:pt x="15240" y="99060"/>
                    </a:lnTo>
                    <a:lnTo>
                      <a:pt x="17526" y="90678"/>
                    </a:lnTo>
                    <a:lnTo>
                      <a:pt x="21978" y="74676"/>
                    </a:lnTo>
                    <a:lnTo>
                      <a:pt x="24574" y="58674"/>
                    </a:lnTo>
                    <a:lnTo>
                      <a:pt x="26312" y="42672"/>
                    </a:lnTo>
                    <a:lnTo>
                      <a:pt x="28194" y="26670"/>
                    </a:lnTo>
                    <a:lnTo>
                      <a:pt x="33528" y="28956"/>
                    </a:lnTo>
                    <a:lnTo>
                      <a:pt x="34290" y="32004"/>
                    </a:lnTo>
                    <a:lnTo>
                      <a:pt x="37338" y="38100"/>
                    </a:lnTo>
                    <a:lnTo>
                      <a:pt x="57423" y="77247"/>
                    </a:lnTo>
                    <a:lnTo>
                      <a:pt x="74676" y="88392"/>
                    </a:lnTo>
                    <a:lnTo>
                      <a:pt x="76200" y="88392"/>
                    </a:lnTo>
                    <a:lnTo>
                      <a:pt x="77724" y="88392"/>
                    </a:lnTo>
                    <a:lnTo>
                      <a:pt x="79248" y="88392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7" name="Google Shape;837;p31"/>
              <p:cNvSpPr/>
              <p:nvPr/>
            </p:nvSpPr>
            <p:spPr>
              <a:xfrm>
                <a:off x="2928365" y="5213603"/>
                <a:ext cx="40639" cy="163829"/>
              </a:xfrm>
              <a:custGeom>
                <a:rect b="b" l="l" r="r" t="t"/>
                <a:pathLst>
                  <a:path extrusionOk="0" h="163829" w="40639">
                    <a:moveTo>
                      <a:pt x="0" y="0"/>
                    </a:moveTo>
                    <a:lnTo>
                      <a:pt x="1988" y="12334"/>
                    </a:lnTo>
                    <a:lnTo>
                      <a:pt x="4476" y="24383"/>
                    </a:lnTo>
                    <a:lnTo>
                      <a:pt x="7393" y="36433"/>
                    </a:lnTo>
                    <a:lnTo>
                      <a:pt x="10668" y="48767"/>
                    </a:lnTo>
                    <a:lnTo>
                      <a:pt x="14216" y="63055"/>
                    </a:lnTo>
                    <a:lnTo>
                      <a:pt x="17907" y="77342"/>
                    </a:lnTo>
                    <a:lnTo>
                      <a:pt x="21597" y="91630"/>
                    </a:lnTo>
                    <a:lnTo>
                      <a:pt x="25146" y="105917"/>
                    </a:lnTo>
                    <a:lnTo>
                      <a:pt x="28455" y="118621"/>
                    </a:lnTo>
                    <a:lnTo>
                      <a:pt x="31623" y="131540"/>
                    </a:lnTo>
                    <a:lnTo>
                      <a:pt x="34790" y="144601"/>
                    </a:lnTo>
                    <a:lnTo>
                      <a:pt x="38100" y="157733"/>
                    </a:lnTo>
                    <a:lnTo>
                      <a:pt x="38862" y="159257"/>
                    </a:lnTo>
                    <a:lnTo>
                      <a:pt x="39624" y="161543"/>
                    </a:lnTo>
                    <a:lnTo>
                      <a:pt x="40386" y="163829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8" name="Google Shape;838;p31"/>
              <p:cNvSpPr/>
              <p:nvPr/>
            </p:nvSpPr>
            <p:spPr>
              <a:xfrm>
                <a:off x="3003803" y="5279135"/>
                <a:ext cx="10794" cy="69850"/>
              </a:xfrm>
              <a:custGeom>
                <a:rect b="b" l="l" r="r" t="t"/>
                <a:pathLst>
                  <a:path extrusionOk="0" h="69850" w="10794">
                    <a:moveTo>
                      <a:pt x="0" y="0"/>
                    </a:moveTo>
                    <a:lnTo>
                      <a:pt x="1143" y="8572"/>
                    </a:lnTo>
                    <a:lnTo>
                      <a:pt x="2286" y="17145"/>
                    </a:lnTo>
                    <a:lnTo>
                      <a:pt x="3429" y="25717"/>
                    </a:lnTo>
                    <a:lnTo>
                      <a:pt x="4572" y="34290"/>
                    </a:lnTo>
                    <a:lnTo>
                      <a:pt x="9906" y="66294"/>
                    </a:lnTo>
                    <a:lnTo>
                      <a:pt x="9906" y="67056"/>
                    </a:lnTo>
                    <a:lnTo>
                      <a:pt x="10668" y="69342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9" name="Google Shape;839;p31"/>
              <p:cNvSpPr/>
              <p:nvPr/>
            </p:nvSpPr>
            <p:spPr>
              <a:xfrm>
                <a:off x="2967228" y="5202173"/>
                <a:ext cx="22860" cy="22860"/>
              </a:xfrm>
              <a:custGeom>
                <a:rect b="b" l="l" r="r" t="t"/>
                <a:pathLst>
                  <a:path extrusionOk="0" h="22860" w="22860">
                    <a:moveTo>
                      <a:pt x="0" y="5333"/>
                    </a:moveTo>
                    <a:lnTo>
                      <a:pt x="0" y="18287"/>
                    </a:lnTo>
                    <a:lnTo>
                      <a:pt x="4572" y="22859"/>
                    </a:lnTo>
                    <a:lnTo>
                      <a:pt x="17526" y="22859"/>
                    </a:lnTo>
                    <a:lnTo>
                      <a:pt x="22860" y="18287"/>
                    </a:lnTo>
                    <a:lnTo>
                      <a:pt x="22860" y="11429"/>
                    </a:lnTo>
                    <a:lnTo>
                      <a:pt x="22860" y="5333"/>
                    </a:lnTo>
                    <a:lnTo>
                      <a:pt x="17526" y="0"/>
                    </a:lnTo>
                    <a:lnTo>
                      <a:pt x="4572" y="0"/>
                    </a:lnTo>
                    <a:lnTo>
                      <a:pt x="0" y="5333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0" name="Google Shape;840;p31"/>
              <p:cNvSpPr/>
              <p:nvPr/>
            </p:nvSpPr>
            <p:spPr>
              <a:xfrm>
                <a:off x="3048761" y="5206745"/>
                <a:ext cx="67310" cy="167004"/>
              </a:xfrm>
              <a:custGeom>
                <a:rect b="b" l="l" r="r" t="t"/>
                <a:pathLst>
                  <a:path extrusionOk="0" h="167004" w="67310">
                    <a:moveTo>
                      <a:pt x="41148" y="0"/>
                    </a:moveTo>
                    <a:lnTo>
                      <a:pt x="41683" y="12668"/>
                    </a:lnTo>
                    <a:lnTo>
                      <a:pt x="43148" y="24765"/>
                    </a:lnTo>
                    <a:lnTo>
                      <a:pt x="45327" y="36861"/>
                    </a:lnTo>
                    <a:lnTo>
                      <a:pt x="48006" y="49530"/>
                    </a:lnTo>
                    <a:lnTo>
                      <a:pt x="50970" y="63948"/>
                    </a:lnTo>
                    <a:lnTo>
                      <a:pt x="59436" y="108204"/>
                    </a:lnTo>
                    <a:lnTo>
                      <a:pt x="61722" y="132588"/>
                    </a:lnTo>
                    <a:lnTo>
                      <a:pt x="62650" y="144851"/>
                    </a:lnTo>
                    <a:lnTo>
                      <a:pt x="64008" y="156972"/>
                    </a:lnTo>
                    <a:lnTo>
                      <a:pt x="64770" y="162306"/>
                    </a:lnTo>
                    <a:lnTo>
                      <a:pt x="64770" y="163830"/>
                    </a:lnTo>
                    <a:lnTo>
                      <a:pt x="65532" y="166878"/>
                    </a:lnTo>
                    <a:lnTo>
                      <a:pt x="65496" y="155567"/>
                    </a:lnTo>
                    <a:lnTo>
                      <a:pt x="65246" y="144399"/>
                    </a:lnTo>
                    <a:lnTo>
                      <a:pt x="57626" y="96297"/>
                    </a:lnTo>
                    <a:lnTo>
                      <a:pt x="33337" y="65627"/>
                    </a:lnTo>
                    <a:lnTo>
                      <a:pt x="26431" y="66925"/>
                    </a:lnTo>
                    <a:lnTo>
                      <a:pt x="416" y="109335"/>
                    </a:lnTo>
                    <a:lnTo>
                      <a:pt x="0" y="124205"/>
                    </a:lnTo>
                    <a:lnTo>
                      <a:pt x="3250" y="135671"/>
                    </a:lnTo>
                    <a:lnTo>
                      <a:pt x="38873" y="161139"/>
                    </a:lnTo>
                    <a:lnTo>
                      <a:pt x="67056" y="163068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1" name="Google Shape;841;p31"/>
              <p:cNvSpPr/>
              <p:nvPr/>
            </p:nvSpPr>
            <p:spPr>
              <a:xfrm>
                <a:off x="3141333" y="5271515"/>
                <a:ext cx="76200" cy="78104"/>
              </a:xfrm>
              <a:custGeom>
                <a:rect b="b" l="l" r="r" t="t"/>
                <a:pathLst>
                  <a:path extrusionOk="0" h="78104" w="76200">
                    <a:moveTo>
                      <a:pt x="40778" y="28956"/>
                    </a:moveTo>
                    <a:lnTo>
                      <a:pt x="17156" y="0"/>
                    </a:lnTo>
                    <a:lnTo>
                      <a:pt x="12584" y="0"/>
                    </a:lnTo>
                    <a:lnTo>
                      <a:pt x="9536" y="4572"/>
                    </a:lnTo>
                    <a:lnTo>
                      <a:pt x="4167" y="15109"/>
                    </a:lnTo>
                    <a:lnTo>
                      <a:pt x="869" y="28860"/>
                    </a:lnTo>
                    <a:lnTo>
                      <a:pt x="0" y="43041"/>
                    </a:lnTo>
                    <a:lnTo>
                      <a:pt x="1916" y="54864"/>
                    </a:lnTo>
                    <a:lnTo>
                      <a:pt x="5929" y="60829"/>
                    </a:lnTo>
                    <a:lnTo>
                      <a:pt x="11727" y="64865"/>
                    </a:lnTo>
                    <a:lnTo>
                      <a:pt x="18526" y="66758"/>
                    </a:lnTo>
                    <a:lnTo>
                      <a:pt x="25538" y="66294"/>
                    </a:lnTo>
                    <a:lnTo>
                      <a:pt x="49279" y="34801"/>
                    </a:lnTo>
                    <a:lnTo>
                      <a:pt x="49994" y="19728"/>
                    </a:lnTo>
                    <a:lnTo>
                      <a:pt x="49922" y="12192"/>
                    </a:lnTo>
                    <a:lnTo>
                      <a:pt x="49922" y="9144"/>
                    </a:lnTo>
                    <a:lnTo>
                      <a:pt x="49922" y="8382"/>
                    </a:lnTo>
                    <a:lnTo>
                      <a:pt x="49922" y="6096"/>
                    </a:lnTo>
                    <a:lnTo>
                      <a:pt x="49922" y="9906"/>
                    </a:lnTo>
                    <a:lnTo>
                      <a:pt x="49922" y="19812"/>
                    </a:lnTo>
                    <a:lnTo>
                      <a:pt x="49922" y="24384"/>
                    </a:lnTo>
                    <a:lnTo>
                      <a:pt x="50256" y="34290"/>
                    </a:lnTo>
                    <a:lnTo>
                      <a:pt x="62114" y="72390"/>
                    </a:lnTo>
                    <a:lnTo>
                      <a:pt x="65162" y="76200"/>
                    </a:lnTo>
                    <a:lnTo>
                      <a:pt x="75830" y="77724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2" name="Google Shape;842;p31"/>
              <p:cNvSpPr/>
              <p:nvPr/>
            </p:nvSpPr>
            <p:spPr>
              <a:xfrm>
                <a:off x="3233927" y="5192267"/>
                <a:ext cx="18414" cy="168910"/>
              </a:xfrm>
              <a:custGeom>
                <a:rect b="b" l="l" r="r" t="t"/>
                <a:pathLst>
                  <a:path extrusionOk="0" h="168910" w="18414">
                    <a:moveTo>
                      <a:pt x="0" y="0"/>
                    </a:moveTo>
                    <a:lnTo>
                      <a:pt x="154" y="13025"/>
                    </a:lnTo>
                    <a:lnTo>
                      <a:pt x="666" y="25908"/>
                    </a:lnTo>
                    <a:lnTo>
                      <a:pt x="1607" y="38790"/>
                    </a:lnTo>
                    <a:lnTo>
                      <a:pt x="3048" y="51816"/>
                    </a:lnTo>
                    <a:lnTo>
                      <a:pt x="5226" y="75819"/>
                    </a:lnTo>
                    <a:lnTo>
                      <a:pt x="9584" y="123825"/>
                    </a:lnTo>
                    <a:lnTo>
                      <a:pt x="15240" y="163068"/>
                    </a:lnTo>
                    <a:lnTo>
                      <a:pt x="18288" y="168402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3" name="Google Shape;843;p31"/>
              <p:cNvSpPr/>
              <p:nvPr/>
            </p:nvSpPr>
            <p:spPr>
              <a:xfrm>
                <a:off x="3248405" y="5248655"/>
                <a:ext cx="109854" cy="110489"/>
              </a:xfrm>
              <a:custGeom>
                <a:rect b="b" l="l" r="r" t="t"/>
                <a:pathLst>
                  <a:path extrusionOk="0" h="110489" w="109854">
                    <a:moveTo>
                      <a:pt x="0" y="50291"/>
                    </a:moveTo>
                    <a:lnTo>
                      <a:pt x="10584" y="54733"/>
                    </a:lnTo>
                    <a:lnTo>
                      <a:pt x="19526" y="57245"/>
                    </a:lnTo>
                    <a:lnTo>
                      <a:pt x="28610" y="57042"/>
                    </a:lnTo>
                    <a:lnTo>
                      <a:pt x="66294" y="32003"/>
                    </a:lnTo>
                    <a:lnTo>
                      <a:pt x="72389" y="17525"/>
                    </a:lnTo>
                    <a:lnTo>
                      <a:pt x="72389" y="9143"/>
                    </a:lnTo>
                    <a:lnTo>
                      <a:pt x="72389" y="6095"/>
                    </a:lnTo>
                    <a:lnTo>
                      <a:pt x="69341" y="0"/>
                    </a:lnTo>
                    <a:lnTo>
                      <a:pt x="64769" y="3047"/>
                    </a:lnTo>
                    <a:lnTo>
                      <a:pt x="59054" y="8000"/>
                    </a:lnTo>
                    <a:lnTo>
                      <a:pt x="46458" y="44827"/>
                    </a:lnTo>
                    <a:lnTo>
                      <a:pt x="45720" y="58578"/>
                    </a:lnTo>
                    <a:lnTo>
                      <a:pt x="47267" y="72187"/>
                    </a:lnTo>
                    <a:lnTo>
                      <a:pt x="73675" y="104191"/>
                    </a:lnTo>
                    <a:lnTo>
                      <a:pt x="98298" y="110489"/>
                    </a:lnTo>
                    <a:lnTo>
                      <a:pt x="105155" y="106679"/>
                    </a:lnTo>
                    <a:lnTo>
                      <a:pt x="106680" y="105917"/>
                    </a:lnTo>
                    <a:lnTo>
                      <a:pt x="108204" y="104393"/>
                    </a:lnTo>
                    <a:lnTo>
                      <a:pt x="109728" y="103631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4" name="Google Shape;844;p31"/>
              <p:cNvSpPr/>
              <p:nvPr/>
            </p:nvSpPr>
            <p:spPr>
              <a:xfrm>
                <a:off x="3373373" y="5314949"/>
                <a:ext cx="22860" cy="22860"/>
              </a:xfrm>
              <a:custGeom>
                <a:rect b="b" l="l" r="r" t="t"/>
                <a:pathLst>
                  <a:path extrusionOk="0" h="22860" w="22860">
                    <a:moveTo>
                      <a:pt x="0" y="5334"/>
                    </a:moveTo>
                    <a:lnTo>
                      <a:pt x="0" y="17526"/>
                    </a:lnTo>
                    <a:lnTo>
                      <a:pt x="4572" y="22860"/>
                    </a:lnTo>
                    <a:lnTo>
                      <a:pt x="17526" y="22860"/>
                    </a:lnTo>
                    <a:lnTo>
                      <a:pt x="22860" y="17526"/>
                    </a:lnTo>
                    <a:lnTo>
                      <a:pt x="22860" y="11430"/>
                    </a:lnTo>
                    <a:lnTo>
                      <a:pt x="22860" y="5334"/>
                    </a:lnTo>
                    <a:lnTo>
                      <a:pt x="17526" y="0"/>
                    </a:lnTo>
                    <a:lnTo>
                      <a:pt x="4572" y="0"/>
                    </a:lnTo>
                    <a:lnTo>
                      <a:pt x="0" y="5334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410" name="Shape 3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11" name="Google Shape;3411;p94"/>
          <p:cNvGrpSpPr/>
          <p:nvPr/>
        </p:nvGrpSpPr>
        <p:grpSpPr>
          <a:xfrm>
            <a:off x="3099119" y="2787629"/>
            <a:ext cx="305379" cy="216004"/>
            <a:chOff x="3408997" y="4212193"/>
            <a:chExt cx="335914" cy="326389"/>
          </a:xfrm>
        </p:grpSpPr>
        <p:pic>
          <p:nvPicPr>
            <p:cNvPr id="3412" name="Google Shape;3412;p9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532606" y="4302750"/>
              <a:ext cx="89966" cy="12449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413" name="Google Shape;3413;p94"/>
            <p:cNvSpPr/>
            <p:nvPr/>
          </p:nvSpPr>
          <p:spPr>
            <a:xfrm>
              <a:off x="3408997" y="4212193"/>
              <a:ext cx="335914" cy="326389"/>
            </a:xfrm>
            <a:custGeom>
              <a:rect b="b" l="l" r="r" t="t"/>
              <a:pathLst>
                <a:path extrusionOk="0" h="326389" w="335914">
                  <a:moveTo>
                    <a:pt x="218884" y="14620"/>
                  </a:moveTo>
                  <a:lnTo>
                    <a:pt x="180784" y="142"/>
                  </a:lnTo>
                  <a:lnTo>
                    <a:pt x="164139" y="0"/>
                  </a:lnTo>
                  <a:lnTo>
                    <a:pt x="148209" y="1857"/>
                  </a:lnTo>
                  <a:lnTo>
                    <a:pt x="99679" y="19121"/>
                  </a:lnTo>
                  <a:lnTo>
                    <a:pt x="51244" y="48910"/>
                  </a:lnTo>
                  <a:lnTo>
                    <a:pt x="15454" y="88880"/>
                  </a:lnTo>
                  <a:lnTo>
                    <a:pt x="0" y="141970"/>
                  </a:lnTo>
                  <a:lnTo>
                    <a:pt x="95" y="161127"/>
                  </a:lnTo>
                  <a:lnTo>
                    <a:pt x="7965" y="198810"/>
                  </a:lnTo>
                  <a:lnTo>
                    <a:pt x="26372" y="236862"/>
                  </a:lnTo>
                  <a:lnTo>
                    <a:pt x="51232" y="269283"/>
                  </a:lnTo>
                  <a:lnTo>
                    <a:pt x="81688" y="295786"/>
                  </a:lnTo>
                  <a:lnTo>
                    <a:pt x="115585" y="314598"/>
                  </a:lnTo>
                  <a:lnTo>
                    <a:pt x="170878" y="326278"/>
                  </a:lnTo>
                  <a:lnTo>
                    <a:pt x="191262" y="325885"/>
                  </a:lnTo>
                  <a:lnTo>
                    <a:pt x="229171" y="316527"/>
                  </a:lnTo>
                  <a:lnTo>
                    <a:pt x="265080" y="296977"/>
                  </a:lnTo>
                  <a:lnTo>
                    <a:pt x="295846" y="270379"/>
                  </a:lnTo>
                  <a:lnTo>
                    <a:pt x="325659" y="223599"/>
                  </a:lnTo>
                  <a:lnTo>
                    <a:pt x="335363" y="171866"/>
                  </a:lnTo>
                  <a:lnTo>
                    <a:pt x="334994" y="154543"/>
                  </a:lnTo>
                  <a:lnTo>
                    <a:pt x="320361" y="100214"/>
                  </a:lnTo>
                  <a:lnTo>
                    <a:pt x="296144" y="62995"/>
                  </a:lnTo>
                  <a:lnTo>
                    <a:pt x="254793" y="29956"/>
                  </a:lnTo>
                  <a:lnTo>
                    <a:pt x="206097" y="22276"/>
                  </a:lnTo>
                  <a:lnTo>
                    <a:pt x="154876" y="38242"/>
                  </a:lnTo>
                  <a:lnTo>
                    <a:pt x="141279" y="44386"/>
                  </a:lnTo>
                  <a:lnTo>
                    <a:pt x="127825" y="50244"/>
                  </a:lnTo>
                  <a:lnTo>
                    <a:pt x="114371" y="55816"/>
                  </a:lnTo>
                  <a:lnTo>
                    <a:pt x="100774" y="61102"/>
                  </a:lnTo>
                </a:path>
              </a:pathLst>
            </a:custGeom>
            <a:noFill/>
            <a:ln cap="flat" cmpd="sng" w="22900">
              <a:solidFill>
                <a:srgbClr val="8000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414" name="Google Shape;3414;p94"/>
          <p:cNvGrpSpPr/>
          <p:nvPr/>
        </p:nvGrpSpPr>
        <p:grpSpPr>
          <a:xfrm>
            <a:off x="4416508" y="2643750"/>
            <a:ext cx="3379337" cy="785138"/>
            <a:chOff x="4858486" y="3995140"/>
            <a:chExt cx="2814472" cy="829868"/>
          </a:xfrm>
        </p:grpSpPr>
        <p:pic>
          <p:nvPicPr>
            <p:cNvPr id="3415" name="Google Shape;3415;p9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829274" y="4636744"/>
              <a:ext cx="88442" cy="18826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16" name="Google Shape;3416;p94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5965672" y="4539970"/>
              <a:ext cx="160070" cy="227126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417" name="Google Shape;3417;p94"/>
            <p:cNvGrpSpPr/>
            <p:nvPr/>
          </p:nvGrpSpPr>
          <p:grpSpPr>
            <a:xfrm>
              <a:off x="6181820" y="4556760"/>
              <a:ext cx="61498" cy="203708"/>
              <a:chOff x="6181820" y="4556760"/>
              <a:chExt cx="61498" cy="203708"/>
            </a:xfrm>
          </p:grpSpPr>
          <p:sp>
            <p:nvSpPr>
              <p:cNvPr id="3418" name="Google Shape;3418;p94"/>
              <p:cNvSpPr/>
              <p:nvPr/>
            </p:nvSpPr>
            <p:spPr>
              <a:xfrm>
                <a:off x="6181820" y="4556760"/>
                <a:ext cx="27304" cy="195579"/>
              </a:xfrm>
              <a:custGeom>
                <a:rect b="b" l="l" r="r" t="t"/>
                <a:pathLst>
                  <a:path extrusionOk="0" h="195579" w="27304">
                    <a:moveTo>
                      <a:pt x="1047" y="0"/>
                    </a:moveTo>
                    <a:lnTo>
                      <a:pt x="0" y="14954"/>
                    </a:lnTo>
                    <a:lnTo>
                      <a:pt x="95" y="29336"/>
                    </a:lnTo>
                    <a:lnTo>
                      <a:pt x="1047" y="43719"/>
                    </a:lnTo>
                    <a:lnTo>
                      <a:pt x="2571" y="58674"/>
                    </a:lnTo>
                    <a:lnTo>
                      <a:pt x="4726" y="78235"/>
                    </a:lnTo>
                    <a:lnTo>
                      <a:pt x="6667" y="98012"/>
                    </a:lnTo>
                    <a:lnTo>
                      <a:pt x="8465" y="117931"/>
                    </a:lnTo>
                    <a:lnTo>
                      <a:pt x="10191" y="137922"/>
                    </a:lnTo>
                    <a:lnTo>
                      <a:pt x="11299" y="152423"/>
                    </a:lnTo>
                    <a:lnTo>
                      <a:pt x="12763" y="167068"/>
                    </a:lnTo>
                    <a:lnTo>
                      <a:pt x="15228" y="181427"/>
                    </a:lnTo>
                    <a:lnTo>
                      <a:pt x="19335" y="195072"/>
                    </a:lnTo>
                    <a:lnTo>
                      <a:pt x="24669" y="193548"/>
                    </a:lnTo>
                    <a:lnTo>
                      <a:pt x="24669" y="191262"/>
                    </a:lnTo>
                    <a:lnTo>
                      <a:pt x="26193" y="182880"/>
                    </a:lnTo>
                    <a:lnTo>
                      <a:pt x="26193" y="179070"/>
                    </a:lnTo>
                    <a:lnTo>
                      <a:pt x="26955" y="175260"/>
                    </a:lnTo>
                    <a:lnTo>
                      <a:pt x="26955" y="171450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19" name="Google Shape;3419;p94"/>
              <p:cNvSpPr/>
              <p:nvPr/>
            </p:nvSpPr>
            <p:spPr>
              <a:xfrm>
                <a:off x="6225539" y="4559808"/>
                <a:ext cx="17779" cy="200660"/>
              </a:xfrm>
              <a:custGeom>
                <a:rect b="b" l="l" r="r" t="t"/>
                <a:pathLst>
                  <a:path extrusionOk="0" h="200660" w="17779">
                    <a:moveTo>
                      <a:pt x="0" y="0"/>
                    </a:moveTo>
                    <a:lnTo>
                      <a:pt x="2250" y="41576"/>
                    </a:lnTo>
                    <a:lnTo>
                      <a:pt x="5953" y="73354"/>
                    </a:lnTo>
                    <a:lnTo>
                      <a:pt x="7810" y="91154"/>
                    </a:lnTo>
                    <a:lnTo>
                      <a:pt x="9382" y="109096"/>
                    </a:lnTo>
                    <a:lnTo>
                      <a:pt x="10668" y="127254"/>
                    </a:lnTo>
                    <a:lnTo>
                      <a:pt x="11787" y="141089"/>
                    </a:lnTo>
                    <a:lnTo>
                      <a:pt x="12763" y="155067"/>
                    </a:lnTo>
                    <a:lnTo>
                      <a:pt x="13454" y="169044"/>
                    </a:lnTo>
                    <a:lnTo>
                      <a:pt x="13716" y="182880"/>
                    </a:lnTo>
                    <a:lnTo>
                      <a:pt x="14478" y="188214"/>
                    </a:lnTo>
                    <a:lnTo>
                      <a:pt x="10668" y="200406"/>
                    </a:lnTo>
                    <a:lnTo>
                      <a:pt x="15240" y="198120"/>
                    </a:lnTo>
                    <a:lnTo>
                      <a:pt x="17526" y="197358"/>
                    </a:lnTo>
                    <a:lnTo>
                      <a:pt x="16764" y="190500"/>
                    </a:lnTo>
                    <a:lnTo>
                      <a:pt x="16764" y="188976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420" name="Google Shape;3420;p94"/>
            <p:cNvGrpSpPr/>
            <p:nvPr/>
          </p:nvGrpSpPr>
          <p:grpSpPr>
            <a:xfrm>
              <a:off x="6407658" y="4644390"/>
              <a:ext cx="63754" cy="63626"/>
              <a:chOff x="6407658" y="4644390"/>
              <a:chExt cx="63754" cy="63626"/>
            </a:xfrm>
          </p:grpSpPr>
          <p:sp>
            <p:nvSpPr>
              <p:cNvPr id="3421" name="Google Shape;3421;p94"/>
              <p:cNvSpPr/>
              <p:nvPr/>
            </p:nvSpPr>
            <p:spPr>
              <a:xfrm>
                <a:off x="6407658" y="4644390"/>
                <a:ext cx="48260" cy="5079"/>
              </a:xfrm>
              <a:custGeom>
                <a:rect b="b" l="l" r="r" t="t"/>
                <a:pathLst>
                  <a:path extrusionOk="0" h="5079" w="48260">
                    <a:moveTo>
                      <a:pt x="0" y="0"/>
                    </a:moveTo>
                    <a:lnTo>
                      <a:pt x="9024" y="1000"/>
                    </a:lnTo>
                    <a:lnTo>
                      <a:pt x="17907" y="1714"/>
                    </a:lnTo>
                    <a:lnTo>
                      <a:pt x="26789" y="2143"/>
                    </a:lnTo>
                    <a:lnTo>
                      <a:pt x="35814" y="2285"/>
                    </a:lnTo>
                    <a:lnTo>
                      <a:pt x="41910" y="2285"/>
                    </a:lnTo>
                    <a:lnTo>
                      <a:pt x="44196" y="2285"/>
                    </a:lnTo>
                    <a:lnTo>
                      <a:pt x="48006" y="4571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22" name="Google Shape;3422;p94"/>
              <p:cNvSpPr/>
              <p:nvPr/>
            </p:nvSpPr>
            <p:spPr>
              <a:xfrm>
                <a:off x="6412992" y="4702302"/>
                <a:ext cx="58420" cy="5714"/>
              </a:xfrm>
              <a:custGeom>
                <a:rect b="b" l="l" r="r" t="t"/>
                <a:pathLst>
                  <a:path extrusionOk="0" h="5714" w="58420">
                    <a:moveTo>
                      <a:pt x="0" y="2286"/>
                    </a:moveTo>
                    <a:lnTo>
                      <a:pt x="12394" y="4560"/>
                    </a:lnTo>
                    <a:lnTo>
                      <a:pt x="23145" y="5619"/>
                    </a:lnTo>
                    <a:lnTo>
                      <a:pt x="33754" y="5393"/>
                    </a:lnTo>
                    <a:lnTo>
                      <a:pt x="45720" y="3810"/>
                    </a:lnTo>
                    <a:lnTo>
                      <a:pt x="52577" y="2286"/>
                    </a:lnTo>
                    <a:lnTo>
                      <a:pt x="54102" y="2286"/>
                    </a:lnTo>
                    <a:lnTo>
                      <a:pt x="57912" y="0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423" name="Google Shape;3423;p94"/>
            <p:cNvSpPr/>
            <p:nvPr/>
          </p:nvSpPr>
          <p:spPr>
            <a:xfrm>
              <a:off x="6580096" y="4585715"/>
              <a:ext cx="10795" cy="112395"/>
            </a:xfrm>
            <a:custGeom>
              <a:rect b="b" l="l" r="r" t="t"/>
              <a:pathLst>
                <a:path extrusionOk="0" h="112395" w="10795">
                  <a:moveTo>
                    <a:pt x="7393" y="0"/>
                  </a:moveTo>
                  <a:lnTo>
                    <a:pt x="3214" y="11072"/>
                  </a:lnTo>
                  <a:lnTo>
                    <a:pt x="821" y="21145"/>
                  </a:lnTo>
                  <a:lnTo>
                    <a:pt x="0" y="31503"/>
                  </a:lnTo>
                  <a:lnTo>
                    <a:pt x="535" y="43433"/>
                  </a:lnTo>
                  <a:lnTo>
                    <a:pt x="1797" y="55566"/>
                  </a:lnTo>
                  <a:lnTo>
                    <a:pt x="3202" y="67913"/>
                  </a:lnTo>
                  <a:lnTo>
                    <a:pt x="4607" y="80402"/>
                  </a:lnTo>
                  <a:lnTo>
                    <a:pt x="5869" y="92963"/>
                  </a:lnTo>
                  <a:lnTo>
                    <a:pt x="6631" y="98297"/>
                  </a:lnTo>
                  <a:lnTo>
                    <a:pt x="10441" y="110489"/>
                  </a:lnTo>
                  <a:lnTo>
                    <a:pt x="4345" y="112013"/>
                  </a:lnTo>
                </a:path>
              </a:pathLst>
            </a:custGeom>
            <a:noFill/>
            <a:ln cap="flat" cmpd="sng" w="229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424" name="Google Shape;3424;p94"/>
            <p:cNvGrpSpPr/>
            <p:nvPr/>
          </p:nvGrpSpPr>
          <p:grpSpPr>
            <a:xfrm>
              <a:off x="4858486" y="4171924"/>
              <a:ext cx="653085" cy="232460"/>
              <a:chOff x="4858486" y="4171924"/>
              <a:chExt cx="653085" cy="232460"/>
            </a:xfrm>
          </p:grpSpPr>
          <p:pic>
            <p:nvPicPr>
              <p:cNvPr id="3425" name="Google Shape;3425;p94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4858486" y="4241266"/>
                <a:ext cx="145592" cy="16311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426" name="Google Shape;3426;p94"/>
              <p:cNvSpPr/>
              <p:nvPr/>
            </p:nvSpPr>
            <p:spPr>
              <a:xfrm>
                <a:off x="5057394" y="4270247"/>
                <a:ext cx="5079" cy="71754"/>
              </a:xfrm>
              <a:custGeom>
                <a:rect b="b" l="l" r="r" t="t"/>
                <a:pathLst>
                  <a:path extrusionOk="0" h="71754" w="5079">
                    <a:moveTo>
                      <a:pt x="0" y="0"/>
                    </a:moveTo>
                    <a:lnTo>
                      <a:pt x="1524" y="38100"/>
                    </a:lnTo>
                    <a:lnTo>
                      <a:pt x="2643" y="46553"/>
                    </a:lnTo>
                    <a:lnTo>
                      <a:pt x="3619" y="54864"/>
                    </a:lnTo>
                    <a:lnTo>
                      <a:pt x="4310" y="63174"/>
                    </a:lnTo>
                    <a:lnTo>
                      <a:pt x="4572" y="71628"/>
                    </a:lnTo>
                  </a:path>
                </a:pathLst>
              </a:custGeom>
              <a:noFill/>
              <a:ln cap="flat" cmpd="sng" w="2290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27" name="Google Shape;3427;p94"/>
              <p:cNvSpPr/>
              <p:nvPr/>
            </p:nvSpPr>
            <p:spPr>
              <a:xfrm>
                <a:off x="5013198" y="4185665"/>
                <a:ext cx="22860" cy="22860"/>
              </a:xfrm>
              <a:custGeom>
                <a:rect b="b" l="l" r="r" t="t"/>
                <a:pathLst>
                  <a:path extrusionOk="0" h="22860" w="22860">
                    <a:moveTo>
                      <a:pt x="0" y="5333"/>
                    </a:moveTo>
                    <a:lnTo>
                      <a:pt x="0" y="17525"/>
                    </a:lnTo>
                    <a:lnTo>
                      <a:pt x="5334" y="22859"/>
                    </a:lnTo>
                    <a:lnTo>
                      <a:pt x="17526" y="22859"/>
                    </a:lnTo>
                    <a:lnTo>
                      <a:pt x="22860" y="17525"/>
                    </a:lnTo>
                    <a:lnTo>
                      <a:pt x="22860" y="11429"/>
                    </a:lnTo>
                    <a:lnTo>
                      <a:pt x="22860" y="5333"/>
                    </a:lnTo>
                    <a:lnTo>
                      <a:pt x="17526" y="0"/>
                    </a:lnTo>
                    <a:lnTo>
                      <a:pt x="5334" y="0"/>
                    </a:lnTo>
                    <a:lnTo>
                      <a:pt x="0" y="5333"/>
                    </a:lnTo>
                    <a:close/>
                  </a:path>
                </a:pathLst>
              </a:custGeom>
              <a:solidFill>
                <a:srgbClr val="800080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3428" name="Google Shape;3428;p94"/>
              <p:cNvPicPr preferRelativeResize="0"/>
              <p:nvPr/>
            </p:nvPicPr>
            <p:blipFill rotWithShape="1">
              <a:blip r:embed="rId7">
                <a:alphaModFix/>
              </a:blip>
              <a:srcRect b="0" l="0" r="0" t="0"/>
              <a:stretch/>
            </p:blipFill>
            <p:spPr>
              <a:xfrm>
                <a:off x="5095754" y="4171924"/>
                <a:ext cx="415817" cy="17912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3429" name="Google Shape;3429;p94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5806414" y="4116298"/>
              <a:ext cx="312470" cy="18064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430" name="Google Shape;3430;p94"/>
            <p:cNvSpPr/>
            <p:nvPr/>
          </p:nvSpPr>
          <p:spPr>
            <a:xfrm>
              <a:off x="6363664" y="4080509"/>
              <a:ext cx="114935" cy="239395"/>
            </a:xfrm>
            <a:custGeom>
              <a:rect b="b" l="l" r="r" t="t"/>
              <a:pathLst>
                <a:path extrusionOk="0" h="239395" w="114935">
                  <a:moveTo>
                    <a:pt x="5893" y="96774"/>
                  </a:moveTo>
                  <a:lnTo>
                    <a:pt x="2500" y="106941"/>
                  </a:lnTo>
                  <a:lnTo>
                    <a:pt x="464" y="116395"/>
                  </a:lnTo>
                  <a:lnTo>
                    <a:pt x="0" y="126134"/>
                  </a:lnTo>
                  <a:lnTo>
                    <a:pt x="1321" y="137160"/>
                  </a:lnTo>
                  <a:lnTo>
                    <a:pt x="25586" y="162246"/>
                  </a:lnTo>
                  <a:lnTo>
                    <a:pt x="31039" y="161067"/>
                  </a:lnTo>
                  <a:lnTo>
                    <a:pt x="35349" y="157460"/>
                  </a:lnTo>
                  <a:lnTo>
                    <a:pt x="38659" y="151638"/>
                  </a:lnTo>
                  <a:lnTo>
                    <a:pt x="41695" y="141422"/>
                  </a:lnTo>
                  <a:lnTo>
                    <a:pt x="42945" y="129921"/>
                  </a:lnTo>
                  <a:lnTo>
                    <a:pt x="42624" y="118419"/>
                  </a:lnTo>
                  <a:lnTo>
                    <a:pt x="31420" y="81819"/>
                  </a:lnTo>
                  <a:lnTo>
                    <a:pt x="8941" y="60960"/>
                  </a:lnTo>
                  <a:lnTo>
                    <a:pt x="7417" y="60198"/>
                  </a:lnTo>
                  <a:lnTo>
                    <a:pt x="4369" y="60960"/>
                  </a:lnTo>
                  <a:lnTo>
                    <a:pt x="2083" y="67818"/>
                  </a:lnTo>
                  <a:lnTo>
                    <a:pt x="2083" y="73152"/>
                  </a:lnTo>
                  <a:lnTo>
                    <a:pt x="47041" y="83820"/>
                  </a:lnTo>
                  <a:lnTo>
                    <a:pt x="85141" y="54864"/>
                  </a:lnTo>
                  <a:lnTo>
                    <a:pt x="91785" y="29467"/>
                  </a:lnTo>
                  <a:lnTo>
                    <a:pt x="89713" y="21336"/>
                  </a:lnTo>
                  <a:lnTo>
                    <a:pt x="84367" y="12858"/>
                  </a:lnTo>
                  <a:lnTo>
                    <a:pt x="76092" y="5524"/>
                  </a:lnTo>
                  <a:lnTo>
                    <a:pt x="66246" y="762"/>
                  </a:lnTo>
                  <a:lnTo>
                    <a:pt x="56185" y="0"/>
                  </a:lnTo>
                  <a:lnTo>
                    <a:pt x="48517" y="6084"/>
                  </a:lnTo>
                  <a:lnTo>
                    <a:pt x="46946" y="61983"/>
                  </a:lnTo>
                  <a:lnTo>
                    <a:pt x="55804" y="104989"/>
                  </a:lnTo>
                  <a:lnTo>
                    <a:pt x="61519" y="126492"/>
                  </a:lnTo>
                  <a:lnTo>
                    <a:pt x="67782" y="152650"/>
                  </a:lnTo>
                  <a:lnTo>
                    <a:pt x="74473" y="179165"/>
                  </a:lnTo>
                  <a:lnTo>
                    <a:pt x="82307" y="205251"/>
                  </a:lnTo>
                  <a:lnTo>
                    <a:pt x="91999" y="230124"/>
                  </a:lnTo>
                  <a:lnTo>
                    <a:pt x="95047" y="235458"/>
                  </a:lnTo>
                  <a:lnTo>
                    <a:pt x="95809" y="236982"/>
                  </a:lnTo>
                  <a:lnTo>
                    <a:pt x="113776" y="196417"/>
                  </a:lnTo>
                  <a:lnTo>
                    <a:pt x="114383" y="180498"/>
                  </a:lnTo>
                  <a:lnTo>
                    <a:pt x="112561" y="165008"/>
                  </a:lnTo>
                  <a:lnTo>
                    <a:pt x="89046" y="132016"/>
                  </a:lnTo>
                  <a:lnTo>
                    <a:pt x="56185" y="122682"/>
                  </a:lnTo>
                  <a:lnTo>
                    <a:pt x="48565" y="122682"/>
                  </a:lnTo>
                  <a:lnTo>
                    <a:pt x="42469" y="120396"/>
                  </a:lnTo>
                </a:path>
              </a:pathLst>
            </a:custGeom>
            <a:noFill/>
            <a:ln cap="flat" cmpd="sng" w="22900">
              <a:solidFill>
                <a:srgbClr val="8000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431" name="Google Shape;3431;p94"/>
            <p:cNvGrpSpPr/>
            <p:nvPr/>
          </p:nvGrpSpPr>
          <p:grpSpPr>
            <a:xfrm>
              <a:off x="6762724" y="3995140"/>
              <a:ext cx="910234" cy="271691"/>
              <a:chOff x="6762724" y="3995140"/>
              <a:chExt cx="910234" cy="271691"/>
            </a:xfrm>
          </p:grpSpPr>
          <p:pic>
            <p:nvPicPr>
              <p:cNvPr id="3432" name="Google Shape;3432;p94"/>
              <p:cNvPicPr preferRelativeResize="0"/>
              <p:nvPr/>
            </p:nvPicPr>
            <p:blipFill rotWithShape="1">
              <a:blip r:embed="rId9">
                <a:alphaModFix/>
              </a:blip>
              <a:srcRect b="0" l="0" r="0" t="0"/>
              <a:stretch/>
            </p:blipFill>
            <p:spPr>
              <a:xfrm>
                <a:off x="6762724" y="4062958"/>
                <a:ext cx="381812" cy="20387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433" name="Google Shape;3433;p94"/>
              <p:cNvPicPr preferRelativeResize="0"/>
              <p:nvPr/>
            </p:nvPicPr>
            <p:blipFill rotWithShape="1">
              <a:blip r:embed="rId10">
                <a:alphaModFix/>
              </a:blip>
              <a:srcRect b="0" l="0" r="0" t="0"/>
              <a:stretch/>
            </p:blipFill>
            <p:spPr>
              <a:xfrm>
                <a:off x="7166584" y="3995140"/>
                <a:ext cx="310946" cy="187502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434" name="Google Shape;3434;p94"/>
              <p:cNvSpPr/>
              <p:nvPr/>
            </p:nvSpPr>
            <p:spPr>
              <a:xfrm>
                <a:off x="7517891" y="4010406"/>
                <a:ext cx="6350" cy="115570"/>
              </a:xfrm>
              <a:custGeom>
                <a:rect b="b" l="l" r="r" t="t"/>
                <a:pathLst>
                  <a:path extrusionOk="0" h="115570" w="6350">
                    <a:moveTo>
                      <a:pt x="3809" y="0"/>
                    </a:moveTo>
                    <a:lnTo>
                      <a:pt x="4583" y="13942"/>
                    </a:lnTo>
                    <a:lnTo>
                      <a:pt x="5429" y="28098"/>
                    </a:lnTo>
                    <a:lnTo>
                      <a:pt x="5845" y="42112"/>
                    </a:lnTo>
                    <a:lnTo>
                      <a:pt x="5333" y="55626"/>
                    </a:lnTo>
                    <a:lnTo>
                      <a:pt x="3964" y="70485"/>
                    </a:lnTo>
                    <a:lnTo>
                      <a:pt x="2381" y="85344"/>
                    </a:lnTo>
                    <a:lnTo>
                      <a:pt x="940" y="100203"/>
                    </a:lnTo>
                    <a:lnTo>
                      <a:pt x="0" y="115062"/>
                    </a:lnTo>
                  </a:path>
                </a:pathLst>
              </a:custGeom>
              <a:noFill/>
              <a:ln cap="flat" cmpd="sng" w="2290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35" name="Google Shape;3435;p94"/>
              <p:cNvSpPr/>
              <p:nvPr/>
            </p:nvSpPr>
            <p:spPr>
              <a:xfrm>
                <a:off x="7514843" y="4055364"/>
                <a:ext cx="158115" cy="192404"/>
              </a:xfrm>
              <a:custGeom>
                <a:rect b="b" l="l" r="r" t="t"/>
                <a:pathLst>
                  <a:path extrusionOk="0" h="192404" w="158115">
                    <a:moveTo>
                      <a:pt x="0" y="32003"/>
                    </a:moveTo>
                    <a:lnTo>
                      <a:pt x="31241" y="9905"/>
                    </a:lnTo>
                    <a:lnTo>
                      <a:pt x="38861" y="7619"/>
                    </a:lnTo>
                    <a:lnTo>
                      <a:pt x="45719" y="4571"/>
                    </a:lnTo>
                    <a:lnTo>
                      <a:pt x="53340" y="4571"/>
                    </a:lnTo>
                    <a:lnTo>
                      <a:pt x="54102" y="4571"/>
                    </a:lnTo>
                    <a:lnTo>
                      <a:pt x="54864" y="4571"/>
                    </a:lnTo>
                    <a:lnTo>
                      <a:pt x="55626" y="4571"/>
                    </a:lnTo>
                    <a:lnTo>
                      <a:pt x="55102" y="10894"/>
                    </a:lnTo>
                    <a:lnTo>
                      <a:pt x="54292" y="19145"/>
                    </a:lnTo>
                    <a:lnTo>
                      <a:pt x="54340" y="26967"/>
                    </a:lnTo>
                    <a:lnTo>
                      <a:pt x="56388" y="32003"/>
                    </a:lnTo>
                    <a:lnTo>
                      <a:pt x="60960" y="37337"/>
                    </a:lnTo>
                    <a:lnTo>
                      <a:pt x="71628" y="32765"/>
                    </a:lnTo>
                    <a:lnTo>
                      <a:pt x="92964" y="10667"/>
                    </a:lnTo>
                    <a:lnTo>
                      <a:pt x="94488" y="7619"/>
                    </a:lnTo>
                    <a:lnTo>
                      <a:pt x="94488" y="3809"/>
                    </a:lnTo>
                    <a:lnTo>
                      <a:pt x="95249" y="0"/>
                    </a:lnTo>
                    <a:lnTo>
                      <a:pt x="95607" y="27884"/>
                    </a:lnTo>
                    <a:lnTo>
                      <a:pt x="96393" y="55625"/>
                    </a:lnTo>
                    <a:lnTo>
                      <a:pt x="97536" y="111251"/>
                    </a:lnTo>
                    <a:lnTo>
                      <a:pt x="93356" y="162044"/>
                    </a:lnTo>
                    <a:lnTo>
                      <a:pt x="68984" y="192131"/>
                    </a:lnTo>
                    <a:lnTo>
                      <a:pt x="60960" y="188975"/>
                    </a:lnTo>
                    <a:lnTo>
                      <a:pt x="39624" y="144779"/>
                    </a:lnTo>
                    <a:lnTo>
                      <a:pt x="38707" y="132242"/>
                    </a:lnTo>
                    <a:lnTo>
                      <a:pt x="39719" y="119919"/>
                    </a:lnTo>
                    <a:lnTo>
                      <a:pt x="70199" y="80009"/>
                    </a:lnTo>
                    <a:lnTo>
                      <a:pt x="107096" y="61805"/>
                    </a:lnTo>
                    <a:lnTo>
                      <a:pt x="134123" y="52066"/>
                    </a:lnTo>
                    <a:lnTo>
                      <a:pt x="147066" y="46481"/>
                    </a:lnTo>
                    <a:lnTo>
                      <a:pt x="150876" y="44195"/>
                    </a:lnTo>
                    <a:lnTo>
                      <a:pt x="153924" y="41909"/>
                    </a:lnTo>
                    <a:lnTo>
                      <a:pt x="157734" y="39623"/>
                    </a:lnTo>
                  </a:path>
                </a:pathLst>
              </a:custGeom>
              <a:noFill/>
              <a:ln cap="flat" cmpd="sng" w="2290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3436" name="Google Shape;3436;p94"/>
          <p:cNvSpPr/>
          <p:nvPr/>
        </p:nvSpPr>
        <p:spPr>
          <a:xfrm>
            <a:off x="2256212" y="4100176"/>
            <a:ext cx="65297" cy="54268"/>
          </a:xfrm>
          <a:custGeom>
            <a:rect b="b" l="l" r="r" t="t"/>
            <a:pathLst>
              <a:path extrusionOk="0" h="81914" w="71755">
                <a:moveTo>
                  <a:pt x="0" y="21336"/>
                </a:moveTo>
                <a:lnTo>
                  <a:pt x="18288" y="64770"/>
                </a:lnTo>
                <a:lnTo>
                  <a:pt x="21336" y="69342"/>
                </a:lnTo>
                <a:lnTo>
                  <a:pt x="25908" y="81534"/>
                </a:lnTo>
                <a:lnTo>
                  <a:pt x="33528" y="80010"/>
                </a:lnTo>
                <a:lnTo>
                  <a:pt x="38862" y="79248"/>
                </a:lnTo>
                <a:lnTo>
                  <a:pt x="41148" y="73914"/>
                </a:lnTo>
                <a:lnTo>
                  <a:pt x="42672" y="67818"/>
                </a:lnTo>
                <a:lnTo>
                  <a:pt x="44196" y="64008"/>
                </a:lnTo>
                <a:lnTo>
                  <a:pt x="44958" y="52578"/>
                </a:lnTo>
                <a:lnTo>
                  <a:pt x="48768" y="51054"/>
                </a:lnTo>
                <a:lnTo>
                  <a:pt x="49530" y="51054"/>
                </a:lnTo>
                <a:lnTo>
                  <a:pt x="50292" y="51054"/>
                </a:lnTo>
                <a:lnTo>
                  <a:pt x="53340" y="52578"/>
                </a:lnTo>
                <a:lnTo>
                  <a:pt x="54864" y="54102"/>
                </a:lnTo>
                <a:lnTo>
                  <a:pt x="57912" y="57150"/>
                </a:lnTo>
                <a:lnTo>
                  <a:pt x="58674" y="58674"/>
                </a:lnTo>
                <a:lnTo>
                  <a:pt x="64008" y="61722"/>
                </a:lnTo>
                <a:lnTo>
                  <a:pt x="66294" y="60198"/>
                </a:lnTo>
                <a:lnTo>
                  <a:pt x="70104" y="57150"/>
                </a:lnTo>
                <a:lnTo>
                  <a:pt x="70866" y="44958"/>
                </a:lnTo>
                <a:lnTo>
                  <a:pt x="71628" y="40386"/>
                </a:lnTo>
                <a:lnTo>
                  <a:pt x="71628" y="32766"/>
                </a:lnTo>
                <a:lnTo>
                  <a:pt x="71628" y="25908"/>
                </a:lnTo>
                <a:lnTo>
                  <a:pt x="68580" y="19050"/>
                </a:lnTo>
                <a:lnTo>
                  <a:pt x="66294" y="12192"/>
                </a:lnTo>
                <a:lnTo>
                  <a:pt x="64008" y="6858"/>
                </a:lnTo>
                <a:lnTo>
                  <a:pt x="62484" y="0"/>
                </a:lnTo>
              </a:path>
            </a:pathLst>
          </a:custGeom>
          <a:noFill/>
          <a:ln cap="flat" cmpd="sng" w="22900">
            <a:solidFill>
              <a:srgbClr val="800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437" name="Google Shape;3437;p94"/>
          <p:cNvGrpSpPr/>
          <p:nvPr/>
        </p:nvGrpSpPr>
        <p:grpSpPr>
          <a:xfrm>
            <a:off x="2270090" y="3988946"/>
            <a:ext cx="668709" cy="250464"/>
            <a:chOff x="2497074" y="6027419"/>
            <a:chExt cx="735572" cy="378459"/>
          </a:xfrm>
        </p:grpSpPr>
        <p:sp>
          <p:nvSpPr>
            <p:cNvPr id="3438" name="Google Shape;3438;p94"/>
            <p:cNvSpPr/>
            <p:nvPr/>
          </p:nvSpPr>
          <p:spPr>
            <a:xfrm>
              <a:off x="2532126" y="6027419"/>
              <a:ext cx="66039" cy="89535"/>
            </a:xfrm>
            <a:custGeom>
              <a:rect b="b" l="l" r="r" t="t"/>
              <a:pathLst>
                <a:path extrusionOk="0" h="89535" w="66039">
                  <a:moveTo>
                    <a:pt x="0" y="12954"/>
                  </a:moveTo>
                  <a:lnTo>
                    <a:pt x="41148" y="6096"/>
                  </a:lnTo>
                  <a:lnTo>
                    <a:pt x="45720" y="4572"/>
                  </a:lnTo>
                  <a:lnTo>
                    <a:pt x="53340" y="2286"/>
                  </a:lnTo>
                  <a:lnTo>
                    <a:pt x="57912" y="0"/>
                  </a:lnTo>
                  <a:lnTo>
                    <a:pt x="57150" y="0"/>
                  </a:lnTo>
                  <a:lnTo>
                    <a:pt x="56388" y="0"/>
                  </a:lnTo>
                  <a:lnTo>
                    <a:pt x="50292" y="5334"/>
                  </a:lnTo>
                  <a:lnTo>
                    <a:pt x="43434" y="9906"/>
                  </a:lnTo>
                  <a:lnTo>
                    <a:pt x="39624" y="16764"/>
                  </a:lnTo>
                  <a:lnTo>
                    <a:pt x="36433" y="24443"/>
                  </a:lnTo>
                  <a:lnTo>
                    <a:pt x="34671" y="32480"/>
                  </a:lnTo>
                  <a:lnTo>
                    <a:pt x="34051" y="40659"/>
                  </a:lnTo>
                  <a:lnTo>
                    <a:pt x="34290" y="48768"/>
                  </a:lnTo>
                  <a:lnTo>
                    <a:pt x="58674" y="85344"/>
                  </a:lnTo>
                  <a:lnTo>
                    <a:pt x="60198" y="86868"/>
                  </a:lnTo>
                  <a:lnTo>
                    <a:pt x="65532" y="89154"/>
                  </a:lnTo>
                </a:path>
              </a:pathLst>
            </a:custGeom>
            <a:noFill/>
            <a:ln cap="flat" cmpd="sng" w="22900">
              <a:solidFill>
                <a:srgbClr val="8000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9" name="Google Shape;3439;p94"/>
            <p:cNvSpPr/>
            <p:nvPr/>
          </p:nvSpPr>
          <p:spPr>
            <a:xfrm>
              <a:off x="2536698" y="6128765"/>
              <a:ext cx="37464" cy="49529"/>
            </a:xfrm>
            <a:custGeom>
              <a:rect b="b" l="l" r="r" t="t"/>
              <a:pathLst>
                <a:path extrusionOk="0" h="49529" w="37464">
                  <a:moveTo>
                    <a:pt x="3810" y="0"/>
                  </a:moveTo>
                  <a:lnTo>
                    <a:pt x="16002" y="32004"/>
                  </a:lnTo>
                  <a:lnTo>
                    <a:pt x="17526" y="34290"/>
                  </a:lnTo>
                  <a:lnTo>
                    <a:pt x="1524" y="23622"/>
                  </a:lnTo>
                  <a:lnTo>
                    <a:pt x="0" y="22098"/>
                  </a:lnTo>
                  <a:lnTo>
                    <a:pt x="5334" y="22098"/>
                  </a:lnTo>
                  <a:lnTo>
                    <a:pt x="9144" y="22860"/>
                  </a:lnTo>
                  <a:lnTo>
                    <a:pt x="14478" y="24383"/>
                  </a:lnTo>
                  <a:lnTo>
                    <a:pt x="20574" y="25907"/>
                  </a:lnTo>
                  <a:lnTo>
                    <a:pt x="26670" y="26669"/>
                  </a:lnTo>
                  <a:lnTo>
                    <a:pt x="32766" y="25907"/>
                  </a:lnTo>
                  <a:lnTo>
                    <a:pt x="37338" y="25907"/>
                  </a:lnTo>
                  <a:lnTo>
                    <a:pt x="36576" y="22859"/>
                  </a:lnTo>
                  <a:lnTo>
                    <a:pt x="37338" y="19049"/>
                  </a:lnTo>
                  <a:lnTo>
                    <a:pt x="37338" y="18287"/>
                  </a:lnTo>
                  <a:lnTo>
                    <a:pt x="37338" y="17525"/>
                  </a:lnTo>
                  <a:lnTo>
                    <a:pt x="34290" y="16763"/>
                  </a:lnTo>
                  <a:lnTo>
                    <a:pt x="28956" y="15239"/>
                  </a:lnTo>
                  <a:lnTo>
                    <a:pt x="25908" y="17525"/>
                  </a:lnTo>
                  <a:lnTo>
                    <a:pt x="19812" y="21336"/>
                  </a:lnTo>
                  <a:lnTo>
                    <a:pt x="15240" y="31242"/>
                  </a:lnTo>
                  <a:lnTo>
                    <a:pt x="12192" y="38100"/>
                  </a:lnTo>
                  <a:lnTo>
                    <a:pt x="9144" y="42672"/>
                  </a:lnTo>
                  <a:lnTo>
                    <a:pt x="9906" y="49530"/>
                  </a:lnTo>
                  <a:lnTo>
                    <a:pt x="9144" y="41148"/>
                  </a:lnTo>
                </a:path>
              </a:pathLst>
            </a:custGeom>
            <a:noFill/>
            <a:ln cap="flat" cmpd="sng" w="22900">
              <a:solidFill>
                <a:srgbClr val="8000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0" name="Google Shape;3440;p94"/>
            <p:cNvSpPr/>
            <p:nvPr/>
          </p:nvSpPr>
          <p:spPr>
            <a:xfrm>
              <a:off x="2644140" y="6188963"/>
              <a:ext cx="41275" cy="59689"/>
            </a:xfrm>
            <a:custGeom>
              <a:rect b="b" l="l" r="r" t="t"/>
              <a:pathLst>
                <a:path extrusionOk="0" h="59689" w="41275">
                  <a:moveTo>
                    <a:pt x="0" y="17525"/>
                  </a:moveTo>
                  <a:lnTo>
                    <a:pt x="6548" y="9120"/>
                  </a:lnTo>
                  <a:lnTo>
                    <a:pt x="11810" y="4000"/>
                  </a:lnTo>
                  <a:lnTo>
                    <a:pt x="18216" y="1452"/>
                  </a:lnTo>
                  <a:lnTo>
                    <a:pt x="28193" y="761"/>
                  </a:lnTo>
                  <a:lnTo>
                    <a:pt x="38099" y="0"/>
                  </a:lnTo>
                  <a:lnTo>
                    <a:pt x="40386" y="6095"/>
                  </a:lnTo>
                  <a:lnTo>
                    <a:pt x="41148" y="15239"/>
                  </a:lnTo>
                  <a:lnTo>
                    <a:pt x="40993" y="24193"/>
                  </a:lnTo>
                  <a:lnTo>
                    <a:pt x="39338" y="32003"/>
                  </a:lnTo>
                  <a:lnTo>
                    <a:pt x="36111" y="39242"/>
                  </a:lnTo>
                  <a:lnTo>
                    <a:pt x="31242" y="46481"/>
                  </a:lnTo>
                  <a:lnTo>
                    <a:pt x="30480" y="47243"/>
                  </a:lnTo>
                  <a:lnTo>
                    <a:pt x="19812" y="59435"/>
                  </a:lnTo>
                  <a:lnTo>
                    <a:pt x="16764" y="55625"/>
                  </a:lnTo>
                  <a:lnTo>
                    <a:pt x="16002" y="54101"/>
                  </a:lnTo>
                  <a:lnTo>
                    <a:pt x="16002" y="53339"/>
                  </a:lnTo>
                  <a:lnTo>
                    <a:pt x="16002" y="51815"/>
                  </a:lnTo>
                </a:path>
              </a:pathLst>
            </a:custGeom>
            <a:noFill/>
            <a:ln cap="flat" cmpd="sng" w="22900">
              <a:solidFill>
                <a:srgbClr val="8000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1" name="Google Shape;3441;p94"/>
            <p:cNvSpPr/>
            <p:nvPr/>
          </p:nvSpPr>
          <p:spPr>
            <a:xfrm>
              <a:off x="2686812" y="6156959"/>
              <a:ext cx="52069" cy="64770"/>
            </a:xfrm>
            <a:custGeom>
              <a:rect b="b" l="l" r="r" t="t"/>
              <a:pathLst>
                <a:path extrusionOk="0" h="64770" w="52069">
                  <a:moveTo>
                    <a:pt x="0" y="0"/>
                  </a:moveTo>
                  <a:lnTo>
                    <a:pt x="2178" y="9703"/>
                  </a:lnTo>
                  <a:lnTo>
                    <a:pt x="4286" y="19335"/>
                  </a:lnTo>
                  <a:lnTo>
                    <a:pt x="6536" y="28825"/>
                  </a:lnTo>
                  <a:lnTo>
                    <a:pt x="9144" y="38100"/>
                  </a:lnTo>
                  <a:lnTo>
                    <a:pt x="10727" y="44386"/>
                  </a:lnTo>
                  <a:lnTo>
                    <a:pt x="13239" y="51816"/>
                  </a:lnTo>
                  <a:lnTo>
                    <a:pt x="16752" y="58674"/>
                  </a:lnTo>
                  <a:lnTo>
                    <a:pt x="21336" y="63246"/>
                  </a:lnTo>
                  <a:lnTo>
                    <a:pt x="27693" y="64734"/>
                  </a:lnTo>
                  <a:lnTo>
                    <a:pt x="33909" y="63150"/>
                  </a:lnTo>
                  <a:lnTo>
                    <a:pt x="39552" y="59709"/>
                  </a:lnTo>
                  <a:lnTo>
                    <a:pt x="44196" y="55626"/>
                  </a:lnTo>
                  <a:lnTo>
                    <a:pt x="46482" y="52578"/>
                  </a:lnTo>
                  <a:lnTo>
                    <a:pt x="49530" y="50292"/>
                  </a:lnTo>
                  <a:lnTo>
                    <a:pt x="51816" y="47244"/>
                  </a:lnTo>
                </a:path>
              </a:pathLst>
            </a:custGeom>
            <a:noFill/>
            <a:ln cap="flat" cmpd="sng" w="22900">
              <a:solidFill>
                <a:srgbClr val="8000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442" name="Google Shape;3442;p94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2772156" y="6118072"/>
              <a:ext cx="131089" cy="762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443" name="Google Shape;3443;p94"/>
            <p:cNvSpPr/>
            <p:nvPr/>
          </p:nvSpPr>
          <p:spPr>
            <a:xfrm>
              <a:off x="2952750" y="6028181"/>
              <a:ext cx="78739" cy="125095"/>
            </a:xfrm>
            <a:custGeom>
              <a:rect b="b" l="l" r="r" t="t"/>
              <a:pathLst>
                <a:path extrusionOk="0" h="125095" w="78739">
                  <a:moveTo>
                    <a:pt x="0" y="44958"/>
                  </a:moveTo>
                  <a:lnTo>
                    <a:pt x="32766" y="68580"/>
                  </a:lnTo>
                  <a:lnTo>
                    <a:pt x="40386" y="115824"/>
                  </a:lnTo>
                  <a:lnTo>
                    <a:pt x="32766" y="124968"/>
                  </a:lnTo>
                  <a:lnTo>
                    <a:pt x="28194" y="121920"/>
                  </a:lnTo>
                  <a:lnTo>
                    <a:pt x="44958" y="78486"/>
                  </a:lnTo>
                  <a:lnTo>
                    <a:pt x="51470" y="69330"/>
                  </a:lnTo>
                  <a:lnTo>
                    <a:pt x="74187" y="34492"/>
                  </a:lnTo>
                  <a:lnTo>
                    <a:pt x="78259" y="20038"/>
                  </a:lnTo>
                  <a:lnTo>
                    <a:pt x="77723" y="12954"/>
                  </a:lnTo>
                  <a:lnTo>
                    <a:pt x="74675" y="3810"/>
                  </a:lnTo>
                  <a:lnTo>
                    <a:pt x="64007" y="2286"/>
                  </a:lnTo>
                  <a:lnTo>
                    <a:pt x="56387" y="1524"/>
                  </a:lnTo>
                  <a:lnTo>
                    <a:pt x="49529" y="762"/>
                  </a:lnTo>
                  <a:lnTo>
                    <a:pt x="41909" y="762"/>
                  </a:lnTo>
                  <a:lnTo>
                    <a:pt x="35051" y="0"/>
                  </a:lnTo>
                </a:path>
              </a:pathLst>
            </a:custGeom>
            <a:noFill/>
            <a:ln cap="flat" cmpd="sng" w="22900">
              <a:solidFill>
                <a:srgbClr val="8000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4" name="Google Shape;3444;p94"/>
            <p:cNvSpPr/>
            <p:nvPr/>
          </p:nvSpPr>
          <p:spPr>
            <a:xfrm>
              <a:off x="2497074" y="6260591"/>
              <a:ext cx="125094" cy="54610"/>
            </a:xfrm>
            <a:custGeom>
              <a:rect b="b" l="l" r="r" t="t"/>
              <a:pathLst>
                <a:path extrusionOk="0" h="54610" w="125094">
                  <a:moveTo>
                    <a:pt x="0" y="54101"/>
                  </a:moveTo>
                  <a:lnTo>
                    <a:pt x="14859" y="48184"/>
                  </a:lnTo>
                  <a:lnTo>
                    <a:pt x="29718" y="42767"/>
                  </a:lnTo>
                  <a:lnTo>
                    <a:pt x="44576" y="37492"/>
                  </a:lnTo>
                  <a:lnTo>
                    <a:pt x="59436" y="32003"/>
                  </a:lnTo>
                  <a:lnTo>
                    <a:pt x="73032" y="26169"/>
                  </a:lnTo>
                  <a:lnTo>
                    <a:pt x="86486" y="20192"/>
                  </a:lnTo>
                  <a:lnTo>
                    <a:pt x="99941" y="14216"/>
                  </a:lnTo>
                  <a:lnTo>
                    <a:pt x="113538" y="8381"/>
                  </a:lnTo>
                  <a:lnTo>
                    <a:pt x="122682" y="4571"/>
                  </a:lnTo>
                  <a:lnTo>
                    <a:pt x="120396" y="4571"/>
                  </a:lnTo>
                  <a:lnTo>
                    <a:pt x="124968" y="0"/>
                  </a:lnTo>
                </a:path>
              </a:pathLst>
            </a:custGeom>
            <a:noFill/>
            <a:ln cap="flat" cmpd="sng" w="22900">
              <a:solidFill>
                <a:srgbClr val="008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5" name="Google Shape;3445;p94"/>
            <p:cNvSpPr/>
            <p:nvPr/>
          </p:nvSpPr>
          <p:spPr>
            <a:xfrm>
              <a:off x="2505456" y="6358889"/>
              <a:ext cx="13969" cy="46989"/>
            </a:xfrm>
            <a:custGeom>
              <a:rect b="b" l="l" r="r" t="t"/>
              <a:pathLst>
                <a:path extrusionOk="0" h="46989" w="13969">
                  <a:moveTo>
                    <a:pt x="0" y="0"/>
                  </a:moveTo>
                  <a:lnTo>
                    <a:pt x="2833" y="7322"/>
                  </a:lnTo>
                  <a:lnTo>
                    <a:pt x="5524" y="14573"/>
                  </a:lnTo>
                  <a:lnTo>
                    <a:pt x="7929" y="21967"/>
                  </a:lnTo>
                  <a:lnTo>
                    <a:pt x="9906" y="29717"/>
                  </a:lnTo>
                  <a:lnTo>
                    <a:pt x="11430" y="35051"/>
                  </a:lnTo>
                  <a:lnTo>
                    <a:pt x="11430" y="41147"/>
                  </a:lnTo>
                  <a:lnTo>
                    <a:pt x="12954" y="46481"/>
                  </a:lnTo>
                  <a:lnTo>
                    <a:pt x="13716" y="46481"/>
                  </a:lnTo>
                </a:path>
              </a:pathLst>
            </a:custGeom>
            <a:noFill/>
            <a:ln cap="flat" cmpd="sng" w="22900">
              <a:solidFill>
                <a:srgbClr val="008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6" name="Google Shape;3446;p94"/>
            <p:cNvSpPr/>
            <p:nvPr/>
          </p:nvSpPr>
          <p:spPr>
            <a:xfrm>
              <a:off x="2519172" y="6332219"/>
              <a:ext cx="27939" cy="67310"/>
            </a:xfrm>
            <a:custGeom>
              <a:rect b="b" l="l" r="r" t="t"/>
              <a:pathLst>
                <a:path extrusionOk="0" h="67310" w="27939">
                  <a:moveTo>
                    <a:pt x="0" y="0"/>
                  </a:moveTo>
                  <a:lnTo>
                    <a:pt x="4262" y="11394"/>
                  </a:lnTo>
                  <a:lnTo>
                    <a:pt x="8953" y="22002"/>
                  </a:lnTo>
                  <a:lnTo>
                    <a:pt x="13930" y="32468"/>
                  </a:lnTo>
                  <a:lnTo>
                    <a:pt x="19050" y="43433"/>
                  </a:lnTo>
                  <a:lnTo>
                    <a:pt x="22860" y="51053"/>
                  </a:lnTo>
                  <a:lnTo>
                    <a:pt x="25146" y="58674"/>
                  </a:lnTo>
                  <a:lnTo>
                    <a:pt x="27432" y="67056"/>
                  </a:lnTo>
                </a:path>
              </a:pathLst>
            </a:custGeom>
            <a:noFill/>
            <a:ln cap="flat" cmpd="sng" w="22900">
              <a:solidFill>
                <a:srgbClr val="008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7" name="Google Shape;3447;p94"/>
            <p:cNvSpPr/>
            <p:nvPr/>
          </p:nvSpPr>
          <p:spPr>
            <a:xfrm>
              <a:off x="2559558" y="6342125"/>
              <a:ext cx="53339" cy="45720"/>
            </a:xfrm>
            <a:custGeom>
              <a:rect b="b" l="l" r="r" t="t"/>
              <a:pathLst>
                <a:path extrusionOk="0" h="45720" w="53339">
                  <a:moveTo>
                    <a:pt x="0" y="6858"/>
                  </a:moveTo>
                  <a:lnTo>
                    <a:pt x="16764" y="44196"/>
                  </a:lnTo>
                  <a:lnTo>
                    <a:pt x="19050" y="44196"/>
                  </a:lnTo>
                  <a:lnTo>
                    <a:pt x="24384" y="45720"/>
                  </a:lnTo>
                  <a:lnTo>
                    <a:pt x="25908" y="41910"/>
                  </a:lnTo>
                  <a:lnTo>
                    <a:pt x="26670" y="39624"/>
                  </a:lnTo>
                  <a:lnTo>
                    <a:pt x="27432" y="34290"/>
                  </a:lnTo>
                  <a:lnTo>
                    <a:pt x="27432" y="30480"/>
                  </a:lnTo>
                  <a:lnTo>
                    <a:pt x="27432" y="25908"/>
                  </a:lnTo>
                  <a:lnTo>
                    <a:pt x="30480" y="24384"/>
                  </a:lnTo>
                  <a:lnTo>
                    <a:pt x="34290" y="22860"/>
                  </a:lnTo>
                  <a:lnTo>
                    <a:pt x="37338" y="26670"/>
                  </a:lnTo>
                  <a:lnTo>
                    <a:pt x="39624" y="28194"/>
                  </a:lnTo>
                  <a:lnTo>
                    <a:pt x="43434" y="29718"/>
                  </a:lnTo>
                  <a:lnTo>
                    <a:pt x="47244" y="29718"/>
                  </a:lnTo>
                  <a:lnTo>
                    <a:pt x="51053" y="30480"/>
                  </a:lnTo>
                  <a:lnTo>
                    <a:pt x="52339" y="22609"/>
                  </a:lnTo>
                  <a:lnTo>
                    <a:pt x="52768" y="14954"/>
                  </a:lnTo>
                  <a:lnTo>
                    <a:pt x="52339" y="7441"/>
                  </a:lnTo>
                  <a:lnTo>
                    <a:pt x="51053" y="0"/>
                  </a:lnTo>
                </a:path>
              </a:pathLst>
            </a:custGeom>
            <a:noFill/>
            <a:ln cap="flat" cmpd="sng" w="22900">
              <a:solidFill>
                <a:srgbClr val="008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8" name="Google Shape;3448;p94"/>
            <p:cNvSpPr/>
            <p:nvPr/>
          </p:nvSpPr>
          <p:spPr>
            <a:xfrm>
              <a:off x="2602230" y="6298691"/>
              <a:ext cx="26669" cy="28575"/>
            </a:xfrm>
            <a:custGeom>
              <a:rect b="b" l="l" r="r" t="t"/>
              <a:pathLst>
                <a:path extrusionOk="0" h="28575" w="26669">
                  <a:moveTo>
                    <a:pt x="0" y="7619"/>
                  </a:moveTo>
                  <a:lnTo>
                    <a:pt x="2286" y="14477"/>
                  </a:lnTo>
                  <a:lnTo>
                    <a:pt x="3048" y="21335"/>
                  </a:lnTo>
                  <a:lnTo>
                    <a:pt x="8382" y="26669"/>
                  </a:lnTo>
                  <a:lnTo>
                    <a:pt x="9144" y="27431"/>
                  </a:lnTo>
                  <a:lnTo>
                    <a:pt x="9144" y="28193"/>
                  </a:lnTo>
                  <a:lnTo>
                    <a:pt x="9906" y="27431"/>
                  </a:lnTo>
                  <a:lnTo>
                    <a:pt x="8382" y="22097"/>
                  </a:lnTo>
                  <a:lnTo>
                    <a:pt x="5334" y="19811"/>
                  </a:lnTo>
                  <a:lnTo>
                    <a:pt x="2286" y="15239"/>
                  </a:lnTo>
                  <a:lnTo>
                    <a:pt x="1524" y="14477"/>
                  </a:lnTo>
                  <a:lnTo>
                    <a:pt x="1524" y="12953"/>
                  </a:lnTo>
                  <a:lnTo>
                    <a:pt x="762" y="11429"/>
                  </a:lnTo>
                  <a:lnTo>
                    <a:pt x="4572" y="11429"/>
                  </a:lnTo>
                  <a:lnTo>
                    <a:pt x="9144" y="12191"/>
                  </a:lnTo>
                  <a:lnTo>
                    <a:pt x="12954" y="12191"/>
                  </a:lnTo>
                  <a:lnTo>
                    <a:pt x="16764" y="12191"/>
                  </a:lnTo>
                  <a:lnTo>
                    <a:pt x="19050" y="11429"/>
                  </a:lnTo>
                  <a:lnTo>
                    <a:pt x="20574" y="7619"/>
                  </a:lnTo>
                  <a:lnTo>
                    <a:pt x="21336" y="3809"/>
                  </a:lnTo>
                  <a:lnTo>
                    <a:pt x="20574" y="3047"/>
                  </a:lnTo>
                  <a:lnTo>
                    <a:pt x="20574" y="0"/>
                  </a:lnTo>
                  <a:lnTo>
                    <a:pt x="20574" y="6857"/>
                  </a:lnTo>
                  <a:lnTo>
                    <a:pt x="20574" y="13715"/>
                  </a:lnTo>
                  <a:lnTo>
                    <a:pt x="24384" y="19811"/>
                  </a:lnTo>
                  <a:lnTo>
                    <a:pt x="25146" y="20573"/>
                  </a:lnTo>
                  <a:lnTo>
                    <a:pt x="25908" y="21335"/>
                  </a:lnTo>
                  <a:lnTo>
                    <a:pt x="26670" y="22097"/>
                  </a:lnTo>
                </a:path>
              </a:pathLst>
            </a:custGeom>
            <a:noFill/>
            <a:ln cap="flat" cmpd="sng" w="22900">
              <a:solidFill>
                <a:srgbClr val="008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9" name="Google Shape;3449;p94"/>
            <p:cNvSpPr/>
            <p:nvPr/>
          </p:nvSpPr>
          <p:spPr>
            <a:xfrm>
              <a:off x="2653284" y="6293357"/>
              <a:ext cx="28575" cy="69850"/>
            </a:xfrm>
            <a:custGeom>
              <a:rect b="b" l="l" r="r" t="t"/>
              <a:pathLst>
                <a:path extrusionOk="0" h="69850" w="28575">
                  <a:moveTo>
                    <a:pt x="0" y="0"/>
                  </a:moveTo>
                  <a:lnTo>
                    <a:pt x="4119" y="9596"/>
                  </a:lnTo>
                  <a:lnTo>
                    <a:pt x="8382" y="19049"/>
                  </a:lnTo>
                  <a:lnTo>
                    <a:pt x="12644" y="28503"/>
                  </a:lnTo>
                  <a:lnTo>
                    <a:pt x="16764" y="38099"/>
                  </a:lnTo>
                  <a:lnTo>
                    <a:pt x="19502" y="45077"/>
                  </a:lnTo>
                  <a:lnTo>
                    <a:pt x="22098" y="52197"/>
                  </a:lnTo>
                  <a:lnTo>
                    <a:pt x="24693" y="59316"/>
                  </a:lnTo>
                  <a:lnTo>
                    <a:pt x="27432" y="66294"/>
                  </a:lnTo>
                  <a:lnTo>
                    <a:pt x="27432" y="67818"/>
                  </a:lnTo>
                  <a:lnTo>
                    <a:pt x="27432" y="68580"/>
                  </a:lnTo>
                  <a:lnTo>
                    <a:pt x="28194" y="69342"/>
                  </a:lnTo>
                </a:path>
              </a:pathLst>
            </a:custGeom>
            <a:noFill/>
            <a:ln cap="flat" cmpd="sng" w="22900">
              <a:solidFill>
                <a:srgbClr val="008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0" name="Google Shape;3450;p94"/>
            <p:cNvSpPr/>
            <p:nvPr/>
          </p:nvSpPr>
          <p:spPr>
            <a:xfrm>
              <a:off x="2685288" y="6269735"/>
              <a:ext cx="25400" cy="104775"/>
            </a:xfrm>
            <a:custGeom>
              <a:rect b="b" l="l" r="r" t="t"/>
              <a:pathLst>
                <a:path extrusionOk="0" h="104775" w="25400">
                  <a:moveTo>
                    <a:pt x="0" y="0"/>
                  </a:moveTo>
                  <a:lnTo>
                    <a:pt x="3667" y="12453"/>
                  </a:lnTo>
                  <a:lnTo>
                    <a:pt x="7620" y="24765"/>
                  </a:lnTo>
                  <a:lnTo>
                    <a:pt x="11572" y="37076"/>
                  </a:lnTo>
                  <a:lnTo>
                    <a:pt x="23491" y="85213"/>
                  </a:lnTo>
                  <a:lnTo>
                    <a:pt x="25146" y="99822"/>
                  </a:lnTo>
                  <a:lnTo>
                    <a:pt x="25146" y="102108"/>
                  </a:lnTo>
                  <a:lnTo>
                    <a:pt x="25146" y="104394"/>
                  </a:lnTo>
                </a:path>
              </a:pathLst>
            </a:custGeom>
            <a:noFill/>
            <a:ln cap="flat" cmpd="sng" w="22900">
              <a:solidFill>
                <a:srgbClr val="008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1" name="Google Shape;3451;p94"/>
            <p:cNvSpPr/>
            <p:nvPr/>
          </p:nvSpPr>
          <p:spPr>
            <a:xfrm>
              <a:off x="3010662" y="6275831"/>
              <a:ext cx="25400" cy="67310"/>
            </a:xfrm>
            <a:custGeom>
              <a:rect b="b" l="l" r="r" t="t"/>
              <a:pathLst>
                <a:path extrusionOk="0" h="67310" w="25400">
                  <a:moveTo>
                    <a:pt x="0" y="0"/>
                  </a:moveTo>
                  <a:lnTo>
                    <a:pt x="7620" y="38099"/>
                  </a:lnTo>
                  <a:lnTo>
                    <a:pt x="21336" y="63245"/>
                  </a:lnTo>
                  <a:lnTo>
                    <a:pt x="22860" y="66293"/>
                  </a:lnTo>
                  <a:lnTo>
                    <a:pt x="22860" y="67055"/>
                  </a:lnTo>
                  <a:lnTo>
                    <a:pt x="25146" y="67055"/>
                  </a:lnTo>
                </a:path>
              </a:pathLst>
            </a:custGeom>
            <a:noFill/>
            <a:ln cap="flat" cmpd="sng" w="22900">
              <a:solidFill>
                <a:srgbClr val="008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2" name="Google Shape;3452;p94"/>
            <p:cNvSpPr/>
            <p:nvPr/>
          </p:nvSpPr>
          <p:spPr>
            <a:xfrm>
              <a:off x="3025902" y="6265925"/>
              <a:ext cx="29210" cy="78739"/>
            </a:xfrm>
            <a:custGeom>
              <a:rect b="b" l="l" r="r" t="t"/>
              <a:pathLst>
                <a:path extrusionOk="0" h="78739" w="29210">
                  <a:moveTo>
                    <a:pt x="0" y="0"/>
                  </a:moveTo>
                  <a:lnTo>
                    <a:pt x="14478" y="43434"/>
                  </a:lnTo>
                  <a:lnTo>
                    <a:pt x="21240" y="58959"/>
                  </a:lnTo>
                  <a:lnTo>
                    <a:pt x="24443" y="66472"/>
                  </a:lnTo>
                  <a:lnTo>
                    <a:pt x="27432" y="73914"/>
                  </a:lnTo>
                  <a:lnTo>
                    <a:pt x="27432" y="75438"/>
                  </a:lnTo>
                  <a:lnTo>
                    <a:pt x="28194" y="76962"/>
                  </a:lnTo>
                  <a:lnTo>
                    <a:pt x="28956" y="78486"/>
                  </a:lnTo>
                </a:path>
              </a:pathLst>
            </a:custGeom>
            <a:noFill/>
            <a:ln cap="flat" cmpd="sng" w="22900">
              <a:solidFill>
                <a:srgbClr val="008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3" name="Google Shape;3453;p94"/>
            <p:cNvSpPr/>
            <p:nvPr/>
          </p:nvSpPr>
          <p:spPr>
            <a:xfrm>
              <a:off x="3065526" y="6252971"/>
              <a:ext cx="57150" cy="60325"/>
            </a:xfrm>
            <a:custGeom>
              <a:rect b="b" l="l" r="r" t="t"/>
              <a:pathLst>
                <a:path extrusionOk="0" h="60325" w="57150">
                  <a:moveTo>
                    <a:pt x="0" y="24384"/>
                  </a:moveTo>
                  <a:lnTo>
                    <a:pt x="19812" y="57150"/>
                  </a:lnTo>
                  <a:lnTo>
                    <a:pt x="26670" y="60198"/>
                  </a:lnTo>
                  <a:lnTo>
                    <a:pt x="31242" y="59436"/>
                  </a:lnTo>
                  <a:lnTo>
                    <a:pt x="37338" y="57912"/>
                  </a:lnTo>
                  <a:lnTo>
                    <a:pt x="35814" y="49530"/>
                  </a:lnTo>
                  <a:lnTo>
                    <a:pt x="36576" y="45720"/>
                  </a:lnTo>
                  <a:lnTo>
                    <a:pt x="36576" y="41910"/>
                  </a:lnTo>
                  <a:lnTo>
                    <a:pt x="35814" y="35052"/>
                  </a:lnTo>
                  <a:lnTo>
                    <a:pt x="38100" y="32004"/>
                  </a:lnTo>
                  <a:lnTo>
                    <a:pt x="40386" y="30480"/>
                  </a:lnTo>
                  <a:lnTo>
                    <a:pt x="46482" y="31242"/>
                  </a:lnTo>
                  <a:lnTo>
                    <a:pt x="48768" y="31242"/>
                  </a:lnTo>
                  <a:lnTo>
                    <a:pt x="51053" y="31242"/>
                  </a:lnTo>
                  <a:lnTo>
                    <a:pt x="53340" y="32004"/>
                  </a:lnTo>
                  <a:lnTo>
                    <a:pt x="56388" y="32004"/>
                  </a:lnTo>
                  <a:lnTo>
                    <a:pt x="57150" y="27432"/>
                  </a:lnTo>
                  <a:lnTo>
                    <a:pt x="57150" y="22098"/>
                  </a:lnTo>
                  <a:lnTo>
                    <a:pt x="57150" y="16764"/>
                  </a:lnTo>
                  <a:lnTo>
                    <a:pt x="57150" y="11430"/>
                  </a:lnTo>
                  <a:lnTo>
                    <a:pt x="56388" y="6096"/>
                  </a:lnTo>
                  <a:lnTo>
                    <a:pt x="55626" y="0"/>
                  </a:lnTo>
                </a:path>
              </a:pathLst>
            </a:custGeom>
            <a:noFill/>
            <a:ln cap="flat" cmpd="sng" w="22900">
              <a:solidFill>
                <a:srgbClr val="008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4" name="Google Shape;3454;p94"/>
            <p:cNvSpPr/>
            <p:nvPr/>
          </p:nvSpPr>
          <p:spPr>
            <a:xfrm>
              <a:off x="3125724" y="6209537"/>
              <a:ext cx="26035" cy="31750"/>
            </a:xfrm>
            <a:custGeom>
              <a:rect b="b" l="l" r="r" t="t"/>
              <a:pathLst>
                <a:path extrusionOk="0" h="31750" w="26035">
                  <a:moveTo>
                    <a:pt x="0" y="7620"/>
                  </a:moveTo>
                  <a:lnTo>
                    <a:pt x="3048" y="12954"/>
                  </a:lnTo>
                  <a:lnTo>
                    <a:pt x="9144" y="21336"/>
                  </a:lnTo>
                  <a:lnTo>
                    <a:pt x="11430" y="28194"/>
                  </a:lnTo>
                  <a:lnTo>
                    <a:pt x="11430" y="29718"/>
                  </a:lnTo>
                  <a:lnTo>
                    <a:pt x="12192" y="29718"/>
                  </a:lnTo>
                  <a:lnTo>
                    <a:pt x="11430" y="31242"/>
                  </a:lnTo>
                  <a:lnTo>
                    <a:pt x="8382" y="29718"/>
                  </a:lnTo>
                  <a:lnTo>
                    <a:pt x="6858" y="28956"/>
                  </a:lnTo>
                  <a:lnTo>
                    <a:pt x="3810" y="25908"/>
                  </a:lnTo>
                  <a:lnTo>
                    <a:pt x="1524" y="22860"/>
                  </a:lnTo>
                  <a:lnTo>
                    <a:pt x="2286" y="22098"/>
                  </a:lnTo>
                  <a:lnTo>
                    <a:pt x="762" y="19812"/>
                  </a:lnTo>
                  <a:lnTo>
                    <a:pt x="5334" y="19812"/>
                  </a:lnTo>
                  <a:lnTo>
                    <a:pt x="22098" y="22098"/>
                  </a:lnTo>
                  <a:lnTo>
                    <a:pt x="23622" y="17526"/>
                  </a:lnTo>
                  <a:lnTo>
                    <a:pt x="25146" y="14478"/>
                  </a:lnTo>
                  <a:lnTo>
                    <a:pt x="25908" y="9906"/>
                  </a:lnTo>
                  <a:lnTo>
                    <a:pt x="25146" y="6096"/>
                  </a:lnTo>
                  <a:lnTo>
                    <a:pt x="24384" y="2286"/>
                  </a:lnTo>
                  <a:lnTo>
                    <a:pt x="22098" y="2286"/>
                  </a:lnTo>
                  <a:lnTo>
                    <a:pt x="20574" y="0"/>
                  </a:lnTo>
                  <a:lnTo>
                    <a:pt x="20574" y="1524"/>
                  </a:lnTo>
                  <a:lnTo>
                    <a:pt x="19050" y="6096"/>
                  </a:lnTo>
                  <a:lnTo>
                    <a:pt x="19812" y="8382"/>
                  </a:lnTo>
                  <a:lnTo>
                    <a:pt x="21336" y="11430"/>
                  </a:lnTo>
                  <a:lnTo>
                    <a:pt x="22098" y="12192"/>
                  </a:lnTo>
                  <a:lnTo>
                    <a:pt x="23622" y="13716"/>
                  </a:lnTo>
                </a:path>
              </a:pathLst>
            </a:custGeom>
            <a:noFill/>
            <a:ln cap="flat" cmpd="sng" w="22900">
              <a:solidFill>
                <a:srgbClr val="008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5" name="Google Shape;3455;p94"/>
            <p:cNvSpPr/>
            <p:nvPr/>
          </p:nvSpPr>
          <p:spPr>
            <a:xfrm>
              <a:off x="3177540" y="6179819"/>
              <a:ext cx="24764" cy="73660"/>
            </a:xfrm>
            <a:custGeom>
              <a:rect b="b" l="l" r="r" t="t"/>
              <a:pathLst>
                <a:path extrusionOk="0" h="73660" w="24764">
                  <a:moveTo>
                    <a:pt x="0" y="0"/>
                  </a:moveTo>
                  <a:lnTo>
                    <a:pt x="2869" y="9024"/>
                  </a:lnTo>
                  <a:lnTo>
                    <a:pt x="5810" y="17907"/>
                  </a:lnTo>
                  <a:lnTo>
                    <a:pt x="8893" y="26789"/>
                  </a:lnTo>
                  <a:lnTo>
                    <a:pt x="12192" y="35814"/>
                  </a:lnTo>
                  <a:lnTo>
                    <a:pt x="14799" y="43243"/>
                  </a:lnTo>
                  <a:lnTo>
                    <a:pt x="17049" y="50672"/>
                  </a:lnTo>
                  <a:lnTo>
                    <a:pt x="19157" y="58102"/>
                  </a:lnTo>
                  <a:lnTo>
                    <a:pt x="21336" y="65532"/>
                  </a:lnTo>
                  <a:lnTo>
                    <a:pt x="22860" y="70104"/>
                  </a:lnTo>
                  <a:lnTo>
                    <a:pt x="22098" y="73152"/>
                  </a:lnTo>
                  <a:lnTo>
                    <a:pt x="24384" y="70104"/>
                  </a:lnTo>
                </a:path>
              </a:pathLst>
            </a:custGeom>
            <a:noFill/>
            <a:ln cap="flat" cmpd="sng" w="22900">
              <a:solidFill>
                <a:srgbClr val="008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6" name="Google Shape;3456;p94"/>
            <p:cNvSpPr/>
            <p:nvPr/>
          </p:nvSpPr>
          <p:spPr>
            <a:xfrm>
              <a:off x="3203436" y="6163817"/>
              <a:ext cx="29210" cy="105410"/>
            </a:xfrm>
            <a:custGeom>
              <a:rect b="b" l="l" r="r" t="t"/>
              <a:pathLst>
                <a:path extrusionOk="0" h="105410" w="29210">
                  <a:moveTo>
                    <a:pt x="1535" y="0"/>
                  </a:moveTo>
                  <a:lnTo>
                    <a:pt x="0" y="11465"/>
                  </a:lnTo>
                  <a:lnTo>
                    <a:pt x="107" y="20859"/>
                  </a:lnTo>
                  <a:lnTo>
                    <a:pt x="2071" y="30110"/>
                  </a:lnTo>
                  <a:lnTo>
                    <a:pt x="6107" y="41147"/>
                  </a:lnTo>
                  <a:lnTo>
                    <a:pt x="9894" y="50303"/>
                  </a:lnTo>
                  <a:lnTo>
                    <a:pt x="14108" y="59531"/>
                  </a:lnTo>
                  <a:lnTo>
                    <a:pt x="18323" y="68901"/>
                  </a:lnTo>
                  <a:lnTo>
                    <a:pt x="22109" y="78485"/>
                  </a:lnTo>
                  <a:lnTo>
                    <a:pt x="24455" y="84260"/>
                  </a:lnTo>
                  <a:lnTo>
                    <a:pt x="27158" y="91535"/>
                  </a:lnTo>
                  <a:lnTo>
                    <a:pt x="28860" y="98952"/>
                  </a:lnTo>
                  <a:lnTo>
                    <a:pt x="28205" y="105155"/>
                  </a:lnTo>
                  <a:lnTo>
                    <a:pt x="27443" y="105155"/>
                  </a:lnTo>
                  <a:lnTo>
                    <a:pt x="26681" y="105155"/>
                  </a:lnTo>
                </a:path>
              </a:pathLst>
            </a:custGeom>
            <a:noFill/>
            <a:ln cap="flat" cmpd="sng" w="22900">
              <a:solidFill>
                <a:srgbClr val="008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7" name="Google Shape;3457;p94"/>
            <p:cNvSpPr/>
            <p:nvPr/>
          </p:nvSpPr>
          <p:spPr>
            <a:xfrm>
              <a:off x="3019044" y="6163055"/>
              <a:ext cx="104775" cy="34925"/>
            </a:xfrm>
            <a:custGeom>
              <a:rect b="b" l="l" r="r" t="t"/>
              <a:pathLst>
                <a:path extrusionOk="0" h="34925" w="104775">
                  <a:moveTo>
                    <a:pt x="0" y="34289"/>
                  </a:moveTo>
                  <a:lnTo>
                    <a:pt x="44958" y="26669"/>
                  </a:lnTo>
                  <a:lnTo>
                    <a:pt x="70866" y="14192"/>
                  </a:lnTo>
                  <a:lnTo>
                    <a:pt x="83748" y="7917"/>
                  </a:lnTo>
                  <a:lnTo>
                    <a:pt x="96773" y="2285"/>
                  </a:lnTo>
                  <a:lnTo>
                    <a:pt x="101346" y="0"/>
                  </a:lnTo>
                  <a:lnTo>
                    <a:pt x="104394" y="1523"/>
                  </a:lnTo>
                </a:path>
              </a:pathLst>
            </a:custGeom>
            <a:noFill/>
            <a:ln cap="flat" cmpd="sng" w="22900">
              <a:solidFill>
                <a:srgbClr val="008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458" name="Google Shape;3458;p94"/>
          <p:cNvGrpSpPr/>
          <p:nvPr/>
        </p:nvGrpSpPr>
        <p:grpSpPr>
          <a:xfrm>
            <a:off x="2096036" y="440926"/>
            <a:ext cx="6580953" cy="956635"/>
            <a:chOff x="3268217" y="2052802"/>
            <a:chExt cx="5889523" cy="1218488"/>
          </a:xfrm>
        </p:grpSpPr>
        <p:grpSp>
          <p:nvGrpSpPr>
            <p:cNvPr id="3459" name="Google Shape;3459;p94"/>
            <p:cNvGrpSpPr/>
            <p:nvPr/>
          </p:nvGrpSpPr>
          <p:grpSpPr>
            <a:xfrm>
              <a:off x="3268217" y="2107703"/>
              <a:ext cx="299720" cy="321944"/>
              <a:chOff x="3268217" y="2107703"/>
              <a:chExt cx="299720" cy="321944"/>
            </a:xfrm>
          </p:grpSpPr>
          <p:pic>
            <p:nvPicPr>
              <p:cNvPr id="3460" name="Google Shape;3460;p94"/>
              <p:cNvPicPr preferRelativeResize="0"/>
              <p:nvPr/>
            </p:nvPicPr>
            <p:blipFill rotWithShape="1">
              <a:blip r:embed="rId12">
                <a:alphaModFix/>
              </a:blip>
              <a:srcRect b="0" l="0" r="0" t="0"/>
              <a:stretch/>
            </p:blipFill>
            <p:spPr>
              <a:xfrm>
                <a:off x="3383254" y="2185009"/>
                <a:ext cx="119684" cy="152069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461" name="Google Shape;3461;p94"/>
              <p:cNvSpPr/>
              <p:nvPr/>
            </p:nvSpPr>
            <p:spPr>
              <a:xfrm>
                <a:off x="3268217" y="2107703"/>
                <a:ext cx="299720" cy="321944"/>
              </a:xfrm>
              <a:custGeom>
                <a:rect b="b" l="l" r="r" t="t"/>
                <a:pathLst>
                  <a:path extrusionOk="0" h="321944" w="299720">
                    <a:moveTo>
                      <a:pt x="201929" y="32754"/>
                    </a:moveTo>
                    <a:lnTo>
                      <a:pt x="186344" y="24133"/>
                    </a:lnTo>
                    <a:lnTo>
                      <a:pt x="170402" y="15228"/>
                    </a:lnTo>
                    <a:lnTo>
                      <a:pt x="154031" y="7465"/>
                    </a:lnTo>
                    <a:lnTo>
                      <a:pt x="137159" y="2274"/>
                    </a:lnTo>
                    <a:lnTo>
                      <a:pt x="123789" y="0"/>
                    </a:lnTo>
                    <a:lnTo>
                      <a:pt x="110204" y="83"/>
                    </a:lnTo>
                    <a:lnTo>
                      <a:pt x="67210" y="18335"/>
                    </a:lnTo>
                    <a:lnTo>
                      <a:pt x="39993" y="46934"/>
                    </a:lnTo>
                    <a:lnTo>
                      <a:pt x="16716" y="85832"/>
                    </a:lnTo>
                    <a:lnTo>
                      <a:pt x="2809" y="133314"/>
                    </a:lnTo>
                    <a:lnTo>
                      <a:pt x="0" y="158484"/>
                    </a:lnTo>
                    <a:lnTo>
                      <a:pt x="821" y="184332"/>
                    </a:lnTo>
                    <a:lnTo>
                      <a:pt x="13608" y="233172"/>
                    </a:lnTo>
                    <a:lnTo>
                      <a:pt x="37052" y="273307"/>
                    </a:lnTo>
                    <a:lnTo>
                      <a:pt x="68865" y="302740"/>
                    </a:lnTo>
                    <a:lnTo>
                      <a:pt x="106799" y="318944"/>
                    </a:lnTo>
                    <a:lnTo>
                      <a:pt x="127825" y="321647"/>
                    </a:lnTo>
                    <a:lnTo>
                      <a:pt x="149137" y="321635"/>
                    </a:lnTo>
                    <a:lnTo>
                      <a:pt x="189523" y="312955"/>
                    </a:lnTo>
                    <a:lnTo>
                      <a:pt x="227671" y="292048"/>
                    </a:lnTo>
                    <a:lnTo>
                      <a:pt x="258806" y="264544"/>
                    </a:lnTo>
                    <a:lnTo>
                      <a:pt x="281785" y="230445"/>
                    </a:lnTo>
                    <a:lnTo>
                      <a:pt x="295060" y="191095"/>
                    </a:lnTo>
                    <a:lnTo>
                      <a:pt x="299204" y="147637"/>
                    </a:lnTo>
                    <a:lnTo>
                      <a:pt x="298703" y="126480"/>
                    </a:lnTo>
                    <a:lnTo>
                      <a:pt x="288702" y="83141"/>
                    </a:lnTo>
                    <a:lnTo>
                      <a:pt x="266699" y="44946"/>
                    </a:lnTo>
                    <a:lnTo>
                      <a:pt x="237648" y="19133"/>
                    </a:lnTo>
                    <a:lnTo>
                      <a:pt x="201167" y="5322"/>
                    </a:lnTo>
                    <a:lnTo>
                      <a:pt x="153804" y="7465"/>
                    </a:lnTo>
                    <a:lnTo>
                      <a:pt x="127253" y="19800"/>
                    </a:lnTo>
                    <a:lnTo>
                      <a:pt x="121157" y="22848"/>
                    </a:lnTo>
                  </a:path>
                </a:pathLst>
              </a:custGeom>
              <a:noFill/>
              <a:ln cap="flat" cmpd="sng" w="2290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462" name="Google Shape;3462;p94"/>
            <p:cNvGrpSpPr/>
            <p:nvPr/>
          </p:nvGrpSpPr>
          <p:grpSpPr>
            <a:xfrm>
              <a:off x="4439374" y="2168626"/>
              <a:ext cx="627188" cy="189026"/>
              <a:chOff x="4439374" y="2168626"/>
              <a:chExt cx="627188" cy="189026"/>
            </a:xfrm>
          </p:grpSpPr>
          <p:pic>
            <p:nvPicPr>
              <p:cNvPr id="3463" name="Google Shape;3463;p94"/>
              <p:cNvPicPr preferRelativeResize="0"/>
              <p:nvPr/>
            </p:nvPicPr>
            <p:blipFill rotWithShape="1">
              <a:blip r:embed="rId13">
                <a:alphaModFix/>
              </a:blip>
              <a:srcRect b="0" l="0" r="0" t="0"/>
              <a:stretch/>
            </p:blipFill>
            <p:spPr>
              <a:xfrm>
                <a:off x="4439374" y="2169007"/>
                <a:ext cx="393254" cy="18864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464" name="Google Shape;3464;p94"/>
              <p:cNvPicPr preferRelativeResize="0"/>
              <p:nvPr/>
            </p:nvPicPr>
            <p:blipFill rotWithShape="1">
              <a:blip r:embed="rId14">
                <a:alphaModFix/>
              </a:blip>
              <a:srcRect b="0" l="0" r="0" t="0"/>
              <a:stretch/>
            </p:blipFill>
            <p:spPr>
              <a:xfrm>
                <a:off x="4852390" y="2168626"/>
                <a:ext cx="214172" cy="140687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3465" name="Google Shape;3465;p94"/>
            <p:cNvGrpSpPr/>
            <p:nvPr/>
          </p:nvGrpSpPr>
          <p:grpSpPr>
            <a:xfrm>
              <a:off x="5322544" y="2052802"/>
              <a:ext cx="970076" cy="234746"/>
              <a:chOff x="5322544" y="2052802"/>
              <a:chExt cx="970076" cy="234746"/>
            </a:xfrm>
          </p:grpSpPr>
          <p:pic>
            <p:nvPicPr>
              <p:cNvPr id="3466" name="Google Shape;3466;p94"/>
              <p:cNvPicPr preferRelativeResize="0"/>
              <p:nvPr/>
            </p:nvPicPr>
            <p:blipFill rotWithShape="1">
              <a:blip r:embed="rId15">
                <a:alphaModFix/>
              </a:blip>
              <a:srcRect b="0" l="0" r="0" t="0"/>
              <a:stretch/>
            </p:blipFill>
            <p:spPr>
              <a:xfrm>
                <a:off x="5322544" y="2115286"/>
                <a:ext cx="384503" cy="17226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467" name="Google Shape;3467;p94"/>
              <p:cNvPicPr preferRelativeResize="0"/>
              <p:nvPr/>
            </p:nvPicPr>
            <p:blipFill rotWithShape="1">
              <a:blip r:embed="rId16">
                <a:alphaModFix/>
              </a:blip>
              <a:srcRect b="0" l="0" r="0" t="0"/>
              <a:stretch/>
            </p:blipFill>
            <p:spPr>
              <a:xfrm>
                <a:off x="5737072" y="2109190"/>
                <a:ext cx="181037" cy="14483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468" name="Google Shape;3468;p94"/>
              <p:cNvPicPr preferRelativeResize="0"/>
              <p:nvPr/>
            </p:nvPicPr>
            <p:blipFill rotWithShape="1">
              <a:blip r:embed="rId17">
                <a:alphaModFix/>
              </a:blip>
              <a:srcRect b="0" l="0" r="0" t="0"/>
              <a:stretch/>
            </p:blipFill>
            <p:spPr>
              <a:xfrm>
                <a:off x="5943574" y="2115286"/>
                <a:ext cx="125780" cy="13873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469" name="Google Shape;3469;p94"/>
              <p:cNvPicPr preferRelativeResize="0"/>
              <p:nvPr/>
            </p:nvPicPr>
            <p:blipFill rotWithShape="1">
              <a:blip r:embed="rId18">
                <a:alphaModFix/>
              </a:blip>
              <a:srcRect b="0" l="0" r="0" t="0"/>
              <a:stretch/>
            </p:blipFill>
            <p:spPr>
              <a:xfrm>
                <a:off x="6089687" y="2052802"/>
                <a:ext cx="202933" cy="18064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3470" name="Google Shape;3470;p94"/>
            <p:cNvSpPr/>
            <p:nvPr/>
          </p:nvSpPr>
          <p:spPr>
            <a:xfrm>
              <a:off x="4531614" y="2404110"/>
              <a:ext cx="433704" cy="22225"/>
            </a:xfrm>
            <a:custGeom>
              <a:rect b="b" l="l" r="r" t="t"/>
              <a:pathLst>
                <a:path extrusionOk="0" h="22225" w="433704">
                  <a:moveTo>
                    <a:pt x="0" y="22098"/>
                  </a:moveTo>
                  <a:lnTo>
                    <a:pt x="18740" y="21216"/>
                  </a:lnTo>
                  <a:lnTo>
                    <a:pt x="37338" y="20764"/>
                  </a:lnTo>
                  <a:lnTo>
                    <a:pt x="55935" y="20597"/>
                  </a:lnTo>
                  <a:lnTo>
                    <a:pt x="74676" y="20574"/>
                  </a:lnTo>
                  <a:lnTo>
                    <a:pt x="108954" y="20288"/>
                  </a:lnTo>
                  <a:lnTo>
                    <a:pt x="177224" y="18002"/>
                  </a:lnTo>
                  <a:lnTo>
                    <a:pt x="246376" y="13585"/>
                  </a:lnTo>
                  <a:lnTo>
                    <a:pt x="316408" y="8179"/>
                  </a:lnTo>
                  <a:lnTo>
                    <a:pt x="370832" y="3643"/>
                  </a:lnTo>
                  <a:lnTo>
                    <a:pt x="390525" y="2095"/>
                  </a:lnTo>
                  <a:lnTo>
                    <a:pt x="410217" y="833"/>
                  </a:lnTo>
                  <a:lnTo>
                    <a:pt x="429768" y="0"/>
                  </a:lnTo>
                  <a:lnTo>
                    <a:pt x="431292" y="0"/>
                  </a:lnTo>
                  <a:lnTo>
                    <a:pt x="432054" y="0"/>
                  </a:lnTo>
                  <a:lnTo>
                    <a:pt x="433578" y="0"/>
                  </a:lnTo>
                  <a:lnTo>
                    <a:pt x="426720" y="4572"/>
                  </a:lnTo>
                  <a:lnTo>
                    <a:pt x="422909" y="6096"/>
                  </a:lnTo>
                  <a:lnTo>
                    <a:pt x="414528" y="7620"/>
                  </a:lnTo>
                </a:path>
              </a:pathLst>
            </a:custGeom>
            <a:noFill/>
            <a:ln cap="flat" cmpd="sng" w="22900">
              <a:solidFill>
                <a:srgbClr val="8000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1" name="Google Shape;3471;p94"/>
            <p:cNvSpPr/>
            <p:nvPr/>
          </p:nvSpPr>
          <p:spPr>
            <a:xfrm>
              <a:off x="5300471" y="2359151"/>
              <a:ext cx="905510" cy="35560"/>
            </a:xfrm>
            <a:custGeom>
              <a:rect b="b" l="l" r="r" t="t"/>
              <a:pathLst>
                <a:path extrusionOk="0" h="35560" w="905510">
                  <a:moveTo>
                    <a:pt x="0" y="31242"/>
                  </a:moveTo>
                  <a:lnTo>
                    <a:pt x="18859" y="31694"/>
                  </a:lnTo>
                  <a:lnTo>
                    <a:pt x="37719" y="32004"/>
                  </a:lnTo>
                  <a:lnTo>
                    <a:pt x="56578" y="32313"/>
                  </a:lnTo>
                  <a:lnTo>
                    <a:pt x="75438" y="32766"/>
                  </a:lnTo>
                  <a:lnTo>
                    <a:pt x="129159" y="33444"/>
                  </a:lnTo>
                  <a:lnTo>
                    <a:pt x="182880" y="34194"/>
                  </a:lnTo>
                  <a:lnTo>
                    <a:pt x="236601" y="34801"/>
                  </a:lnTo>
                  <a:lnTo>
                    <a:pt x="290322" y="35052"/>
                  </a:lnTo>
                  <a:lnTo>
                    <a:pt x="332613" y="34516"/>
                  </a:lnTo>
                  <a:lnTo>
                    <a:pt x="374903" y="33051"/>
                  </a:lnTo>
                  <a:lnTo>
                    <a:pt x="417194" y="30872"/>
                  </a:lnTo>
                  <a:lnTo>
                    <a:pt x="459486" y="28194"/>
                  </a:lnTo>
                  <a:lnTo>
                    <a:pt x="503943" y="25669"/>
                  </a:lnTo>
                  <a:lnTo>
                    <a:pt x="548259" y="22860"/>
                  </a:lnTo>
                  <a:lnTo>
                    <a:pt x="592574" y="20050"/>
                  </a:lnTo>
                  <a:lnTo>
                    <a:pt x="637032" y="17526"/>
                  </a:lnTo>
                  <a:lnTo>
                    <a:pt x="674191" y="15132"/>
                  </a:lnTo>
                  <a:lnTo>
                    <a:pt x="711422" y="12668"/>
                  </a:lnTo>
                  <a:lnTo>
                    <a:pt x="748795" y="10346"/>
                  </a:lnTo>
                  <a:lnTo>
                    <a:pt x="786384" y="8382"/>
                  </a:lnTo>
                  <a:lnTo>
                    <a:pt x="809696" y="6941"/>
                  </a:lnTo>
                  <a:lnTo>
                    <a:pt x="832866" y="6000"/>
                  </a:lnTo>
                  <a:lnTo>
                    <a:pt x="856035" y="5488"/>
                  </a:lnTo>
                  <a:lnTo>
                    <a:pt x="879347" y="5334"/>
                  </a:lnTo>
                  <a:lnTo>
                    <a:pt x="885646" y="5012"/>
                  </a:lnTo>
                  <a:lnTo>
                    <a:pt x="892016" y="5048"/>
                  </a:lnTo>
                  <a:lnTo>
                    <a:pt x="898528" y="5226"/>
                  </a:lnTo>
                  <a:lnTo>
                    <a:pt x="905256" y="5334"/>
                  </a:lnTo>
                  <a:lnTo>
                    <a:pt x="893623" y="5143"/>
                  </a:lnTo>
                  <a:lnTo>
                    <a:pt x="882491" y="4381"/>
                  </a:lnTo>
                  <a:lnTo>
                    <a:pt x="871501" y="2762"/>
                  </a:lnTo>
                  <a:lnTo>
                    <a:pt x="860297" y="0"/>
                  </a:lnTo>
                </a:path>
              </a:pathLst>
            </a:custGeom>
            <a:noFill/>
            <a:ln cap="flat" cmpd="sng" w="22900">
              <a:solidFill>
                <a:srgbClr val="8000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472" name="Google Shape;3472;p94"/>
            <p:cNvGrpSpPr/>
            <p:nvPr/>
          </p:nvGrpSpPr>
          <p:grpSpPr>
            <a:xfrm>
              <a:off x="4542256" y="3021329"/>
              <a:ext cx="234063" cy="182143"/>
              <a:chOff x="4542256" y="3021329"/>
              <a:chExt cx="234063" cy="182143"/>
            </a:xfrm>
          </p:grpSpPr>
          <p:pic>
            <p:nvPicPr>
              <p:cNvPr id="3473" name="Google Shape;3473;p94"/>
              <p:cNvPicPr preferRelativeResize="0"/>
              <p:nvPr/>
            </p:nvPicPr>
            <p:blipFill rotWithShape="1">
              <a:blip r:embed="rId19">
                <a:alphaModFix/>
              </a:blip>
              <a:srcRect b="0" l="0" r="0" t="0"/>
              <a:stretch/>
            </p:blipFill>
            <p:spPr>
              <a:xfrm>
                <a:off x="4542256" y="3038830"/>
                <a:ext cx="138734" cy="164642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474" name="Google Shape;3474;p94"/>
              <p:cNvSpPr/>
              <p:nvPr/>
            </p:nvSpPr>
            <p:spPr>
              <a:xfrm>
                <a:off x="4721351" y="3021329"/>
                <a:ext cx="22860" cy="22860"/>
              </a:xfrm>
              <a:custGeom>
                <a:rect b="b" l="l" r="r" t="t"/>
                <a:pathLst>
                  <a:path extrusionOk="0" h="22860" w="22860">
                    <a:moveTo>
                      <a:pt x="0" y="5333"/>
                    </a:moveTo>
                    <a:lnTo>
                      <a:pt x="0" y="18287"/>
                    </a:lnTo>
                    <a:lnTo>
                      <a:pt x="4572" y="22859"/>
                    </a:lnTo>
                    <a:lnTo>
                      <a:pt x="17526" y="22859"/>
                    </a:lnTo>
                    <a:lnTo>
                      <a:pt x="22860" y="18287"/>
                    </a:lnTo>
                    <a:lnTo>
                      <a:pt x="22860" y="11429"/>
                    </a:lnTo>
                    <a:lnTo>
                      <a:pt x="22860" y="5333"/>
                    </a:lnTo>
                    <a:lnTo>
                      <a:pt x="17526" y="0"/>
                    </a:lnTo>
                    <a:lnTo>
                      <a:pt x="4572" y="0"/>
                    </a:lnTo>
                    <a:lnTo>
                      <a:pt x="0" y="5333"/>
                    </a:lnTo>
                    <a:close/>
                  </a:path>
                </a:pathLst>
              </a:custGeom>
              <a:solidFill>
                <a:srgbClr val="800080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75" name="Google Shape;3475;p94"/>
              <p:cNvSpPr/>
              <p:nvPr/>
            </p:nvSpPr>
            <p:spPr>
              <a:xfrm>
                <a:off x="4740759" y="3114293"/>
                <a:ext cx="35560" cy="73660"/>
              </a:xfrm>
              <a:custGeom>
                <a:rect b="b" l="l" r="r" t="t"/>
                <a:pathLst>
                  <a:path extrusionOk="0" h="73660" w="35560">
                    <a:moveTo>
                      <a:pt x="404" y="0"/>
                    </a:moveTo>
                    <a:lnTo>
                      <a:pt x="0" y="9572"/>
                    </a:lnTo>
                    <a:lnTo>
                      <a:pt x="23" y="18288"/>
                    </a:lnTo>
                    <a:lnTo>
                      <a:pt x="619" y="27003"/>
                    </a:lnTo>
                    <a:lnTo>
                      <a:pt x="1928" y="36576"/>
                    </a:lnTo>
                    <a:lnTo>
                      <a:pt x="3548" y="43648"/>
                    </a:lnTo>
                    <a:lnTo>
                      <a:pt x="5167" y="50863"/>
                    </a:lnTo>
                    <a:lnTo>
                      <a:pt x="7072" y="57792"/>
                    </a:lnTo>
                    <a:lnTo>
                      <a:pt x="9548" y="64008"/>
                    </a:lnTo>
                    <a:lnTo>
                      <a:pt x="11834" y="68580"/>
                    </a:lnTo>
                    <a:lnTo>
                      <a:pt x="17930" y="73152"/>
                    </a:lnTo>
                    <a:lnTo>
                      <a:pt x="23264" y="70866"/>
                    </a:lnTo>
                    <a:lnTo>
                      <a:pt x="30122" y="67818"/>
                    </a:lnTo>
                    <a:lnTo>
                      <a:pt x="32408" y="57911"/>
                    </a:lnTo>
                    <a:lnTo>
                      <a:pt x="35456" y="51815"/>
                    </a:lnTo>
                  </a:path>
                </a:pathLst>
              </a:custGeom>
              <a:noFill/>
              <a:ln cap="flat" cmpd="sng" w="2290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3476" name="Google Shape;3476;p94"/>
            <p:cNvPicPr preferRelativeResize="0"/>
            <p:nvPr/>
          </p:nvPicPr>
          <p:blipFill rotWithShape="1">
            <a:blip r:embed="rId20">
              <a:alphaModFix/>
            </a:blip>
            <a:srcRect b="0" l="0" r="0" t="0"/>
            <a:stretch/>
          </p:blipFill>
          <p:spPr>
            <a:xfrm>
              <a:off x="4899301" y="3051022"/>
              <a:ext cx="106302" cy="13760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77" name="Google Shape;3477;p94"/>
            <p:cNvPicPr preferRelativeResize="0"/>
            <p:nvPr/>
          </p:nvPicPr>
          <p:blipFill rotWithShape="1">
            <a:blip r:embed="rId21">
              <a:alphaModFix/>
            </a:blip>
            <a:srcRect b="0" l="0" r="0" t="0"/>
            <a:stretch/>
          </p:blipFill>
          <p:spPr>
            <a:xfrm>
              <a:off x="5096230" y="3003969"/>
              <a:ext cx="172310" cy="16445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78" name="Google Shape;3478;p94"/>
            <p:cNvPicPr preferRelativeResize="0"/>
            <p:nvPr/>
          </p:nvPicPr>
          <p:blipFill rotWithShape="1">
            <a:blip r:embed="rId22">
              <a:alphaModFix/>
            </a:blip>
            <a:srcRect b="0" l="0" r="0" t="0"/>
            <a:stretch/>
          </p:blipFill>
          <p:spPr>
            <a:xfrm>
              <a:off x="5459704" y="3174466"/>
              <a:ext cx="74917" cy="9682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479" name="Google Shape;3479;p94"/>
            <p:cNvGrpSpPr/>
            <p:nvPr/>
          </p:nvGrpSpPr>
          <p:grpSpPr>
            <a:xfrm>
              <a:off x="5856922" y="2981706"/>
              <a:ext cx="29118" cy="167894"/>
              <a:chOff x="5856922" y="2981706"/>
              <a:chExt cx="29118" cy="167894"/>
            </a:xfrm>
          </p:grpSpPr>
          <p:sp>
            <p:nvSpPr>
              <p:cNvPr id="3480" name="Google Shape;3480;p94"/>
              <p:cNvSpPr/>
              <p:nvPr/>
            </p:nvSpPr>
            <p:spPr>
              <a:xfrm>
                <a:off x="5856922" y="2981706"/>
                <a:ext cx="3810" cy="167639"/>
              </a:xfrm>
              <a:custGeom>
                <a:rect b="b" l="l" r="r" t="t"/>
                <a:pathLst>
                  <a:path extrusionOk="0" h="167639" w="3810">
                    <a:moveTo>
                      <a:pt x="571" y="0"/>
                    </a:moveTo>
                    <a:lnTo>
                      <a:pt x="571" y="13275"/>
                    </a:lnTo>
                    <a:lnTo>
                      <a:pt x="571" y="26765"/>
                    </a:lnTo>
                    <a:lnTo>
                      <a:pt x="571" y="40397"/>
                    </a:lnTo>
                    <a:lnTo>
                      <a:pt x="571" y="54102"/>
                    </a:lnTo>
                    <a:lnTo>
                      <a:pt x="142" y="70675"/>
                    </a:lnTo>
                    <a:lnTo>
                      <a:pt x="0" y="87248"/>
                    </a:lnTo>
                    <a:lnTo>
                      <a:pt x="142" y="103822"/>
                    </a:lnTo>
                    <a:lnTo>
                      <a:pt x="571" y="120396"/>
                    </a:lnTo>
                    <a:lnTo>
                      <a:pt x="464" y="129099"/>
                    </a:lnTo>
                    <a:lnTo>
                      <a:pt x="285" y="138017"/>
                    </a:lnTo>
                    <a:lnTo>
                      <a:pt x="250" y="147077"/>
                    </a:lnTo>
                    <a:lnTo>
                      <a:pt x="571" y="156210"/>
                    </a:lnTo>
                    <a:lnTo>
                      <a:pt x="2095" y="167640"/>
                    </a:lnTo>
                    <a:lnTo>
                      <a:pt x="2095" y="156210"/>
                    </a:lnTo>
                    <a:lnTo>
                      <a:pt x="3619" y="158496"/>
                    </a:lnTo>
                  </a:path>
                </a:pathLst>
              </a:custGeom>
              <a:noFill/>
              <a:ln cap="flat" cmpd="sng" w="2290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81" name="Google Shape;3481;p94"/>
              <p:cNvSpPr/>
              <p:nvPr/>
            </p:nvSpPr>
            <p:spPr>
              <a:xfrm>
                <a:off x="5877151" y="2987040"/>
                <a:ext cx="8889" cy="162560"/>
              </a:xfrm>
              <a:custGeom>
                <a:rect b="b" l="l" r="r" t="t"/>
                <a:pathLst>
                  <a:path extrusionOk="0" h="162560" w="8889">
                    <a:moveTo>
                      <a:pt x="3964" y="0"/>
                    </a:moveTo>
                    <a:lnTo>
                      <a:pt x="1976" y="13489"/>
                    </a:lnTo>
                    <a:lnTo>
                      <a:pt x="631" y="26765"/>
                    </a:lnTo>
                    <a:lnTo>
                      <a:pt x="0" y="40183"/>
                    </a:lnTo>
                    <a:lnTo>
                      <a:pt x="154" y="54102"/>
                    </a:lnTo>
                    <a:lnTo>
                      <a:pt x="976" y="70104"/>
                    </a:lnTo>
                    <a:lnTo>
                      <a:pt x="2155" y="86105"/>
                    </a:lnTo>
                    <a:lnTo>
                      <a:pt x="3476" y="102107"/>
                    </a:lnTo>
                    <a:lnTo>
                      <a:pt x="4726" y="118110"/>
                    </a:lnTo>
                    <a:lnTo>
                      <a:pt x="4750" y="127861"/>
                    </a:lnTo>
                    <a:lnTo>
                      <a:pt x="4345" y="138969"/>
                    </a:lnTo>
                    <a:lnTo>
                      <a:pt x="4512" y="149935"/>
                    </a:lnTo>
                    <a:lnTo>
                      <a:pt x="6250" y="159258"/>
                    </a:lnTo>
                    <a:lnTo>
                      <a:pt x="7012" y="161544"/>
                    </a:lnTo>
                    <a:lnTo>
                      <a:pt x="7012" y="162306"/>
                    </a:lnTo>
                    <a:lnTo>
                      <a:pt x="8536" y="161544"/>
                    </a:lnTo>
                  </a:path>
                </a:pathLst>
              </a:custGeom>
              <a:noFill/>
              <a:ln cap="flat" cmpd="sng" w="2290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482" name="Google Shape;3482;p94"/>
            <p:cNvGrpSpPr/>
            <p:nvPr/>
          </p:nvGrpSpPr>
          <p:grpSpPr>
            <a:xfrm>
              <a:off x="5976340" y="2974848"/>
              <a:ext cx="155758" cy="131445"/>
              <a:chOff x="5976340" y="2974848"/>
              <a:chExt cx="155758" cy="131445"/>
            </a:xfrm>
          </p:grpSpPr>
          <p:pic>
            <p:nvPicPr>
              <p:cNvPr id="3483" name="Google Shape;3483;p94"/>
              <p:cNvPicPr preferRelativeResize="0"/>
              <p:nvPr/>
            </p:nvPicPr>
            <p:blipFill rotWithShape="1">
              <a:blip r:embed="rId23">
                <a:alphaModFix/>
              </a:blip>
              <a:srcRect b="0" l="0" r="0" t="0"/>
              <a:stretch/>
            </p:blipFill>
            <p:spPr>
              <a:xfrm>
                <a:off x="5976340" y="2987776"/>
                <a:ext cx="84632" cy="109016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484" name="Google Shape;3484;p94"/>
              <p:cNvSpPr/>
              <p:nvPr/>
            </p:nvSpPr>
            <p:spPr>
              <a:xfrm>
                <a:off x="6097809" y="3054858"/>
                <a:ext cx="34289" cy="51435"/>
              </a:xfrm>
              <a:custGeom>
                <a:rect b="b" l="l" r="r" t="t"/>
                <a:pathLst>
                  <a:path extrusionOk="0" h="51435" w="34289">
                    <a:moveTo>
                      <a:pt x="1238" y="0"/>
                    </a:moveTo>
                    <a:lnTo>
                      <a:pt x="511" y="7655"/>
                    </a:lnTo>
                    <a:lnTo>
                      <a:pt x="0" y="15525"/>
                    </a:lnTo>
                    <a:lnTo>
                      <a:pt x="488" y="23252"/>
                    </a:lnTo>
                    <a:lnTo>
                      <a:pt x="25622" y="51053"/>
                    </a:lnTo>
                    <a:lnTo>
                      <a:pt x="29432" y="48767"/>
                    </a:lnTo>
                    <a:lnTo>
                      <a:pt x="30956" y="47243"/>
                    </a:lnTo>
                    <a:lnTo>
                      <a:pt x="32480" y="45719"/>
                    </a:lnTo>
                    <a:lnTo>
                      <a:pt x="34004" y="44195"/>
                    </a:lnTo>
                  </a:path>
                </a:pathLst>
              </a:custGeom>
              <a:noFill/>
              <a:ln cap="flat" cmpd="sng" w="2290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85" name="Google Shape;3485;p94"/>
              <p:cNvSpPr/>
              <p:nvPr/>
            </p:nvSpPr>
            <p:spPr>
              <a:xfrm>
                <a:off x="6087618" y="2974848"/>
                <a:ext cx="22860" cy="22860"/>
              </a:xfrm>
              <a:custGeom>
                <a:rect b="b" l="l" r="r" t="t"/>
                <a:pathLst>
                  <a:path extrusionOk="0" h="22860" w="22860">
                    <a:moveTo>
                      <a:pt x="0" y="5333"/>
                    </a:moveTo>
                    <a:lnTo>
                      <a:pt x="0" y="17525"/>
                    </a:lnTo>
                    <a:lnTo>
                      <a:pt x="4572" y="22859"/>
                    </a:lnTo>
                    <a:lnTo>
                      <a:pt x="17526" y="22859"/>
                    </a:lnTo>
                    <a:lnTo>
                      <a:pt x="22860" y="17525"/>
                    </a:lnTo>
                    <a:lnTo>
                      <a:pt x="22860" y="11429"/>
                    </a:lnTo>
                    <a:lnTo>
                      <a:pt x="22860" y="5333"/>
                    </a:lnTo>
                    <a:lnTo>
                      <a:pt x="17526" y="0"/>
                    </a:lnTo>
                    <a:lnTo>
                      <a:pt x="4572" y="0"/>
                    </a:lnTo>
                    <a:lnTo>
                      <a:pt x="0" y="5333"/>
                    </a:lnTo>
                    <a:close/>
                  </a:path>
                </a:pathLst>
              </a:custGeom>
              <a:solidFill>
                <a:srgbClr val="800080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486" name="Google Shape;3486;p94"/>
            <p:cNvGrpSpPr/>
            <p:nvPr/>
          </p:nvGrpSpPr>
          <p:grpSpPr>
            <a:xfrm>
              <a:off x="6231159" y="2916935"/>
              <a:ext cx="192525" cy="275107"/>
              <a:chOff x="6231159" y="2916935"/>
              <a:chExt cx="192525" cy="275107"/>
            </a:xfrm>
          </p:grpSpPr>
          <p:sp>
            <p:nvSpPr>
              <p:cNvPr id="3487" name="Google Shape;3487;p94"/>
              <p:cNvSpPr/>
              <p:nvPr/>
            </p:nvSpPr>
            <p:spPr>
              <a:xfrm>
                <a:off x="6231159" y="2916935"/>
                <a:ext cx="4445" cy="167005"/>
              </a:xfrm>
              <a:custGeom>
                <a:rect b="b" l="l" r="r" t="t"/>
                <a:pathLst>
                  <a:path extrusionOk="0" h="167005" w="4445">
                    <a:moveTo>
                      <a:pt x="1238" y="0"/>
                    </a:moveTo>
                    <a:lnTo>
                      <a:pt x="369" y="11870"/>
                    </a:lnTo>
                    <a:lnTo>
                      <a:pt x="0" y="23526"/>
                    </a:lnTo>
                    <a:lnTo>
                      <a:pt x="59" y="35040"/>
                    </a:lnTo>
                    <a:lnTo>
                      <a:pt x="476" y="46482"/>
                    </a:lnTo>
                    <a:lnTo>
                      <a:pt x="1035" y="62924"/>
                    </a:lnTo>
                    <a:lnTo>
                      <a:pt x="1524" y="79152"/>
                    </a:lnTo>
                    <a:lnTo>
                      <a:pt x="1869" y="95238"/>
                    </a:lnTo>
                    <a:lnTo>
                      <a:pt x="2000" y="111252"/>
                    </a:lnTo>
                    <a:lnTo>
                      <a:pt x="1893" y="123694"/>
                    </a:lnTo>
                    <a:lnTo>
                      <a:pt x="1714" y="135921"/>
                    </a:lnTo>
                    <a:lnTo>
                      <a:pt x="1678" y="148006"/>
                    </a:lnTo>
                    <a:lnTo>
                      <a:pt x="2000" y="160020"/>
                    </a:lnTo>
                    <a:lnTo>
                      <a:pt x="2893" y="166735"/>
                    </a:lnTo>
                    <a:lnTo>
                      <a:pt x="3429" y="166878"/>
                    </a:lnTo>
                    <a:lnTo>
                      <a:pt x="3821" y="164734"/>
                    </a:lnTo>
                    <a:lnTo>
                      <a:pt x="4286" y="164592"/>
                    </a:lnTo>
                  </a:path>
                </a:pathLst>
              </a:custGeom>
              <a:noFill/>
              <a:ln cap="flat" cmpd="sng" w="2290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88" name="Google Shape;3488;p94"/>
              <p:cNvSpPr/>
              <p:nvPr/>
            </p:nvSpPr>
            <p:spPr>
              <a:xfrm>
                <a:off x="6271260" y="2923031"/>
                <a:ext cx="12700" cy="154939"/>
              </a:xfrm>
              <a:custGeom>
                <a:rect b="b" l="l" r="r" t="t"/>
                <a:pathLst>
                  <a:path extrusionOk="0" h="154939" w="12700">
                    <a:moveTo>
                      <a:pt x="0" y="0"/>
                    </a:moveTo>
                    <a:lnTo>
                      <a:pt x="1928" y="38147"/>
                    </a:lnTo>
                    <a:lnTo>
                      <a:pt x="5179" y="66603"/>
                    </a:lnTo>
                    <a:lnTo>
                      <a:pt x="6953" y="82296"/>
                    </a:lnTo>
                    <a:lnTo>
                      <a:pt x="8298" y="97988"/>
                    </a:lnTo>
                    <a:lnTo>
                      <a:pt x="9144" y="113538"/>
                    </a:lnTo>
                    <a:lnTo>
                      <a:pt x="8846" y="122824"/>
                    </a:lnTo>
                    <a:lnTo>
                      <a:pt x="8477" y="132969"/>
                    </a:lnTo>
                    <a:lnTo>
                      <a:pt x="8822" y="143113"/>
                    </a:lnTo>
                    <a:lnTo>
                      <a:pt x="10668" y="152400"/>
                    </a:lnTo>
                    <a:lnTo>
                      <a:pt x="12192" y="154686"/>
                    </a:lnTo>
                    <a:lnTo>
                      <a:pt x="12192" y="150876"/>
                    </a:lnTo>
                  </a:path>
                </a:pathLst>
              </a:custGeom>
              <a:noFill/>
              <a:ln cap="flat" cmpd="sng" w="2290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3489" name="Google Shape;3489;p94"/>
              <p:cNvPicPr preferRelativeResize="0"/>
              <p:nvPr/>
            </p:nvPicPr>
            <p:blipFill rotWithShape="1">
              <a:blip r:embed="rId24">
                <a:alphaModFix/>
              </a:blip>
              <a:srcRect b="0" l="0" r="0" t="0"/>
              <a:stretch/>
            </p:blipFill>
            <p:spPr>
              <a:xfrm>
                <a:off x="6328384" y="3084919"/>
                <a:ext cx="95300" cy="107123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3490" name="Google Shape;3490;p94"/>
            <p:cNvPicPr preferRelativeResize="0"/>
            <p:nvPr/>
          </p:nvPicPr>
          <p:blipFill rotWithShape="1">
            <a:blip r:embed="rId25">
              <a:alphaModFix/>
            </a:blip>
            <a:srcRect b="0" l="0" r="0" t="0"/>
            <a:stretch/>
          </p:blipFill>
          <p:spPr>
            <a:xfrm>
              <a:off x="6564604" y="2903194"/>
              <a:ext cx="119684" cy="15016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91" name="Google Shape;3491;p94"/>
            <p:cNvPicPr preferRelativeResize="0"/>
            <p:nvPr/>
          </p:nvPicPr>
          <p:blipFill rotWithShape="1">
            <a:blip r:embed="rId26">
              <a:alphaModFix/>
            </a:blip>
            <a:srcRect b="0" l="0" r="0" t="0"/>
            <a:stretch/>
          </p:blipFill>
          <p:spPr>
            <a:xfrm>
              <a:off x="6822160" y="2846139"/>
              <a:ext cx="122732" cy="1767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92" name="Google Shape;3492;p94"/>
            <p:cNvPicPr preferRelativeResize="0"/>
            <p:nvPr/>
          </p:nvPicPr>
          <p:blipFill rotWithShape="1">
            <a:blip r:embed="rId27">
              <a:alphaModFix/>
            </a:blip>
            <a:srcRect b="0" l="0" r="0" t="0"/>
            <a:stretch/>
          </p:blipFill>
          <p:spPr>
            <a:xfrm>
              <a:off x="7417282" y="2755366"/>
              <a:ext cx="202742" cy="1920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93" name="Google Shape;3493;p94"/>
            <p:cNvPicPr preferRelativeResize="0"/>
            <p:nvPr/>
          </p:nvPicPr>
          <p:blipFill rotWithShape="1">
            <a:blip r:embed="rId28">
              <a:alphaModFix/>
            </a:blip>
            <a:srcRect b="0" l="0" r="0" t="0"/>
            <a:stretch/>
          </p:blipFill>
          <p:spPr>
            <a:xfrm>
              <a:off x="7966923" y="2743936"/>
              <a:ext cx="415102" cy="1372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94" name="Google Shape;3494;p94"/>
            <p:cNvPicPr preferRelativeResize="0"/>
            <p:nvPr/>
          </p:nvPicPr>
          <p:blipFill rotWithShape="1">
            <a:blip r:embed="rId29">
              <a:alphaModFix/>
            </a:blip>
            <a:srcRect b="0" l="0" r="0" t="0"/>
            <a:stretch/>
          </p:blipFill>
          <p:spPr>
            <a:xfrm>
              <a:off x="8689060" y="2715647"/>
              <a:ext cx="114350" cy="13883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495" name="Google Shape;3495;p94"/>
            <p:cNvGrpSpPr/>
            <p:nvPr/>
          </p:nvGrpSpPr>
          <p:grpSpPr>
            <a:xfrm>
              <a:off x="8714993" y="2966465"/>
              <a:ext cx="382016" cy="34036"/>
              <a:chOff x="8714993" y="2966465"/>
              <a:chExt cx="382016" cy="34036"/>
            </a:xfrm>
          </p:grpSpPr>
          <p:sp>
            <p:nvSpPr>
              <p:cNvPr id="3496" name="Google Shape;3496;p94"/>
              <p:cNvSpPr/>
              <p:nvPr/>
            </p:nvSpPr>
            <p:spPr>
              <a:xfrm>
                <a:off x="8714993" y="2987801"/>
                <a:ext cx="363220" cy="12700"/>
              </a:xfrm>
              <a:custGeom>
                <a:rect b="b" l="l" r="r" t="t"/>
                <a:pathLst>
                  <a:path extrusionOk="0" h="12700" w="363220">
                    <a:moveTo>
                      <a:pt x="0" y="8382"/>
                    </a:moveTo>
                    <a:lnTo>
                      <a:pt x="14287" y="9822"/>
                    </a:lnTo>
                    <a:lnTo>
                      <a:pt x="28575" y="10763"/>
                    </a:lnTo>
                    <a:lnTo>
                      <a:pt x="42862" y="11275"/>
                    </a:lnTo>
                    <a:lnTo>
                      <a:pt x="57150" y="11430"/>
                    </a:lnTo>
                    <a:lnTo>
                      <a:pt x="80450" y="10691"/>
                    </a:lnTo>
                    <a:lnTo>
                      <a:pt x="103536" y="8953"/>
                    </a:lnTo>
                    <a:lnTo>
                      <a:pt x="126480" y="6929"/>
                    </a:lnTo>
                    <a:lnTo>
                      <a:pt x="149352" y="5334"/>
                    </a:lnTo>
                    <a:lnTo>
                      <a:pt x="175069" y="3333"/>
                    </a:lnTo>
                    <a:lnTo>
                      <a:pt x="200786" y="1905"/>
                    </a:lnTo>
                    <a:lnTo>
                      <a:pt x="226504" y="1047"/>
                    </a:lnTo>
                    <a:lnTo>
                      <a:pt x="252222" y="762"/>
                    </a:lnTo>
                    <a:lnTo>
                      <a:pt x="273355" y="238"/>
                    </a:lnTo>
                    <a:lnTo>
                      <a:pt x="315337" y="333"/>
                    </a:lnTo>
                    <a:lnTo>
                      <a:pt x="351282" y="3810"/>
                    </a:lnTo>
                    <a:lnTo>
                      <a:pt x="358902" y="4572"/>
                    </a:lnTo>
                    <a:lnTo>
                      <a:pt x="360426" y="4572"/>
                    </a:lnTo>
                    <a:lnTo>
                      <a:pt x="361188" y="4572"/>
                    </a:lnTo>
                    <a:lnTo>
                      <a:pt x="362712" y="4572"/>
                    </a:lnTo>
                    <a:lnTo>
                      <a:pt x="355842" y="5631"/>
                    </a:lnTo>
                    <a:lnTo>
                      <a:pt x="348900" y="7334"/>
                    </a:lnTo>
                    <a:lnTo>
                      <a:pt x="341816" y="9179"/>
                    </a:lnTo>
                    <a:lnTo>
                      <a:pt x="334518" y="10668"/>
                    </a:lnTo>
                    <a:lnTo>
                      <a:pt x="322326" y="11430"/>
                    </a:lnTo>
                    <a:lnTo>
                      <a:pt x="318516" y="12192"/>
                    </a:lnTo>
                    <a:lnTo>
                      <a:pt x="310134" y="11430"/>
                    </a:lnTo>
                  </a:path>
                </a:pathLst>
              </a:custGeom>
              <a:noFill/>
              <a:ln cap="flat" cmpd="sng" w="2290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97" name="Google Shape;3497;p94"/>
              <p:cNvSpPr/>
              <p:nvPr/>
            </p:nvSpPr>
            <p:spPr>
              <a:xfrm>
                <a:off x="8732519" y="2966465"/>
                <a:ext cx="364490" cy="17780"/>
              </a:xfrm>
              <a:custGeom>
                <a:rect b="b" l="l" r="r" t="t"/>
                <a:pathLst>
                  <a:path extrusionOk="0" h="17780" w="364490">
                    <a:moveTo>
                      <a:pt x="0" y="11429"/>
                    </a:moveTo>
                    <a:lnTo>
                      <a:pt x="19204" y="15275"/>
                    </a:lnTo>
                    <a:lnTo>
                      <a:pt x="38195" y="17049"/>
                    </a:lnTo>
                    <a:lnTo>
                      <a:pt x="57328" y="17537"/>
                    </a:lnTo>
                    <a:lnTo>
                      <a:pt x="76962" y="17525"/>
                    </a:lnTo>
                    <a:lnTo>
                      <a:pt x="114680" y="17168"/>
                    </a:lnTo>
                    <a:lnTo>
                      <a:pt x="152400" y="16382"/>
                    </a:lnTo>
                    <a:lnTo>
                      <a:pt x="190119" y="15597"/>
                    </a:lnTo>
                    <a:lnTo>
                      <a:pt x="227838" y="15239"/>
                    </a:lnTo>
                    <a:lnTo>
                      <a:pt x="262008" y="15239"/>
                    </a:lnTo>
                    <a:lnTo>
                      <a:pt x="296037" y="15239"/>
                    </a:lnTo>
                    <a:lnTo>
                      <a:pt x="330065" y="15239"/>
                    </a:lnTo>
                    <a:lnTo>
                      <a:pt x="364236" y="15239"/>
                    </a:lnTo>
                    <a:lnTo>
                      <a:pt x="360426" y="9143"/>
                    </a:lnTo>
                    <a:lnTo>
                      <a:pt x="355092" y="5333"/>
                    </a:lnTo>
                    <a:lnTo>
                      <a:pt x="349758" y="0"/>
                    </a:lnTo>
                  </a:path>
                </a:pathLst>
              </a:custGeom>
              <a:noFill/>
              <a:ln cap="flat" cmpd="sng" w="2290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3498" name="Google Shape;3498;p94"/>
            <p:cNvPicPr preferRelativeResize="0"/>
            <p:nvPr/>
          </p:nvPicPr>
          <p:blipFill rotWithShape="1">
            <a:blip r:embed="rId30">
              <a:alphaModFix/>
            </a:blip>
            <a:srcRect b="0" l="0" r="0" t="0"/>
            <a:stretch/>
          </p:blipFill>
          <p:spPr>
            <a:xfrm>
              <a:off x="8917660" y="2713456"/>
              <a:ext cx="105206" cy="10673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99" name="Google Shape;3499;p94"/>
            <p:cNvPicPr preferRelativeResize="0"/>
            <p:nvPr/>
          </p:nvPicPr>
          <p:blipFill rotWithShape="1">
            <a:blip r:embed="rId31">
              <a:alphaModFix/>
            </a:blip>
            <a:srcRect b="0" l="0" r="0" t="0"/>
            <a:stretch/>
          </p:blipFill>
          <p:spPr>
            <a:xfrm>
              <a:off x="9075394" y="2695930"/>
              <a:ext cx="82346" cy="95872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500" name="Google Shape;3500;p94"/>
          <p:cNvPicPr preferRelativeResize="0"/>
          <p:nvPr/>
        </p:nvPicPr>
        <p:blipFill rotWithShape="1">
          <a:blip r:embed="rId32">
            <a:alphaModFix/>
          </a:blip>
          <a:srcRect b="0" l="0" r="0" t="0"/>
          <a:stretch/>
        </p:blipFill>
        <p:spPr>
          <a:xfrm>
            <a:off x="454405" y="2464829"/>
            <a:ext cx="2477148" cy="17952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504" name="Shape 3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05" name="Google Shape;3505;p95"/>
          <p:cNvGrpSpPr/>
          <p:nvPr/>
        </p:nvGrpSpPr>
        <p:grpSpPr>
          <a:xfrm>
            <a:off x="761957" y="655629"/>
            <a:ext cx="8128861" cy="3351306"/>
            <a:chOff x="2683001" y="2040610"/>
            <a:chExt cx="7100062" cy="4016908"/>
          </a:xfrm>
        </p:grpSpPr>
        <p:sp>
          <p:nvSpPr>
            <p:cNvPr id="3506" name="Google Shape;3506;p95"/>
            <p:cNvSpPr/>
            <p:nvPr/>
          </p:nvSpPr>
          <p:spPr>
            <a:xfrm>
              <a:off x="4280153" y="2422398"/>
              <a:ext cx="657860" cy="64769"/>
            </a:xfrm>
            <a:custGeom>
              <a:rect b="b" l="l" r="r" t="t"/>
              <a:pathLst>
                <a:path extrusionOk="0" h="64769" w="657860">
                  <a:moveTo>
                    <a:pt x="0" y="64770"/>
                  </a:moveTo>
                  <a:lnTo>
                    <a:pt x="59055" y="63722"/>
                  </a:lnTo>
                  <a:lnTo>
                    <a:pt x="118110" y="60960"/>
                  </a:lnTo>
                  <a:lnTo>
                    <a:pt x="185547" y="55245"/>
                  </a:lnTo>
                  <a:lnTo>
                    <a:pt x="252984" y="47244"/>
                  </a:lnTo>
                  <a:lnTo>
                    <a:pt x="291846" y="41290"/>
                  </a:lnTo>
                  <a:lnTo>
                    <a:pt x="330708" y="35052"/>
                  </a:lnTo>
                  <a:lnTo>
                    <a:pt x="369570" y="28813"/>
                  </a:lnTo>
                  <a:lnTo>
                    <a:pt x="408431" y="22860"/>
                  </a:lnTo>
                  <a:lnTo>
                    <a:pt x="460343" y="15501"/>
                  </a:lnTo>
                  <a:lnTo>
                    <a:pt x="512254" y="9715"/>
                  </a:lnTo>
                  <a:lnTo>
                    <a:pt x="564451" y="5929"/>
                  </a:lnTo>
                  <a:lnTo>
                    <a:pt x="617220" y="4572"/>
                  </a:lnTo>
                  <a:lnTo>
                    <a:pt x="625101" y="4845"/>
                  </a:lnTo>
                  <a:lnTo>
                    <a:pt x="653796" y="9906"/>
                  </a:lnTo>
                  <a:lnTo>
                    <a:pt x="656082" y="9906"/>
                  </a:lnTo>
                  <a:lnTo>
                    <a:pt x="657344" y="9215"/>
                  </a:lnTo>
                  <a:lnTo>
                    <a:pt x="653034" y="6667"/>
                  </a:lnTo>
                  <a:lnTo>
                    <a:pt x="646437" y="3262"/>
                  </a:lnTo>
                  <a:lnTo>
                    <a:pt x="640842" y="0"/>
                  </a:lnTo>
                </a:path>
              </a:pathLst>
            </a:custGeom>
            <a:noFill/>
            <a:ln cap="flat" cmpd="sng" w="22900">
              <a:solidFill>
                <a:srgbClr val="8000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507" name="Google Shape;3507;p95"/>
            <p:cNvGrpSpPr/>
            <p:nvPr/>
          </p:nvGrpSpPr>
          <p:grpSpPr>
            <a:xfrm>
              <a:off x="4211548" y="2132562"/>
              <a:ext cx="880160" cy="227376"/>
              <a:chOff x="4211548" y="2132562"/>
              <a:chExt cx="880160" cy="227376"/>
            </a:xfrm>
          </p:grpSpPr>
          <p:pic>
            <p:nvPicPr>
              <p:cNvPr id="3508" name="Google Shape;3508;p95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4211548" y="2144242"/>
                <a:ext cx="130352" cy="18978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509" name="Google Shape;3509;p95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4368520" y="2156434"/>
                <a:ext cx="428294" cy="20350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510" name="Google Shape;3510;p95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4825720" y="2135717"/>
                <a:ext cx="89204" cy="15487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511" name="Google Shape;3511;p95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4949164" y="2132562"/>
                <a:ext cx="142544" cy="14127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3512" name="Google Shape;3512;p95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5467800" y="2161006"/>
              <a:ext cx="179406" cy="153212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513" name="Google Shape;3513;p95"/>
            <p:cNvGrpSpPr/>
            <p:nvPr/>
          </p:nvGrpSpPr>
          <p:grpSpPr>
            <a:xfrm>
              <a:off x="5937504" y="2126741"/>
              <a:ext cx="30734" cy="30480"/>
              <a:chOff x="5937504" y="2126741"/>
              <a:chExt cx="30734" cy="30480"/>
            </a:xfrm>
          </p:grpSpPr>
          <p:sp>
            <p:nvSpPr>
              <p:cNvPr id="3514" name="Google Shape;3514;p95"/>
              <p:cNvSpPr/>
              <p:nvPr/>
            </p:nvSpPr>
            <p:spPr>
              <a:xfrm>
                <a:off x="5937504" y="2126741"/>
                <a:ext cx="24764" cy="30480"/>
              </a:xfrm>
              <a:custGeom>
                <a:rect b="b" l="l" r="r" t="t"/>
                <a:pathLst>
                  <a:path extrusionOk="0" h="30480" w="24764">
                    <a:moveTo>
                      <a:pt x="0" y="0"/>
                    </a:moveTo>
                    <a:lnTo>
                      <a:pt x="15240" y="29718"/>
                    </a:lnTo>
                    <a:lnTo>
                      <a:pt x="19050" y="29717"/>
                    </a:lnTo>
                    <a:lnTo>
                      <a:pt x="24384" y="30479"/>
                    </a:lnTo>
                  </a:path>
                </a:pathLst>
              </a:custGeom>
              <a:noFill/>
              <a:ln cap="flat" cmpd="sng" w="2290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15" name="Google Shape;3515;p95"/>
              <p:cNvSpPr/>
              <p:nvPr/>
            </p:nvSpPr>
            <p:spPr>
              <a:xfrm>
                <a:off x="5954268" y="2132837"/>
                <a:ext cx="13970" cy="21589"/>
              </a:xfrm>
              <a:custGeom>
                <a:rect b="b" l="l" r="r" t="t"/>
                <a:pathLst>
                  <a:path extrusionOk="0" h="21589" w="13970">
                    <a:moveTo>
                      <a:pt x="0" y="0"/>
                    </a:moveTo>
                    <a:lnTo>
                      <a:pt x="4572" y="6857"/>
                    </a:lnTo>
                    <a:lnTo>
                      <a:pt x="9906" y="13715"/>
                    </a:lnTo>
                    <a:lnTo>
                      <a:pt x="13716" y="21336"/>
                    </a:lnTo>
                  </a:path>
                </a:pathLst>
              </a:custGeom>
              <a:noFill/>
              <a:ln cap="flat" cmpd="sng" w="2290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516" name="Google Shape;3516;p95"/>
            <p:cNvGrpSpPr/>
            <p:nvPr/>
          </p:nvGrpSpPr>
          <p:grpSpPr>
            <a:xfrm>
              <a:off x="6033180" y="2052065"/>
              <a:ext cx="775034" cy="242341"/>
              <a:chOff x="6033180" y="2052065"/>
              <a:chExt cx="775034" cy="242341"/>
            </a:xfrm>
          </p:grpSpPr>
          <p:pic>
            <p:nvPicPr>
              <p:cNvPr id="3517" name="Google Shape;3517;p95"/>
              <p:cNvPicPr preferRelativeResize="0"/>
              <p:nvPr/>
            </p:nvPicPr>
            <p:blipFill rotWithShape="1">
              <a:blip r:embed="rId8">
                <a:alphaModFix/>
              </a:blip>
              <a:srcRect b="0" l="0" r="0" t="0"/>
              <a:stretch/>
            </p:blipFill>
            <p:spPr>
              <a:xfrm>
                <a:off x="6033180" y="2179294"/>
                <a:ext cx="137520" cy="115112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518" name="Google Shape;3518;p95"/>
              <p:cNvSpPr/>
              <p:nvPr/>
            </p:nvSpPr>
            <p:spPr>
              <a:xfrm>
                <a:off x="6210478" y="2189987"/>
                <a:ext cx="6985" cy="71755"/>
              </a:xfrm>
              <a:custGeom>
                <a:rect b="b" l="l" r="r" t="t"/>
                <a:pathLst>
                  <a:path extrusionOk="0" h="71755" w="6985">
                    <a:moveTo>
                      <a:pt x="4393" y="0"/>
                    </a:moveTo>
                    <a:lnTo>
                      <a:pt x="1881" y="10239"/>
                    </a:lnTo>
                    <a:lnTo>
                      <a:pt x="297" y="19050"/>
                    </a:lnTo>
                    <a:lnTo>
                      <a:pt x="0" y="27860"/>
                    </a:lnTo>
                    <a:lnTo>
                      <a:pt x="1345" y="38100"/>
                    </a:lnTo>
                    <a:lnTo>
                      <a:pt x="2821" y="46434"/>
                    </a:lnTo>
                    <a:lnTo>
                      <a:pt x="4583" y="54483"/>
                    </a:lnTo>
                    <a:lnTo>
                      <a:pt x="6060" y="62531"/>
                    </a:lnTo>
                    <a:lnTo>
                      <a:pt x="6679" y="70866"/>
                    </a:lnTo>
                    <a:lnTo>
                      <a:pt x="6679" y="71628"/>
                    </a:lnTo>
                  </a:path>
                </a:pathLst>
              </a:custGeom>
              <a:noFill/>
              <a:ln cap="flat" cmpd="sng" w="2290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19" name="Google Shape;3519;p95"/>
              <p:cNvSpPr/>
              <p:nvPr/>
            </p:nvSpPr>
            <p:spPr>
              <a:xfrm>
                <a:off x="6197345" y="2139695"/>
                <a:ext cx="20954" cy="5714"/>
              </a:xfrm>
              <a:custGeom>
                <a:rect b="b" l="l" r="r" t="t"/>
                <a:pathLst>
                  <a:path extrusionOk="0" h="5714" w="20954">
                    <a:moveTo>
                      <a:pt x="0" y="0"/>
                    </a:moveTo>
                    <a:lnTo>
                      <a:pt x="10668" y="3047"/>
                    </a:lnTo>
                    <a:lnTo>
                      <a:pt x="13716" y="3809"/>
                    </a:lnTo>
                    <a:lnTo>
                      <a:pt x="20574" y="5333"/>
                    </a:lnTo>
                  </a:path>
                </a:pathLst>
              </a:custGeom>
              <a:noFill/>
              <a:ln cap="flat" cmpd="sng" w="2290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20" name="Google Shape;3520;p95"/>
              <p:cNvSpPr/>
              <p:nvPr/>
            </p:nvSpPr>
            <p:spPr>
              <a:xfrm>
                <a:off x="6259829" y="2157221"/>
                <a:ext cx="62864" cy="96519"/>
              </a:xfrm>
              <a:custGeom>
                <a:rect b="b" l="l" r="r" t="t"/>
                <a:pathLst>
                  <a:path extrusionOk="0" h="96519" w="62864">
                    <a:moveTo>
                      <a:pt x="41148" y="13715"/>
                    </a:moveTo>
                    <a:lnTo>
                      <a:pt x="33599" y="8679"/>
                    </a:lnTo>
                    <a:lnTo>
                      <a:pt x="26479" y="4286"/>
                    </a:lnTo>
                    <a:lnTo>
                      <a:pt x="19073" y="1178"/>
                    </a:lnTo>
                    <a:lnTo>
                      <a:pt x="10668" y="0"/>
                    </a:lnTo>
                    <a:lnTo>
                      <a:pt x="2286" y="761"/>
                    </a:lnTo>
                    <a:lnTo>
                      <a:pt x="762" y="10667"/>
                    </a:lnTo>
                    <a:lnTo>
                      <a:pt x="0" y="16763"/>
                    </a:lnTo>
                    <a:lnTo>
                      <a:pt x="428" y="25550"/>
                    </a:lnTo>
                    <a:lnTo>
                      <a:pt x="30956" y="53720"/>
                    </a:lnTo>
                    <a:lnTo>
                      <a:pt x="39969" y="57269"/>
                    </a:lnTo>
                    <a:lnTo>
                      <a:pt x="48768" y="60959"/>
                    </a:lnTo>
                    <a:lnTo>
                      <a:pt x="54102" y="63245"/>
                    </a:lnTo>
                    <a:lnTo>
                      <a:pt x="62484" y="67055"/>
                    </a:lnTo>
                    <a:lnTo>
                      <a:pt x="61722" y="73913"/>
                    </a:lnTo>
                    <a:lnTo>
                      <a:pt x="58340" y="80069"/>
                    </a:lnTo>
                    <a:lnTo>
                      <a:pt x="51816" y="84867"/>
                    </a:lnTo>
                    <a:lnTo>
                      <a:pt x="44148" y="88380"/>
                    </a:lnTo>
                    <a:lnTo>
                      <a:pt x="37338" y="90677"/>
                    </a:lnTo>
                    <a:lnTo>
                      <a:pt x="31646" y="93071"/>
                    </a:lnTo>
                    <a:lnTo>
                      <a:pt x="23241" y="95535"/>
                    </a:lnTo>
                    <a:lnTo>
                      <a:pt x="14835" y="96142"/>
                    </a:lnTo>
                    <a:lnTo>
                      <a:pt x="9144" y="92963"/>
                    </a:lnTo>
                    <a:lnTo>
                      <a:pt x="7620" y="83819"/>
                    </a:lnTo>
                    <a:lnTo>
                      <a:pt x="6858" y="80009"/>
                    </a:lnTo>
                    <a:lnTo>
                      <a:pt x="7620" y="73913"/>
                    </a:lnTo>
                  </a:path>
                </a:pathLst>
              </a:custGeom>
              <a:noFill/>
              <a:ln cap="flat" cmpd="sng" w="2290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21" name="Google Shape;3521;p95"/>
              <p:cNvSpPr/>
              <p:nvPr/>
            </p:nvSpPr>
            <p:spPr>
              <a:xfrm>
                <a:off x="6334505" y="2141981"/>
                <a:ext cx="22225" cy="109219"/>
              </a:xfrm>
              <a:custGeom>
                <a:rect b="b" l="l" r="r" t="t"/>
                <a:pathLst>
                  <a:path extrusionOk="0" h="109219" w="22225">
                    <a:moveTo>
                      <a:pt x="0" y="0"/>
                    </a:moveTo>
                    <a:lnTo>
                      <a:pt x="19812" y="44195"/>
                    </a:lnTo>
                    <a:lnTo>
                      <a:pt x="22098" y="93726"/>
                    </a:lnTo>
                    <a:lnTo>
                      <a:pt x="22098" y="102107"/>
                    </a:lnTo>
                    <a:lnTo>
                      <a:pt x="22098" y="104394"/>
                    </a:lnTo>
                    <a:lnTo>
                      <a:pt x="22098" y="108966"/>
                    </a:lnTo>
                  </a:path>
                </a:pathLst>
              </a:custGeom>
              <a:noFill/>
              <a:ln cap="flat" cmpd="sng" w="2290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22" name="Google Shape;3522;p95"/>
              <p:cNvSpPr/>
              <p:nvPr/>
            </p:nvSpPr>
            <p:spPr>
              <a:xfrm>
                <a:off x="6341363" y="2180081"/>
                <a:ext cx="62864" cy="21589"/>
              </a:xfrm>
              <a:custGeom>
                <a:rect b="b" l="l" r="r" t="t"/>
                <a:pathLst>
                  <a:path extrusionOk="0" h="21589" w="62864">
                    <a:moveTo>
                      <a:pt x="0" y="21336"/>
                    </a:moveTo>
                    <a:lnTo>
                      <a:pt x="48006" y="3810"/>
                    </a:lnTo>
                    <a:lnTo>
                      <a:pt x="53340" y="3048"/>
                    </a:lnTo>
                    <a:lnTo>
                      <a:pt x="57912" y="1524"/>
                    </a:lnTo>
                    <a:lnTo>
                      <a:pt x="62484" y="0"/>
                    </a:lnTo>
                  </a:path>
                </a:pathLst>
              </a:custGeom>
              <a:noFill/>
              <a:ln cap="flat" cmpd="sng" w="2290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23" name="Google Shape;3523;p95"/>
              <p:cNvSpPr/>
              <p:nvPr/>
            </p:nvSpPr>
            <p:spPr>
              <a:xfrm>
                <a:off x="6415682" y="2155495"/>
                <a:ext cx="78104" cy="91439"/>
              </a:xfrm>
              <a:custGeom>
                <a:rect b="b" l="l" r="r" t="t"/>
                <a:pathLst>
                  <a:path extrusionOk="0" h="91439" w="78104">
                    <a:moveTo>
                      <a:pt x="50649" y="55828"/>
                    </a:moveTo>
                    <a:lnTo>
                      <a:pt x="49660" y="47494"/>
                    </a:lnTo>
                    <a:lnTo>
                      <a:pt x="49029" y="39445"/>
                    </a:lnTo>
                    <a:lnTo>
                      <a:pt x="48827" y="31396"/>
                    </a:lnTo>
                    <a:lnTo>
                      <a:pt x="49125" y="23062"/>
                    </a:lnTo>
                    <a:lnTo>
                      <a:pt x="49125" y="18490"/>
                    </a:lnTo>
                    <a:lnTo>
                      <a:pt x="51411" y="6298"/>
                    </a:lnTo>
                    <a:lnTo>
                      <a:pt x="49125" y="2488"/>
                    </a:lnTo>
                    <a:lnTo>
                      <a:pt x="44207" y="0"/>
                    </a:lnTo>
                    <a:lnTo>
                      <a:pt x="38361" y="1440"/>
                    </a:lnTo>
                    <a:lnTo>
                      <a:pt x="9489" y="37933"/>
                    </a:lnTo>
                    <a:lnTo>
                      <a:pt x="0" y="75652"/>
                    </a:lnTo>
                    <a:lnTo>
                      <a:pt x="1881" y="84022"/>
                    </a:lnTo>
                    <a:lnTo>
                      <a:pt x="4929" y="90880"/>
                    </a:lnTo>
                    <a:lnTo>
                      <a:pt x="17121" y="90880"/>
                    </a:lnTo>
                    <a:lnTo>
                      <a:pt x="41969" y="58150"/>
                    </a:lnTo>
                    <a:lnTo>
                      <a:pt x="47601" y="32206"/>
                    </a:lnTo>
                    <a:lnTo>
                      <a:pt x="49125" y="23824"/>
                    </a:lnTo>
                    <a:lnTo>
                      <a:pt x="49125" y="23062"/>
                    </a:lnTo>
                    <a:lnTo>
                      <a:pt x="49887" y="23062"/>
                    </a:lnTo>
                    <a:lnTo>
                      <a:pt x="49887" y="22300"/>
                    </a:lnTo>
                    <a:lnTo>
                      <a:pt x="50649" y="28396"/>
                    </a:lnTo>
                    <a:lnTo>
                      <a:pt x="52935" y="33730"/>
                    </a:lnTo>
                    <a:lnTo>
                      <a:pt x="54459" y="39826"/>
                    </a:lnTo>
                    <a:lnTo>
                      <a:pt x="73509" y="73354"/>
                    </a:lnTo>
                    <a:lnTo>
                      <a:pt x="78081" y="74878"/>
                    </a:lnTo>
                  </a:path>
                </a:pathLst>
              </a:custGeom>
              <a:noFill/>
              <a:ln cap="flat" cmpd="sng" w="2290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24" name="Google Shape;3524;p95"/>
              <p:cNvSpPr/>
              <p:nvPr/>
            </p:nvSpPr>
            <p:spPr>
              <a:xfrm>
                <a:off x="6522719" y="2129027"/>
                <a:ext cx="6350" cy="108585"/>
              </a:xfrm>
              <a:custGeom>
                <a:rect b="b" l="l" r="r" t="t"/>
                <a:pathLst>
                  <a:path extrusionOk="0" h="108585" w="6350">
                    <a:moveTo>
                      <a:pt x="0" y="0"/>
                    </a:moveTo>
                    <a:lnTo>
                      <a:pt x="381" y="16573"/>
                    </a:lnTo>
                    <a:lnTo>
                      <a:pt x="1333" y="33147"/>
                    </a:lnTo>
                    <a:lnTo>
                      <a:pt x="2571" y="49720"/>
                    </a:lnTo>
                    <a:lnTo>
                      <a:pt x="3810" y="66294"/>
                    </a:lnTo>
                    <a:lnTo>
                      <a:pt x="4155" y="75688"/>
                    </a:lnTo>
                    <a:lnTo>
                      <a:pt x="4286" y="85439"/>
                    </a:lnTo>
                    <a:lnTo>
                      <a:pt x="4560" y="95333"/>
                    </a:lnTo>
                    <a:lnTo>
                      <a:pt x="5334" y="105155"/>
                    </a:lnTo>
                    <a:lnTo>
                      <a:pt x="6096" y="105918"/>
                    </a:lnTo>
                    <a:lnTo>
                      <a:pt x="6096" y="106680"/>
                    </a:lnTo>
                    <a:lnTo>
                      <a:pt x="6096" y="108204"/>
                    </a:lnTo>
                  </a:path>
                </a:pathLst>
              </a:custGeom>
              <a:noFill/>
              <a:ln cap="flat" cmpd="sng" w="2290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25" name="Google Shape;3525;p95"/>
              <p:cNvSpPr/>
              <p:nvPr/>
            </p:nvSpPr>
            <p:spPr>
              <a:xfrm>
                <a:off x="6534614" y="2124455"/>
                <a:ext cx="191770" cy="91439"/>
              </a:xfrm>
              <a:custGeom>
                <a:rect b="b" l="l" r="r" t="t"/>
                <a:pathLst>
                  <a:path extrusionOk="0" h="91439" w="191770">
                    <a:moveTo>
                      <a:pt x="39159" y="26670"/>
                    </a:moveTo>
                    <a:lnTo>
                      <a:pt x="4262" y="45874"/>
                    </a:lnTo>
                    <a:lnTo>
                      <a:pt x="0" y="61043"/>
                    </a:lnTo>
                    <a:lnTo>
                      <a:pt x="297" y="69342"/>
                    </a:lnTo>
                    <a:lnTo>
                      <a:pt x="33242" y="90928"/>
                    </a:lnTo>
                    <a:lnTo>
                      <a:pt x="44017" y="90773"/>
                    </a:lnTo>
                    <a:lnTo>
                      <a:pt x="86308" y="75819"/>
                    </a:lnTo>
                    <a:lnTo>
                      <a:pt x="113585" y="41350"/>
                    </a:lnTo>
                    <a:lnTo>
                      <a:pt x="75771" y="36159"/>
                    </a:lnTo>
                    <a:lnTo>
                      <a:pt x="78783" y="74676"/>
                    </a:lnTo>
                    <a:lnTo>
                      <a:pt x="123301" y="80129"/>
                    </a:lnTo>
                    <a:lnTo>
                      <a:pt x="149649" y="42481"/>
                    </a:lnTo>
                    <a:lnTo>
                      <a:pt x="151173" y="23622"/>
                    </a:lnTo>
                    <a:lnTo>
                      <a:pt x="151173" y="19812"/>
                    </a:lnTo>
                    <a:lnTo>
                      <a:pt x="153459" y="6096"/>
                    </a:lnTo>
                    <a:lnTo>
                      <a:pt x="148887" y="3810"/>
                    </a:lnTo>
                    <a:lnTo>
                      <a:pt x="142029" y="0"/>
                    </a:lnTo>
                    <a:lnTo>
                      <a:pt x="141267" y="9906"/>
                    </a:lnTo>
                    <a:lnTo>
                      <a:pt x="141267" y="13716"/>
                    </a:lnTo>
                    <a:lnTo>
                      <a:pt x="141565" y="20931"/>
                    </a:lnTo>
                    <a:lnTo>
                      <a:pt x="174998" y="46755"/>
                    </a:lnTo>
                    <a:lnTo>
                      <a:pt x="182415" y="49530"/>
                    </a:lnTo>
                    <a:lnTo>
                      <a:pt x="188511" y="52578"/>
                    </a:lnTo>
                    <a:lnTo>
                      <a:pt x="189273" y="54102"/>
                    </a:lnTo>
                    <a:lnTo>
                      <a:pt x="191559" y="59436"/>
                    </a:lnTo>
                    <a:lnTo>
                      <a:pt x="185463" y="64770"/>
                    </a:lnTo>
                    <a:lnTo>
                      <a:pt x="177843" y="67056"/>
                    </a:lnTo>
                    <a:lnTo>
                      <a:pt x="170223" y="67818"/>
                    </a:lnTo>
                    <a:lnTo>
                      <a:pt x="163032" y="69163"/>
                    </a:lnTo>
                    <a:lnTo>
                      <a:pt x="140505" y="60198"/>
                    </a:lnTo>
                    <a:lnTo>
                      <a:pt x="139743" y="57150"/>
                    </a:lnTo>
                  </a:path>
                </a:pathLst>
              </a:custGeom>
              <a:noFill/>
              <a:ln cap="flat" cmpd="sng" w="2290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26" name="Google Shape;3526;p95"/>
              <p:cNvSpPr/>
              <p:nvPr/>
            </p:nvSpPr>
            <p:spPr>
              <a:xfrm>
                <a:off x="6778751" y="2052065"/>
                <a:ext cx="6350" cy="33655"/>
              </a:xfrm>
              <a:custGeom>
                <a:rect b="b" l="l" r="r" t="t"/>
                <a:pathLst>
                  <a:path extrusionOk="0" h="33655" w="6350">
                    <a:moveTo>
                      <a:pt x="0" y="0"/>
                    </a:moveTo>
                    <a:lnTo>
                      <a:pt x="238" y="7119"/>
                    </a:lnTo>
                    <a:lnTo>
                      <a:pt x="190" y="15239"/>
                    </a:lnTo>
                    <a:lnTo>
                      <a:pt x="428" y="23360"/>
                    </a:lnTo>
                    <a:lnTo>
                      <a:pt x="1524" y="30480"/>
                    </a:lnTo>
                    <a:lnTo>
                      <a:pt x="3048" y="32766"/>
                    </a:lnTo>
                    <a:lnTo>
                      <a:pt x="3810" y="33528"/>
                    </a:lnTo>
                    <a:lnTo>
                      <a:pt x="6096" y="33528"/>
                    </a:lnTo>
                  </a:path>
                </a:pathLst>
              </a:custGeom>
              <a:noFill/>
              <a:ln cap="flat" cmpd="sng" w="2290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27" name="Google Shape;3527;p95"/>
              <p:cNvSpPr/>
              <p:nvPr/>
            </p:nvSpPr>
            <p:spPr>
              <a:xfrm>
                <a:off x="6803135" y="2058161"/>
                <a:ext cx="5079" cy="43814"/>
              </a:xfrm>
              <a:custGeom>
                <a:rect b="b" l="l" r="r" t="t"/>
                <a:pathLst>
                  <a:path extrusionOk="0" h="43814" w="5079">
                    <a:moveTo>
                      <a:pt x="4572" y="0"/>
                    </a:moveTo>
                    <a:lnTo>
                      <a:pt x="3559" y="8905"/>
                    </a:lnTo>
                    <a:lnTo>
                      <a:pt x="2762" y="17526"/>
                    </a:lnTo>
                    <a:lnTo>
                      <a:pt x="2107" y="26146"/>
                    </a:lnTo>
                    <a:lnTo>
                      <a:pt x="1524" y="35052"/>
                    </a:lnTo>
                    <a:lnTo>
                      <a:pt x="762" y="39624"/>
                    </a:lnTo>
                    <a:lnTo>
                      <a:pt x="762" y="40386"/>
                    </a:lnTo>
                    <a:lnTo>
                      <a:pt x="0" y="43434"/>
                    </a:lnTo>
                  </a:path>
                </a:pathLst>
              </a:custGeom>
              <a:noFill/>
              <a:ln cap="flat" cmpd="sng" w="2290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3528" name="Google Shape;3528;p95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6994467" y="2068042"/>
              <a:ext cx="140163" cy="163118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529" name="Google Shape;3529;p95"/>
            <p:cNvGrpSpPr/>
            <p:nvPr/>
          </p:nvGrpSpPr>
          <p:grpSpPr>
            <a:xfrm>
              <a:off x="7349464" y="2040610"/>
              <a:ext cx="872769" cy="240080"/>
              <a:chOff x="7349464" y="2040610"/>
              <a:chExt cx="872769" cy="240080"/>
            </a:xfrm>
          </p:grpSpPr>
          <p:pic>
            <p:nvPicPr>
              <p:cNvPr id="3530" name="Google Shape;3530;p95"/>
              <p:cNvPicPr preferRelativeResize="0"/>
              <p:nvPr/>
            </p:nvPicPr>
            <p:blipFill rotWithShape="1">
              <a:blip r:embed="rId10">
                <a:alphaModFix/>
              </a:blip>
              <a:srcRect b="0" l="0" r="0" t="0"/>
              <a:stretch/>
            </p:blipFill>
            <p:spPr>
              <a:xfrm>
                <a:off x="7349464" y="2041372"/>
                <a:ext cx="399838" cy="18674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531" name="Google Shape;3531;p95"/>
              <p:cNvPicPr preferRelativeResize="0"/>
              <p:nvPr/>
            </p:nvPicPr>
            <p:blipFill rotWithShape="1">
              <a:blip r:embed="rId11">
                <a:alphaModFix/>
              </a:blip>
              <a:srcRect b="0" l="0" r="0" t="0"/>
              <a:stretch/>
            </p:blipFill>
            <p:spPr>
              <a:xfrm>
                <a:off x="7774660" y="2040610"/>
                <a:ext cx="386968" cy="24008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532" name="Google Shape;3532;p95"/>
              <p:cNvSpPr/>
              <p:nvPr/>
            </p:nvSpPr>
            <p:spPr>
              <a:xfrm>
                <a:off x="8208263" y="2090927"/>
                <a:ext cx="13970" cy="8889"/>
              </a:xfrm>
              <a:custGeom>
                <a:rect b="b" l="l" r="r" t="t"/>
                <a:pathLst>
                  <a:path extrusionOk="0" h="8889" w="13970">
                    <a:moveTo>
                      <a:pt x="13716" y="8382"/>
                    </a:moveTo>
                    <a:lnTo>
                      <a:pt x="9144" y="5334"/>
                    </a:lnTo>
                    <a:lnTo>
                      <a:pt x="4572" y="3048"/>
                    </a:lnTo>
                    <a:lnTo>
                      <a:pt x="0" y="0"/>
                    </a:lnTo>
                  </a:path>
                </a:pathLst>
              </a:custGeom>
              <a:noFill/>
              <a:ln cap="flat" cmpd="sng" w="2290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533" name="Google Shape;3533;p95"/>
            <p:cNvSpPr/>
            <p:nvPr/>
          </p:nvSpPr>
          <p:spPr>
            <a:xfrm>
              <a:off x="2683001" y="3254502"/>
              <a:ext cx="40639" cy="41275"/>
            </a:xfrm>
            <a:custGeom>
              <a:rect b="b" l="l" r="r" t="t"/>
              <a:pathLst>
                <a:path extrusionOk="0" h="41275" w="40639">
                  <a:moveTo>
                    <a:pt x="16001" y="17525"/>
                  </a:moveTo>
                  <a:lnTo>
                    <a:pt x="16763" y="9143"/>
                  </a:lnTo>
                  <a:lnTo>
                    <a:pt x="13715" y="5333"/>
                  </a:lnTo>
                  <a:lnTo>
                    <a:pt x="19811" y="6095"/>
                  </a:lnTo>
                  <a:lnTo>
                    <a:pt x="26669" y="6857"/>
                  </a:lnTo>
                  <a:lnTo>
                    <a:pt x="26669" y="10667"/>
                  </a:lnTo>
                  <a:lnTo>
                    <a:pt x="27431" y="17525"/>
                  </a:lnTo>
                  <a:lnTo>
                    <a:pt x="28193" y="25145"/>
                  </a:lnTo>
                  <a:lnTo>
                    <a:pt x="25907" y="31241"/>
                  </a:lnTo>
                  <a:lnTo>
                    <a:pt x="19049" y="35813"/>
                  </a:lnTo>
                  <a:lnTo>
                    <a:pt x="16001" y="38099"/>
                  </a:lnTo>
                  <a:lnTo>
                    <a:pt x="6095" y="41147"/>
                  </a:lnTo>
                  <a:lnTo>
                    <a:pt x="3809" y="36575"/>
                  </a:lnTo>
                  <a:lnTo>
                    <a:pt x="0" y="30479"/>
                  </a:lnTo>
                  <a:lnTo>
                    <a:pt x="761" y="19049"/>
                  </a:lnTo>
                  <a:lnTo>
                    <a:pt x="3809" y="12953"/>
                  </a:lnTo>
                  <a:lnTo>
                    <a:pt x="7619" y="5333"/>
                  </a:lnTo>
                  <a:lnTo>
                    <a:pt x="16001" y="1523"/>
                  </a:lnTo>
                  <a:lnTo>
                    <a:pt x="25145" y="761"/>
                  </a:lnTo>
                  <a:lnTo>
                    <a:pt x="32003" y="0"/>
                  </a:lnTo>
                  <a:lnTo>
                    <a:pt x="37337" y="0"/>
                  </a:lnTo>
                  <a:lnTo>
                    <a:pt x="38861" y="8381"/>
                  </a:lnTo>
                  <a:lnTo>
                    <a:pt x="40385" y="13715"/>
                  </a:lnTo>
                  <a:lnTo>
                    <a:pt x="38861" y="19049"/>
                  </a:lnTo>
                  <a:lnTo>
                    <a:pt x="33527" y="22097"/>
                  </a:lnTo>
                  <a:lnTo>
                    <a:pt x="29717" y="24383"/>
                  </a:lnTo>
                  <a:lnTo>
                    <a:pt x="22097" y="25907"/>
                  </a:lnTo>
                  <a:lnTo>
                    <a:pt x="18287" y="23621"/>
                  </a:lnTo>
                  <a:lnTo>
                    <a:pt x="14477" y="21335"/>
                  </a:lnTo>
                  <a:lnTo>
                    <a:pt x="14477" y="12953"/>
                  </a:lnTo>
                  <a:lnTo>
                    <a:pt x="16001" y="9905"/>
                  </a:lnTo>
                  <a:lnTo>
                    <a:pt x="16763" y="8381"/>
                  </a:lnTo>
                  <a:lnTo>
                    <a:pt x="17525" y="6857"/>
                  </a:lnTo>
                  <a:lnTo>
                    <a:pt x="18287" y="5333"/>
                  </a:lnTo>
                </a:path>
              </a:pathLst>
            </a:custGeom>
            <a:noFill/>
            <a:ln cap="flat" cmpd="sng" w="22900">
              <a:solidFill>
                <a:srgbClr val="3366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534" name="Google Shape;3534;p95"/>
            <p:cNvGrpSpPr/>
            <p:nvPr/>
          </p:nvGrpSpPr>
          <p:grpSpPr>
            <a:xfrm>
              <a:off x="3000577" y="3139414"/>
              <a:ext cx="693623" cy="167920"/>
              <a:chOff x="3000577" y="3139414"/>
              <a:chExt cx="693623" cy="167920"/>
            </a:xfrm>
          </p:grpSpPr>
          <p:sp>
            <p:nvSpPr>
              <p:cNvPr id="3535" name="Google Shape;3535;p95"/>
              <p:cNvSpPr/>
              <p:nvPr/>
            </p:nvSpPr>
            <p:spPr>
              <a:xfrm>
                <a:off x="3000577" y="3224784"/>
                <a:ext cx="66675" cy="82550"/>
              </a:xfrm>
              <a:custGeom>
                <a:rect b="b" l="l" r="r" t="t"/>
                <a:pathLst>
                  <a:path extrusionOk="0" h="82550" w="66675">
                    <a:moveTo>
                      <a:pt x="19990" y="9144"/>
                    </a:moveTo>
                    <a:lnTo>
                      <a:pt x="16180" y="6858"/>
                    </a:lnTo>
                    <a:lnTo>
                      <a:pt x="12370" y="3810"/>
                    </a:lnTo>
                    <a:lnTo>
                      <a:pt x="7798" y="1524"/>
                    </a:lnTo>
                    <a:lnTo>
                      <a:pt x="0" y="37397"/>
                    </a:lnTo>
                    <a:lnTo>
                      <a:pt x="1035" y="48101"/>
                    </a:lnTo>
                    <a:lnTo>
                      <a:pt x="22276" y="80010"/>
                    </a:lnTo>
                    <a:lnTo>
                      <a:pt x="30539" y="82510"/>
                    </a:lnTo>
                    <a:lnTo>
                      <a:pt x="39802" y="82296"/>
                    </a:lnTo>
                    <a:lnTo>
                      <a:pt x="66139" y="47684"/>
                    </a:lnTo>
                    <a:lnTo>
                      <a:pt x="66091" y="38004"/>
                    </a:lnTo>
                    <a:lnTo>
                      <a:pt x="35992" y="8858"/>
                    </a:lnTo>
                    <a:lnTo>
                      <a:pt x="23491" y="7179"/>
                    </a:lnTo>
                    <a:lnTo>
                      <a:pt x="10846" y="4572"/>
                    </a:lnTo>
                    <a:lnTo>
                      <a:pt x="8560" y="2286"/>
                    </a:lnTo>
                    <a:lnTo>
                      <a:pt x="7798" y="1524"/>
                    </a:lnTo>
                    <a:lnTo>
                      <a:pt x="8560" y="0"/>
                    </a:lnTo>
                  </a:path>
                </a:pathLst>
              </a:custGeom>
              <a:noFill/>
              <a:ln cap="flat" cmpd="sng" w="2290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36" name="Google Shape;3536;p95"/>
              <p:cNvSpPr/>
              <p:nvPr/>
            </p:nvSpPr>
            <p:spPr>
              <a:xfrm>
                <a:off x="3097529" y="3156204"/>
                <a:ext cx="74930" cy="135889"/>
              </a:xfrm>
              <a:custGeom>
                <a:rect b="b" l="l" r="r" t="t"/>
                <a:pathLst>
                  <a:path extrusionOk="0" h="135889" w="74930">
                    <a:moveTo>
                      <a:pt x="0" y="0"/>
                    </a:moveTo>
                    <a:lnTo>
                      <a:pt x="6096" y="46482"/>
                    </a:lnTo>
                    <a:lnTo>
                      <a:pt x="14001" y="75819"/>
                    </a:lnTo>
                    <a:lnTo>
                      <a:pt x="17990" y="90416"/>
                    </a:lnTo>
                    <a:lnTo>
                      <a:pt x="21336" y="105155"/>
                    </a:lnTo>
                    <a:lnTo>
                      <a:pt x="22002" y="110061"/>
                    </a:lnTo>
                    <a:lnTo>
                      <a:pt x="23241" y="118110"/>
                    </a:lnTo>
                    <a:lnTo>
                      <a:pt x="23907" y="126158"/>
                    </a:lnTo>
                    <a:lnTo>
                      <a:pt x="22860" y="131064"/>
                    </a:lnTo>
                    <a:lnTo>
                      <a:pt x="22098" y="132588"/>
                    </a:lnTo>
                    <a:lnTo>
                      <a:pt x="20574" y="132588"/>
                    </a:lnTo>
                    <a:lnTo>
                      <a:pt x="19050" y="131826"/>
                    </a:lnTo>
                    <a:lnTo>
                      <a:pt x="17299" y="125539"/>
                    </a:lnTo>
                    <a:lnTo>
                      <a:pt x="16478" y="119253"/>
                    </a:lnTo>
                    <a:lnTo>
                      <a:pt x="16371" y="112966"/>
                    </a:lnTo>
                    <a:lnTo>
                      <a:pt x="16764" y="106680"/>
                    </a:lnTo>
                    <a:lnTo>
                      <a:pt x="49434" y="80295"/>
                    </a:lnTo>
                    <a:lnTo>
                      <a:pt x="57019" y="80688"/>
                    </a:lnTo>
                    <a:lnTo>
                      <a:pt x="63246" y="82296"/>
                    </a:lnTo>
                    <a:lnTo>
                      <a:pt x="70866" y="84581"/>
                    </a:lnTo>
                    <a:lnTo>
                      <a:pt x="74676" y="89915"/>
                    </a:lnTo>
                    <a:lnTo>
                      <a:pt x="73914" y="97535"/>
                    </a:lnTo>
                    <a:lnTo>
                      <a:pt x="71104" y="106120"/>
                    </a:lnTo>
                    <a:lnTo>
                      <a:pt x="65722" y="113633"/>
                    </a:lnTo>
                    <a:lnTo>
                      <a:pt x="58912" y="120145"/>
                    </a:lnTo>
                    <a:lnTo>
                      <a:pt x="51816" y="125730"/>
                    </a:lnTo>
                    <a:lnTo>
                      <a:pt x="45720" y="131064"/>
                    </a:lnTo>
                    <a:lnTo>
                      <a:pt x="38862" y="134874"/>
                    </a:lnTo>
                    <a:lnTo>
                      <a:pt x="30480" y="135636"/>
                    </a:lnTo>
                    <a:lnTo>
                      <a:pt x="30480" y="130302"/>
                    </a:lnTo>
                    <a:lnTo>
                      <a:pt x="30480" y="127254"/>
                    </a:lnTo>
                    <a:lnTo>
                      <a:pt x="30480" y="123444"/>
                    </a:lnTo>
                  </a:path>
                </a:pathLst>
              </a:custGeom>
              <a:noFill/>
              <a:ln cap="flat" cmpd="sng" w="2290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37" name="Google Shape;3537;p95"/>
              <p:cNvSpPr/>
              <p:nvPr/>
            </p:nvSpPr>
            <p:spPr>
              <a:xfrm>
                <a:off x="3211734" y="3166395"/>
                <a:ext cx="84454" cy="125729"/>
              </a:xfrm>
              <a:custGeom>
                <a:rect b="b" l="l" r="r" t="t"/>
                <a:pathLst>
                  <a:path extrusionOk="0" h="125729" w="84454">
                    <a:moveTo>
                      <a:pt x="53435" y="7334"/>
                    </a:moveTo>
                    <a:lnTo>
                      <a:pt x="44350" y="2702"/>
                    </a:lnTo>
                    <a:lnTo>
                      <a:pt x="36766" y="0"/>
                    </a:lnTo>
                    <a:lnTo>
                      <a:pt x="29325" y="583"/>
                    </a:lnTo>
                    <a:lnTo>
                      <a:pt x="10001" y="34004"/>
                    </a:lnTo>
                    <a:lnTo>
                      <a:pt x="11406" y="42850"/>
                    </a:lnTo>
                    <a:lnTo>
                      <a:pt x="50482" y="65055"/>
                    </a:lnTo>
                    <a:lnTo>
                      <a:pt x="60376" y="67603"/>
                    </a:lnTo>
                    <a:lnTo>
                      <a:pt x="70199" y="70580"/>
                    </a:lnTo>
                    <a:lnTo>
                      <a:pt x="77057" y="72866"/>
                    </a:lnTo>
                    <a:lnTo>
                      <a:pt x="83915" y="76676"/>
                    </a:lnTo>
                    <a:lnTo>
                      <a:pt x="82391" y="85820"/>
                    </a:lnTo>
                    <a:lnTo>
                      <a:pt x="52673" y="113252"/>
                    </a:lnTo>
                    <a:lnTo>
                      <a:pt x="10001" y="125444"/>
                    </a:lnTo>
                    <a:lnTo>
                      <a:pt x="2678" y="123944"/>
                    </a:lnTo>
                    <a:lnTo>
                      <a:pt x="0" y="119157"/>
                    </a:lnTo>
                    <a:lnTo>
                      <a:pt x="35" y="112371"/>
                    </a:lnTo>
                    <a:lnTo>
                      <a:pt x="857" y="104870"/>
                    </a:lnTo>
                  </a:path>
                </a:pathLst>
              </a:custGeom>
              <a:noFill/>
              <a:ln cap="flat" cmpd="sng" w="2290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38" name="Google Shape;3538;p95"/>
              <p:cNvSpPr/>
              <p:nvPr/>
            </p:nvSpPr>
            <p:spPr>
              <a:xfrm>
                <a:off x="3319652" y="3172206"/>
                <a:ext cx="56514" cy="117475"/>
              </a:xfrm>
              <a:custGeom>
                <a:rect b="b" l="l" r="r" t="t"/>
                <a:pathLst>
                  <a:path extrusionOk="0" h="117475" w="56514">
                    <a:moveTo>
                      <a:pt x="1142" y="0"/>
                    </a:moveTo>
                    <a:lnTo>
                      <a:pt x="642" y="20466"/>
                    </a:lnTo>
                    <a:lnTo>
                      <a:pt x="0" y="41433"/>
                    </a:lnTo>
                    <a:lnTo>
                      <a:pt x="500" y="62257"/>
                    </a:lnTo>
                    <a:lnTo>
                      <a:pt x="9810" y="100679"/>
                    </a:lnTo>
                    <a:lnTo>
                      <a:pt x="30289" y="117300"/>
                    </a:lnTo>
                    <a:lnTo>
                      <a:pt x="37528" y="116395"/>
                    </a:lnTo>
                    <a:lnTo>
                      <a:pt x="43910" y="112918"/>
                    </a:lnTo>
                    <a:lnTo>
                      <a:pt x="49148" y="107442"/>
                    </a:lnTo>
                    <a:lnTo>
                      <a:pt x="53720" y="99059"/>
                    </a:lnTo>
                    <a:lnTo>
                      <a:pt x="56006" y="96773"/>
                    </a:lnTo>
                    <a:lnTo>
                      <a:pt x="55244" y="90677"/>
                    </a:lnTo>
                  </a:path>
                </a:pathLst>
              </a:custGeom>
              <a:noFill/>
              <a:ln cap="flat" cmpd="sng" w="2290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39" name="Google Shape;3539;p95"/>
              <p:cNvSpPr/>
              <p:nvPr/>
            </p:nvSpPr>
            <p:spPr>
              <a:xfrm>
                <a:off x="3306318" y="3178694"/>
                <a:ext cx="57150" cy="49530"/>
              </a:xfrm>
              <a:custGeom>
                <a:rect b="b" l="l" r="r" t="t"/>
                <a:pathLst>
                  <a:path extrusionOk="0" h="49530" w="57150">
                    <a:moveTo>
                      <a:pt x="6858" y="40755"/>
                    </a:moveTo>
                    <a:lnTo>
                      <a:pt x="16656" y="45850"/>
                    </a:lnTo>
                    <a:lnTo>
                      <a:pt x="25241" y="48946"/>
                    </a:lnTo>
                    <a:lnTo>
                      <a:pt x="33968" y="48898"/>
                    </a:lnTo>
                    <a:lnTo>
                      <a:pt x="44196" y="44565"/>
                    </a:lnTo>
                    <a:lnTo>
                      <a:pt x="52578" y="39993"/>
                    </a:lnTo>
                    <a:lnTo>
                      <a:pt x="57150" y="32373"/>
                    </a:lnTo>
                    <a:lnTo>
                      <a:pt x="56388" y="23229"/>
                    </a:lnTo>
                    <a:lnTo>
                      <a:pt x="19812" y="654"/>
                    </a:lnTo>
                    <a:lnTo>
                      <a:pt x="11477" y="0"/>
                    </a:lnTo>
                    <a:lnTo>
                      <a:pt x="4572" y="1131"/>
                    </a:lnTo>
                    <a:lnTo>
                      <a:pt x="0" y="2655"/>
                    </a:lnTo>
                    <a:lnTo>
                      <a:pt x="3810" y="4941"/>
                    </a:lnTo>
                    <a:lnTo>
                      <a:pt x="4572" y="7227"/>
                    </a:lnTo>
                  </a:path>
                </a:pathLst>
              </a:custGeom>
              <a:noFill/>
              <a:ln cap="flat" cmpd="sng" w="2290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40" name="Google Shape;3540;p95"/>
              <p:cNvSpPr/>
              <p:nvPr/>
            </p:nvSpPr>
            <p:spPr>
              <a:xfrm>
                <a:off x="3392423" y="3188970"/>
                <a:ext cx="66039" cy="92710"/>
              </a:xfrm>
              <a:custGeom>
                <a:rect b="b" l="l" r="r" t="t"/>
                <a:pathLst>
                  <a:path extrusionOk="0" h="92710" w="66039">
                    <a:moveTo>
                      <a:pt x="0" y="25908"/>
                    </a:moveTo>
                    <a:lnTo>
                      <a:pt x="43922" y="25050"/>
                    </a:lnTo>
                    <a:lnTo>
                      <a:pt x="65341" y="63722"/>
                    </a:lnTo>
                    <a:lnTo>
                      <a:pt x="65674" y="73163"/>
                    </a:lnTo>
                    <a:lnTo>
                      <a:pt x="64008" y="81534"/>
                    </a:lnTo>
                    <a:lnTo>
                      <a:pt x="62484" y="86868"/>
                    </a:lnTo>
                    <a:lnTo>
                      <a:pt x="53340" y="92202"/>
                    </a:lnTo>
                    <a:lnTo>
                      <a:pt x="48768" y="86106"/>
                    </a:lnTo>
                    <a:lnTo>
                      <a:pt x="41910" y="47244"/>
                    </a:lnTo>
                    <a:lnTo>
                      <a:pt x="52577" y="5334"/>
                    </a:lnTo>
                    <a:lnTo>
                      <a:pt x="56388" y="3048"/>
                    </a:lnTo>
                    <a:lnTo>
                      <a:pt x="60960" y="0"/>
                    </a:lnTo>
                  </a:path>
                </a:pathLst>
              </a:custGeom>
              <a:noFill/>
              <a:ln cap="flat" cmpd="sng" w="2290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41" name="Google Shape;3541;p95"/>
              <p:cNvSpPr/>
              <p:nvPr/>
            </p:nvSpPr>
            <p:spPr>
              <a:xfrm>
                <a:off x="3472433" y="3150108"/>
                <a:ext cx="81914" cy="113664"/>
              </a:xfrm>
              <a:custGeom>
                <a:rect b="b" l="l" r="r" t="t"/>
                <a:pathLst>
                  <a:path extrusionOk="0" h="113664" w="81914">
                    <a:moveTo>
                      <a:pt x="0" y="43434"/>
                    </a:moveTo>
                    <a:lnTo>
                      <a:pt x="7417" y="48589"/>
                    </a:lnTo>
                    <a:lnTo>
                      <a:pt x="14763" y="53816"/>
                    </a:lnTo>
                    <a:lnTo>
                      <a:pt x="21967" y="59185"/>
                    </a:lnTo>
                    <a:lnTo>
                      <a:pt x="28956" y="64770"/>
                    </a:lnTo>
                    <a:lnTo>
                      <a:pt x="37945" y="71794"/>
                    </a:lnTo>
                    <a:lnTo>
                      <a:pt x="46577" y="79248"/>
                    </a:lnTo>
                    <a:lnTo>
                      <a:pt x="54780" y="87272"/>
                    </a:lnTo>
                    <a:lnTo>
                      <a:pt x="62484" y="96012"/>
                    </a:lnTo>
                    <a:lnTo>
                      <a:pt x="66294" y="101346"/>
                    </a:lnTo>
                    <a:lnTo>
                      <a:pt x="70866" y="107442"/>
                    </a:lnTo>
                    <a:lnTo>
                      <a:pt x="74676" y="113538"/>
                    </a:lnTo>
                    <a:lnTo>
                      <a:pt x="75438" y="107442"/>
                    </a:lnTo>
                    <a:lnTo>
                      <a:pt x="74676" y="99822"/>
                    </a:lnTo>
                    <a:lnTo>
                      <a:pt x="74676" y="92964"/>
                    </a:lnTo>
                    <a:lnTo>
                      <a:pt x="73806" y="80391"/>
                    </a:lnTo>
                    <a:lnTo>
                      <a:pt x="73437" y="67818"/>
                    </a:lnTo>
                    <a:lnTo>
                      <a:pt x="73497" y="55245"/>
                    </a:lnTo>
                    <a:lnTo>
                      <a:pt x="73914" y="42672"/>
                    </a:lnTo>
                    <a:lnTo>
                      <a:pt x="74211" y="33087"/>
                    </a:lnTo>
                    <a:lnTo>
                      <a:pt x="80772" y="1524"/>
                    </a:lnTo>
                    <a:lnTo>
                      <a:pt x="81533" y="0"/>
                    </a:lnTo>
                  </a:path>
                </a:pathLst>
              </a:custGeom>
              <a:noFill/>
              <a:ln cap="flat" cmpd="sng" w="2290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3542" name="Google Shape;3542;p95"/>
              <p:cNvPicPr preferRelativeResize="0"/>
              <p:nvPr/>
            </p:nvPicPr>
            <p:blipFill rotWithShape="1">
              <a:blip r:embed="rId12">
                <a:alphaModFix/>
              </a:blip>
              <a:srcRect b="0" l="0" r="0" t="0"/>
              <a:stretch/>
            </p:blipFill>
            <p:spPr>
              <a:xfrm>
                <a:off x="3601186" y="3139414"/>
                <a:ext cx="93014" cy="14390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3543" name="Google Shape;3543;p95"/>
            <p:cNvPicPr preferRelativeResize="0"/>
            <p:nvPr/>
          </p:nvPicPr>
          <p:blipFill rotWithShape="1">
            <a:blip r:embed="rId13">
              <a:alphaModFix/>
            </a:blip>
            <a:srcRect b="0" l="0" r="0" t="0"/>
            <a:stretch/>
          </p:blipFill>
          <p:spPr>
            <a:xfrm>
              <a:off x="4024096" y="3056356"/>
              <a:ext cx="369620" cy="1905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44" name="Google Shape;3544;p95"/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>
              <a:off x="4758664" y="3096790"/>
              <a:ext cx="216363" cy="133496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545" name="Google Shape;3545;p95"/>
            <p:cNvGrpSpPr/>
            <p:nvPr/>
          </p:nvGrpSpPr>
          <p:grpSpPr>
            <a:xfrm>
              <a:off x="5279136" y="3009900"/>
              <a:ext cx="532384" cy="242061"/>
              <a:chOff x="5279136" y="3009900"/>
              <a:chExt cx="532384" cy="242061"/>
            </a:xfrm>
          </p:grpSpPr>
          <p:sp>
            <p:nvSpPr>
              <p:cNvPr id="3546" name="Google Shape;3546;p95"/>
              <p:cNvSpPr/>
              <p:nvPr/>
            </p:nvSpPr>
            <p:spPr>
              <a:xfrm>
                <a:off x="5279136" y="3097530"/>
                <a:ext cx="133350" cy="86994"/>
              </a:xfrm>
              <a:custGeom>
                <a:rect b="b" l="l" r="r" t="t"/>
                <a:pathLst>
                  <a:path extrusionOk="0" h="86994" w="133350">
                    <a:moveTo>
                      <a:pt x="0" y="0"/>
                    </a:moveTo>
                    <a:lnTo>
                      <a:pt x="15240" y="49530"/>
                    </a:lnTo>
                    <a:lnTo>
                      <a:pt x="15787" y="57781"/>
                    </a:lnTo>
                    <a:lnTo>
                      <a:pt x="16764" y="67532"/>
                    </a:lnTo>
                    <a:lnTo>
                      <a:pt x="18883" y="76854"/>
                    </a:lnTo>
                    <a:lnTo>
                      <a:pt x="22860" y="83820"/>
                    </a:lnTo>
                    <a:lnTo>
                      <a:pt x="28134" y="86677"/>
                    </a:lnTo>
                    <a:lnTo>
                      <a:pt x="32480" y="84391"/>
                    </a:lnTo>
                    <a:lnTo>
                      <a:pt x="44315" y="40707"/>
                    </a:lnTo>
                    <a:lnTo>
                      <a:pt x="44958" y="28955"/>
                    </a:lnTo>
                    <a:lnTo>
                      <a:pt x="45720" y="22097"/>
                    </a:lnTo>
                    <a:lnTo>
                      <a:pt x="45720" y="15239"/>
                    </a:lnTo>
                    <a:lnTo>
                      <a:pt x="44958" y="7619"/>
                    </a:lnTo>
                    <a:lnTo>
                      <a:pt x="50292" y="9143"/>
                    </a:lnTo>
                    <a:lnTo>
                      <a:pt x="49530" y="12953"/>
                    </a:lnTo>
                    <a:lnTo>
                      <a:pt x="52577" y="19811"/>
                    </a:lnTo>
                    <a:lnTo>
                      <a:pt x="55756" y="29515"/>
                    </a:lnTo>
                    <a:lnTo>
                      <a:pt x="78831" y="62912"/>
                    </a:lnTo>
                    <a:lnTo>
                      <a:pt x="88296" y="65341"/>
                    </a:lnTo>
                    <a:lnTo>
                      <a:pt x="98190" y="65198"/>
                    </a:lnTo>
                    <a:lnTo>
                      <a:pt x="107442" y="62483"/>
                    </a:lnTo>
                    <a:lnTo>
                      <a:pt x="115562" y="57007"/>
                    </a:lnTo>
                    <a:lnTo>
                      <a:pt x="122110" y="50101"/>
                    </a:lnTo>
                    <a:lnTo>
                      <a:pt x="127801" y="42338"/>
                    </a:lnTo>
                    <a:lnTo>
                      <a:pt x="133350" y="34289"/>
                    </a:lnTo>
                  </a:path>
                </a:pathLst>
              </a:custGeom>
              <a:noFill/>
              <a:ln cap="flat" cmpd="sng" w="2290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47" name="Google Shape;3547;p95"/>
              <p:cNvSpPr/>
              <p:nvPr/>
            </p:nvSpPr>
            <p:spPr>
              <a:xfrm>
                <a:off x="5398746" y="3037332"/>
                <a:ext cx="24764" cy="214629"/>
              </a:xfrm>
              <a:custGeom>
                <a:rect b="b" l="l" r="r" t="t"/>
                <a:pathLst>
                  <a:path extrusionOk="0" h="214629" w="24764">
                    <a:moveTo>
                      <a:pt x="5357" y="0"/>
                    </a:moveTo>
                    <a:lnTo>
                      <a:pt x="1762" y="12573"/>
                    </a:lnTo>
                    <a:lnTo>
                      <a:pt x="23" y="24574"/>
                    </a:lnTo>
                    <a:lnTo>
                      <a:pt x="0" y="36861"/>
                    </a:lnTo>
                    <a:lnTo>
                      <a:pt x="1547" y="50292"/>
                    </a:lnTo>
                    <a:lnTo>
                      <a:pt x="6131" y="81724"/>
                    </a:lnTo>
                    <a:lnTo>
                      <a:pt x="11358" y="113157"/>
                    </a:lnTo>
                    <a:lnTo>
                      <a:pt x="16442" y="144589"/>
                    </a:lnTo>
                    <a:lnTo>
                      <a:pt x="20597" y="176022"/>
                    </a:lnTo>
                    <a:lnTo>
                      <a:pt x="19692" y="187440"/>
                    </a:lnTo>
                    <a:lnTo>
                      <a:pt x="17930" y="199929"/>
                    </a:lnTo>
                    <a:lnTo>
                      <a:pt x="18454" y="209990"/>
                    </a:lnTo>
                    <a:lnTo>
                      <a:pt x="24407" y="214122"/>
                    </a:lnTo>
                    <a:lnTo>
                      <a:pt x="24407" y="212597"/>
                    </a:lnTo>
                    <a:lnTo>
                      <a:pt x="24407" y="211074"/>
                    </a:lnTo>
                    <a:lnTo>
                      <a:pt x="24407" y="210311"/>
                    </a:lnTo>
                  </a:path>
                </a:pathLst>
              </a:custGeom>
              <a:noFill/>
              <a:ln cap="flat" cmpd="sng" w="2290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48" name="Google Shape;3548;p95"/>
              <p:cNvSpPr/>
              <p:nvPr/>
            </p:nvSpPr>
            <p:spPr>
              <a:xfrm>
                <a:off x="5395722" y="3098196"/>
                <a:ext cx="76200" cy="97155"/>
              </a:xfrm>
              <a:custGeom>
                <a:rect b="b" l="l" r="r" t="t"/>
                <a:pathLst>
                  <a:path extrusionOk="0" h="97155" w="76200">
                    <a:moveTo>
                      <a:pt x="12953" y="96869"/>
                    </a:moveTo>
                    <a:lnTo>
                      <a:pt x="8572" y="79938"/>
                    </a:lnTo>
                    <a:lnTo>
                      <a:pt x="4762" y="63150"/>
                    </a:lnTo>
                    <a:lnTo>
                      <a:pt x="1809" y="46077"/>
                    </a:lnTo>
                    <a:lnTo>
                      <a:pt x="0" y="28289"/>
                    </a:lnTo>
                    <a:lnTo>
                      <a:pt x="297" y="17895"/>
                    </a:lnTo>
                    <a:lnTo>
                      <a:pt x="2952" y="9715"/>
                    </a:lnTo>
                    <a:lnTo>
                      <a:pt x="8893" y="3964"/>
                    </a:lnTo>
                    <a:lnTo>
                      <a:pt x="19049" y="857"/>
                    </a:lnTo>
                    <a:lnTo>
                      <a:pt x="30003" y="0"/>
                    </a:lnTo>
                    <a:lnTo>
                      <a:pt x="40957" y="857"/>
                    </a:lnTo>
                    <a:lnTo>
                      <a:pt x="75652" y="27217"/>
                    </a:lnTo>
                    <a:lnTo>
                      <a:pt x="75437" y="35909"/>
                    </a:lnTo>
                    <a:lnTo>
                      <a:pt x="51815" y="70199"/>
                    </a:lnTo>
                    <a:lnTo>
                      <a:pt x="38099" y="74009"/>
                    </a:lnTo>
                  </a:path>
                </a:pathLst>
              </a:custGeom>
              <a:noFill/>
              <a:ln cap="flat" cmpd="sng" w="2290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49" name="Google Shape;3549;p95"/>
              <p:cNvSpPr/>
              <p:nvPr/>
            </p:nvSpPr>
            <p:spPr>
              <a:xfrm>
                <a:off x="5509534" y="3017520"/>
                <a:ext cx="189229" cy="147319"/>
              </a:xfrm>
              <a:custGeom>
                <a:rect b="b" l="l" r="r" t="t"/>
                <a:pathLst>
                  <a:path extrusionOk="0" h="147319" w="189229">
                    <a:moveTo>
                      <a:pt x="46208" y="0"/>
                    </a:moveTo>
                    <a:lnTo>
                      <a:pt x="53828" y="46482"/>
                    </a:lnTo>
                    <a:lnTo>
                      <a:pt x="59400" y="97274"/>
                    </a:lnTo>
                    <a:lnTo>
                      <a:pt x="61448" y="114300"/>
                    </a:lnTo>
                    <a:lnTo>
                      <a:pt x="62174" y="122420"/>
                    </a:lnTo>
                    <a:lnTo>
                      <a:pt x="63257" y="130682"/>
                    </a:lnTo>
                    <a:lnTo>
                      <a:pt x="64770" y="138945"/>
                    </a:lnTo>
                    <a:lnTo>
                      <a:pt x="66782" y="147066"/>
                    </a:lnTo>
                    <a:lnTo>
                      <a:pt x="70592" y="144780"/>
                    </a:lnTo>
                    <a:lnTo>
                      <a:pt x="69830" y="140208"/>
                    </a:lnTo>
                    <a:lnTo>
                      <a:pt x="70592" y="133350"/>
                    </a:lnTo>
                    <a:lnTo>
                      <a:pt x="61448" y="90678"/>
                    </a:lnTo>
                    <a:lnTo>
                      <a:pt x="19692" y="72449"/>
                    </a:lnTo>
                    <a:lnTo>
                      <a:pt x="0" y="99810"/>
                    </a:lnTo>
                    <a:lnTo>
                      <a:pt x="773" y="109632"/>
                    </a:lnTo>
                    <a:lnTo>
                      <a:pt x="35635" y="137826"/>
                    </a:lnTo>
                    <a:lnTo>
                      <a:pt x="49720" y="139457"/>
                    </a:lnTo>
                    <a:lnTo>
                      <a:pt x="63734" y="139446"/>
                    </a:lnTo>
                    <a:lnTo>
                      <a:pt x="109168" y="124444"/>
                    </a:lnTo>
                    <a:lnTo>
                      <a:pt x="139743" y="97440"/>
                    </a:lnTo>
                    <a:lnTo>
                      <a:pt x="147042" y="54530"/>
                    </a:lnTo>
                    <a:lnTo>
                      <a:pt x="134576" y="49279"/>
                    </a:lnTo>
                    <a:lnTo>
                      <a:pt x="128694" y="51339"/>
                    </a:lnTo>
                    <a:lnTo>
                      <a:pt x="110680" y="95571"/>
                    </a:lnTo>
                    <a:lnTo>
                      <a:pt x="152411" y="84867"/>
                    </a:lnTo>
                    <a:lnTo>
                      <a:pt x="157460" y="55625"/>
                    </a:lnTo>
                    <a:lnTo>
                      <a:pt x="158222" y="49529"/>
                    </a:lnTo>
                    <a:lnTo>
                      <a:pt x="158984" y="42671"/>
                    </a:lnTo>
                    <a:lnTo>
                      <a:pt x="160508" y="47243"/>
                    </a:lnTo>
                    <a:lnTo>
                      <a:pt x="161270" y="55625"/>
                    </a:lnTo>
                    <a:lnTo>
                      <a:pt x="162794" y="60959"/>
                    </a:lnTo>
                    <a:lnTo>
                      <a:pt x="171176" y="105917"/>
                    </a:lnTo>
                    <a:lnTo>
                      <a:pt x="181998" y="123813"/>
                    </a:lnTo>
                    <a:lnTo>
                      <a:pt x="188702" y="126491"/>
                    </a:lnTo>
                  </a:path>
                </a:pathLst>
              </a:custGeom>
              <a:noFill/>
              <a:ln cap="flat" cmpd="sng" w="2290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50" name="Google Shape;3550;p95"/>
              <p:cNvSpPr/>
              <p:nvPr/>
            </p:nvSpPr>
            <p:spPr>
              <a:xfrm>
                <a:off x="5710428" y="3009900"/>
                <a:ext cx="13335" cy="124460"/>
              </a:xfrm>
              <a:custGeom>
                <a:rect b="b" l="l" r="r" t="t"/>
                <a:pathLst>
                  <a:path extrusionOk="0" h="124460" w="13335">
                    <a:moveTo>
                      <a:pt x="4572" y="0"/>
                    </a:moveTo>
                    <a:lnTo>
                      <a:pt x="2250" y="14847"/>
                    </a:lnTo>
                    <a:lnTo>
                      <a:pt x="857" y="29051"/>
                    </a:lnTo>
                    <a:lnTo>
                      <a:pt x="178" y="43398"/>
                    </a:lnTo>
                    <a:lnTo>
                      <a:pt x="0" y="58674"/>
                    </a:lnTo>
                    <a:lnTo>
                      <a:pt x="881" y="71699"/>
                    </a:lnTo>
                    <a:lnTo>
                      <a:pt x="8382" y="110489"/>
                    </a:lnTo>
                    <a:lnTo>
                      <a:pt x="12192" y="118872"/>
                    </a:lnTo>
                    <a:lnTo>
                      <a:pt x="12954" y="124205"/>
                    </a:lnTo>
                  </a:path>
                </a:pathLst>
              </a:custGeom>
              <a:noFill/>
              <a:ln cap="flat" cmpd="sng" w="2290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51" name="Google Shape;3551;p95"/>
              <p:cNvSpPr/>
              <p:nvPr/>
            </p:nvSpPr>
            <p:spPr>
              <a:xfrm>
                <a:off x="5717286" y="3087624"/>
                <a:ext cx="90170" cy="62864"/>
              </a:xfrm>
              <a:custGeom>
                <a:rect b="b" l="l" r="r" t="t"/>
                <a:pathLst>
                  <a:path extrusionOk="0" h="62864" w="90170">
                    <a:moveTo>
                      <a:pt x="0" y="2286"/>
                    </a:moveTo>
                    <a:lnTo>
                      <a:pt x="9132" y="2381"/>
                    </a:lnTo>
                    <a:lnTo>
                      <a:pt x="18192" y="2476"/>
                    </a:lnTo>
                    <a:lnTo>
                      <a:pt x="27110" y="2286"/>
                    </a:lnTo>
                    <a:lnTo>
                      <a:pt x="35814" y="1524"/>
                    </a:lnTo>
                    <a:lnTo>
                      <a:pt x="41910" y="762"/>
                    </a:lnTo>
                    <a:lnTo>
                      <a:pt x="45720" y="0"/>
                    </a:lnTo>
                    <a:lnTo>
                      <a:pt x="51053" y="0"/>
                    </a:lnTo>
                    <a:lnTo>
                      <a:pt x="51042" y="7429"/>
                    </a:lnTo>
                    <a:lnTo>
                      <a:pt x="50958" y="14859"/>
                    </a:lnTo>
                    <a:lnTo>
                      <a:pt x="50732" y="22288"/>
                    </a:lnTo>
                    <a:lnTo>
                      <a:pt x="50292" y="29718"/>
                    </a:lnTo>
                    <a:lnTo>
                      <a:pt x="50030" y="36683"/>
                    </a:lnTo>
                    <a:lnTo>
                      <a:pt x="49911" y="44291"/>
                    </a:lnTo>
                    <a:lnTo>
                      <a:pt x="50934" y="51470"/>
                    </a:lnTo>
                    <a:lnTo>
                      <a:pt x="54102" y="57150"/>
                    </a:lnTo>
                    <a:lnTo>
                      <a:pt x="58674" y="62484"/>
                    </a:lnTo>
                    <a:lnTo>
                      <a:pt x="70104" y="62484"/>
                    </a:lnTo>
                    <a:lnTo>
                      <a:pt x="75438" y="61722"/>
                    </a:lnTo>
                    <a:lnTo>
                      <a:pt x="83058" y="59436"/>
                    </a:lnTo>
                    <a:lnTo>
                      <a:pt x="85344" y="54102"/>
                    </a:lnTo>
                    <a:lnTo>
                      <a:pt x="89916" y="48768"/>
                    </a:lnTo>
                  </a:path>
                </a:pathLst>
              </a:custGeom>
              <a:noFill/>
              <a:ln cap="flat" cmpd="sng" w="2290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52" name="Google Shape;3552;p95"/>
              <p:cNvSpPr/>
              <p:nvPr/>
            </p:nvSpPr>
            <p:spPr>
              <a:xfrm>
                <a:off x="5741670" y="3065716"/>
                <a:ext cx="69850" cy="29844"/>
              </a:xfrm>
              <a:custGeom>
                <a:rect b="b" l="l" r="r" t="t"/>
                <a:pathLst>
                  <a:path extrusionOk="0" h="29844" w="69850">
                    <a:moveTo>
                      <a:pt x="25146" y="27241"/>
                    </a:moveTo>
                    <a:lnTo>
                      <a:pt x="35218" y="29182"/>
                    </a:lnTo>
                    <a:lnTo>
                      <a:pt x="43434" y="29622"/>
                    </a:lnTo>
                    <a:lnTo>
                      <a:pt x="51077" y="27348"/>
                    </a:lnTo>
                    <a:lnTo>
                      <a:pt x="59436" y="21145"/>
                    </a:lnTo>
                    <a:lnTo>
                      <a:pt x="62484" y="18097"/>
                    </a:lnTo>
                    <a:lnTo>
                      <a:pt x="69342" y="8191"/>
                    </a:lnTo>
                    <a:lnTo>
                      <a:pt x="63246" y="3619"/>
                    </a:lnTo>
                    <a:lnTo>
                      <a:pt x="55626" y="809"/>
                    </a:lnTo>
                    <a:lnTo>
                      <a:pt x="45720" y="0"/>
                    </a:lnTo>
                    <a:lnTo>
                      <a:pt x="35814" y="619"/>
                    </a:lnTo>
                    <a:lnTo>
                      <a:pt x="28194" y="2095"/>
                    </a:lnTo>
                    <a:lnTo>
                      <a:pt x="20252" y="5286"/>
                    </a:lnTo>
                    <a:lnTo>
                      <a:pt x="12668" y="9905"/>
                    </a:lnTo>
                    <a:lnTo>
                      <a:pt x="5798" y="15382"/>
                    </a:lnTo>
                    <a:lnTo>
                      <a:pt x="0" y="21145"/>
                    </a:lnTo>
                  </a:path>
                </a:pathLst>
              </a:custGeom>
              <a:noFill/>
              <a:ln cap="flat" cmpd="sng" w="2290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553" name="Google Shape;3553;p95"/>
            <p:cNvGrpSpPr/>
            <p:nvPr/>
          </p:nvGrpSpPr>
          <p:grpSpPr>
            <a:xfrm>
              <a:off x="6118860" y="2983230"/>
              <a:ext cx="684657" cy="239394"/>
              <a:chOff x="6118860" y="2983230"/>
              <a:chExt cx="684657" cy="239394"/>
            </a:xfrm>
          </p:grpSpPr>
          <p:sp>
            <p:nvSpPr>
              <p:cNvPr id="3554" name="Google Shape;3554;p95"/>
              <p:cNvSpPr/>
              <p:nvPr/>
            </p:nvSpPr>
            <p:spPr>
              <a:xfrm>
                <a:off x="6118860" y="2987040"/>
                <a:ext cx="99695" cy="153669"/>
              </a:xfrm>
              <a:custGeom>
                <a:rect b="b" l="l" r="r" t="t"/>
                <a:pathLst>
                  <a:path extrusionOk="0" h="153669" w="99695">
                    <a:moveTo>
                      <a:pt x="0" y="0"/>
                    </a:moveTo>
                    <a:lnTo>
                      <a:pt x="19395" y="43826"/>
                    </a:lnTo>
                    <a:lnTo>
                      <a:pt x="31337" y="91535"/>
                    </a:lnTo>
                    <a:lnTo>
                      <a:pt x="34290" y="124205"/>
                    </a:lnTo>
                    <a:lnTo>
                      <a:pt x="34290" y="131516"/>
                    </a:lnTo>
                    <a:lnTo>
                      <a:pt x="34290" y="138684"/>
                    </a:lnTo>
                    <a:lnTo>
                      <a:pt x="34290" y="145851"/>
                    </a:lnTo>
                    <a:lnTo>
                      <a:pt x="34290" y="153162"/>
                    </a:lnTo>
                    <a:lnTo>
                      <a:pt x="32099" y="145946"/>
                    </a:lnTo>
                    <a:lnTo>
                      <a:pt x="31051" y="138303"/>
                    </a:lnTo>
                    <a:lnTo>
                      <a:pt x="30861" y="130659"/>
                    </a:lnTo>
                    <a:lnTo>
                      <a:pt x="31242" y="123444"/>
                    </a:lnTo>
                    <a:lnTo>
                      <a:pt x="54864" y="82296"/>
                    </a:lnTo>
                    <a:lnTo>
                      <a:pt x="81117" y="76188"/>
                    </a:lnTo>
                    <a:lnTo>
                      <a:pt x="89154" y="78485"/>
                    </a:lnTo>
                    <a:lnTo>
                      <a:pt x="99381" y="113156"/>
                    </a:lnTo>
                    <a:lnTo>
                      <a:pt x="99345" y="121157"/>
                    </a:lnTo>
                    <a:lnTo>
                      <a:pt x="99167" y="129159"/>
                    </a:lnTo>
                    <a:lnTo>
                      <a:pt x="99060" y="137160"/>
                    </a:lnTo>
                    <a:lnTo>
                      <a:pt x="99060" y="138683"/>
                    </a:lnTo>
                    <a:lnTo>
                      <a:pt x="99060" y="140207"/>
                    </a:lnTo>
                    <a:lnTo>
                      <a:pt x="99060" y="141731"/>
                    </a:lnTo>
                  </a:path>
                </a:pathLst>
              </a:custGeom>
              <a:noFill/>
              <a:ln cap="flat" cmpd="sng" w="2290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55" name="Google Shape;3555;p95"/>
              <p:cNvSpPr/>
              <p:nvPr/>
            </p:nvSpPr>
            <p:spPr>
              <a:xfrm>
                <a:off x="6241542" y="3035808"/>
                <a:ext cx="93345" cy="96519"/>
              </a:xfrm>
              <a:custGeom>
                <a:rect b="b" l="l" r="r" t="t"/>
                <a:pathLst>
                  <a:path extrusionOk="0" h="96519" w="93345">
                    <a:moveTo>
                      <a:pt x="44196" y="32765"/>
                    </a:moveTo>
                    <a:lnTo>
                      <a:pt x="36576" y="761"/>
                    </a:lnTo>
                    <a:lnTo>
                      <a:pt x="35814" y="761"/>
                    </a:lnTo>
                    <a:lnTo>
                      <a:pt x="35052" y="0"/>
                    </a:lnTo>
                    <a:lnTo>
                      <a:pt x="12465" y="39373"/>
                    </a:lnTo>
                    <a:lnTo>
                      <a:pt x="2286" y="78485"/>
                    </a:lnTo>
                    <a:lnTo>
                      <a:pt x="1524" y="87629"/>
                    </a:lnTo>
                    <a:lnTo>
                      <a:pt x="0" y="95249"/>
                    </a:lnTo>
                    <a:lnTo>
                      <a:pt x="34290" y="72389"/>
                    </a:lnTo>
                    <a:lnTo>
                      <a:pt x="46482" y="35813"/>
                    </a:lnTo>
                    <a:lnTo>
                      <a:pt x="47244" y="33527"/>
                    </a:lnTo>
                    <a:lnTo>
                      <a:pt x="48768" y="28193"/>
                    </a:lnTo>
                    <a:lnTo>
                      <a:pt x="48768" y="26669"/>
                    </a:lnTo>
                    <a:lnTo>
                      <a:pt x="50375" y="33849"/>
                    </a:lnTo>
                    <a:lnTo>
                      <a:pt x="70413" y="72640"/>
                    </a:lnTo>
                    <a:lnTo>
                      <a:pt x="78486" y="75437"/>
                    </a:lnTo>
                    <a:lnTo>
                      <a:pt x="85344" y="75437"/>
                    </a:lnTo>
                    <a:lnTo>
                      <a:pt x="88392" y="75437"/>
                    </a:lnTo>
                    <a:lnTo>
                      <a:pt x="92964" y="74675"/>
                    </a:lnTo>
                  </a:path>
                </a:pathLst>
              </a:custGeom>
              <a:noFill/>
              <a:ln cap="flat" cmpd="sng" w="2290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56" name="Google Shape;3556;p95"/>
              <p:cNvSpPr/>
              <p:nvPr/>
            </p:nvSpPr>
            <p:spPr>
              <a:xfrm>
                <a:off x="6345936" y="2994660"/>
                <a:ext cx="12700" cy="227964"/>
              </a:xfrm>
              <a:custGeom>
                <a:rect b="b" l="l" r="r" t="t"/>
                <a:pathLst>
                  <a:path extrusionOk="0" h="227964" w="12700">
                    <a:moveTo>
                      <a:pt x="12191" y="34289"/>
                    </a:moveTo>
                    <a:lnTo>
                      <a:pt x="10477" y="25717"/>
                    </a:lnTo>
                    <a:lnTo>
                      <a:pt x="8762" y="17144"/>
                    </a:lnTo>
                    <a:lnTo>
                      <a:pt x="7048" y="8572"/>
                    </a:lnTo>
                    <a:lnTo>
                      <a:pt x="5333" y="0"/>
                    </a:lnTo>
                    <a:lnTo>
                      <a:pt x="6155" y="9846"/>
                    </a:lnTo>
                    <a:lnTo>
                      <a:pt x="7334" y="19907"/>
                    </a:lnTo>
                    <a:lnTo>
                      <a:pt x="8655" y="30110"/>
                    </a:lnTo>
                    <a:lnTo>
                      <a:pt x="9905" y="40385"/>
                    </a:lnTo>
                    <a:lnTo>
                      <a:pt x="11215" y="62353"/>
                    </a:lnTo>
                    <a:lnTo>
                      <a:pt x="11810" y="84677"/>
                    </a:lnTo>
                    <a:lnTo>
                      <a:pt x="11834" y="107144"/>
                    </a:lnTo>
                    <a:lnTo>
                      <a:pt x="11429" y="129539"/>
                    </a:lnTo>
                    <a:lnTo>
                      <a:pt x="10334" y="150102"/>
                    </a:lnTo>
                    <a:lnTo>
                      <a:pt x="8381" y="170592"/>
                    </a:lnTo>
                    <a:lnTo>
                      <a:pt x="5857" y="190940"/>
                    </a:lnTo>
                    <a:lnTo>
                      <a:pt x="3047" y="211073"/>
                    </a:lnTo>
                    <a:lnTo>
                      <a:pt x="2285" y="217931"/>
                    </a:lnTo>
                    <a:lnTo>
                      <a:pt x="5333" y="223265"/>
                    </a:lnTo>
                    <a:lnTo>
                      <a:pt x="0" y="227837"/>
                    </a:lnTo>
                  </a:path>
                </a:pathLst>
              </a:custGeom>
              <a:noFill/>
              <a:ln cap="flat" cmpd="sng" w="2290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57" name="Google Shape;3557;p95"/>
              <p:cNvSpPr/>
              <p:nvPr/>
            </p:nvSpPr>
            <p:spPr>
              <a:xfrm>
                <a:off x="6341292" y="3053238"/>
                <a:ext cx="80645" cy="128269"/>
              </a:xfrm>
              <a:custGeom>
                <a:rect b="b" l="l" r="r" t="t"/>
                <a:pathLst>
                  <a:path extrusionOk="0" h="128269" w="80645">
                    <a:moveTo>
                      <a:pt x="2357" y="128111"/>
                    </a:moveTo>
                    <a:lnTo>
                      <a:pt x="1476" y="107418"/>
                    </a:lnTo>
                    <a:lnTo>
                      <a:pt x="452" y="86582"/>
                    </a:lnTo>
                    <a:lnTo>
                      <a:pt x="0" y="65746"/>
                    </a:lnTo>
                    <a:lnTo>
                      <a:pt x="5119" y="20288"/>
                    </a:lnTo>
                    <a:lnTo>
                      <a:pt x="41124" y="0"/>
                    </a:lnTo>
                    <a:lnTo>
                      <a:pt x="51518" y="1416"/>
                    </a:lnTo>
                    <a:lnTo>
                      <a:pt x="80081" y="26765"/>
                    </a:lnTo>
                    <a:lnTo>
                      <a:pt x="77081" y="36909"/>
                    </a:lnTo>
                    <a:lnTo>
                      <a:pt x="70365" y="45624"/>
                    </a:lnTo>
                    <a:lnTo>
                      <a:pt x="61650" y="52911"/>
                    </a:lnTo>
                    <a:lnTo>
                      <a:pt x="52649" y="58769"/>
                    </a:lnTo>
                    <a:lnTo>
                      <a:pt x="43505" y="63341"/>
                    </a:lnTo>
                    <a:lnTo>
                      <a:pt x="41219" y="64865"/>
                    </a:lnTo>
                    <a:lnTo>
                      <a:pt x="35123" y="65627"/>
                    </a:lnTo>
                  </a:path>
                </a:pathLst>
              </a:custGeom>
              <a:noFill/>
              <a:ln cap="flat" cmpd="sng" w="2290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58" name="Google Shape;3558;p95"/>
              <p:cNvSpPr/>
              <p:nvPr/>
            </p:nvSpPr>
            <p:spPr>
              <a:xfrm>
                <a:off x="6457188" y="2998470"/>
                <a:ext cx="175259" cy="210819"/>
              </a:xfrm>
              <a:custGeom>
                <a:rect b="b" l="l" r="r" t="t"/>
                <a:pathLst>
                  <a:path extrusionOk="0" h="210819" w="175259">
                    <a:moveTo>
                      <a:pt x="1524" y="0"/>
                    </a:moveTo>
                    <a:lnTo>
                      <a:pt x="9560" y="41469"/>
                    </a:lnTo>
                    <a:lnTo>
                      <a:pt x="11620" y="96774"/>
                    </a:lnTo>
                    <a:lnTo>
                      <a:pt x="10882" y="117348"/>
                    </a:lnTo>
                    <a:lnTo>
                      <a:pt x="5619" y="170307"/>
                    </a:lnTo>
                    <a:lnTo>
                      <a:pt x="762" y="207264"/>
                    </a:lnTo>
                    <a:lnTo>
                      <a:pt x="762" y="208026"/>
                    </a:lnTo>
                    <a:lnTo>
                      <a:pt x="0" y="210311"/>
                    </a:lnTo>
                    <a:lnTo>
                      <a:pt x="23" y="196024"/>
                    </a:lnTo>
                    <a:lnTo>
                      <a:pt x="190" y="181736"/>
                    </a:lnTo>
                    <a:lnTo>
                      <a:pt x="3131" y="134290"/>
                    </a:lnTo>
                    <a:lnTo>
                      <a:pt x="8917" y="94547"/>
                    </a:lnTo>
                    <a:lnTo>
                      <a:pt x="19812" y="67056"/>
                    </a:lnTo>
                    <a:lnTo>
                      <a:pt x="28194" y="68580"/>
                    </a:lnTo>
                    <a:lnTo>
                      <a:pt x="36576" y="68580"/>
                    </a:lnTo>
                    <a:lnTo>
                      <a:pt x="70449" y="86760"/>
                    </a:lnTo>
                    <a:lnTo>
                      <a:pt x="70961" y="94011"/>
                    </a:lnTo>
                    <a:lnTo>
                      <a:pt x="68758" y="101119"/>
                    </a:lnTo>
                    <a:lnTo>
                      <a:pt x="34290" y="130302"/>
                    </a:lnTo>
                    <a:lnTo>
                      <a:pt x="30480" y="132588"/>
                    </a:lnTo>
                    <a:lnTo>
                      <a:pt x="29718" y="133350"/>
                    </a:lnTo>
                    <a:lnTo>
                      <a:pt x="27432" y="134112"/>
                    </a:lnTo>
                    <a:lnTo>
                      <a:pt x="33968" y="130552"/>
                    </a:lnTo>
                    <a:lnTo>
                      <a:pt x="40862" y="126777"/>
                    </a:lnTo>
                    <a:lnTo>
                      <a:pt x="87630" y="97726"/>
                    </a:lnTo>
                    <a:lnTo>
                      <a:pt x="118110" y="73151"/>
                    </a:lnTo>
                    <a:lnTo>
                      <a:pt x="137922" y="37337"/>
                    </a:lnTo>
                    <a:lnTo>
                      <a:pt x="133350" y="24383"/>
                    </a:lnTo>
                    <a:lnTo>
                      <a:pt x="124206" y="27431"/>
                    </a:lnTo>
                    <a:lnTo>
                      <a:pt x="99060" y="57149"/>
                    </a:lnTo>
                    <a:lnTo>
                      <a:pt x="128968" y="89249"/>
                    </a:lnTo>
                    <a:lnTo>
                      <a:pt x="164592" y="84581"/>
                    </a:lnTo>
                    <a:lnTo>
                      <a:pt x="168402" y="83819"/>
                    </a:lnTo>
                    <a:lnTo>
                      <a:pt x="175260" y="79247"/>
                    </a:lnTo>
                  </a:path>
                </a:pathLst>
              </a:custGeom>
              <a:noFill/>
              <a:ln cap="flat" cmpd="sng" w="2290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59" name="Google Shape;3559;p95"/>
              <p:cNvSpPr/>
              <p:nvPr/>
            </p:nvSpPr>
            <p:spPr>
              <a:xfrm>
                <a:off x="6643878" y="3020568"/>
                <a:ext cx="61595" cy="67944"/>
              </a:xfrm>
              <a:custGeom>
                <a:rect b="b" l="l" r="r" t="t"/>
                <a:pathLst>
                  <a:path extrusionOk="0" h="67944" w="61595">
                    <a:moveTo>
                      <a:pt x="6096" y="12191"/>
                    </a:moveTo>
                    <a:lnTo>
                      <a:pt x="2893" y="22562"/>
                    </a:lnTo>
                    <a:lnTo>
                      <a:pt x="1047" y="31718"/>
                    </a:lnTo>
                    <a:lnTo>
                      <a:pt x="202" y="41017"/>
                    </a:lnTo>
                    <a:lnTo>
                      <a:pt x="0" y="51815"/>
                    </a:lnTo>
                    <a:lnTo>
                      <a:pt x="0" y="57911"/>
                    </a:lnTo>
                    <a:lnTo>
                      <a:pt x="1524" y="61721"/>
                    </a:lnTo>
                    <a:lnTo>
                      <a:pt x="3810" y="67817"/>
                    </a:lnTo>
                    <a:lnTo>
                      <a:pt x="4572" y="63245"/>
                    </a:lnTo>
                    <a:lnTo>
                      <a:pt x="3810" y="55625"/>
                    </a:lnTo>
                    <a:lnTo>
                      <a:pt x="3810" y="50291"/>
                    </a:lnTo>
                    <a:lnTo>
                      <a:pt x="12942" y="7072"/>
                    </a:lnTo>
                    <a:lnTo>
                      <a:pt x="32766" y="0"/>
                    </a:lnTo>
                    <a:lnTo>
                      <a:pt x="39778" y="47"/>
                    </a:lnTo>
                    <a:lnTo>
                      <a:pt x="61317" y="29622"/>
                    </a:lnTo>
                    <a:lnTo>
                      <a:pt x="60960" y="36575"/>
                    </a:lnTo>
                    <a:lnTo>
                      <a:pt x="60198" y="41147"/>
                    </a:lnTo>
                    <a:lnTo>
                      <a:pt x="58674" y="45719"/>
                    </a:lnTo>
                    <a:lnTo>
                      <a:pt x="58674" y="50291"/>
                    </a:lnTo>
                  </a:path>
                </a:pathLst>
              </a:custGeom>
              <a:noFill/>
              <a:ln cap="flat" cmpd="sng" w="2290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60" name="Google Shape;3560;p95"/>
              <p:cNvSpPr/>
              <p:nvPr/>
            </p:nvSpPr>
            <p:spPr>
              <a:xfrm>
                <a:off x="6702552" y="2983230"/>
                <a:ext cx="100965" cy="91439"/>
              </a:xfrm>
              <a:custGeom>
                <a:rect b="b" l="l" r="r" t="t"/>
                <a:pathLst>
                  <a:path extrusionOk="0" h="91439" w="100965">
                    <a:moveTo>
                      <a:pt x="67055" y="0"/>
                    </a:moveTo>
                    <a:lnTo>
                      <a:pt x="61102" y="8393"/>
                    </a:lnTo>
                    <a:lnTo>
                      <a:pt x="56006" y="16859"/>
                    </a:lnTo>
                    <a:lnTo>
                      <a:pt x="53768" y="26038"/>
                    </a:lnTo>
                    <a:lnTo>
                      <a:pt x="56387" y="36576"/>
                    </a:lnTo>
                    <a:lnTo>
                      <a:pt x="85343" y="61722"/>
                    </a:lnTo>
                    <a:lnTo>
                      <a:pt x="95249" y="64769"/>
                    </a:lnTo>
                    <a:lnTo>
                      <a:pt x="97535" y="70866"/>
                    </a:lnTo>
                    <a:lnTo>
                      <a:pt x="100583" y="76199"/>
                    </a:lnTo>
                    <a:lnTo>
                      <a:pt x="93725" y="78486"/>
                    </a:lnTo>
                    <a:lnTo>
                      <a:pt x="89915" y="80010"/>
                    </a:lnTo>
                    <a:lnTo>
                      <a:pt x="52304" y="88903"/>
                    </a:lnTo>
                    <a:lnTo>
                      <a:pt x="29253" y="91404"/>
                    </a:lnTo>
                    <a:lnTo>
                      <a:pt x="19526" y="91344"/>
                    </a:lnTo>
                    <a:lnTo>
                      <a:pt x="9941" y="90570"/>
                    </a:lnTo>
                    <a:lnTo>
                      <a:pt x="0" y="89154"/>
                    </a:lnTo>
                  </a:path>
                </a:pathLst>
              </a:custGeom>
              <a:noFill/>
              <a:ln cap="flat" cmpd="sng" w="2290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3561" name="Google Shape;3561;p95"/>
            <p:cNvPicPr preferRelativeResize="0"/>
            <p:nvPr/>
          </p:nvPicPr>
          <p:blipFill rotWithShape="1">
            <a:blip r:embed="rId15">
              <a:alphaModFix/>
            </a:blip>
            <a:srcRect b="0" l="0" r="0" t="0"/>
            <a:stretch/>
          </p:blipFill>
          <p:spPr>
            <a:xfrm>
              <a:off x="7112482" y="2923006"/>
              <a:ext cx="340855" cy="20475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562" name="Google Shape;3562;p95"/>
            <p:cNvGrpSpPr/>
            <p:nvPr/>
          </p:nvGrpSpPr>
          <p:grpSpPr>
            <a:xfrm>
              <a:off x="7704556" y="2825496"/>
              <a:ext cx="429285" cy="190596"/>
              <a:chOff x="7704556" y="2825496"/>
              <a:chExt cx="429285" cy="190596"/>
            </a:xfrm>
          </p:grpSpPr>
          <p:pic>
            <p:nvPicPr>
              <p:cNvPr id="3563" name="Google Shape;3563;p95"/>
              <p:cNvPicPr preferRelativeResize="0"/>
              <p:nvPr/>
            </p:nvPicPr>
            <p:blipFill rotWithShape="1">
              <a:blip r:embed="rId16">
                <a:alphaModFix/>
              </a:blip>
              <a:srcRect b="0" l="0" r="0" t="0"/>
              <a:stretch/>
            </p:blipFill>
            <p:spPr>
              <a:xfrm>
                <a:off x="7704556" y="2868142"/>
                <a:ext cx="142901" cy="14795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564" name="Google Shape;3564;p95"/>
              <p:cNvSpPr/>
              <p:nvPr/>
            </p:nvSpPr>
            <p:spPr>
              <a:xfrm>
                <a:off x="7868412" y="2825496"/>
                <a:ext cx="265429" cy="155575"/>
              </a:xfrm>
              <a:custGeom>
                <a:rect b="b" l="l" r="r" t="t"/>
                <a:pathLst>
                  <a:path extrusionOk="0" h="155575" w="265429">
                    <a:moveTo>
                      <a:pt x="0" y="0"/>
                    </a:moveTo>
                    <a:lnTo>
                      <a:pt x="4500" y="47363"/>
                    </a:lnTo>
                    <a:lnTo>
                      <a:pt x="5905" y="77533"/>
                    </a:lnTo>
                    <a:lnTo>
                      <a:pt x="6477" y="91821"/>
                    </a:lnTo>
                    <a:lnTo>
                      <a:pt x="8953" y="137541"/>
                    </a:lnTo>
                    <a:lnTo>
                      <a:pt x="11430" y="154686"/>
                    </a:lnTo>
                    <a:lnTo>
                      <a:pt x="11430" y="147828"/>
                    </a:lnTo>
                    <a:lnTo>
                      <a:pt x="11430" y="144018"/>
                    </a:lnTo>
                    <a:lnTo>
                      <a:pt x="11430" y="136398"/>
                    </a:lnTo>
                    <a:lnTo>
                      <a:pt x="11287" y="125551"/>
                    </a:lnTo>
                    <a:lnTo>
                      <a:pt x="11430" y="114776"/>
                    </a:lnTo>
                    <a:lnTo>
                      <a:pt x="30039" y="79152"/>
                    </a:lnTo>
                    <a:lnTo>
                      <a:pt x="45196" y="77616"/>
                    </a:lnTo>
                    <a:lnTo>
                      <a:pt x="52768" y="78581"/>
                    </a:lnTo>
                    <a:lnTo>
                      <a:pt x="83820" y="110489"/>
                    </a:lnTo>
                    <a:lnTo>
                      <a:pt x="85439" y="126491"/>
                    </a:lnTo>
                    <a:lnTo>
                      <a:pt x="85427" y="134493"/>
                    </a:lnTo>
                    <a:lnTo>
                      <a:pt x="85344" y="142494"/>
                    </a:lnTo>
                    <a:lnTo>
                      <a:pt x="85344" y="150113"/>
                    </a:lnTo>
                    <a:lnTo>
                      <a:pt x="83058" y="154685"/>
                    </a:lnTo>
                    <a:lnTo>
                      <a:pt x="92202" y="155447"/>
                    </a:lnTo>
                    <a:lnTo>
                      <a:pt x="101631" y="154447"/>
                    </a:lnTo>
                    <a:lnTo>
                      <a:pt x="133957" y="131802"/>
                    </a:lnTo>
                    <a:lnTo>
                      <a:pt x="142589" y="88391"/>
                    </a:lnTo>
                    <a:lnTo>
                      <a:pt x="123444" y="75437"/>
                    </a:lnTo>
                    <a:lnTo>
                      <a:pt x="115062" y="78485"/>
                    </a:lnTo>
                    <a:lnTo>
                      <a:pt x="117657" y="121955"/>
                    </a:lnTo>
                    <a:lnTo>
                      <a:pt x="161448" y="130492"/>
                    </a:lnTo>
                    <a:lnTo>
                      <a:pt x="182880" y="101238"/>
                    </a:lnTo>
                    <a:lnTo>
                      <a:pt x="182880" y="93725"/>
                    </a:lnTo>
                    <a:lnTo>
                      <a:pt x="182880" y="88391"/>
                    </a:lnTo>
                    <a:lnTo>
                      <a:pt x="182880" y="83057"/>
                    </a:lnTo>
                    <a:lnTo>
                      <a:pt x="182118" y="77723"/>
                    </a:lnTo>
                    <a:lnTo>
                      <a:pt x="181356" y="86105"/>
                    </a:lnTo>
                    <a:lnTo>
                      <a:pt x="182118" y="94487"/>
                    </a:lnTo>
                    <a:lnTo>
                      <a:pt x="182118" y="102869"/>
                    </a:lnTo>
                    <a:lnTo>
                      <a:pt x="188214" y="134873"/>
                    </a:lnTo>
                    <a:lnTo>
                      <a:pt x="188214" y="132587"/>
                    </a:lnTo>
                    <a:lnTo>
                      <a:pt x="191262" y="134111"/>
                    </a:lnTo>
                    <a:lnTo>
                      <a:pt x="192024" y="126491"/>
                    </a:lnTo>
                    <a:lnTo>
                      <a:pt x="191262" y="118109"/>
                    </a:lnTo>
                    <a:lnTo>
                      <a:pt x="191262" y="110489"/>
                    </a:lnTo>
                    <a:lnTo>
                      <a:pt x="204215" y="64769"/>
                    </a:lnTo>
                    <a:lnTo>
                      <a:pt x="223932" y="58876"/>
                    </a:lnTo>
                    <a:lnTo>
                      <a:pt x="230886" y="60197"/>
                    </a:lnTo>
                    <a:lnTo>
                      <a:pt x="256424" y="92594"/>
                    </a:lnTo>
                    <a:lnTo>
                      <a:pt x="259210" y="108906"/>
                    </a:lnTo>
                    <a:lnTo>
                      <a:pt x="260604" y="117347"/>
                    </a:lnTo>
                    <a:lnTo>
                      <a:pt x="262128" y="122681"/>
                    </a:lnTo>
                    <a:lnTo>
                      <a:pt x="262128" y="124967"/>
                    </a:lnTo>
                    <a:lnTo>
                      <a:pt x="265176" y="127253"/>
                    </a:lnTo>
                  </a:path>
                </a:pathLst>
              </a:custGeom>
              <a:noFill/>
              <a:ln cap="flat" cmpd="sng" w="2290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3565" name="Google Shape;3565;p95"/>
            <p:cNvPicPr preferRelativeResize="0"/>
            <p:nvPr/>
          </p:nvPicPr>
          <p:blipFill rotWithShape="1">
            <a:blip r:embed="rId17">
              <a:alphaModFix/>
            </a:blip>
            <a:srcRect b="0" l="0" r="0" t="0"/>
            <a:stretch/>
          </p:blipFill>
          <p:spPr>
            <a:xfrm>
              <a:off x="8228527" y="2858736"/>
              <a:ext cx="114636" cy="107302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566" name="Google Shape;3566;p95"/>
            <p:cNvGrpSpPr/>
            <p:nvPr/>
          </p:nvGrpSpPr>
          <p:grpSpPr>
            <a:xfrm>
              <a:off x="8537448" y="2707385"/>
              <a:ext cx="847851" cy="230149"/>
              <a:chOff x="8537448" y="2707385"/>
              <a:chExt cx="847851" cy="230149"/>
            </a:xfrm>
          </p:grpSpPr>
          <p:sp>
            <p:nvSpPr>
              <p:cNvPr id="3567" name="Google Shape;3567;p95"/>
              <p:cNvSpPr/>
              <p:nvPr/>
            </p:nvSpPr>
            <p:spPr>
              <a:xfrm>
                <a:off x="8537448" y="2767584"/>
                <a:ext cx="15240" cy="36830"/>
              </a:xfrm>
              <a:custGeom>
                <a:rect b="b" l="l" r="r" t="t"/>
                <a:pathLst>
                  <a:path extrusionOk="0" h="36830" w="15240">
                    <a:moveTo>
                      <a:pt x="0" y="0"/>
                    </a:moveTo>
                    <a:lnTo>
                      <a:pt x="6346" y="9143"/>
                    </a:lnTo>
                    <a:lnTo>
                      <a:pt x="10763" y="17144"/>
                    </a:lnTo>
                    <a:lnTo>
                      <a:pt x="13608" y="25717"/>
                    </a:lnTo>
                    <a:lnTo>
                      <a:pt x="15240" y="36576"/>
                    </a:lnTo>
                  </a:path>
                </a:pathLst>
              </a:custGeom>
              <a:noFill/>
              <a:ln cap="flat" cmpd="sng" w="2290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68" name="Google Shape;3568;p95"/>
              <p:cNvSpPr/>
              <p:nvPr/>
            </p:nvSpPr>
            <p:spPr>
              <a:xfrm>
                <a:off x="8574786" y="2773680"/>
                <a:ext cx="19050" cy="11430"/>
              </a:xfrm>
              <a:custGeom>
                <a:rect b="b" l="l" r="r" t="t"/>
                <a:pathLst>
                  <a:path extrusionOk="0" h="11430" w="19050">
                    <a:moveTo>
                      <a:pt x="0" y="0"/>
                    </a:moveTo>
                    <a:lnTo>
                      <a:pt x="10668" y="5333"/>
                    </a:lnTo>
                    <a:lnTo>
                      <a:pt x="13716" y="6095"/>
                    </a:lnTo>
                    <a:lnTo>
                      <a:pt x="19050" y="11429"/>
                    </a:lnTo>
                  </a:path>
                </a:pathLst>
              </a:custGeom>
              <a:noFill/>
              <a:ln cap="flat" cmpd="sng" w="2290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3569" name="Google Shape;3569;p95"/>
              <p:cNvPicPr preferRelativeResize="0"/>
              <p:nvPr/>
            </p:nvPicPr>
            <p:blipFill rotWithShape="1">
              <a:blip r:embed="rId18">
                <a:alphaModFix/>
              </a:blip>
              <a:srcRect b="0" l="0" r="0" t="0"/>
              <a:stretch/>
            </p:blipFill>
            <p:spPr>
              <a:xfrm>
                <a:off x="8649508" y="2813278"/>
                <a:ext cx="204957" cy="124256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570" name="Google Shape;3570;p95"/>
              <p:cNvSpPr/>
              <p:nvPr/>
            </p:nvSpPr>
            <p:spPr>
              <a:xfrm>
                <a:off x="8834628" y="2769869"/>
                <a:ext cx="22859" cy="22860"/>
              </a:xfrm>
              <a:custGeom>
                <a:rect b="b" l="l" r="r" t="t"/>
                <a:pathLst>
                  <a:path extrusionOk="0" h="22860" w="22859">
                    <a:moveTo>
                      <a:pt x="0" y="5333"/>
                    </a:moveTo>
                    <a:lnTo>
                      <a:pt x="0" y="17525"/>
                    </a:lnTo>
                    <a:lnTo>
                      <a:pt x="4571" y="22859"/>
                    </a:lnTo>
                    <a:lnTo>
                      <a:pt x="17525" y="22859"/>
                    </a:lnTo>
                    <a:lnTo>
                      <a:pt x="22859" y="17525"/>
                    </a:lnTo>
                    <a:lnTo>
                      <a:pt x="22859" y="11429"/>
                    </a:lnTo>
                    <a:lnTo>
                      <a:pt x="22859" y="5333"/>
                    </a:lnTo>
                    <a:lnTo>
                      <a:pt x="17525" y="0"/>
                    </a:lnTo>
                    <a:lnTo>
                      <a:pt x="4571" y="0"/>
                    </a:lnTo>
                    <a:lnTo>
                      <a:pt x="0" y="5333"/>
                    </a:lnTo>
                    <a:close/>
                  </a:path>
                </a:pathLst>
              </a:custGeom>
              <a:solidFill>
                <a:srgbClr val="3366FF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3571" name="Google Shape;3571;p95"/>
              <p:cNvPicPr preferRelativeResize="0"/>
              <p:nvPr/>
            </p:nvPicPr>
            <p:blipFill rotWithShape="1">
              <a:blip r:embed="rId19">
                <a:alphaModFix/>
              </a:blip>
              <a:srcRect b="0" l="0" r="0" t="0"/>
              <a:stretch/>
            </p:blipFill>
            <p:spPr>
              <a:xfrm>
                <a:off x="8884609" y="2750032"/>
                <a:ext cx="412578" cy="15016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572" name="Google Shape;3572;p95"/>
              <p:cNvSpPr/>
              <p:nvPr/>
            </p:nvSpPr>
            <p:spPr>
              <a:xfrm>
                <a:off x="9348109" y="2707385"/>
                <a:ext cx="9525" cy="37464"/>
              </a:xfrm>
              <a:custGeom>
                <a:rect b="b" l="l" r="r" t="t"/>
                <a:pathLst>
                  <a:path extrusionOk="0" h="37464" w="9525">
                    <a:moveTo>
                      <a:pt x="6965" y="0"/>
                    </a:moveTo>
                    <a:lnTo>
                      <a:pt x="4833" y="6619"/>
                    </a:lnTo>
                    <a:lnTo>
                      <a:pt x="1916" y="15811"/>
                    </a:lnTo>
                    <a:lnTo>
                      <a:pt x="0" y="25288"/>
                    </a:lnTo>
                    <a:lnTo>
                      <a:pt x="869" y="32766"/>
                    </a:lnTo>
                    <a:lnTo>
                      <a:pt x="4679" y="35814"/>
                    </a:lnTo>
                    <a:lnTo>
                      <a:pt x="6203" y="36576"/>
                    </a:lnTo>
                    <a:lnTo>
                      <a:pt x="9251" y="37338"/>
                    </a:lnTo>
                  </a:path>
                </a:pathLst>
              </a:custGeom>
              <a:noFill/>
              <a:ln cap="flat" cmpd="sng" w="2290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73" name="Google Shape;3573;p95"/>
              <p:cNvSpPr/>
              <p:nvPr/>
            </p:nvSpPr>
            <p:spPr>
              <a:xfrm>
                <a:off x="9368790" y="2710433"/>
                <a:ext cx="16509" cy="33019"/>
              </a:xfrm>
              <a:custGeom>
                <a:rect b="b" l="l" r="r" t="t"/>
                <a:pathLst>
                  <a:path extrusionOk="0" h="33019" w="16509">
                    <a:moveTo>
                      <a:pt x="16001" y="0"/>
                    </a:moveTo>
                    <a:lnTo>
                      <a:pt x="12001" y="8012"/>
                    </a:lnTo>
                    <a:lnTo>
                      <a:pt x="8000" y="16097"/>
                    </a:lnTo>
                    <a:lnTo>
                      <a:pt x="4000" y="24324"/>
                    </a:lnTo>
                    <a:lnTo>
                      <a:pt x="0" y="32766"/>
                    </a:lnTo>
                  </a:path>
                </a:pathLst>
              </a:custGeom>
              <a:noFill/>
              <a:ln cap="flat" cmpd="sng" w="2290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574" name="Google Shape;3574;p95"/>
            <p:cNvGrpSpPr/>
            <p:nvPr/>
          </p:nvGrpSpPr>
          <p:grpSpPr>
            <a:xfrm>
              <a:off x="9084252" y="3047212"/>
              <a:ext cx="564190" cy="149890"/>
              <a:chOff x="9084252" y="3047212"/>
              <a:chExt cx="564190" cy="149890"/>
            </a:xfrm>
          </p:grpSpPr>
          <p:pic>
            <p:nvPicPr>
              <p:cNvPr id="3575" name="Google Shape;3575;p95"/>
              <p:cNvPicPr preferRelativeResize="0"/>
              <p:nvPr/>
            </p:nvPicPr>
            <p:blipFill rotWithShape="1">
              <a:blip r:embed="rId20">
                <a:alphaModFix/>
              </a:blip>
              <a:srcRect b="0" l="0" r="0" t="0"/>
              <a:stretch/>
            </p:blipFill>
            <p:spPr>
              <a:xfrm>
                <a:off x="9084252" y="3047212"/>
                <a:ext cx="182454" cy="14989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576" name="Google Shape;3576;p95"/>
              <p:cNvSpPr/>
              <p:nvPr/>
            </p:nvSpPr>
            <p:spPr>
              <a:xfrm>
                <a:off x="9244202" y="3051047"/>
                <a:ext cx="361950" cy="109219"/>
              </a:xfrm>
              <a:custGeom>
                <a:rect b="b" l="l" r="r" t="t"/>
                <a:pathLst>
                  <a:path extrusionOk="0" h="109219" w="361950">
                    <a:moveTo>
                      <a:pt x="55245" y="45720"/>
                    </a:moveTo>
                    <a:lnTo>
                      <a:pt x="55006" y="36623"/>
                    </a:lnTo>
                    <a:lnTo>
                      <a:pt x="53911" y="27241"/>
                    </a:lnTo>
                    <a:lnTo>
                      <a:pt x="49672" y="20431"/>
                    </a:lnTo>
                    <a:lnTo>
                      <a:pt x="40005" y="19050"/>
                    </a:lnTo>
                    <a:lnTo>
                      <a:pt x="30432" y="23610"/>
                    </a:lnTo>
                    <a:lnTo>
                      <a:pt x="5524" y="60078"/>
                    </a:lnTo>
                    <a:lnTo>
                      <a:pt x="0" y="82224"/>
                    </a:lnTo>
                    <a:lnTo>
                      <a:pt x="381" y="93726"/>
                    </a:lnTo>
                    <a:lnTo>
                      <a:pt x="4822" y="101786"/>
                    </a:lnTo>
                    <a:lnTo>
                      <a:pt x="12477" y="106203"/>
                    </a:lnTo>
                    <a:lnTo>
                      <a:pt x="21705" y="108192"/>
                    </a:lnTo>
                    <a:lnTo>
                      <a:pt x="30861" y="108966"/>
                    </a:lnTo>
                    <a:lnTo>
                      <a:pt x="42231" y="108263"/>
                    </a:lnTo>
                    <a:lnTo>
                      <a:pt x="78355" y="83820"/>
                    </a:lnTo>
                    <a:lnTo>
                      <a:pt x="88011" y="51054"/>
                    </a:lnTo>
                    <a:lnTo>
                      <a:pt x="88011" y="45720"/>
                    </a:lnTo>
                    <a:lnTo>
                      <a:pt x="88011" y="41148"/>
                    </a:lnTo>
                    <a:lnTo>
                      <a:pt x="85451" y="47577"/>
                    </a:lnTo>
                    <a:lnTo>
                      <a:pt x="83534" y="54292"/>
                    </a:lnTo>
                    <a:lnTo>
                      <a:pt x="82331" y="61293"/>
                    </a:lnTo>
                    <a:lnTo>
                      <a:pt x="81915" y="68580"/>
                    </a:lnTo>
                    <a:lnTo>
                      <a:pt x="81414" y="76176"/>
                    </a:lnTo>
                    <a:lnTo>
                      <a:pt x="81915" y="83629"/>
                    </a:lnTo>
                    <a:lnTo>
                      <a:pt x="84701" y="90225"/>
                    </a:lnTo>
                    <a:lnTo>
                      <a:pt x="91059" y="95250"/>
                    </a:lnTo>
                    <a:lnTo>
                      <a:pt x="98619" y="97333"/>
                    </a:lnTo>
                    <a:lnTo>
                      <a:pt x="106965" y="97059"/>
                    </a:lnTo>
                    <a:lnTo>
                      <a:pt x="138374" y="71294"/>
                    </a:lnTo>
                    <a:lnTo>
                      <a:pt x="141351" y="63246"/>
                    </a:lnTo>
                    <a:lnTo>
                      <a:pt x="143637" y="57150"/>
                    </a:lnTo>
                    <a:lnTo>
                      <a:pt x="145161" y="51054"/>
                    </a:lnTo>
                    <a:lnTo>
                      <a:pt x="145161" y="44958"/>
                    </a:lnTo>
                    <a:lnTo>
                      <a:pt x="143637" y="51054"/>
                    </a:lnTo>
                    <a:lnTo>
                      <a:pt x="142113" y="57150"/>
                    </a:lnTo>
                    <a:lnTo>
                      <a:pt x="141351" y="63246"/>
                    </a:lnTo>
                    <a:lnTo>
                      <a:pt x="141089" y="71020"/>
                    </a:lnTo>
                    <a:lnTo>
                      <a:pt x="142113" y="78009"/>
                    </a:lnTo>
                    <a:lnTo>
                      <a:pt x="145422" y="83712"/>
                    </a:lnTo>
                    <a:lnTo>
                      <a:pt x="152019" y="87630"/>
                    </a:lnTo>
                    <a:lnTo>
                      <a:pt x="164758" y="89689"/>
                    </a:lnTo>
                    <a:lnTo>
                      <a:pt x="177355" y="87534"/>
                    </a:lnTo>
                    <a:lnTo>
                      <a:pt x="211931" y="60674"/>
                    </a:lnTo>
                    <a:lnTo>
                      <a:pt x="219646" y="24384"/>
                    </a:lnTo>
                    <a:lnTo>
                      <a:pt x="219384" y="14906"/>
                    </a:lnTo>
                    <a:lnTo>
                      <a:pt x="217551" y="6858"/>
                    </a:lnTo>
                    <a:lnTo>
                      <a:pt x="214503" y="0"/>
                    </a:lnTo>
                    <a:lnTo>
                      <a:pt x="206121" y="1524"/>
                    </a:lnTo>
                    <a:lnTo>
                      <a:pt x="203073" y="6096"/>
                    </a:lnTo>
                    <a:lnTo>
                      <a:pt x="198501" y="11430"/>
                    </a:lnTo>
                    <a:lnTo>
                      <a:pt x="193929" y="22098"/>
                    </a:lnTo>
                    <a:lnTo>
                      <a:pt x="195453" y="28956"/>
                    </a:lnTo>
                    <a:lnTo>
                      <a:pt x="196977" y="37338"/>
                    </a:lnTo>
                    <a:lnTo>
                      <a:pt x="208407" y="38100"/>
                    </a:lnTo>
                    <a:lnTo>
                      <a:pt x="215265" y="38862"/>
                    </a:lnTo>
                    <a:lnTo>
                      <a:pt x="222123" y="39171"/>
                    </a:lnTo>
                    <a:lnTo>
                      <a:pt x="228981" y="39052"/>
                    </a:lnTo>
                    <a:lnTo>
                      <a:pt x="235839" y="38647"/>
                    </a:lnTo>
                    <a:lnTo>
                      <a:pt x="242697" y="38100"/>
                    </a:lnTo>
                    <a:lnTo>
                      <a:pt x="243459" y="38100"/>
                    </a:lnTo>
                    <a:lnTo>
                      <a:pt x="244221" y="38100"/>
                    </a:lnTo>
                    <a:lnTo>
                      <a:pt x="244983" y="38100"/>
                    </a:lnTo>
                    <a:lnTo>
                      <a:pt x="244983" y="44958"/>
                    </a:lnTo>
                    <a:lnTo>
                      <a:pt x="244221" y="51816"/>
                    </a:lnTo>
                    <a:lnTo>
                      <a:pt x="242697" y="58674"/>
                    </a:lnTo>
                    <a:lnTo>
                      <a:pt x="240411" y="65532"/>
                    </a:lnTo>
                    <a:lnTo>
                      <a:pt x="239649" y="70866"/>
                    </a:lnTo>
                    <a:lnTo>
                      <a:pt x="239649" y="78486"/>
                    </a:lnTo>
                    <a:lnTo>
                      <a:pt x="246518" y="79867"/>
                    </a:lnTo>
                    <a:lnTo>
                      <a:pt x="253460" y="80391"/>
                    </a:lnTo>
                    <a:lnTo>
                      <a:pt x="260544" y="79771"/>
                    </a:lnTo>
                    <a:lnTo>
                      <a:pt x="299132" y="60900"/>
                    </a:lnTo>
                    <a:lnTo>
                      <a:pt x="325909" y="28908"/>
                    </a:lnTo>
                    <a:lnTo>
                      <a:pt x="315087" y="4572"/>
                    </a:lnTo>
                    <a:lnTo>
                      <a:pt x="312039" y="12954"/>
                    </a:lnTo>
                    <a:lnTo>
                      <a:pt x="331851" y="47244"/>
                    </a:lnTo>
                    <a:lnTo>
                      <a:pt x="345662" y="54864"/>
                    </a:lnTo>
                    <a:lnTo>
                      <a:pt x="352746" y="59459"/>
                    </a:lnTo>
                    <a:lnTo>
                      <a:pt x="357759" y="64770"/>
                    </a:lnTo>
                    <a:lnTo>
                      <a:pt x="361569" y="72390"/>
                    </a:lnTo>
                    <a:lnTo>
                      <a:pt x="351663" y="74676"/>
                    </a:lnTo>
                    <a:lnTo>
                      <a:pt x="347091" y="76962"/>
                    </a:lnTo>
                    <a:lnTo>
                      <a:pt x="341304" y="78747"/>
                    </a:lnTo>
                    <a:lnTo>
                      <a:pt x="333375" y="80962"/>
                    </a:lnTo>
                    <a:lnTo>
                      <a:pt x="325445" y="82319"/>
                    </a:lnTo>
                    <a:lnTo>
                      <a:pt x="319659" y="81534"/>
                    </a:lnTo>
                    <a:lnTo>
                      <a:pt x="317373" y="80772"/>
                    </a:lnTo>
                    <a:lnTo>
                      <a:pt x="316611" y="80010"/>
                    </a:lnTo>
                    <a:lnTo>
                      <a:pt x="317373" y="76962"/>
                    </a:lnTo>
                  </a:path>
                </a:pathLst>
              </a:custGeom>
              <a:noFill/>
              <a:ln cap="flat" cmpd="sng" w="2290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77" name="Google Shape;3577;p95"/>
              <p:cNvSpPr/>
              <p:nvPr/>
            </p:nvSpPr>
            <p:spPr>
              <a:xfrm>
                <a:off x="9637013" y="3080003"/>
                <a:ext cx="11429" cy="3810"/>
              </a:xfrm>
              <a:custGeom>
                <a:rect b="b" l="l" r="r" t="t"/>
                <a:pathLst>
                  <a:path extrusionOk="0" h="3810" w="11429">
                    <a:moveTo>
                      <a:pt x="9144" y="3810"/>
                    </a:moveTo>
                    <a:lnTo>
                      <a:pt x="6096" y="762"/>
                    </a:lnTo>
                    <a:lnTo>
                      <a:pt x="11430" y="3048"/>
                    </a:lnTo>
                    <a:lnTo>
                      <a:pt x="4572" y="762"/>
                    </a:lnTo>
                    <a:lnTo>
                      <a:pt x="3048" y="762"/>
                    </a:lnTo>
                    <a:lnTo>
                      <a:pt x="1524" y="0"/>
                    </a:lnTo>
                    <a:lnTo>
                      <a:pt x="0" y="0"/>
                    </a:lnTo>
                  </a:path>
                </a:pathLst>
              </a:custGeom>
              <a:noFill/>
              <a:ln cap="flat" cmpd="sng" w="2290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578" name="Google Shape;3578;p95"/>
            <p:cNvSpPr/>
            <p:nvPr/>
          </p:nvSpPr>
          <p:spPr>
            <a:xfrm>
              <a:off x="2704242" y="4210050"/>
              <a:ext cx="31750" cy="40639"/>
            </a:xfrm>
            <a:custGeom>
              <a:rect b="b" l="l" r="r" t="t"/>
              <a:pathLst>
                <a:path extrusionOk="0" h="40639" w="31750">
                  <a:moveTo>
                    <a:pt x="7715" y="40386"/>
                  </a:moveTo>
                  <a:lnTo>
                    <a:pt x="4286" y="33051"/>
                  </a:lnTo>
                  <a:lnTo>
                    <a:pt x="1428" y="25717"/>
                  </a:lnTo>
                  <a:lnTo>
                    <a:pt x="0" y="18097"/>
                  </a:lnTo>
                  <a:lnTo>
                    <a:pt x="857" y="9906"/>
                  </a:lnTo>
                  <a:lnTo>
                    <a:pt x="2381" y="3048"/>
                  </a:lnTo>
                  <a:lnTo>
                    <a:pt x="9239" y="762"/>
                  </a:lnTo>
                  <a:lnTo>
                    <a:pt x="15335" y="0"/>
                  </a:lnTo>
                  <a:lnTo>
                    <a:pt x="23717" y="0"/>
                  </a:lnTo>
                  <a:lnTo>
                    <a:pt x="26765" y="7620"/>
                  </a:lnTo>
                  <a:lnTo>
                    <a:pt x="28289" y="14478"/>
                  </a:lnTo>
                  <a:lnTo>
                    <a:pt x="30575" y="20574"/>
                  </a:lnTo>
                  <a:lnTo>
                    <a:pt x="31337" y="29718"/>
                  </a:lnTo>
                  <a:lnTo>
                    <a:pt x="26765" y="35052"/>
                  </a:lnTo>
                  <a:lnTo>
                    <a:pt x="23717" y="38100"/>
                  </a:lnTo>
                  <a:lnTo>
                    <a:pt x="16097" y="38862"/>
                  </a:lnTo>
                  <a:lnTo>
                    <a:pt x="12287" y="36576"/>
                  </a:lnTo>
                  <a:lnTo>
                    <a:pt x="10001" y="35052"/>
                  </a:lnTo>
                  <a:lnTo>
                    <a:pt x="6953" y="27432"/>
                  </a:lnTo>
                  <a:lnTo>
                    <a:pt x="10001" y="25146"/>
                  </a:lnTo>
                  <a:lnTo>
                    <a:pt x="11525" y="22098"/>
                  </a:lnTo>
                  <a:lnTo>
                    <a:pt x="15335" y="19812"/>
                  </a:lnTo>
                  <a:lnTo>
                    <a:pt x="17621" y="17526"/>
                  </a:lnTo>
                </a:path>
              </a:pathLst>
            </a:custGeom>
            <a:noFill/>
            <a:ln cap="flat" cmpd="sng" w="22900">
              <a:solidFill>
                <a:srgbClr val="3366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579" name="Google Shape;3579;p95"/>
            <p:cNvPicPr preferRelativeResize="0"/>
            <p:nvPr/>
          </p:nvPicPr>
          <p:blipFill rotWithShape="1">
            <a:blip r:embed="rId21">
              <a:alphaModFix/>
            </a:blip>
            <a:srcRect b="0" l="0" r="0" t="0"/>
            <a:stretch/>
          </p:blipFill>
          <p:spPr>
            <a:xfrm>
              <a:off x="3251738" y="4104868"/>
              <a:ext cx="311399" cy="276656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580" name="Google Shape;3580;p95"/>
            <p:cNvGrpSpPr/>
            <p:nvPr/>
          </p:nvGrpSpPr>
          <p:grpSpPr>
            <a:xfrm>
              <a:off x="4066793" y="4091178"/>
              <a:ext cx="255270" cy="163829"/>
              <a:chOff x="4066793" y="4091178"/>
              <a:chExt cx="255270" cy="163829"/>
            </a:xfrm>
          </p:grpSpPr>
          <p:sp>
            <p:nvSpPr>
              <p:cNvPr id="3581" name="Google Shape;3581;p95"/>
              <p:cNvSpPr/>
              <p:nvPr/>
            </p:nvSpPr>
            <p:spPr>
              <a:xfrm>
                <a:off x="4082033" y="4091178"/>
                <a:ext cx="19050" cy="123189"/>
              </a:xfrm>
              <a:custGeom>
                <a:rect b="b" l="l" r="r" t="t"/>
                <a:pathLst>
                  <a:path extrusionOk="0" h="123189" w="19050">
                    <a:moveTo>
                      <a:pt x="0" y="0"/>
                    </a:moveTo>
                    <a:lnTo>
                      <a:pt x="11787" y="40826"/>
                    </a:lnTo>
                    <a:lnTo>
                      <a:pt x="17621" y="84582"/>
                    </a:lnTo>
                    <a:lnTo>
                      <a:pt x="19050" y="117348"/>
                    </a:lnTo>
                    <a:lnTo>
                      <a:pt x="19050" y="120396"/>
                    </a:lnTo>
                    <a:lnTo>
                      <a:pt x="19050" y="122682"/>
                    </a:lnTo>
                  </a:path>
                </a:pathLst>
              </a:custGeom>
              <a:noFill/>
              <a:ln cap="flat" cmpd="sng" w="2290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82" name="Google Shape;3582;p95"/>
              <p:cNvSpPr/>
              <p:nvPr/>
            </p:nvSpPr>
            <p:spPr>
              <a:xfrm>
                <a:off x="4066793" y="4110228"/>
                <a:ext cx="255270" cy="144779"/>
              </a:xfrm>
              <a:custGeom>
                <a:rect b="b" l="l" r="r" t="t"/>
                <a:pathLst>
                  <a:path extrusionOk="0" h="144779" w="255270">
                    <a:moveTo>
                      <a:pt x="0" y="40386"/>
                    </a:moveTo>
                    <a:lnTo>
                      <a:pt x="9751" y="31503"/>
                    </a:lnTo>
                    <a:lnTo>
                      <a:pt x="19145" y="24765"/>
                    </a:lnTo>
                    <a:lnTo>
                      <a:pt x="29253" y="19169"/>
                    </a:lnTo>
                    <a:lnTo>
                      <a:pt x="41148" y="13716"/>
                    </a:lnTo>
                    <a:lnTo>
                      <a:pt x="48827" y="10096"/>
                    </a:lnTo>
                    <a:lnTo>
                      <a:pt x="56864" y="6477"/>
                    </a:lnTo>
                    <a:lnTo>
                      <a:pt x="65043" y="3429"/>
                    </a:lnTo>
                    <a:lnTo>
                      <a:pt x="73151" y="1524"/>
                    </a:lnTo>
                    <a:lnTo>
                      <a:pt x="82296" y="0"/>
                    </a:lnTo>
                    <a:lnTo>
                      <a:pt x="82296" y="5334"/>
                    </a:lnTo>
                    <a:lnTo>
                      <a:pt x="83820" y="12954"/>
                    </a:lnTo>
                    <a:lnTo>
                      <a:pt x="86284" y="25979"/>
                    </a:lnTo>
                    <a:lnTo>
                      <a:pt x="88106" y="38862"/>
                    </a:lnTo>
                    <a:lnTo>
                      <a:pt x="89499" y="51744"/>
                    </a:lnTo>
                    <a:lnTo>
                      <a:pt x="90678" y="64770"/>
                    </a:lnTo>
                    <a:lnTo>
                      <a:pt x="91951" y="77783"/>
                    </a:lnTo>
                    <a:lnTo>
                      <a:pt x="93440" y="90582"/>
                    </a:lnTo>
                    <a:lnTo>
                      <a:pt x="95071" y="103239"/>
                    </a:lnTo>
                    <a:lnTo>
                      <a:pt x="96774" y="115824"/>
                    </a:lnTo>
                    <a:lnTo>
                      <a:pt x="96774" y="119634"/>
                    </a:lnTo>
                    <a:lnTo>
                      <a:pt x="96774" y="122682"/>
                    </a:lnTo>
                    <a:lnTo>
                      <a:pt x="96774" y="126492"/>
                    </a:lnTo>
                    <a:lnTo>
                      <a:pt x="92202" y="121920"/>
                    </a:lnTo>
                    <a:lnTo>
                      <a:pt x="90678" y="118872"/>
                    </a:lnTo>
                    <a:lnTo>
                      <a:pt x="88392" y="112014"/>
                    </a:lnTo>
                    <a:lnTo>
                      <a:pt x="86439" y="104072"/>
                    </a:lnTo>
                    <a:lnTo>
                      <a:pt x="85344" y="94773"/>
                    </a:lnTo>
                    <a:lnTo>
                      <a:pt x="85391" y="85332"/>
                    </a:lnTo>
                    <a:lnTo>
                      <a:pt x="110489" y="55626"/>
                    </a:lnTo>
                    <a:lnTo>
                      <a:pt x="125348" y="53054"/>
                    </a:lnTo>
                    <a:lnTo>
                      <a:pt x="133421" y="53375"/>
                    </a:lnTo>
                    <a:lnTo>
                      <a:pt x="151638" y="87630"/>
                    </a:lnTo>
                    <a:lnTo>
                      <a:pt x="150721" y="99833"/>
                    </a:lnTo>
                    <a:lnTo>
                      <a:pt x="149447" y="116109"/>
                    </a:lnTo>
                    <a:lnTo>
                      <a:pt x="150030" y="131671"/>
                    </a:lnTo>
                    <a:lnTo>
                      <a:pt x="154686" y="141732"/>
                    </a:lnTo>
                    <a:lnTo>
                      <a:pt x="161901" y="144637"/>
                    </a:lnTo>
                    <a:lnTo>
                      <a:pt x="170116" y="143256"/>
                    </a:lnTo>
                    <a:lnTo>
                      <a:pt x="203835" y="116395"/>
                    </a:lnTo>
                    <a:lnTo>
                      <a:pt x="222896" y="83391"/>
                    </a:lnTo>
                    <a:lnTo>
                      <a:pt x="224289" y="43219"/>
                    </a:lnTo>
                    <a:lnTo>
                      <a:pt x="213574" y="36028"/>
                    </a:lnTo>
                    <a:lnTo>
                      <a:pt x="206502" y="36576"/>
                    </a:lnTo>
                    <a:lnTo>
                      <a:pt x="183642" y="67056"/>
                    </a:lnTo>
                    <a:lnTo>
                      <a:pt x="198858" y="108727"/>
                    </a:lnTo>
                    <a:lnTo>
                      <a:pt x="243840" y="114300"/>
                    </a:lnTo>
                    <a:lnTo>
                      <a:pt x="247650" y="114300"/>
                    </a:lnTo>
                    <a:lnTo>
                      <a:pt x="255270" y="112014"/>
                    </a:lnTo>
                  </a:path>
                </a:pathLst>
              </a:custGeom>
              <a:noFill/>
              <a:ln cap="flat" cmpd="sng" w="2290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583" name="Google Shape;3583;p95"/>
            <p:cNvGrpSpPr/>
            <p:nvPr/>
          </p:nvGrpSpPr>
          <p:grpSpPr>
            <a:xfrm>
              <a:off x="4680368" y="4038574"/>
              <a:ext cx="617842" cy="200456"/>
              <a:chOff x="4680368" y="4038574"/>
              <a:chExt cx="617842" cy="200456"/>
            </a:xfrm>
          </p:grpSpPr>
          <p:pic>
            <p:nvPicPr>
              <p:cNvPr id="3584" name="Google Shape;3584;p95"/>
              <p:cNvPicPr preferRelativeResize="0"/>
              <p:nvPr/>
            </p:nvPicPr>
            <p:blipFill rotWithShape="1">
              <a:blip r:embed="rId22">
                <a:alphaModFix/>
              </a:blip>
              <a:srcRect b="0" l="0" r="0" t="0"/>
              <a:stretch/>
            </p:blipFill>
            <p:spPr>
              <a:xfrm>
                <a:off x="4680368" y="4089628"/>
                <a:ext cx="201790" cy="149402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585" name="Google Shape;3585;p95"/>
              <p:cNvSpPr/>
              <p:nvPr/>
            </p:nvSpPr>
            <p:spPr>
              <a:xfrm>
                <a:off x="4870703" y="4099559"/>
                <a:ext cx="260350" cy="93345"/>
              </a:xfrm>
              <a:custGeom>
                <a:rect b="b" l="l" r="r" t="t"/>
                <a:pathLst>
                  <a:path extrusionOk="0" h="93345" w="260350">
                    <a:moveTo>
                      <a:pt x="6858" y="53339"/>
                    </a:moveTo>
                    <a:lnTo>
                      <a:pt x="3048" y="44195"/>
                    </a:lnTo>
                    <a:lnTo>
                      <a:pt x="762" y="40385"/>
                    </a:lnTo>
                    <a:lnTo>
                      <a:pt x="0" y="31241"/>
                    </a:lnTo>
                    <a:lnTo>
                      <a:pt x="42291" y="52958"/>
                    </a:lnTo>
                    <a:lnTo>
                      <a:pt x="60198" y="86867"/>
                    </a:lnTo>
                    <a:lnTo>
                      <a:pt x="54864" y="91439"/>
                    </a:lnTo>
                    <a:lnTo>
                      <a:pt x="47244" y="88391"/>
                    </a:lnTo>
                    <a:lnTo>
                      <a:pt x="47244" y="78485"/>
                    </a:lnTo>
                    <a:lnTo>
                      <a:pt x="47244" y="69341"/>
                    </a:lnTo>
                    <a:lnTo>
                      <a:pt x="56388" y="28193"/>
                    </a:lnTo>
                    <a:lnTo>
                      <a:pt x="83820" y="9143"/>
                    </a:lnTo>
                    <a:lnTo>
                      <a:pt x="91440" y="10667"/>
                    </a:lnTo>
                    <a:lnTo>
                      <a:pt x="97536" y="14477"/>
                    </a:lnTo>
                    <a:lnTo>
                      <a:pt x="104394" y="18287"/>
                    </a:lnTo>
                    <a:lnTo>
                      <a:pt x="118872" y="59435"/>
                    </a:lnTo>
                    <a:lnTo>
                      <a:pt x="118872" y="66293"/>
                    </a:lnTo>
                    <a:lnTo>
                      <a:pt x="118872" y="67055"/>
                    </a:lnTo>
                    <a:lnTo>
                      <a:pt x="114300" y="70865"/>
                    </a:lnTo>
                    <a:lnTo>
                      <a:pt x="113538" y="65531"/>
                    </a:lnTo>
                    <a:lnTo>
                      <a:pt x="112014" y="55625"/>
                    </a:lnTo>
                    <a:lnTo>
                      <a:pt x="127254" y="11429"/>
                    </a:lnTo>
                    <a:lnTo>
                      <a:pt x="145542" y="0"/>
                    </a:lnTo>
                    <a:lnTo>
                      <a:pt x="154686" y="0"/>
                    </a:lnTo>
                    <a:lnTo>
                      <a:pt x="167640" y="43433"/>
                    </a:lnTo>
                    <a:lnTo>
                      <a:pt x="168021" y="52816"/>
                    </a:lnTo>
                    <a:lnTo>
                      <a:pt x="179832" y="91439"/>
                    </a:lnTo>
                    <a:lnTo>
                      <a:pt x="186023" y="93106"/>
                    </a:lnTo>
                    <a:lnTo>
                      <a:pt x="192786" y="92201"/>
                    </a:lnTo>
                    <a:lnTo>
                      <a:pt x="226314" y="62483"/>
                    </a:lnTo>
                    <a:lnTo>
                      <a:pt x="243078" y="16001"/>
                    </a:lnTo>
                    <a:lnTo>
                      <a:pt x="243078" y="6857"/>
                    </a:lnTo>
                    <a:lnTo>
                      <a:pt x="243078" y="1523"/>
                    </a:lnTo>
                    <a:lnTo>
                      <a:pt x="233172" y="0"/>
                    </a:lnTo>
                    <a:lnTo>
                      <a:pt x="225682" y="1262"/>
                    </a:lnTo>
                    <a:lnTo>
                      <a:pt x="220122" y="5524"/>
                    </a:lnTo>
                    <a:lnTo>
                      <a:pt x="216134" y="11787"/>
                    </a:lnTo>
                    <a:lnTo>
                      <a:pt x="213360" y="19049"/>
                    </a:lnTo>
                    <a:lnTo>
                      <a:pt x="211252" y="28777"/>
                    </a:lnTo>
                    <a:lnTo>
                      <a:pt x="210788" y="39147"/>
                    </a:lnTo>
                    <a:lnTo>
                      <a:pt x="212181" y="49375"/>
                    </a:lnTo>
                    <a:lnTo>
                      <a:pt x="243840" y="78485"/>
                    </a:lnTo>
                    <a:lnTo>
                      <a:pt x="252222" y="78485"/>
                    </a:lnTo>
                    <a:lnTo>
                      <a:pt x="255270" y="78485"/>
                    </a:lnTo>
                    <a:lnTo>
                      <a:pt x="259842" y="75437"/>
                    </a:lnTo>
                  </a:path>
                </a:pathLst>
              </a:custGeom>
              <a:noFill/>
              <a:ln cap="flat" cmpd="sng" w="2290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3586" name="Google Shape;3586;p95"/>
              <p:cNvPicPr preferRelativeResize="0"/>
              <p:nvPr/>
            </p:nvPicPr>
            <p:blipFill rotWithShape="1">
              <a:blip r:embed="rId23">
                <a:alphaModFix/>
              </a:blip>
              <a:srcRect b="0" l="0" r="0" t="0"/>
              <a:stretch/>
            </p:blipFill>
            <p:spPr>
              <a:xfrm>
                <a:off x="5140426" y="4038574"/>
                <a:ext cx="157784" cy="13035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3587" name="Google Shape;3587;p95"/>
            <p:cNvPicPr preferRelativeResize="0"/>
            <p:nvPr/>
          </p:nvPicPr>
          <p:blipFill rotWithShape="1">
            <a:blip r:embed="rId24">
              <a:alphaModFix/>
            </a:blip>
            <a:srcRect b="0" l="0" r="0" t="0"/>
            <a:stretch/>
          </p:blipFill>
          <p:spPr>
            <a:xfrm>
              <a:off x="5567718" y="4027144"/>
              <a:ext cx="447535" cy="2461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88" name="Google Shape;3588;p95"/>
            <p:cNvPicPr preferRelativeResize="0"/>
            <p:nvPr/>
          </p:nvPicPr>
          <p:blipFill rotWithShape="1">
            <a:blip r:embed="rId25">
              <a:alphaModFix/>
            </a:blip>
            <a:srcRect b="0" l="0" r="0" t="0"/>
            <a:stretch/>
          </p:blipFill>
          <p:spPr>
            <a:xfrm>
              <a:off x="6278092" y="4047718"/>
              <a:ext cx="98348" cy="8844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89" name="Google Shape;3589;p95"/>
            <p:cNvPicPr preferRelativeResize="0"/>
            <p:nvPr/>
          </p:nvPicPr>
          <p:blipFill rotWithShape="1">
            <a:blip r:embed="rId26">
              <a:alphaModFix/>
            </a:blip>
            <a:srcRect b="0" l="0" r="0" t="0"/>
            <a:stretch/>
          </p:blipFill>
          <p:spPr>
            <a:xfrm>
              <a:off x="6666712" y="3958564"/>
              <a:ext cx="232460" cy="17759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90" name="Google Shape;3590;p95"/>
            <p:cNvPicPr preferRelativeResize="0"/>
            <p:nvPr/>
          </p:nvPicPr>
          <p:blipFill rotWithShape="1">
            <a:blip r:embed="rId27">
              <a:alphaModFix/>
            </a:blip>
            <a:srcRect b="0" l="0" r="0" t="0"/>
            <a:stretch/>
          </p:blipFill>
          <p:spPr>
            <a:xfrm>
              <a:off x="7388624" y="3892270"/>
              <a:ext cx="328937" cy="19012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91" name="Google Shape;3591;p95"/>
            <p:cNvPicPr preferRelativeResize="0"/>
            <p:nvPr/>
          </p:nvPicPr>
          <p:blipFill rotWithShape="1">
            <a:blip r:embed="rId28">
              <a:alphaModFix/>
            </a:blip>
            <a:srcRect b="0" l="0" r="0" t="0"/>
            <a:stretch/>
          </p:blipFill>
          <p:spPr>
            <a:xfrm>
              <a:off x="7893770" y="3915130"/>
              <a:ext cx="136972" cy="10386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592" name="Google Shape;3592;p95"/>
            <p:cNvGrpSpPr/>
            <p:nvPr/>
          </p:nvGrpSpPr>
          <p:grpSpPr>
            <a:xfrm>
              <a:off x="8264592" y="3842766"/>
              <a:ext cx="594928" cy="150971"/>
              <a:chOff x="8264592" y="3842766"/>
              <a:chExt cx="594928" cy="150971"/>
            </a:xfrm>
          </p:grpSpPr>
          <p:sp>
            <p:nvSpPr>
              <p:cNvPr id="3593" name="Google Shape;3593;p95"/>
              <p:cNvSpPr/>
              <p:nvPr/>
            </p:nvSpPr>
            <p:spPr>
              <a:xfrm>
                <a:off x="8264592" y="3908012"/>
                <a:ext cx="127634" cy="85725"/>
              </a:xfrm>
              <a:custGeom>
                <a:rect b="b" l="l" r="r" t="t"/>
                <a:pathLst>
                  <a:path extrusionOk="0" h="85725" w="127634">
                    <a:moveTo>
                      <a:pt x="6917" y="13239"/>
                    </a:moveTo>
                    <a:lnTo>
                      <a:pt x="5976" y="24872"/>
                    </a:lnTo>
                    <a:lnTo>
                      <a:pt x="4536" y="36004"/>
                    </a:lnTo>
                    <a:lnTo>
                      <a:pt x="2952" y="46993"/>
                    </a:lnTo>
                    <a:lnTo>
                      <a:pt x="1583" y="58197"/>
                    </a:lnTo>
                    <a:lnTo>
                      <a:pt x="1035" y="65055"/>
                    </a:lnTo>
                    <a:lnTo>
                      <a:pt x="631" y="71913"/>
                    </a:lnTo>
                    <a:lnTo>
                      <a:pt x="511" y="78771"/>
                    </a:lnTo>
                    <a:lnTo>
                      <a:pt x="821" y="85629"/>
                    </a:lnTo>
                    <a:lnTo>
                      <a:pt x="821" y="77247"/>
                    </a:lnTo>
                    <a:lnTo>
                      <a:pt x="59" y="68865"/>
                    </a:lnTo>
                    <a:lnTo>
                      <a:pt x="59" y="60483"/>
                    </a:lnTo>
                    <a:lnTo>
                      <a:pt x="5393" y="15525"/>
                    </a:lnTo>
                    <a:lnTo>
                      <a:pt x="12251" y="10953"/>
                    </a:lnTo>
                    <a:lnTo>
                      <a:pt x="19871" y="13239"/>
                    </a:lnTo>
                    <a:lnTo>
                      <a:pt x="49589" y="38385"/>
                    </a:lnTo>
                    <a:lnTo>
                      <a:pt x="67115" y="71151"/>
                    </a:lnTo>
                    <a:lnTo>
                      <a:pt x="67115" y="74199"/>
                    </a:lnTo>
                    <a:lnTo>
                      <a:pt x="67115" y="77247"/>
                    </a:lnTo>
                    <a:lnTo>
                      <a:pt x="61019" y="72675"/>
                    </a:lnTo>
                    <a:lnTo>
                      <a:pt x="58733" y="71151"/>
                    </a:lnTo>
                    <a:lnTo>
                      <a:pt x="57209" y="62769"/>
                    </a:lnTo>
                    <a:lnTo>
                      <a:pt x="54947" y="52697"/>
                    </a:lnTo>
                    <a:lnTo>
                      <a:pt x="53971" y="42195"/>
                    </a:lnTo>
                    <a:lnTo>
                      <a:pt x="54423" y="31694"/>
                    </a:lnTo>
                    <a:lnTo>
                      <a:pt x="81593" y="285"/>
                    </a:lnTo>
                    <a:lnTo>
                      <a:pt x="89892" y="0"/>
                    </a:lnTo>
                    <a:lnTo>
                      <a:pt x="97690" y="1428"/>
                    </a:lnTo>
                    <a:lnTo>
                      <a:pt x="125468" y="31718"/>
                    </a:lnTo>
                    <a:lnTo>
                      <a:pt x="127563" y="48589"/>
                    </a:lnTo>
                    <a:lnTo>
                      <a:pt x="127027" y="57340"/>
                    </a:lnTo>
                    <a:lnTo>
                      <a:pt x="125491" y="65948"/>
                    </a:lnTo>
                    <a:lnTo>
                      <a:pt x="122741" y="74199"/>
                    </a:lnTo>
                    <a:lnTo>
                      <a:pt x="121979" y="75723"/>
                    </a:lnTo>
                    <a:lnTo>
                      <a:pt x="120455" y="77247"/>
                    </a:lnTo>
                    <a:lnTo>
                      <a:pt x="119693" y="78771"/>
                    </a:lnTo>
                  </a:path>
                </a:pathLst>
              </a:custGeom>
              <a:noFill/>
              <a:ln cap="flat" cmpd="sng" w="2290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94" name="Google Shape;3594;p95"/>
              <p:cNvSpPr/>
              <p:nvPr/>
            </p:nvSpPr>
            <p:spPr>
              <a:xfrm>
                <a:off x="8425315" y="3891534"/>
                <a:ext cx="6350" cy="68579"/>
              </a:xfrm>
              <a:custGeom>
                <a:rect b="b" l="l" r="r" t="t"/>
                <a:pathLst>
                  <a:path extrusionOk="0" h="68579" w="6350">
                    <a:moveTo>
                      <a:pt x="6215" y="0"/>
                    </a:moveTo>
                    <a:lnTo>
                      <a:pt x="119" y="44196"/>
                    </a:lnTo>
                    <a:lnTo>
                      <a:pt x="0" y="51220"/>
                    </a:lnTo>
                    <a:lnTo>
                      <a:pt x="309" y="57531"/>
                    </a:lnTo>
                    <a:lnTo>
                      <a:pt x="2047" y="63269"/>
                    </a:lnTo>
                    <a:lnTo>
                      <a:pt x="6215" y="68580"/>
                    </a:lnTo>
                  </a:path>
                </a:pathLst>
              </a:custGeom>
              <a:noFill/>
              <a:ln cap="flat" cmpd="sng" w="2290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95" name="Google Shape;3595;p95"/>
              <p:cNvSpPr/>
              <p:nvPr/>
            </p:nvSpPr>
            <p:spPr>
              <a:xfrm>
                <a:off x="8424672" y="3846576"/>
                <a:ext cx="30479" cy="21589"/>
              </a:xfrm>
              <a:custGeom>
                <a:rect b="b" l="l" r="r" t="t"/>
                <a:pathLst>
                  <a:path extrusionOk="0" h="21589" w="30479">
                    <a:moveTo>
                      <a:pt x="0" y="0"/>
                    </a:moveTo>
                    <a:lnTo>
                      <a:pt x="7441" y="5584"/>
                    </a:lnTo>
                    <a:lnTo>
                      <a:pt x="14954" y="10953"/>
                    </a:lnTo>
                    <a:lnTo>
                      <a:pt x="22609" y="16180"/>
                    </a:lnTo>
                    <a:lnTo>
                      <a:pt x="30480" y="21335"/>
                    </a:lnTo>
                  </a:path>
                </a:pathLst>
              </a:custGeom>
              <a:noFill/>
              <a:ln cap="flat" cmpd="sng" w="2290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96" name="Google Shape;3596;p95"/>
              <p:cNvSpPr/>
              <p:nvPr/>
            </p:nvSpPr>
            <p:spPr>
              <a:xfrm>
                <a:off x="8480298" y="3871722"/>
                <a:ext cx="55879" cy="93345"/>
              </a:xfrm>
              <a:custGeom>
                <a:rect b="b" l="l" r="r" t="t"/>
                <a:pathLst>
                  <a:path extrusionOk="0" h="93345" w="55879">
                    <a:moveTo>
                      <a:pt x="52577" y="16001"/>
                    </a:moveTo>
                    <a:lnTo>
                      <a:pt x="54101" y="2285"/>
                    </a:lnTo>
                    <a:lnTo>
                      <a:pt x="54863" y="0"/>
                    </a:lnTo>
                    <a:lnTo>
                      <a:pt x="40385" y="0"/>
                    </a:lnTo>
                    <a:lnTo>
                      <a:pt x="7679" y="23574"/>
                    </a:lnTo>
                    <a:lnTo>
                      <a:pt x="6000" y="32003"/>
                    </a:lnTo>
                    <a:lnTo>
                      <a:pt x="7036" y="40433"/>
                    </a:lnTo>
                    <a:lnTo>
                      <a:pt x="46481" y="67055"/>
                    </a:lnTo>
                    <a:lnTo>
                      <a:pt x="51815" y="68579"/>
                    </a:lnTo>
                    <a:lnTo>
                      <a:pt x="53339" y="68579"/>
                    </a:lnTo>
                    <a:lnTo>
                      <a:pt x="55625" y="70865"/>
                    </a:lnTo>
                    <a:lnTo>
                      <a:pt x="54101" y="79247"/>
                    </a:lnTo>
                    <a:lnTo>
                      <a:pt x="44195" y="80771"/>
                    </a:lnTo>
                    <a:lnTo>
                      <a:pt x="36575" y="83819"/>
                    </a:lnTo>
                    <a:lnTo>
                      <a:pt x="29289" y="86951"/>
                    </a:lnTo>
                    <a:lnTo>
                      <a:pt x="20002" y="90582"/>
                    </a:lnTo>
                    <a:lnTo>
                      <a:pt x="10429" y="92928"/>
                    </a:lnTo>
                    <a:lnTo>
                      <a:pt x="2285" y="92201"/>
                    </a:lnTo>
                    <a:lnTo>
                      <a:pt x="1523" y="91439"/>
                    </a:lnTo>
                    <a:lnTo>
                      <a:pt x="761" y="89915"/>
                    </a:lnTo>
                    <a:lnTo>
                      <a:pt x="0" y="89153"/>
                    </a:lnTo>
                  </a:path>
                </a:pathLst>
              </a:custGeom>
              <a:noFill/>
              <a:ln cap="flat" cmpd="sng" w="2290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97" name="Google Shape;3597;p95"/>
              <p:cNvSpPr/>
              <p:nvPr/>
            </p:nvSpPr>
            <p:spPr>
              <a:xfrm>
                <a:off x="8580882" y="3842766"/>
                <a:ext cx="11429" cy="117475"/>
              </a:xfrm>
              <a:custGeom>
                <a:rect b="b" l="l" r="r" t="t"/>
                <a:pathLst>
                  <a:path extrusionOk="0" h="117475" w="11429">
                    <a:moveTo>
                      <a:pt x="0" y="0"/>
                    </a:moveTo>
                    <a:lnTo>
                      <a:pt x="10668" y="43434"/>
                    </a:lnTo>
                    <a:lnTo>
                      <a:pt x="10989" y="55316"/>
                    </a:lnTo>
                    <a:lnTo>
                      <a:pt x="10953" y="67055"/>
                    </a:lnTo>
                    <a:lnTo>
                      <a:pt x="10775" y="78795"/>
                    </a:lnTo>
                    <a:lnTo>
                      <a:pt x="10668" y="90678"/>
                    </a:lnTo>
                    <a:lnTo>
                      <a:pt x="10668" y="97416"/>
                    </a:lnTo>
                    <a:lnTo>
                      <a:pt x="10668" y="104013"/>
                    </a:lnTo>
                    <a:lnTo>
                      <a:pt x="10668" y="110609"/>
                    </a:lnTo>
                    <a:lnTo>
                      <a:pt x="10668" y="117348"/>
                    </a:lnTo>
                  </a:path>
                </a:pathLst>
              </a:custGeom>
              <a:noFill/>
              <a:ln cap="flat" cmpd="sng" w="2290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98" name="Google Shape;3598;p95"/>
              <p:cNvSpPr/>
              <p:nvPr/>
            </p:nvSpPr>
            <p:spPr>
              <a:xfrm>
                <a:off x="8573262" y="3886962"/>
                <a:ext cx="64770" cy="18414"/>
              </a:xfrm>
              <a:custGeom>
                <a:rect b="b" l="l" r="r" t="t"/>
                <a:pathLst>
                  <a:path extrusionOk="0" h="18414" w="64770">
                    <a:moveTo>
                      <a:pt x="0" y="18287"/>
                    </a:moveTo>
                    <a:lnTo>
                      <a:pt x="12144" y="10953"/>
                    </a:lnTo>
                    <a:lnTo>
                      <a:pt x="23431" y="6476"/>
                    </a:lnTo>
                    <a:lnTo>
                      <a:pt x="35575" y="3714"/>
                    </a:lnTo>
                    <a:lnTo>
                      <a:pt x="50291" y="1523"/>
                    </a:lnTo>
                    <a:lnTo>
                      <a:pt x="54864" y="761"/>
                    </a:lnTo>
                    <a:lnTo>
                      <a:pt x="60198" y="0"/>
                    </a:lnTo>
                    <a:lnTo>
                      <a:pt x="64769" y="0"/>
                    </a:lnTo>
                  </a:path>
                </a:pathLst>
              </a:custGeom>
              <a:noFill/>
              <a:ln cap="flat" cmpd="sng" w="2290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99" name="Google Shape;3599;p95"/>
              <p:cNvSpPr/>
              <p:nvPr/>
            </p:nvSpPr>
            <p:spPr>
              <a:xfrm>
                <a:off x="8636508" y="3882390"/>
                <a:ext cx="82550" cy="65404"/>
              </a:xfrm>
              <a:custGeom>
                <a:rect b="b" l="l" r="r" t="t"/>
                <a:pathLst>
                  <a:path extrusionOk="0" h="65404" w="82550">
                    <a:moveTo>
                      <a:pt x="67055" y="36575"/>
                    </a:moveTo>
                    <a:lnTo>
                      <a:pt x="63043" y="30087"/>
                    </a:lnTo>
                    <a:lnTo>
                      <a:pt x="60102" y="24669"/>
                    </a:lnTo>
                    <a:lnTo>
                      <a:pt x="58162" y="19109"/>
                    </a:lnTo>
                    <a:lnTo>
                      <a:pt x="57149" y="12191"/>
                    </a:lnTo>
                    <a:lnTo>
                      <a:pt x="57149" y="6857"/>
                    </a:lnTo>
                    <a:lnTo>
                      <a:pt x="56387" y="1523"/>
                    </a:lnTo>
                    <a:lnTo>
                      <a:pt x="50291" y="0"/>
                    </a:lnTo>
                    <a:lnTo>
                      <a:pt x="43029" y="404"/>
                    </a:lnTo>
                    <a:lnTo>
                      <a:pt x="36194" y="3238"/>
                    </a:lnTo>
                    <a:lnTo>
                      <a:pt x="5631" y="35980"/>
                    </a:lnTo>
                    <a:lnTo>
                      <a:pt x="0" y="56387"/>
                    </a:lnTo>
                    <a:lnTo>
                      <a:pt x="1523" y="63245"/>
                    </a:lnTo>
                    <a:lnTo>
                      <a:pt x="12953" y="64769"/>
                    </a:lnTo>
                    <a:lnTo>
                      <a:pt x="22371" y="64912"/>
                    </a:lnTo>
                    <a:lnTo>
                      <a:pt x="31146" y="63055"/>
                    </a:lnTo>
                    <a:lnTo>
                      <a:pt x="57733" y="28479"/>
                    </a:lnTo>
                    <a:lnTo>
                      <a:pt x="59435" y="19811"/>
                    </a:lnTo>
                    <a:lnTo>
                      <a:pt x="60197" y="18287"/>
                    </a:lnTo>
                    <a:lnTo>
                      <a:pt x="60197" y="17525"/>
                    </a:lnTo>
                    <a:lnTo>
                      <a:pt x="60959" y="16763"/>
                    </a:lnTo>
                    <a:lnTo>
                      <a:pt x="60959" y="9143"/>
                    </a:lnTo>
                    <a:lnTo>
                      <a:pt x="60959" y="23621"/>
                    </a:lnTo>
                    <a:lnTo>
                      <a:pt x="60959" y="24383"/>
                    </a:lnTo>
                    <a:lnTo>
                      <a:pt x="62043" y="31789"/>
                    </a:lnTo>
                    <a:lnTo>
                      <a:pt x="63341" y="39052"/>
                    </a:lnTo>
                    <a:lnTo>
                      <a:pt x="65353" y="46029"/>
                    </a:lnTo>
                    <a:lnTo>
                      <a:pt x="68579" y="52577"/>
                    </a:lnTo>
                    <a:lnTo>
                      <a:pt x="71627" y="59435"/>
                    </a:lnTo>
                    <a:lnTo>
                      <a:pt x="76199" y="61721"/>
                    </a:lnTo>
                    <a:lnTo>
                      <a:pt x="82295" y="64769"/>
                    </a:lnTo>
                  </a:path>
                </a:pathLst>
              </a:custGeom>
              <a:noFill/>
              <a:ln cap="flat" cmpd="sng" w="2290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00" name="Google Shape;3600;p95"/>
              <p:cNvSpPr/>
              <p:nvPr/>
            </p:nvSpPr>
            <p:spPr>
              <a:xfrm>
                <a:off x="8745283" y="3852672"/>
                <a:ext cx="8254" cy="101600"/>
              </a:xfrm>
              <a:custGeom>
                <a:rect b="b" l="l" r="r" t="t"/>
                <a:pathLst>
                  <a:path extrusionOk="0" h="101600" w="8254">
                    <a:moveTo>
                      <a:pt x="7810" y="0"/>
                    </a:moveTo>
                    <a:lnTo>
                      <a:pt x="190" y="46482"/>
                    </a:lnTo>
                    <a:lnTo>
                      <a:pt x="0" y="68580"/>
                    </a:lnTo>
                    <a:lnTo>
                      <a:pt x="190" y="79700"/>
                    </a:lnTo>
                    <a:lnTo>
                      <a:pt x="952" y="90678"/>
                    </a:lnTo>
                    <a:lnTo>
                      <a:pt x="1714" y="96774"/>
                    </a:lnTo>
                    <a:lnTo>
                      <a:pt x="952" y="99060"/>
                    </a:lnTo>
                    <a:lnTo>
                      <a:pt x="4762" y="101346"/>
                    </a:lnTo>
                  </a:path>
                </a:pathLst>
              </a:custGeom>
              <a:noFill/>
              <a:ln cap="flat" cmpd="sng" w="2290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01" name="Google Shape;3601;p95"/>
              <p:cNvSpPr/>
              <p:nvPr/>
            </p:nvSpPr>
            <p:spPr>
              <a:xfrm>
                <a:off x="8763000" y="3867245"/>
                <a:ext cx="96520" cy="62229"/>
              </a:xfrm>
              <a:custGeom>
                <a:rect b="b" l="l" r="r" t="t"/>
                <a:pathLst>
                  <a:path extrusionOk="0" h="62229" w="96520">
                    <a:moveTo>
                      <a:pt x="38100" y="2952"/>
                    </a:moveTo>
                    <a:lnTo>
                      <a:pt x="30337" y="1369"/>
                    </a:lnTo>
                    <a:lnTo>
                      <a:pt x="22288" y="0"/>
                    </a:lnTo>
                    <a:lnTo>
                      <a:pt x="14525" y="488"/>
                    </a:lnTo>
                    <a:lnTo>
                      <a:pt x="0" y="28860"/>
                    </a:lnTo>
                    <a:lnTo>
                      <a:pt x="1119" y="37195"/>
                    </a:lnTo>
                    <a:lnTo>
                      <a:pt x="33337" y="60388"/>
                    </a:lnTo>
                    <a:lnTo>
                      <a:pt x="72913" y="48006"/>
                    </a:lnTo>
                    <a:lnTo>
                      <a:pt x="81534" y="9048"/>
                    </a:lnTo>
                    <a:lnTo>
                      <a:pt x="48768" y="34956"/>
                    </a:lnTo>
                    <a:lnTo>
                      <a:pt x="83474" y="61888"/>
                    </a:lnTo>
                    <a:lnTo>
                      <a:pt x="90678" y="61626"/>
                    </a:lnTo>
                    <a:lnTo>
                      <a:pt x="94488" y="60864"/>
                    </a:lnTo>
                    <a:lnTo>
                      <a:pt x="96012" y="60102"/>
                    </a:lnTo>
                    <a:lnTo>
                      <a:pt x="96012" y="55530"/>
                    </a:lnTo>
                  </a:path>
                </a:pathLst>
              </a:custGeom>
              <a:noFill/>
              <a:ln cap="flat" cmpd="sng" w="2290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602" name="Google Shape;3602;p95"/>
            <p:cNvGrpSpPr/>
            <p:nvPr/>
          </p:nvGrpSpPr>
          <p:grpSpPr>
            <a:xfrm>
              <a:off x="9153905" y="3756660"/>
              <a:ext cx="629158" cy="216153"/>
              <a:chOff x="9153905" y="3756660"/>
              <a:chExt cx="629158" cy="216153"/>
            </a:xfrm>
          </p:grpSpPr>
          <p:sp>
            <p:nvSpPr>
              <p:cNvPr id="3603" name="Google Shape;3603;p95"/>
              <p:cNvSpPr/>
              <p:nvPr/>
            </p:nvSpPr>
            <p:spPr>
              <a:xfrm>
                <a:off x="9153905" y="3810000"/>
                <a:ext cx="83184" cy="113664"/>
              </a:xfrm>
              <a:custGeom>
                <a:rect b="b" l="l" r="r" t="t"/>
                <a:pathLst>
                  <a:path extrusionOk="0" h="113664" w="83184">
                    <a:moveTo>
                      <a:pt x="0" y="0"/>
                    </a:moveTo>
                    <a:lnTo>
                      <a:pt x="583" y="14870"/>
                    </a:lnTo>
                    <a:lnTo>
                      <a:pt x="1238" y="29813"/>
                    </a:lnTo>
                    <a:lnTo>
                      <a:pt x="2035" y="44898"/>
                    </a:lnTo>
                    <a:lnTo>
                      <a:pt x="3048" y="60198"/>
                    </a:lnTo>
                    <a:lnTo>
                      <a:pt x="3512" y="72771"/>
                    </a:lnTo>
                    <a:lnTo>
                      <a:pt x="3905" y="85344"/>
                    </a:lnTo>
                    <a:lnTo>
                      <a:pt x="4441" y="97917"/>
                    </a:lnTo>
                    <a:lnTo>
                      <a:pt x="5334" y="110489"/>
                    </a:lnTo>
                    <a:lnTo>
                      <a:pt x="6096" y="112776"/>
                    </a:lnTo>
                    <a:lnTo>
                      <a:pt x="6096" y="113538"/>
                    </a:lnTo>
                    <a:lnTo>
                      <a:pt x="5560" y="106680"/>
                    </a:lnTo>
                    <a:lnTo>
                      <a:pt x="5238" y="99822"/>
                    </a:lnTo>
                    <a:lnTo>
                      <a:pt x="5345" y="92964"/>
                    </a:lnTo>
                    <a:lnTo>
                      <a:pt x="25908" y="54102"/>
                    </a:lnTo>
                    <a:lnTo>
                      <a:pt x="50875" y="48422"/>
                    </a:lnTo>
                    <a:lnTo>
                      <a:pt x="58674" y="50291"/>
                    </a:lnTo>
                    <a:lnTo>
                      <a:pt x="82010" y="87344"/>
                    </a:lnTo>
                    <a:lnTo>
                      <a:pt x="83058" y="102107"/>
                    </a:lnTo>
                    <a:lnTo>
                      <a:pt x="83058" y="103631"/>
                    </a:lnTo>
                    <a:lnTo>
                      <a:pt x="83058" y="105917"/>
                    </a:lnTo>
                    <a:lnTo>
                      <a:pt x="83058" y="107441"/>
                    </a:lnTo>
                  </a:path>
                </a:pathLst>
              </a:custGeom>
              <a:noFill/>
              <a:ln cap="flat" cmpd="sng" w="2290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04" name="Google Shape;3604;p95"/>
              <p:cNvSpPr/>
              <p:nvPr/>
            </p:nvSpPr>
            <p:spPr>
              <a:xfrm>
                <a:off x="9246869" y="3817620"/>
                <a:ext cx="120650" cy="86360"/>
              </a:xfrm>
              <a:custGeom>
                <a:rect b="b" l="l" r="r" t="t"/>
                <a:pathLst>
                  <a:path extrusionOk="0" h="86360" w="120650">
                    <a:moveTo>
                      <a:pt x="47244" y="52577"/>
                    </a:moveTo>
                    <a:lnTo>
                      <a:pt x="50470" y="42064"/>
                    </a:lnTo>
                    <a:lnTo>
                      <a:pt x="53054" y="31908"/>
                    </a:lnTo>
                    <a:lnTo>
                      <a:pt x="54637" y="21609"/>
                    </a:lnTo>
                    <a:lnTo>
                      <a:pt x="54864" y="10667"/>
                    </a:lnTo>
                    <a:lnTo>
                      <a:pt x="54864" y="0"/>
                    </a:lnTo>
                    <a:lnTo>
                      <a:pt x="19812" y="27527"/>
                    </a:lnTo>
                    <a:lnTo>
                      <a:pt x="1143" y="66389"/>
                    </a:lnTo>
                    <a:lnTo>
                      <a:pt x="0" y="75902"/>
                    </a:lnTo>
                    <a:lnTo>
                      <a:pt x="2286" y="83057"/>
                    </a:lnTo>
                    <a:lnTo>
                      <a:pt x="8715" y="86213"/>
                    </a:lnTo>
                    <a:lnTo>
                      <a:pt x="16573" y="85439"/>
                    </a:lnTo>
                    <a:lnTo>
                      <a:pt x="46970" y="54387"/>
                    </a:lnTo>
                    <a:lnTo>
                      <a:pt x="49530" y="44957"/>
                    </a:lnTo>
                    <a:lnTo>
                      <a:pt x="51816" y="37337"/>
                    </a:lnTo>
                    <a:lnTo>
                      <a:pt x="51816" y="28955"/>
                    </a:lnTo>
                    <a:lnTo>
                      <a:pt x="51816" y="21335"/>
                    </a:lnTo>
                    <a:lnTo>
                      <a:pt x="51506" y="28777"/>
                    </a:lnTo>
                    <a:lnTo>
                      <a:pt x="51054" y="36861"/>
                    </a:lnTo>
                    <a:lnTo>
                      <a:pt x="51173" y="44803"/>
                    </a:lnTo>
                    <a:lnTo>
                      <a:pt x="52578" y="51815"/>
                    </a:lnTo>
                    <a:lnTo>
                      <a:pt x="57519" y="59483"/>
                    </a:lnTo>
                    <a:lnTo>
                      <a:pt x="64103" y="64579"/>
                    </a:lnTo>
                    <a:lnTo>
                      <a:pt x="71973" y="67675"/>
                    </a:lnTo>
                    <a:lnTo>
                      <a:pt x="80772" y="69341"/>
                    </a:lnTo>
                    <a:lnTo>
                      <a:pt x="92106" y="68937"/>
                    </a:lnTo>
                    <a:lnTo>
                      <a:pt x="101727" y="66674"/>
                    </a:lnTo>
                    <a:lnTo>
                      <a:pt x="110775" y="62698"/>
                    </a:lnTo>
                    <a:lnTo>
                      <a:pt x="120396" y="57149"/>
                    </a:lnTo>
                  </a:path>
                </a:pathLst>
              </a:custGeom>
              <a:noFill/>
              <a:ln cap="flat" cmpd="sng" w="2290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05" name="Google Shape;3605;p95"/>
              <p:cNvSpPr/>
              <p:nvPr/>
            </p:nvSpPr>
            <p:spPr>
              <a:xfrm>
                <a:off x="9358121" y="3777234"/>
                <a:ext cx="67945" cy="195579"/>
              </a:xfrm>
              <a:custGeom>
                <a:rect b="b" l="l" r="r" t="t"/>
                <a:pathLst>
                  <a:path extrusionOk="0" h="195579" w="67945">
                    <a:moveTo>
                      <a:pt x="22859" y="35051"/>
                    </a:moveTo>
                    <a:lnTo>
                      <a:pt x="22705" y="26038"/>
                    </a:lnTo>
                    <a:lnTo>
                      <a:pt x="22193" y="17240"/>
                    </a:lnTo>
                    <a:lnTo>
                      <a:pt x="21252" y="8584"/>
                    </a:lnTo>
                    <a:lnTo>
                      <a:pt x="19811" y="0"/>
                    </a:lnTo>
                    <a:lnTo>
                      <a:pt x="19811" y="6857"/>
                    </a:lnTo>
                    <a:lnTo>
                      <a:pt x="19811" y="10667"/>
                    </a:lnTo>
                    <a:lnTo>
                      <a:pt x="18859" y="53339"/>
                    </a:lnTo>
                    <a:lnTo>
                      <a:pt x="16763" y="89153"/>
                    </a:lnTo>
                    <a:lnTo>
                      <a:pt x="15454" y="112954"/>
                    </a:lnTo>
                    <a:lnTo>
                      <a:pt x="14287" y="137255"/>
                    </a:lnTo>
                    <a:lnTo>
                      <a:pt x="13977" y="161698"/>
                    </a:lnTo>
                    <a:lnTo>
                      <a:pt x="15239" y="185927"/>
                    </a:lnTo>
                    <a:lnTo>
                      <a:pt x="16001" y="191261"/>
                    </a:lnTo>
                    <a:lnTo>
                      <a:pt x="16001" y="192023"/>
                    </a:lnTo>
                    <a:lnTo>
                      <a:pt x="9143" y="155447"/>
                    </a:lnTo>
                    <a:lnTo>
                      <a:pt x="5250" y="138529"/>
                    </a:lnTo>
                    <a:lnTo>
                      <a:pt x="2571" y="121824"/>
                    </a:lnTo>
                    <a:lnTo>
                      <a:pt x="892" y="104977"/>
                    </a:lnTo>
                    <a:lnTo>
                      <a:pt x="0" y="87629"/>
                    </a:lnTo>
                    <a:lnTo>
                      <a:pt x="607" y="75842"/>
                    </a:lnTo>
                    <a:lnTo>
                      <a:pt x="27217" y="44160"/>
                    </a:lnTo>
                    <a:lnTo>
                      <a:pt x="37147" y="43910"/>
                    </a:lnTo>
                    <a:lnTo>
                      <a:pt x="46791" y="45517"/>
                    </a:lnTo>
                    <a:lnTo>
                      <a:pt x="54863" y="48767"/>
                    </a:lnTo>
                    <a:lnTo>
                      <a:pt x="61364" y="54733"/>
                    </a:lnTo>
                    <a:lnTo>
                      <a:pt x="65722" y="62769"/>
                    </a:lnTo>
                    <a:lnTo>
                      <a:pt x="67508" y="71806"/>
                    </a:lnTo>
                    <a:lnTo>
                      <a:pt x="66293" y="80771"/>
                    </a:lnTo>
                    <a:lnTo>
                      <a:pt x="38099" y="110489"/>
                    </a:lnTo>
                    <a:lnTo>
                      <a:pt x="30479" y="113537"/>
                    </a:lnTo>
                    <a:lnTo>
                      <a:pt x="25145" y="113537"/>
                    </a:lnTo>
                  </a:path>
                </a:pathLst>
              </a:custGeom>
              <a:noFill/>
              <a:ln cap="flat" cmpd="sng" w="2290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06" name="Google Shape;3606;p95"/>
              <p:cNvSpPr/>
              <p:nvPr/>
            </p:nvSpPr>
            <p:spPr>
              <a:xfrm>
                <a:off x="9438893" y="3756660"/>
                <a:ext cx="216534" cy="174625"/>
              </a:xfrm>
              <a:custGeom>
                <a:rect b="b" l="l" r="r" t="t"/>
                <a:pathLst>
                  <a:path extrusionOk="0" h="174625" w="216534">
                    <a:moveTo>
                      <a:pt x="1524" y="0"/>
                    </a:moveTo>
                    <a:lnTo>
                      <a:pt x="9989" y="46077"/>
                    </a:lnTo>
                    <a:lnTo>
                      <a:pt x="12763" y="94868"/>
                    </a:lnTo>
                    <a:lnTo>
                      <a:pt x="12954" y="128016"/>
                    </a:lnTo>
                    <a:lnTo>
                      <a:pt x="13025" y="138981"/>
                    </a:lnTo>
                    <a:lnTo>
                      <a:pt x="12954" y="150018"/>
                    </a:lnTo>
                    <a:lnTo>
                      <a:pt x="12311" y="160912"/>
                    </a:lnTo>
                    <a:lnTo>
                      <a:pt x="10668" y="171450"/>
                    </a:lnTo>
                    <a:lnTo>
                      <a:pt x="9906" y="172974"/>
                    </a:lnTo>
                    <a:lnTo>
                      <a:pt x="9906" y="173736"/>
                    </a:lnTo>
                    <a:lnTo>
                      <a:pt x="9144" y="174498"/>
                    </a:lnTo>
                    <a:lnTo>
                      <a:pt x="3810" y="170688"/>
                    </a:lnTo>
                    <a:lnTo>
                      <a:pt x="3810" y="166116"/>
                    </a:lnTo>
                    <a:lnTo>
                      <a:pt x="2286" y="157734"/>
                    </a:lnTo>
                    <a:lnTo>
                      <a:pt x="571" y="144470"/>
                    </a:lnTo>
                    <a:lnTo>
                      <a:pt x="0" y="131064"/>
                    </a:lnTo>
                    <a:lnTo>
                      <a:pt x="571" y="117657"/>
                    </a:lnTo>
                    <a:lnTo>
                      <a:pt x="15251" y="79426"/>
                    </a:lnTo>
                    <a:lnTo>
                      <a:pt x="40671" y="72008"/>
                    </a:lnTo>
                    <a:lnTo>
                      <a:pt x="49232" y="73175"/>
                    </a:lnTo>
                    <a:lnTo>
                      <a:pt x="57150" y="76199"/>
                    </a:lnTo>
                    <a:lnTo>
                      <a:pt x="62579" y="80105"/>
                    </a:lnTo>
                    <a:lnTo>
                      <a:pt x="66865" y="85724"/>
                    </a:lnTo>
                    <a:lnTo>
                      <a:pt x="69151" y="92487"/>
                    </a:lnTo>
                    <a:lnTo>
                      <a:pt x="68580" y="99822"/>
                    </a:lnTo>
                    <a:lnTo>
                      <a:pt x="64555" y="106501"/>
                    </a:lnTo>
                    <a:lnTo>
                      <a:pt x="58102" y="112680"/>
                    </a:lnTo>
                    <a:lnTo>
                      <a:pt x="50792" y="118145"/>
                    </a:lnTo>
                    <a:lnTo>
                      <a:pt x="44196" y="122682"/>
                    </a:lnTo>
                    <a:lnTo>
                      <a:pt x="41148" y="124968"/>
                    </a:lnTo>
                    <a:lnTo>
                      <a:pt x="37338" y="127254"/>
                    </a:lnTo>
                    <a:lnTo>
                      <a:pt x="34290" y="129539"/>
                    </a:lnTo>
                    <a:lnTo>
                      <a:pt x="41350" y="126646"/>
                    </a:lnTo>
                    <a:lnTo>
                      <a:pt x="83534" y="99440"/>
                    </a:lnTo>
                    <a:lnTo>
                      <a:pt x="104394" y="80771"/>
                    </a:lnTo>
                    <a:lnTo>
                      <a:pt x="111537" y="74068"/>
                    </a:lnTo>
                    <a:lnTo>
                      <a:pt x="115062" y="38099"/>
                    </a:lnTo>
                    <a:lnTo>
                      <a:pt x="106680" y="39623"/>
                    </a:lnTo>
                    <a:lnTo>
                      <a:pt x="78533" y="73794"/>
                    </a:lnTo>
                    <a:lnTo>
                      <a:pt x="78867" y="81343"/>
                    </a:lnTo>
                    <a:lnTo>
                      <a:pt x="120646" y="99512"/>
                    </a:lnTo>
                    <a:lnTo>
                      <a:pt x="131064" y="99059"/>
                    </a:lnTo>
                    <a:lnTo>
                      <a:pt x="165592" y="78057"/>
                    </a:lnTo>
                    <a:lnTo>
                      <a:pt x="166925" y="64531"/>
                    </a:lnTo>
                    <a:lnTo>
                      <a:pt x="166878" y="57911"/>
                    </a:lnTo>
                    <a:lnTo>
                      <a:pt x="166878" y="54101"/>
                    </a:lnTo>
                    <a:lnTo>
                      <a:pt x="166116" y="51815"/>
                    </a:lnTo>
                    <a:lnTo>
                      <a:pt x="165354" y="48005"/>
                    </a:lnTo>
                    <a:lnTo>
                      <a:pt x="164592" y="49529"/>
                    </a:lnTo>
                    <a:lnTo>
                      <a:pt x="158210" y="90082"/>
                    </a:lnTo>
                    <a:lnTo>
                      <a:pt x="159258" y="99821"/>
                    </a:lnTo>
                    <a:lnTo>
                      <a:pt x="160020" y="99821"/>
                    </a:lnTo>
                    <a:lnTo>
                      <a:pt x="160020" y="92963"/>
                    </a:lnTo>
                    <a:lnTo>
                      <a:pt x="170664" y="54947"/>
                    </a:lnTo>
                    <a:lnTo>
                      <a:pt x="185928" y="35051"/>
                    </a:lnTo>
                    <a:lnTo>
                      <a:pt x="195072" y="35051"/>
                    </a:lnTo>
                    <a:lnTo>
                      <a:pt x="204216" y="34289"/>
                    </a:lnTo>
                    <a:lnTo>
                      <a:pt x="207264" y="40385"/>
                    </a:lnTo>
                    <a:lnTo>
                      <a:pt x="211074" y="48005"/>
                    </a:lnTo>
                    <a:lnTo>
                      <a:pt x="213598" y="54637"/>
                    </a:lnTo>
                    <a:lnTo>
                      <a:pt x="214693" y="61055"/>
                    </a:lnTo>
                    <a:lnTo>
                      <a:pt x="214931" y="67615"/>
                    </a:lnTo>
                    <a:lnTo>
                      <a:pt x="214884" y="74675"/>
                    </a:lnTo>
                    <a:lnTo>
                      <a:pt x="214884" y="79247"/>
                    </a:lnTo>
                    <a:lnTo>
                      <a:pt x="214884" y="83057"/>
                    </a:lnTo>
                    <a:lnTo>
                      <a:pt x="216408" y="87629"/>
                    </a:lnTo>
                  </a:path>
                </a:pathLst>
              </a:custGeom>
              <a:noFill/>
              <a:ln cap="flat" cmpd="sng" w="2290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07" name="Google Shape;3607;p95"/>
              <p:cNvSpPr/>
              <p:nvPr/>
            </p:nvSpPr>
            <p:spPr>
              <a:xfrm>
                <a:off x="9691877" y="3767328"/>
                <a:ext cx="55245" cy="76200"/>
              </a:xfrm>
              <a:custGeom>
                <a:rect b="b" l="l" r="r" t="t"/>
                <a:pathLst>
                  <a:path extrusionOk="0" h="76200" w="55245">
                    <a:moveTo>
                      <a:pt x="19811" y="16001"/>
                    </a:moveTo>
                    <a:lnTo>
                      <a:pt x="19811" y="9143"/>
                    </a:lnTo>
                    <a:lnTo>
                      <a:pt x="19049" y="6095"/>
                    </a:lnTo>
                    <a:lnTo>
                      <a:pt x="19049" y="0"/>
                    </a:lnTo>
                    <a:lnTo>
                      <a:pt x="13715" y="761"/>
                    </a:lnTo>
                    <a:lnTo>
                      <a:pt x="12191" y="761"/>
                    </a:lnTo>
                    <a:lnTo>
                      <a:pt x="8381" y="6095"/>
                    </a:lnTo>
                    <a:lnTo>
                      <a:pt x="5060" y="11299"/>
                    </a:lnTo>
                    <a:lnTo>
                      <a:pt x="2381" y="17430"/>
                    </a:lnTo>
                    <a:lnTo>
                      <a:pt x="988" y="23991"/>
                    </a:lnTo>
                    <a:lnTo>
                      <a:pt x="1523" y="30479"/>
                    </a:lnTo>
                    <a:lnTo>
                      <a:pt x="30801" y="56507"/>
                    </a:lnTo>
                    <a:lnTo>
                      <a:pt x="53339" y="64769"/>
                    </a:lnTo>
                    <a:lnTo>
                      <a:pt x="54863" y="65531"/>
                    </a:lnTo>
                    <a:lnTo>
                      <a:pt x="50291" y="69341"/>
                    </a:lnTo>
                    <a:lnTo>
                      <a:pt x="43433" y="70103"/>
                    </a:lnTo>
                    <a:lnTo>
                      <a:pt x="37337" y="71627"/>
                    </a:lnTo>
                    <a:lnTo>
                      <a:pt x="28432" y="73306"/>
                    </a:lnTo>
                    <a:lnTo>
                      <a:pt x="19811" y="74771"/>
                    </a:lnTo>
                    <a:lnTo>
                      <a:pt x="11191" y="75807"/>
                    </a:lnTo>
                    <a:lnTo>
                      <a:pt x="2285" y="76199"/>
                    </a:lnTo>
                    <a:lnTo>
                      <a:pt x="1523" y="76199"/>
                    </a:lnTo>
                    <a:lnTo>
                      <a:pt x="761" y="76199"/>
                    </a:lnTo>
                    <a:lnTo>
                      <a:pt x="0" y="76199"/>
                    </a:lnTo>
                  </a:path>
                </a:pathLst>
              </a:custGeom>
              <a:noFill/>
              <a:ln cap="flat" cmpd="sng" w="2290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08" name="Google Shape;3608;p95"/>
              <p:cNvSpPr/>
              <p:nvPr/>
            </p:nvSpPr>
            <p:spPr>
              <a:xfrm>
                <a:off x="9762743" y="3810000"/>
                <a:ext cx="20320" cy="3810"/>
              </a:xfrm>
              <a:custGeom>
                <a:rect b="b" l="l" r="r" t="t"/>
                <a:pathLst>
                  <a:path extrusionOk="0" h="3810" w="20320">
                    <a:moveTo>
                      <a:pt x="19811" y="3810"/>
                    </a:moveTo>
                    <a:lnTo>
                      <a:pt x="9143" y="2286"/>
                    </a:lnTo>
                    <a:lnTo>
                      <a:pt x="6095" y="1524"/>
                    </a:lnTo>
                    <a:lnTo>
                      <a:pt x="0" y="0"/>
                    </a:lnTo>
                  </a:path>
                </a:pathLst>
              </a:custGeom>
              <a:noFill/>
              <a:ln cap="flat" cmpd="sng" w="2290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3609" name="Google Shape;3609;p95"/>
            <p:cNvPicPr preferRelativeResize="0"/>
            <p:nvPr/>
          </p:nvPicPr>
          <p:blipFill rotWithShape="1">
            <a:blip r:embed="rId29">
              <a:alphaModFix/>
            </a:blip>
            <a:srcRect b="0" l="0" r="0" t="0"/>
            <a:stretch/>
          </p:blipFill>
          <p:spPr>
            <a:xfrm>
              <a:off x="8671939" y="4179570"/>
              <a:ext cx="130684" cy="10899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10" name="Google Shape;3610;p95"/>
            <p:cNvPicPr preferRelativeResize="0"/>
            <p:nvPr/>
          </p:nvPicPr>
          <p:blipFill rotWithShape="1">
            <a:blip r:embed="rId30">
              <a:alphaModFix/>
            </a:blip>
            <a:srcRect b="0" l="0" r="0" t="0"/>
            <a:stretch/>
          </p:blipFill>
          <p:spPr>
            <a:xfrm>
              <a:off x="8847556" y="4136872"/>
              <a:ext cx="184454" cy="132638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611" name="Google Shape;3611;p95"/>
            <p:cNvGrpSpPr/>
            <p:nvPr/>
          </p:nvGrpSpPr>
          <p:grpSpPr>
            <a:xfrm>
              <a:off x="9227032" y="4050766"/>
              <a:ext cx="479872" cy="243128"/>
              <a:chOff x="9227032" y="4050766"/>
              <a:chExt cx="479872" cy="243128"/>
            </a:xfrm>
          </p:grpSpPr>
          <p:pic>
            <p:nvPicPr>
              <p:cNvPr id="3612" name="Google Shape;3612;p95"/>
              <p:cNvPicPr preferRelativeResize="0"/>
              <p:nvPr/>
            </p:nvPicPr>
            <p:blipFill rotWithShape="1">
              <a:blip r:embed="rId31">
                <a:alphaModFix/>
              </a:blip>
              <a:srcRect b="0" l="0" r="0" t="0"/>
              <a:stretch/>
            </p:blipFill>
            <p:spPr>
              <a:xfrm>
                <a:off x="9227032" y="4094962"/>
                <a:ext cx="217220" cy="18369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613" name="Google Shape;3613;p95"/>
              <p:cNvPicPr preferRelativeResize="0"/>
              <p:nvPr/>
            </p:nvPicPr>
            <p:blipFill rotWithShape="1">
              <a:blip r:embed="rId32">
                <a:alphaModFix/>
              </a:blip>
              <a:srcRect b="0" l="0" r="0" t="0"/>
              <a:stretch/>
            </p:blipFill>
            <p:spPr>
              <a:xfrm>
                <a:off x="9473837" y="4122394"/>
                <a:ext cx="75095" cy="12578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614" name="Google Shape;3614;p95"/>
              <p:cNvPicPr preferRelativeResize="0"/>
              <p:nvPr/>
            </p:nvPicPr>
            <p:blipFill rotWithShape="1">
              <a:blip r:embed="rId33">
                <a:alphaModFix/>
              </a:blip>
              <a:srcRect b="0" l="0" r="0" t="0"/>
              <a:stretch/>
            </p:blipFill>
            <p:spPr>
              <a:xfrm>
                <a:off x="9586696" y="4050766"/>
                <a:ext cx="120208" cy="243128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3615" name="Google Shape;3615;p95"/>
            <p:cNvGrpSpPr/>
            <p:nvPr/>
          </p:nvGrpSpPr>
          <p:grpSpPr>
            <a:xfrm>
              <a:off x="4646948" y="5111470"/>
              <a:ext cx="393706" cy="289610"/>
              <a:chOff x="4646948" y="5111470"/>
              <a:chExt cx="393706" cy="289610"/>
            </a:xfrm>
          </p:grpSpPr>
          <p:pic>
            <p:nvPicPr>
              <p:cNvPr id="3616" name="Google Shape;3616;p95"/>
              <p:cNvPicPr preferRelativeResize="0"/>
              <p:nvPr/>
            </p:nvPicPr>
            <p:blipFill rotWithShape="1">
              <a:blip r:embed="rId34">
                <a:alphaModFix/>
              </a:blip>
              <a:srcRect b="0" l="0" r="0" t="0"/>
              <a:stretch/>
            </p:blipFill>
            <p:spPr>
              <a:xfrm>
                <a:off x="4646948" y="5111470"/>
                <a:ext cx="253499" cy="27437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617" name="Google Shape;3617;p95"/>
              <p:cNvPicPr preferRelativeResize="0"/>
              <p:nvPr/>
            </p:nvPicPr>
            <p:blipFill rotWithShape="1">
              <a:blip r:embed="rId35">
                <a:alphaModFix/>
              </a:blip>
              <a:srcRect b="0" l="0" r="0" t="0"/>
              <a:stretch/>
            </p:blipFill>
            <p:spPr>
              <a:xfrm>
                <a:off x="4923256" y="5289016"/>
                <a:ext cx="117398" cy="11206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3618" name="Google Shape;3618;p95"/>
            <p:cNvGrpSpPr/>
            <p:nvPr/>
          </p:nvGrpSpPr>
          <p:grpSpPr>
            <a:xfrm>
              <a:off x="5316473" y="5169408"/>
              <a:ext cx="65913" cy="72897"/>
              <a:chOff x="5316473" y="5169408"/>
              <a:chExt cx="65913" cy="72897"/>
            </a:xfrm>
          </p:grpSpPr>
          <p:sp>
            <p:nvSpPr>
              <p:cNvPr id="3619" name="Google Shape;3619;p95"/>
              <p:cNvSpPr/>
              <p:nvPr/>
            </p:nvSpPr>
            <p:spPr>
              <a:xfrm>
                <a:off x="5316473" y="5169408"/>
                <a:ext cx="45720" cy="1904"/>
              </a:xfrm>
              <a:custGeom>
                <a:rect b="b" l="l" r="r" t="t"/>
                <a:pathLst>
                  <a:path extrusionOk="0" h="1904" w="45720">
                    <a:moveTo>
                      <a:pt x="0" y="761"/>
                    </a:moveTo>
                    <a:lnTo>
                      <a:pt x="8453" y="1190"/>
                    </a:lnTo>
                    <a:lnTo>
                      <a:pt x="16764" y="1333"/>
                    </a:lnTo>
                    <a:lnTo>
                      <a:pt x="25074" y="1190"/>
                    </a:lnTo>
                    <a:lnTo>
                      <a:pt x="33528" y="761"/>
                    </a:lnTo>
                    <a:lnTo>
                      <a:pt x="37338" y="0"/>
                    </a:lnTo>
                    <a:lnTo>
                      <a:pt x="41910" y="0"/>
                    </a:lnTo>
                    <a:lnTo>
                      <a:pt x="45720" y="0"/>
                    </a:lnTo>
                  </a:path>
                </a:pathLst>
              </a:custGeom>
              <a:noFill/>
              <a:ln cap="flat" cmpd="sng" w="2290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20" name="Google Shape;3620;p95"/>
              <p:cNvSpPr/>
              <p:nvPr/>
            </p:nvSpPr>
            <p:spPr>
              <a:xfrm>
                <a:off x="5327141" y="5233416"/>
                <a:ext cx="55245" cy="8889"/>
              </a:xfrm>
              <a:custGeom>
                <a:rect b="b" l="l" r="r" t="t"/>
                <a:pathLst>
                  <a:path extrusionOk="0" h="8889" w="55245">
                    <a:moveTo>
                      <a:pt x="0" y="6096"/>
                    </a:moveTo>
                    <a:lnTo>
                      <a:pt x="11727" y="7703"/>
                    </a:lnTo>
                    <a:lnTo>
                      <a:pt x="22383" y="8667"/>
                    </a:lnTo>
                    <a:lnTo>
                      <a:pt x="32896" y="8346"/>
                    </a:lnTo>
                    <a:lnTo>
                      <a:pt x="44196" y="6096"/>
                    </a:lnTo>
                    <a:lnTo>
                      <a:pt x="50292" y="3810"/>
                    </a:lnTo>
                    <a:lnTo>
                      <a:pt x="51816" y="3048"/>
                    </a:lnTo>
                    <a:lnTo>
                      <a:pt x="54864" y="0"/>
                    </a:lnTo>
                  </a:path>
                </a:pathLst>
              </a:custGeom>
              <a:noFill/>
              <a:ln cap="flat" cmpd="sng" w="2290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3621" name="Google Shape;3621;p95"/>
            <p:cNvPicPr preferRelativeResize="0"/>
            <p:nvPr/>
          </p:nvPicPr>
          <p:blipFill rotWithShape="1">
            <a:blip r:embed="rId36">
              <a:alphaModFix/>
            </a:blip>
            <a:srcRect b="0" l="0" r="0" t="0"/>
            <a:stretch/>
          </p:blipFill>
          <p:spPr>
            <a:xfrm>
              <a:off x="5688304" y="5093944"/>
              <a:ext cx="247700" cy="17683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22" name="Google Shape;3622;p95"/>
            <p:cNvPicPr preferRelativeResize="0"/>
            <p:nvPr/>
          </p:nvPicPr>
          <p:blipFill rotWithShape="1">
            <a:blip r:embed="rId37">
              <a:alphaModFix/>
            </a:blip>
            <a:srcRect b="0" l="0" r="0" t="0"/>
            <a:stretch/>
          </p:blipFill>
          <p:spPr>
            <a:xfrm>
              <a:off x="6056350" y="5049748"/>
              <a:ext cx="86156" cy="115112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623" name="Google Shape;3623;p95"/>
            <p:cNvGrpSpPr/>
            <p:nvPr/>
          </p:nvGrpSpPr>
          <p:grpSpPr>
            <a:xfrm>
              <a:off x="6318478" y="5006314"/>
              <a:ext cx="294183" cy="167309"/>
              <a:chOff x="6318478" y="5006314"/>
              <a:chExt cx="294183" cy="167309"/>
            </a:xfrm>
          </p:grpSpPr>
          <p:pic>
            <p:nvPicPr>
              <p:cNvPr id="3624" name="Google Shape;3624;p95"/>
              <p:cNvPicPr preferRelativeResize="0"/>
              <p:nvPr/>
            </p:nvPicPr>
            <p:blipFill rotWithShape="1">
              <a:blip r:embed="rId38">
                <a:alphaModFix/>
              </a:blip>
              <a:srcRect b="0" l="0" r="0" t="0"/>
              <a:stretch/>
            </p:blipFill>
            <p:spPr>
              <a:xfrm>
                <a:off x="6318478" y="5020030"/>
                <a:ext cx="129590" cy="11282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625" name="Google Shape;3625;p95"/>
              <p:cNvPicPr preferRelativeResize="0"/>
              <p:nvPr/>
            </p:nvPicPr>
            <p:blipFill rotWithShape="1">
              <a:blip r:embed="rId39">
                <a:alphaModFix/>
              </a:blip>
              <a:srcRect b="0" l="0" r="0" t="0"/>
              <a:stretch/>
            </p:blipFill>
            <p:spPr>
              <a:xfrm>
                <a:off x="6479286" y="5006314"/>
                <a:ext cx="133375" cy="16730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3626" name="Google Shape;3626;p95"/>
            <p:cNvPicPr preferRelativeResize="0"/>
            <p:nvPr/>
          </p:nvPicPr>
          <p:blipFill rotWithShape="1">
            <a:blip r:embed="rId40">
              <a:alphaModFix/>
            </a:blip>
            <a:srcRect b="0" l="0" r="0" t="0"/>
            <a:stretch/>
          </p:blipFill>
          <p:spPr>
            <a:xfrm>
              <a:off x="5281682" y="5628106"/>
              <a:ext cx="117113" cy="10673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627" name="Google Shape;3627;p95"/>
            <p:cNvGrpSpPr/>
            <p:nvPr/>
          </p:nvGrpSpPr>
          <p:grpSpPr>
            <a:xfrm>
              <a:off x="4633722" y="5846063"/>
              <a:ext cx="53340" cy="211455"/>
              <a:chOff x="4633722" y="5846063"/>
              <a:chExt cx="53340" cy="211455"/>
            </a:xfrm>
          </p:grpSpPr>
          <p:sp>
            <p:nvSpPr>
              <p:cNvPr id="3628" name="Google Shape;3628;p95"/>
              <p:cNvSpPr/>
              <p:nvPr/>
            </p:nvSpPr>
            <p:spPr>
              <a:xfrm>
                <a:off x="4633722" y="5857493"/>
                <a:ext cx="13970" cy="200025"/>
              </a:xfrm>
              <a:custGeom>
                <a:rect b="b" l="l" r="r" t="t"/>
                <a:pathLst>
                  <a:path extrusionOk="0" h="200025" w="13970">
                    <a:moveTo>
                      <a:pt x="2286" y="0"/>
                    </a:moveTo>
                    <a:lnTo>
                      <a:pt x="357" y="14835"/>
                    </a:lnTo>
                    <a:lnTo>
                      <a:pt x="0" y="28956"/>
                    </a:lnTo>
                    <a:lnTo>
                      <a:pt x="785" y="43076"/>
                    </a:lnTo>
                    <a:lnTo>
                      <a:pt x="2286" y="57912"/>
                    </a:lnTo>
                    <a:lnTo>
                      <a:pt x="4298" y="77223"/>
                    </a:lnTo>
                    <a:lnTo>
                      <a:pt x="5810" y="96393"/>
                    </a:lnTo>
                    <a:lnTo>
                      <a:pt x="6893" y="115562"/>
                    </a:lnTo>
                    <a:lnTo>
                      <a:pt x="7620" y="134874"/>
                    </a:lnTo>
                    <a:lnTo>
                      <a:pt x="8632" y="149042"/>
                    </a:lnTo>
                    <a:lnTo>
                      <a:pt x="9429" y="163068"/>
                    </a:lnTo>
                    <a:lnTo>
                      <a:pt x="10084" y="177093"/>
                    </a:lnTo>
                    <a:lnTo>
                      <a:pt x="10668" y="191262"/>
                    </a:lnTo>
                    <a:lnTo>
                      <a:pt x="10668" y="199644"/>
                    </a:lnTo>
                    <a:lnTo>
                      <a:pt x="10668" y="192024"/>
                    </a:lnTo>
                    <a:lnTo>
                      <a:pt x="11430" y="194310"/>
                    </a:lnTo>
                    <a:lnTo>
                      <a:pt x="12954" y="186690"/>
                    </a:lnTo>
                    <a:lnTo>
                      <a:pt x="12954" y="179070"/>
                    </a:lnTo>
                    <a:lnTo>
                      <a:pt x="13716" y="171450"/>
                    </a:lnTo>
                  </a:path>
                </a:pathLst>
              </a:custGeom>
              <a:noFill/>
              <a:ln cap="flat" cmpd="sng" w="2290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29" name="Google Shape;3629;p95"/>
              <p:cNvSpPr/>
              <p:nvPr/>
            </p:nvSpPr>
            <p:spPr>
              <a:xfrm>
                <a:off x="4679442" y="5846063"/>
                <a:ext cx="7620" cy="184785"/>
              </a:xfrm>
              <a:custGeom>
                <a:rect b="b" l="l" r="r" t="t"/>
                <a:pathLst>
                  <a:path extrusionOk="0" h="184785" w="7620">
                    <a:moveTo>
                      <a:pt x="0" y="0"/>
                    </a:moveTo>
                    <a:lnTo>
                      <a:pt x="11" y="14156"/>
                    </a:lnTo>
                    <a:lnTo>
                      <a:pt x="95" y="28098"/>
                    </a:lnTo>
                    <a:lnTo>
                      <a:pt x="321" y="41898"/>
                    </a:lnTo>
                    <a:lnTo>
                      <a:pt x="762" y="55626"/>
                    </a:lnTo>
                    <a:lnTo>
                      <a:pt x="892" y="71175"/>
                    </a:lnTo>
                    <a:lnTo>
                      <a:pt x="1238" y="86868"/>
                    </a:lnTo>
                    <a:lnTo>
                      <a:pt x="1726" y="102560"/>
                    </a:lnTo>
                    <a:lnTo>
                      <a:pt x="2286" y="118110"/>
                    </a:lnTo>
                    <a:lnTo>
                      <a:pt x="2416" y="131254"/>
                    </a:lnTo>
                    <a:lnTo>
                      <a:pt x="2762" y="144399"/>
                    </a:lnTo>
                    <a:lnTo>
                      <a:pt x="3250" y="157543"/>
                    </a:lnTo>
                    <a:lnTo>
                      <a:pt x="3810" y="170688"/>
                    </a:lnTo>
                    <a:lnTo>
                      <a:pt x="4572" y="175260"/>
                    </a:lnTo>
                    <a:lnTo>
                      <a:pt x="4572" y="179832"/>
                    </a:lnTo>
                    <a:lnTo>
                      <a:pt x="6858" y="184404"/>
                    </a:lnTo>
                    <a:lnTo>
                      <a:pt x="7620" y="184404"/>
                    </a:lnTo>
                  </a:path>
                </a:pathLst>
              </a:custGeom>
              <a:noFill/>
              <a:ln cap="flat" cmpd="sng" w="2290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630" name="Google Shape;3630;p95"/>
            <p:cNvGrpSpPr/>
            <p:nvPr/>
          </p:nvGrpSpPr>
          <p:grpSpPr>
            <a:xfrm>
              <a:off x="4746472" y="5846800"/>
              <a:ext cx="341529" cy="208838"/>
              <a:chOff x="4746472" y="5846800"/>
              <a:chExt cx="341529" cy="208838"/>
            </a:xfrm>
          </p:grpSpPr>
          <p:pic>
            <p:nvPicPr>
              <p:cNvPr id="3631" name="Google Shape;3631;p95"/>
              <p:cNvPicPr preferRelativeResize="0"/>
              <p:nvPr/>
            </p:nvPicPr>
            <p:blipFill rotWithShape="1">
              <a:blip r:embed="rId41">
                <a:alphaModFix/>
              </a:blip>
              <a:srcRect b="0" l="0" r="0" t="0"/>
              <a:stretch/>
            </p:blipFill>
            <p:spPr>
              <a:xfrm>
                <a:off x="4746472" y="5846800"/>
                <a:ext cx="294182" cy="20883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632" name="Google Shape;3632;p95"/>
              <p:cNvSpPr/>
              <p:nvPr/>
            </p:nvSpPr>
            <p:spPr>
              <a:xfrm>
                <a:off x="5084826" y="5950457"/>
                <a:ext cx="3175" cy="85089"/>
              </a:xfrm>
              <a:custGeom>
                <a:rect b="b" l="l" r="r" t="t"/>
                <a:pathLst>
                  <a:path extrusionOk="0" h="85089" w="3175">
                    <a:moveTo>
                      <a:pt x="0" y="0"/>
                    </a:moveTo>
                    <a:lnTo>
                      <a:pt x="250" y="12465"/>
                    </a:lnTo>
                    <a:lnTo>
                      <a:pt x="857" y="24860"/>
                    </a:lnTo>
                    <a:lnTo>
                      <a:pt x="1607" y="37397"/>
                    </a:lnTo>
                    <a:lnTo>
                      <a:pt x="2286" y="50291"/>
                    </a:lnTo>
                    <a:lnTo>
                      <a:pt x="2726" y="58864"/>
                    </a:lnTo>
                    <a:lnTo>
                      <a:pt x="2952" y="67436"/>
                    </a:lnTo>
                    <a:lnTo>
                      <a:pt x="3036" y="76009"/>
                    </a:lnTo>
                    <a:lnTo>
                      <a:pt x="3048" y="84581"/>
                    </a:lnTo>
                  </a:path>
                </a:pathLst>
              </a:custGeom>
              <a:noFill/>
              <a:ln cap="flat" cmpd="sng" w="2290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633" name="Google Shape;3633;p95"/>
            <p:cNvGrpSpPr/>
            <p:nvPr/>
          </p:nvGrpSpPr>
          <p:grpSpPr>
            <a:xfrm>
              <a:off x="5211806" y="5751575"/>
              <a:ext cx="51455" cy="227583"/>
              <a:chOff x="5211806" y="5751575"/>
              <a:chExt cx="51455" cy="227583"/>
            </a:xfrm>
          </p:grpSpPr>
          <p:sp>
            <p:nvSpPr>
              <p:cNvPr id="3634" name="Google Shape;3634;p95"/>
              <p:cNvSpPr/>
              <p:nvPr/>
            </p:nvSpPr>
            <p:spPr>
              <a:xfrm>
                <a:off x="5211806" y="5751575"/>
                <a:ext cx="16510" cy="220979"/>
              </a:xfrm>
              <a:custGeom>
                <a:rect b="b" l="l" r="r" t="t"/>
                <a:pathLst>
                  <a:path extrusionOk="0" h="220979" w="16510">
                    <a:moveTo>
                      <a:pt x="3321" y="0"/>
                    </a:moveTo>
                    <a:lnTo>
                      <a:pt x="1452" y="14180"/>
                    </a:lnTo>
                    <a:lnTo>
                      <a:pt x="369" y="28289"/>
                    </a:lnTo>
                    <a:lnTo>
                      <a:pt x="0" y="42541"/>
                    </a:lnTo>
                    <a:lnTo>
                      <a:pt x="273" y="57150"/>
                    </a:lnTo>
                    <a:lnTo>
                      <a:pt x="1535" y="76021"/>
                    </a:lnTo>
                    <a:lnTo>
                      <a:pt x="2940" y="94964"/>
                    </a:lnTo>
                    <a:lnTo>
                      <a:pt x="4345" y="114049"/>
                    </a:lnTo>
                    <a:lnTo>
                      <a:pt x="5607" y="133350"/>
                    </a:lnTo>
                    <a:lnTo>
                      <a:pt x="6369" y="149935"/>
                    </a:lnTo>
                    <a:lnTo>
                      <a:pt x="6560" y="166592"/>
                    </a:lnTo>
                    <a:lnTo>
                      <a:pt x="6465" y="183391"/>
                    </a:lnTo>
                    <a:lnTo>
                      <a:pt x="6369" y="200406"/>
                    </a:lnTo>
                    <a:lnTo>
                      <a:pt x="6369" y="207264"/>
                    </a:lnTo>
                    <a:lnTo>
                      <a:pt x="6369" y="214122"/>
                    </a:lnTo>
                    <a:lnTo>
                      <a:pt x="6369" y="220979"/>
                    </a:lnTo>
                    <a:lnTo>
                      <a:pt x="10941" y="218694"/>
                    </a:lnTo>
                    <a:lnTo>
                      <a:pt x="11703" y="213360"/>
                    </a:lnTo>
                    <a:lnTo>
                      <a:pt x="13989" y="206502"/>
                    </a:lnTo>
                    <a:lnTo>
                      <a:pt x="14751" y="202692"/>
                    </a:lnTo>
                    <a:lnTo>
                      <a:pt x="15513" y="198882"/>
                    </a:lnTo>
                    <a:lnTo>
                      <a:pt x="16275" y="194310"/>
                    </a:lnTo>
                  </a:path>
                </a:pathLst>
              </a:custGeom>
              <a:noFill/>
              <a:ln cap="flat" cmpd="sng" w="2290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35" name="Google Shape;3635;p95"/>
              <p:cNvSpPr/>
              <p:nvPr/>
            </p:nvSpPr>
            <p:spPr>
              <a:xfrm>
                <a:off x="5256276" y="5783579"/>
                <a:ext cx="6985" cy="195579"/>
              </a:xfrm>
              <a:custGeom>
                <a:rect b="b" l="l" r="r" t="t"/>
                <a:pathLst>
                  <a:path extrusionOk="0" h="195579" w="6985">
                    <a:moveTo>
                      <a:pt x="0" y="0"/>
                    </a:moveTo>
                    <a:lnTo>
                      <a:pt x="381" y="11322"/>
                    </a:lnTo>
                    <a:lnTo>
                      <a:pt x="1333" y="22574"/>
                    </a:lnTo>
                    <a:lnTo>
                      <a:pt x="2571" y="33968"/>
                    </a:lnTo>
                    <a:lnTo>
                      <a:pt x="3810" y="45719"/>
                    </a:lnTo>
                    <a:lnTo>
                      <a:pt x="5250" y="62745"/>
                    </a:lnTo>
                    <a:lnTo>
                      <a:pt x="6191" y="79628"/>
                    </a:lnTo>
                    <a:lnTo>
                      <a:pt x="6703" y="96512"/>
                    </a:lnTo>
                    <a:lnTo>
                      <a:pt x="6858" y="113537"/>
                    </a:lnTo>
                    <a:lnTo>
                      <a:pt x="6715" y="128396"/>
                    </a:lnTo>
                    <a:lnTo>
                      <a:pt x="6286" y="143255"/>
                    </a:lnTo>
                    <a:lnTo>
                      <a:pt x="5572" y="158114"/>
                    </a:lnTo>
                    <a:lnTo>
                      <a:pt x="4572" y="172973"/>
                    </a:lnTo>
                    <a:lnTo>
                      <a:pt x="3607" y="179177"/>
                    </a:lnTo>
                    <a:lnTo>
                      <a:pt x="2571" y="188880"/>
                    </a:lnTo>
                    <a:lnTo>
                      <a:pt x="2536" y="195583"/>
                    </a:lnTo>
                    <a:lnTo>
                      <a:pt x="4572" y="192785"/>
                    </a:lnTo>
                  </a:path>
                </a:pathLst>
              </a:custGeom>
              <a:noFill/>
              <a:ln cap="flat" cmpd="sng" w="2290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636" name="Google Shape;3636;p95"/>
            <p:cNvGrpSpPr/>
            <p:nvPr/>
          </p:nvGrpSpPr>
          <p:grpSpPr>
            <a:xfrm>
              <a:off x="5592317" y="5870638"/>
              <a:ext cx="93090" cy="64198"/>
              <a:chOff x="5592317" y="5870638"/>
              <a:chExt cx="93090" cy="64198"/>
            </a:xfrm>
          </p:grpSpPr>
          <p:sp>
            <p:nvSpPr>
              <p:cNvPr id="3637" name="Google Shape;3637;p95"/>
              <p:cNvSpPr/>
              <p:nvPr/>
            </p:nvSpPr>
            <p:spPr>
              <a:xfrm>
                <a:off x="5592317" y="5870638"/>
                <a:ext cx="76200" cy="3810"/>
              </a:xfrm>
              <a:custGeom>
                <a:rect b="b" l="l" r="r" t="t"/>
                <a:pathLst>
                  <a:path extrusionOk="0" h="3810" w="76200">
                    <a:moveTo>
                      <a:pt x="0" y="571"/>
                    </a:moveTo>
                    <a:lnTo>
                      <a:pt x="10156" y="1012"/>
                    </a:lnTo>
                    <a:lnTo>
                      <a:pt x="20097" y="1238"/>
                    </a:lnTo>
                    <a:lnTo>
                      <a:pt x="29896" y="1321"/>
                    </a:lnTo>
                    <a:lnTo>
                      <a:pt x="39624" y="1333"/>
                    </a:lnTo>
                    <a:lnTo>
                      <a:pt x="47589" y="809"/>
                    </a:lnTo>
                    <a:lnTo>
                      <a:pt x="58197" y="0"/>
                    </a:lnTo>
                    <a:lnTo>
                      <a:pt x="68663" y="47"/>
                    </a:lnTo>
                    <a:lnTo>
                      <a:pt x="76200" y="2095"/>
                    </a:lnTo>
                    <a:lnTo>
                      <a:pt x="76200" y="2857"/>
                    </a:lnTo>
                    <a:lnTo>
                      <a:pt x="76200" y="3619"/>
                    </a:lnTo>
                  </a:path>
                </a:pathLst>
              </a:custGeom>
              <a:noFill/>
              <a:ln cap="flat" cmpd="sng" w="2290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38" name="Google Shape;3638;p95"/>
              <p:cNvSpPr/>
              <p:nvPr/>
            </p:nvSpPr>
            <p:spPr>
              <a:xfrm>
                <a:off x="5613653" y="5921501"/>
                <a:ext cx="71754" cy="13335"/>
              </a:xfrm>
              <a:custGeom>
                <a:rect b="b" l="l" r="r" t="t"/>
                <a:pathLst>
                  <a:path extrusionOk="0" h="13335" w="71754">
                    <a:moveTo>
                      <a:pt x="0" y="12954"/>
                    </a:moveTo>
                    <a:lnTo>
                      <a:pt x="13477" y="10977"/>
                    </a:lnTo>
                    <a:lnTo>
                      <a:pt x="26670" y="8572"/>
                    </a:lnTo>
                    <a:lnTo>
                      <a:pt x="39862" y="5881"/>
                    </a:lnTo>
                    <a:lnTo>
                      <a:pt x="53340" y="3048"/>
                    </a:lnTo>
                    <a:lnTo>
                      <a:pt x="59436" y="2286"/>
                    </a:lnTo>
                    <a:lnTo>
                      <a:pt x="65532" y="762"/>
                    </a:lnTo>
                    <a:lnTo>
                      <a:pt x="71628" y="0"/>
                    </a:lnTo>
                  </a:path>
                </a:pathLst>
              </a:custGeom>
              <a:noFill/>
              <a:ln cap="flat" cmpd="sng" w="2290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639" name="Google Shape;3639;p95"/>
            <p:cNvGrpSpPr/>
            <p:nvPr/>
          </p:nvGrpSpPr>
          <p:grpSpPr>
            <a:xfrm>
              <a:off x="5964173" y="5736336"/>
              <a:ext cx="72516" cy="259080"/>
              <a:chOff x="5964173" y="5736336"/>
              <a:chExt cx="72516" cy="259080"/>
            </a:xfrm>
          </p:grpSpPr>
          <p:sp>
            <p:nvSpPr>
              <p:cNvPr id="3640" name="Google Shape;3640;p95"/>
              <p:cNvSpPr/>
              <p:nvPr/>
            </p:nvSpPr>
            <p:spPr>
              <a:xfrm>
                <a:off x="5964173" y="5743956"/>
                <a:ext cx="28575" cy="251460"/>
              </a:xfrm>
              <a:custGeom>
                <a:rect b="b" l="l" r="r" t="t"/>
                <a:pathLst>
                  <a:path extrusionOk="0" h="251460" w="28575">
                    <a:moveTo>
                      <a:pt x="3048" y="2285"/>
                    </a:moveTo>
                    <a:lnTo>
                      <a:pt x="0" y="0"/>
                    </a:lnTo>
                    <a:lnTo>
                      <a:pt x="1524" y="11429"/>
                    </a:lnTo>
                    <a:lnTo>
                      <a:pt x="2286" y="16763"/>
                    </a:lnTo>
                    <a:lnTo>
                      <a:pt x="4917" y="37778"/>
                    </a:lnTo>
                    <a:lnTo>
                      <a:pt x="10751" y="79236"/>
                    </a:lnTo>
                    <a:lnTo>
                      <a:pt x="14656" y="123705"/>
                    </a:lnTo>
                    <a:lnTo>
                      <a:pt x="17776" y="171188"/>
                    </a:lnTo>
                    <a:lnTo>
                      <a:pt x="19050" y="195071"/>
                    </a:lnTo>
                    <a:lnTo>
                      <a:pt x="20085" y="208097"/>
                    </a:lnTo>
                    <a:lnTo>
                      <a:pt x="21050" y="220979"/>
                    </a:lnTo>
                    <a:lnTo>
                      <a:pt x="22157" y="233862"/>
                    </a:lnTo>
                    <a:lnTo>
                      <a:pt x="23622" y="246887"/>
                    </a:lnTo>
                    <a:lnTo>
                      <a:pt x="23622" y="249935"/>
                    </a:lnTo>
                    <a:lnTo>
                      <a:pt x="23622" y="250697"/>
                    </a:lnTo>
                    <a:lnTo>
                      <a:pt x="25146" y="251459"/>
                    </a:lnTo>
                    <a:lnTo>
                      <a:pt x="26670" y="246125"/>
                    </a:lnTo>
                    <a:lnTo>
                      <a:pt x="27432" y="241553"/>
                    </a:lnTo>
                    <a:lnTo>
                      <a:pt x="28194" y="235457"/>
                    </a:lnTo>
                  </a:path>
                </a:pathLst>
              </a:custGeom>
              <a:noFill/>
              <a:ln cap="flat" cmpd="sng" w="2290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41" name="Google Shape;3641;p95"/>
              <p:cNvSpPr/>
              <p:nvPr/>
            </p:nvSpPr>
            <p:spPr>
              <a:xfrm>
                <a:off x="6003035" y="5736336"/>
                <a:ext cx="33654" cy="207010"/>
              </a:xfrm>
              <a:custGeom>
                <a:rect b="b" l="l" r="r" t="t"/>
                <a:pathLst>
                  <a:path extrusionOk="0" h="207010" w="33654">
                    <a:moveTo>
                      <a:pt x="1524" y="0"/>
                    </a:moveTo>
                    <a:lnTo>
                      <a:pt x="47" y="14478"/>
                    </a:lnTo>
                    <a:lnTo>
                      <a:pt x="0" y="27813"/>
                    </a:lnTo>
                    <a:lnTo>
                      <a:pt x="1095" y="41148"/>
                    </a:lnTo>
                    <a:lnTo>
                      <a:pt x="3048" y="55626"/>
                    </a:lnTo>
                    <a:lnTo>
                      <a:pt x="6346" y="74485"/>
                    </a:lnTo>
                    <a:lnTo>
                      <a:pt x="9429" y="93345"/>
                    </a:lnTo>
                    <a:lnTo>
                      <a:pt x="12370" y="112204"/>
                    </a:lnTo>
                    <a:lnTo>
                      <a:pt x="15240" y="131064"/>
                    </a:lnTo>
                    <a:lnTo>
                      <a:pt x="17204" y="146042"/>
                    </a:lnTo>
                    <a:lnTo>
                      <a:pt x="18954" y="161163"/>
                    </a:lnTo>
                    <a:lnTo>
                      <a:pt x="21133" y="176283"/>
                    </a:lnTo>
                    <a:lnTo>
                      <a:pt x="24384" y="191262"/>
                    </a:lnTo>
                    <a:lnTo>
                      <a:pt x="25908" y="197358"/>
                    </a:lnTo>
                    <a:lnTo>
                      <a:pt x="27432" y="204978"/>
                    </a:lnTo>
                    <a:lnTo>
                      <a:pt x="33528" y="206502"/>
                    </a:lnTo>
                  </a:path>
                </a:pathLst>
              </a:custGeom>
              <a:noFill/>
              <a:ln cap="flat" cmpd="sng" w="2290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642" name="Google Shape;3642;p95"/>
            <p:cNvGrpSpPr/>
            <p:nvPr/>
          </p:nvGrpSpPr>
          <p:grpSpPr>
            <a:xfrm>
              <a:off x="6092926" y="5730214"/>
              <a:ext cx="240842" cy="187502"/>
              <a:chOff x="6092926" y="5730214"/>
              <a:chExt cx="240842" cy="187502"/>
            </a:xfrm>
          </p:grpSpPr>
          <p:pic>
            <p:nvPicPr>
              <p:cNvPr id="3643" name="Google Shape;3643;p95"/>
              <p:cNvPicPr preferRelativeResize="0"/>
              <p:nvPr/>
            </p:nvPicPr>
            <p:blipFill rotWithShape="1">
              <a:blip r:embed="rId42">
                <a:alphaModFix/>
              </a:blip>
              <a:srcRect b="0" l="0" r="0" t="0"/>
              <a:stretch/>
            </p:blipFill>
            <p:spPr>
              <a:xfrm>
                <a:off x="6092926" y="5730214"/>
                <a:ext cx="139984" cy="14330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644" name="Google Shape;3644;p95"/>
              <p:cNvPicPr preferRelativeResize="0"/>
              <p:nvPr/>
            </p:nvPicPr>
            <p:blipFill rotWithShape="1">
              <a:blip r:embed="rId43">
                <a:alphaModFix/>
              </a:blip>
              <a:srcRect b="0" l="0" r="0" t="0"/>
              <a:stretch/>
            </p:blipFill>
            <p:spPr>
              <a:xfrm>
                <a:off x="6256756" y="5803366"/>
                <a:ext cx="77012" cy="11435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3645" name="Google Shape;3645;p95"/>
            <p:cNvPicPr preferRelativeResize="0"/>
            <p:nvPr/>
          </p:nvPicPr>
          <p:blipFill rotWithShape="1">
            <a:blip r:embed="rId44">
              <a:alphaModFix/>
            </a:blip>
            <a:srcRect b="0" l="0" r="0" t="0"/>
            <a:stretch/>
          </p:blipFill>
          <p:spPr>
            <a:xfrm>
              <a:off x="6397726" y="5738596"/>
              <a:ext cx="77012" cy="12197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646" name="Google Shape;3646;p95"/>
            <p:cNvGrpSpPr/>
            <p:nvPr/>
          </p:nvGrpSpPr>
          <p:grpSpPr>
            <a:xfrm>
              <a:off x="6589750" y="5678398"/>
              <a:ext cx="285038" cy="174453"/>
              <a:chOff x="6589750" y="5678398"/>
              <a:chExt cx="285038" cy="174453"/>
            </a:xfrm>
          </p:grpSpPr>
          <p:pic>
            <p:nvPicPr>
              <p:cNvPr id="3647" name="Google Shape;3647;p95"/>
              <p:cNvPicPr preferRelativeResize="0"/>
              <p:nvPr/>
            </p:nvPicPr>
            <p:blipFill rotWithShape="1">
              <a:blip r:embed="rId45">
                <a:alphaModFix/>
              </a:blip>
              <a:srcRect b="0" l="0" r="0" t="0"/>
              <a:stretch/>
            </p:blipFill>
            <p:spPr>
              <a:xfrm>
                <a:off x="6589750" y="5702782"/>
                <a:ext cx="164617" cy="11282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648" name="Google Shape;3648;p95"/>
              <p:cNvPicPr preferRelativeResize="0"/>
              <p:nvPr/>
            </p:nvPicPr>
            <p:blipFill rotWithShape="1">
              <a:blip r:embed="rId46">
                <a:alphaModFix/>
              </a:blip>
              <a:srcRect b="0" l="0" r="0" t="0"/>
              <a:stretch/>
            </p:blipFill>
            <p:spPr>
              <a:xfrm>
                <a:off x="6790918" y="5678398"/>
                <a:ext cx="83870" cy="174453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3649" name="Google Shape;3649;p95"/>
            <p:cNvGrpSpPr/>
            <p:nvPr/>
          </p:nvGrpSpPr>
          <p:grpSpPr>
            <a:xfrm>
              <a:off x="6939260" y="5529381"/>
              <a:ext cx="175534" cy="345002"/>
              <a:chOff x="6939260" y="5529381"/>
              <a:chExt cx="175534" cy="345002"/>
            </a:xfrm>
          </p:grpSpPr>
          <p:sp>
            <p:nvSpPr>
              <p:cNvPr id="3650" name="Google Shape;3650;p95"/>
              <p:cNvSpPr/>
              <p:nvPr/>
            </p:nvSpPr>
            <p:spPr>
              <a:xfrm>
                <a:off x="6939260" y="5612129"/>
                <a:ext cx="16509" cy="262254"/>
              </a:xfrm>
              <a:custGeom>
                <a:rect b="b" l="l" r="r" t="t"/>
                <a:pathLst>
                  <a:path extrusionOk="0" h="262254" w="16509">
                    <a:moveTo>
                      <a:pt x="1035" y="0"/>
                    </a:moveTo>
                    <a:lnTo>
                      <a:pt x="0" y="13573"/>
                    </a:lnTo>
                    <a:lnTo>
                      <a:pt x="178" y="26289"/>
                    </a:lnTo>
                    <a:lnTo>
                      <a:pt x="1357" y="39004"/>
                    </a:lnTo>
                    <a:lnTo>
                      <a:pt x="3321" y="52577"/>
                    </a:lnTo>
                    <a:lnTo>
                      <a:pt x="6143" y="73723"/>
                    </a:lnTo>
                    <a:lnTo>
                      <a:pt x="10929" y="116014"/>
                    </a:lnTo>
                    <a:lnTo>
                      <a:pt x="13358" y="158305"/>
                    </a:lnTo>
                    <a:lnTo>
                      <a:pt x="14287" y="200596"/>
                    </a:lnTo>
                    <a:lnTo>
                      <a:pt x="14751" y="221742"/>
                    </a:lnTo>
                    <a:lnTo>
                      <a:pt x="14597" y="231909"/>
                    </a:lnTo>
                    <a:lnTo>
                      <a:pt x="14085" y="241935"/>
                    </a:lnTo>
                    <a:lnTo>
                      <a:pt x="13144" y="251960"/>
                    </a:lnTo>
                    <a:lnTo>
                      <a:pt x="11703" y="262128"/>
                    </a:lnTo>
                    <a:lnTo>
                      <a:pt x="12203" y="257936"/>
                    </a:lnTo>
                    <a:lnTo>
                      <a:pt x="13418" y="249745"/>
                    </a:lnTo>
                    <a:lnTo>
                      <a:pt x="14918" y="240696"/>
                    </a:lnTo>
                    <a:lnTo>
                      <a:pt x="16275" y="233934"/>
                    </a:lnTo>
                  </a:path>
                </a:pathLst>
              </a:custGeom>
              <a:noFill/>
              <a:ln cap="flat" cmpd="sng" w="2290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51" name="Google Shape;3651;p95"/>
              <p:cNvSpPr/>
              <p:nvPr/>
            </p:nvSpPr>
            <p:spPr>
              <a:xfrm>
                <a:off x="6979634" y="5633465"/>
                <a:ext cx="6350" cy="208279"/>
              </a:xfrm>
              <a:custGeom>
                <a:rect b="b" l="l" r="r" t="t"/>
                <a:pathLst>
                  <a:path extrusionOk="0" h="208279" w="6350">
                    <a:moveTo>
                      <a:pt x="1809" y="0"/>
                    </a:moveTo>
                    <a:lnTo>
                      <a:pt x="511" y="11084"/>
                    </a:lnTo>
                    <a:lnTo>
                      <a:pt x="0" y="21812"/>
                    </a:lnTo>
                    <a:lnTo>
                      <a:pt x="202" y="32682"/>
                    </a:lnTo>
                    <a:lnTo>
                      <a:pt x="1047" y="44196"/>
                    </a:lnTo>
                    <a:lnTo>
                      <a:pt x="3048" y="66365"/>
                    </a:lnTo>
                    <a:lnTo>
                      <a:pt x="4476" y="88392"/>
                    </a:lnTo>
                    <a:lnTo>
                      <a:pt x="5334" y="110418"/>
                    </a:lnTo>
                    <a:lnTo>
                      <a:pt x="5619" y="132588"/>
                    </a:lnTo>
                    <a:lnTo>
                      <a:pt x="5715" y="146994"/>
                    </a:lnTo>
                    <a:lnTo>
                      <a:pt x="5810" y="161544"/>
                    </a:lnTo>
                    <a:lnTo>
                      <a:pt x="5619" y="176093"/>
                    </a:lnTo>
                    <a:lnTo>
                      <a:pt x="4857" y="190500"/>
                    </a:lnTo>
                    <a:lnTo>
                      <a:pt x="4857" y="196596"/>
                    </a:lnTo>
                    <a:lnTo>
                      <a:pt x="4095" y="201930"/>
                    </a:lnTo>
                    <a:lnTo>
                      <a:pt x="4095" y="208026"/>
                    </a:lnTo>
                    <a:lnTo>
                      <a:pt x="4857" y="202692"/>
                    </a:lnTo>
                    <a:lnTo>
                      <a:pt x="4857" y="197358"/>
                    </a:lnTo>
                    <a:lnTo>
                      <a:pt x="5619" y="192024"/>
                    </a:lnTo>
                  </a:path>
                </a:pathLst>
              </a:custGeom>
              <a:noFill/>
              <a:ln cap="flat" cmpd="sng" w="2290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52" name="Google Shape;3652;p95"/>
              <p:cNvSpPr/>
              <p:nvPr/>
            </p:nvSpPr>
            <p:spPr>
              <a:xfrm>
                <a:off x="7019544" y="5529381"/>
                <a:ext cx="95250" cy="79375"/>
              </a:xfrm>
              <a:custGeom>
                <a:rect b="b" l="l" r="r" t="t"/>
                <a:pathLst>
                  <a:path extrusionOk="0" h="79375" w="95250">
                    <a:moveTo>
                      <a:pt x="0" y="17978"/>
                    </a:moveTo>
                    <a:lnTo>
                      <a:pt x="27336" y="0"/>
                    </a:lnTo>
                    <a:lnTo>
                      <a:pt x="34861" y="261"/>
                    </a:lnTo>
                    <a:lnTo>
                      <a:pt x="42100" y="1952"/>
                    </a:lnTo>
                    <a:lnTo>
                      <a:pt x="48768" y="5786"/>
                    </a:lnTo>
                    <a:lnTo>
                      <a:pt x="53304" y="11918"/>
                    </a:lnTo>
                    <a:lnTo>
                      <a:pt x="54768" y="19407"/>
                    </a:lnTo>
                    <a:lnTo>
                      <a:pt x="53804" y="27324"/>
                    </a:lnTo>
                    <a:lnTo>
                      <a:pt x="30587" y="60674"/>
                    </a:lnTo>
                    <a:lnTo>
                      <a:pt x="22860" y="68270"/>
                    </a:lnTo>
                    <a:lnTo>
                      <a:pt x="19812" y="72080"/>
                    </a:lnTo>
                    <a:lnTo>
                      <a:pt x="16002" y="75890"/>
                    </a:lnTo>
                    <a:lnTo>
                      <a:pt x="13716" y="78938"/>
                    </a:lnTo>
                    <a:lnTo>
                      <a:pt x="20216" y="78652"/>
                    </a:lnTo>
                    <a:lnTo>
                      <a:pt x="26289" y="77795"/>
                    </a:lnTo>
                    <a:lnTo>
                      <a:pt x="32361" y="76366"/>
                    </a:lnTo>
                    <a:lnTo>
                      <a:pt x="38862" y="74366"/>
                    </a:lnTo>
                    <a:lnTo>
                      <a:pt x="49149" y="71068"/>
                    </a:lnTo>
                    <a:lnTo>
                      <a:pt x="59436" y="67984"/>
                    </a:lnTo>
                    <a:lnTo>
                      <a:pt x="69723" y="65043"/>
                    </a:lnTo>
                    <a:lnTo>
                      <a:pt x="80010" y="62174"/>
                    </a:lnTo>
                    <a:lnTo>
                      <a:pt x="85344" y="61412"/>
                    </a:lnTo>
                    <a:lnTo>
                      <a:pt x="90678" y="60650"/>
                    </a:lnTo>
                    <a:lnTo>
                      <a:pt x="95250" y="59126"/>
                    </a:lnTo>
                    <a:lnTo>
                      <a:pt x="88392" y="63698"/>
                    </a:lnTo>
                    <a:lnTo>
                      <a:pt x="83058" y="65222"/>
                    </a:lnTo>
                    <a:lnTo>
                      <a:pt x="74676" y="65222"/>
                    </a:lnTo>
                  </a:path>
                </a:pathLst>
              </a:custGeom>
              <a:noFill/>
              <a:ln cap="flat" cmpd="sng" w="2290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656" name="Shape 3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57" name="Google Shape;3657;p96"/>
          <p:cNvGrpSpPr/>
          <p:nvPr/>
        </p:nvGrpSpPr>
        <p:grpSpPr>
          <a:xfrm>
            <a:off x="1662616" y="756350"/>
            <a:ext cx="6557276" cy="3539857"/>
            <a:chOff x="4604740" y="2007082"/>
            <a:chExt cx="5046776" cy="4104182"/>
          </a:xfrm>
        </p:grpSpPr>
        <p:pic>
          <p:nvPicPr>
            <p:cNvPr id="3658" name="Google Shape;3658;p9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977608" y="2007082"/>
              <a:ext cx="92252" cy="9911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659" name="Google Shape;3659;p96"/>
            <p:cNvGrpSpPr/>
            <p:nvPr/>
          </p:nvGrpSpPr>
          <p:grpSpPr>
            <a:xfrm>
              <a:off x="5705093" y="2321052"/>
              <a:ext cx="78231" cy="68325"/>
              <a:chOff x="5705093" y="2321052"/>
              <a:chExt cx="78231" cy="68325"/>
            </a:xfrm>
          </p:grpSpPr>
          <p:sp>
            <p:nvSpPr>
              <p:cNvPr id="3660" name="Google Shape;3660;p96"/>
              <p:cNvSpPr/>
              <p:nvPr/>
            </p:nvSpPr>
            <p:spPr>
              <a:xfrm>
                <a:off x="5705093" y="2321052"/>
                <a:ext cx="53339" cy="5080"/>
              </a:xfrm>
              <a:custGeom>
                <a:rect b="b" l="l" r="r" t="t"/>
                <a:pathLst>
                  <a:path extrusionOk="0" h="5080" w="53339">
                    <a:moveTo>
                      <a:pt x="0" y="0"/>
                    </a:moveTo>
                    <a:lnTo>
                      <a:pt x="10834" y="2000"/>
                    </a:lnTo>
                    <a:lnTo>
                      <a:pt x="20955" y="3428"/>
                    </a:lnTo>
                    <a:lnTo>
                      <a:pt x="31075" y="4286"/>
                    </a:lnTo>
                    <a:lnTo>
                      <a:pt x="41910" y="4571"/>
                    </a:lnTo>
                    <a:lnTo>
                      <a:pt x="45720" y="4571"/>
                    </a:lnTo>
                    <a:lnTo>
                      <a:pt x="49530" y="4571"/>
                    </a:lnTo>
                    <a:lnTo>
                      <a:pt x="53340" y="4571"/>
                    </a:lnTo>
                  </a:path>
                </a:pathLst>
              </a:custGeom>
              <a:noFill/>
              <a:ln cap="flat" cmpd="sng" w="2290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61" name="Google Shape;3661;p96"/>
              <p:cNvSpPr/>
              <p:nvPr/>
            </p:nvSpPr>
            <p:spPr>
              <a:xfrm>
                <a:off x="5721095" y="2369058"/>
                <a:ext cx="62229" cy="20319"/>
              </a:xfrm>
              <a:custGeom>
                <a:rect b="b" l="l" r="r" t="t"/>
                <a:pathLst>
                  <a:path extrusionOk="0" h="20319" w="62229">
                    <a:moveTo>
                      <a:pt x="0" y="19812"/>
                    </a:moveTo>
                    <a:lnTo>
                      <a:pt x="45720" y="9144"/>
                    </a:lnTo>
                    <a:lnTo>
                      <a:pt x="54102" y="4572"/>
                    </a:lnTo>
                    <a:lnTo>
                      <a:pt x="57150" y="3810"/>
                    </a:lnTo>
                    <a:lnTo>
                      <a:pt x="61722" y="0"/>
                    </a:lnTo>
                  </a:path>
                </a:pathLst>
              </a:custGeom>
              <a:noFill/>
              <a:ln cap="flat" cmpd="sng" w="2290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662" name="Google Shape;3662;p96"/>
            <p:cNvGrpSpPr/>
            <p:nvPr/>
          </p:nvGrpSpPr>
          <p:grpSpPr>
            <a:xfrm>
              <a:off x="6012120" y="2202941"/>
              <a:ext cx="299551" cy="362585"/>
              <a:chOff x="6012120" y="2202941"/>
              <a:chExt cx="299551" cy="362585"/>
            </a:xfrm>
          </p:grpSpPr>
          <p:sp>
            <p:nvSpPr>
              <p:cNvPr id="3663" name="Google Shape;3663;p96"/>
              <p:cNvSpPr/>
              <p:nvPr/>
            </p:nvSpPr>
            <p:spPr>
              <a:xfrm>
                <a:off x="6012120" y="2202941"/>
                <a:ext cx="163195" cy="362585"/>
              </a:xfrm>
              <a:custGeom>
                <a:rect b="b" l="l" r="r" t="t"/>
                <a:pathLst>
                  <a:path extrusionOk="0" h="362585" w="163195">
                    <a:moveTo>
                      <a:pt x="19109" y="0"/>
                    </a:moveTo>
                    <a:lnTo>
                      <a:pt x="4643" y="39647"/>
                    </a:lnTo>
                    <a:lnTo>
                      <a:pt x="1023" y="82736"/>
                    </a:lnTo>
                    <a:lnTo>
                      <a:pt x="0" y="137814"/>
                    </a:lnTo>
                    <a:lnTo>
                      <a:pt x="59" y="165354"/>
                    </a:lnTo>
                    <a:lnTo>
                      <a:pt x="4822" y="224504"/>
                    </a:lnTo>
                    <a:lnTo>
                      <a:pt x="19871" y="281940"/>
                    </a:lnTo>
                    <a:lnTo>
                      <a:pt x="48637" y="328898"/>
                    </a:lnTo>
                    <a:lnTo>
                      <a:pt x="94547" y="358140"/>
                    </a:lnTo>
                    <a:lnTo>
                      <a:pt x="128551" y="362521"/>
                    </a:lnTo>
                    <a:lnTo>
                      <a:pt x="145446" y="361140"/>
                    </a:lnTo>
                    <a:lnTo>
                      <a:pt x="163127" y="358902"/>
                    </a:lnTo>
                  </a:path>
                </a:pathLst>
              </a:custGeom>
              <a:noFill/>
              <a:ln cap="flat" cmpd="sng" w="2290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3664" name="Google Shape;3664;p96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6109500" y="2280640"/>
                <a:ext cx="202171" cy="21950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3665" name="Google Shape;3665;p96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396202" y="2289022"/>
              <a:ext cx="77012" cy="115112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666" name="Google Shape;3666;p96"/>
            <p:cNvGrpSpPr/>
            <p:nvPr/>
          </p:nvGrpSpPr>
          <p:grpSpPr>
            <a:xfrm>
              <a:off x="6603466" y="2251684"/>
              <a:ext cx="269227" cy="147116"/>
              <a:chOff x="6603466" y="2251684"/>
              <a:chExt cx="269227" cy="147116"/>
            </a:xfrm>
          </p:grpSpPr>
          <p:pic>
            <p:nvPicPr>
              <p:cNvPr id="3667" name="Google Shape;3667;p96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6603466" y="2266162"/>
                <a:ext cx="158521" cy="12044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668" name="Google Shape;3668;p96"/>
              <p:cNvPicPr preferRelativeResize="0"/>
              <p:nvPr/>
            </p:nvPicPr>
            <p:blipFill rotWithShape="1">
              <a:blip r:embed="rId7">
                <a:alphaModFix/>
              </a:blip>
              <a:srcRect b="0" l="0" r="0" t="0"/>
              <a:stretch/>
            </p:blipFill>
            <p:spPr>
              <a:xfrm>
                <a:off x="6793930" y="2251684"/>
                <a:ext cx="78763" cy="14711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3669" name="Google Shape;3669;p96"/>
            <p:cNvSpPr/>
            <p:nvPr/>
          </p:nvSpPr>
          <p:spPr>
            <a:xfrm>
              <a:off x="6949440" y="2143505"/>
              <a:ext cx="74295" cy="243839"/>
            </a:xfrm>
            <a:custGeom>
              <a:rect b="b" l="l" r="r" t="t"/>
              <a:pathLst>
                <a:path extrusionOk="0" h="243839" w="74295">
                  <a:moveTo>
                    <a:pt x="0" y="0"/>
                  </a:moveTo>
                  <a:lnTo>
                    <a:pt x="39624" y="22097"/>
                  </a:lnTo>
                  <a:lnTo>
                    <a:pt x="65984" y="63996"/>
                  </a:lnTo>
                  <a:lnTo>
                    <a:pt x="74009" y="121443"/>
                  </a:lnTo>
                  <a:lnTo>
                    <a:pt x="71401" y="142053"/>
                  </a:lnTo>
                  <a:lnTo>
                    <a:pt x="59959" y="181570"/>
                  </a:lnTo>
                  <a:lnTo>
                    <a:pt x="42719" y="219527"/>
                  </a:lnTo>
                  <a:lnTo>
                    <a:pt x="28194" y="238506"/>
                  </a:lnTo>
                  <a:lnTo>
                    <a:pt x="25146" y="241554"/>
                  </a:lnTo>
                  <a:lnTo>
                    <a:pt x="22860" y="243840"/>
                  </a:lnTo>
                </a:path>
              </a:pathLst>
            </a:custGeom>
            <a:noFill/>
            <a:ln cap="flat" cmpd="sng" w="22900">
              <a:solidFill>
                <a:srgbClr val="8000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670" name="Google Shape;3670;p96"/>
            <p:cNvGrpSpPr/>
            <p:nvPr/>
          </p:nvGrpSpPr>
          <p:grpSpPr>
            <a:xfrm>
              <a:off x="7191755" y="2154935"/>
              <a:ext cx="290347" cy="234950"/>
              <a:chOff x="7191755" y="2154935"/>
              <a:chExt cx="290347" cy="234950"/>
            </a:xfrm>
          </p:grpSpPr>
          <p:sp>
            <p:nvSpPr>
              <p:cNvPr id="3671" name="Google Shape;3671;p96"/>
              <p:cNvSpPr/>
              <p:nvPr/>
            </p:nvSpPr>
            <p:spPr>
              <a:xfrm>
                <a:off x="7191755" y="2154935"/>
                <a:ext cx="81915" cy="234950"/>
              </a:xfrm>
              <a:custGeom>
                <a:rect b="b" l="l" r="r" t="t"/>
                <a:pathLst>
                  <a:path extrusionOk="0" h="234950" w="81915">
                    <a:moveTo>
                      <a:pt x="46481" y="0"/>
                    </a:moveTo>
                    <a:lnTo>
                      <a:pt x="17549" y="30110"/>
                    </a:lnTo>
                    <a:lnTo>
                      <a:pt x="6107" y="70365"/>
                    </a:lnTo>
                    <a:lnTo>
                      <a:pt x="511" y="117848"/>
                    </a:lnTo>
                    <a:lnTo>
                      <a:pt x="0" y="141732"/>
                    </a:lnTo>
                    <a:lnTo>
                      <a:pt x="47" y="161996"/>
                    </a:lnTo>
                    <a:lnTo>
                      <a:pt x="7286" y="200239"/>
                    </a:lnTo>
                    <a:lnTo>
                      <a:pt x="35147" y="232124"/>
                    </a:lnTo>
                    <a:lnTo>
                      <a:pt x="46874" y="234541"/>
                    </a:lnTo>
                    <a:lnTo>
                      <a:pt x="58673" y="233172"/>
                    </a:lnTo>
                    <a:lnTo>
                      <a:pt x="66424" y="228742"/>
                    </a:lnTo>
                    <a:lnTo>
                      <a:pt x="72104" y="225171"/>
                    </a:lnTo>
                    <a:lnTo>
                      <a:pt x="76783" y="221599"/>
                    </a:lnTo>
                    <a:lnTo>
                      <a:pt x="81533" y="217170"/>
                    </a:lnTo>
                  </a:path>
                </a:pathLst>
              </a:custGeom>
              <a:noFill/>
              <a:ln cap="flat" cmpd="sng" w="2290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3672" name="Google Shape;3672;p96"/>
              <p:cNvPicPr preferRelativeResize="0"/>
              <p:nvPr/>
            </p:nvPicPr>
            <p:blipFill rotWithShape="1">
              <a:blip r:embed="rId8">
                <a:alphaModFix/>
              </a:blip>
              <a:srcRect b="0" l="0" r="0" t="0"/>
              <a:stretch/>
            </p:blipFill>
            <p:spPr>
              <a:xfrm>
                <a:off x="7287932" y="2172436"/>
                <a:ext cx="194170" cy="16388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3673" name="Google Shape;3673;p96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7561300" y="2167102"/>
              <a:ext cx="77774" cy="953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674" name="Google Shape;3674;p96"/>
            <p:cNvGrpSpPr/>
            <p:nvPr/>
          </p:nvGrpSpPr>
          <p:grpSpPr>
            <a:xfrm>
              <a:off x="7719796" y="2029206"/>
              <a:ext cx="381278" cy="320039"/>
              <a:chOff x="7719796" y="2029206"/>
              <a:chExt cx="381278" cy="320039"/>
            </a:xfrm>
          </p:grpSpPr>
          <p:pic>
            <p:nvPicPr>
              <p:cNvPr id="3675" name="Google Shape;3675;p96"/>
              <p:cNvPicPr preferRelativeResize="0"/>
              <p:nvPr/>
            </p:nvPicPr>
            <p:blipFill rotWithShape="1">
              <a:blip r:embed="rId10">
                <a:alphaModFix/>
              </a:blip>
              <a:srcRect b="0" l="0" r="0" t="0"/>
              <a:stretch/>
            </p:blipFill>
            <p:spPr>
              <a:xfrm>
                <a:off x="7719796" y="2122906"/>
                <a:ext cx="114350" cy="12578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676" name="Google Shape;3676;p96"/>
              <p:cNvPicPr preferRelativeResize="0"/>
              <p:nvPr/>
            </p:nvPicPr>
            <p:blipFill rotWithShape="1">
              <a:blip r:embed="rId11">
                <a:alphaModFix/>
              </a:blip>
              <a:srcRect b="0" l="0" r="0" t="0"/>
              <a:stretch/>
            </p:blipFill>
            <p:spPr>
              <a:xfrm>
                <a:off x="7867649" y="2125192"/>
                <a:ext cx="111908" cy="14754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677" name="Google Shape;3677;p96"/>
              <p:cNvSpPr/>
              <p:nvPr/>
            </p:nvSpPr>
            <p:spPr>
              <a:xfrm>
                <a:off x="7976615" y="2029206"/>
                <a:ext cx="124459" cy="320039"/>
              </a:xfrm>
              <a:custGeom>
                <a:rect b="b" l="l" r="r" t="t"/>
                <a:pathLst>
                  <a:path extrusionOk="0" h="320039" w="124459">
                    <a:moveTo>
                      <a:pt x="39624" y="0"/>
                    </a:moveTo>
                    <a:lnTo>
                      <a:pt x="80010" y="14477"/>
                    </a:lnTo>
                    <a:lnTo>
                      <a:pt x="106870" y="48005"/>
                    </a:lnTo>
                    <a:lnTo>
                      <a:pt x="121158" y="88391"/>
                    </a:lnTo>
                    <a:lnTo>
                      <a:pt x="124396" y="134016"/>
                    </a:lnTo>
                    <a:lnTo>
                      <a:pt x="122015" y="156864"/>
                    </a:lnTo>
                    <a:lnTo>
                      <a:pt x="107299" y="208621"/>
                    </a:lnTo>
                    <a:lnTo>
                      <a:pt x="76628" y="262866"/>
                    </a:lnTo>
                    <a:lnTo>
                      <a:pt x="44148" y="300644"/>
                    </a:lnTo>
                    <a:lnTo>
                      <a:pt x="17287" y="316527"/>
                    </a:lnTo>
                    <a:lnTo>
                      <a:pt x="0" y="320040"/>
                    </a:lnTo>
                  </a:path>
                </a:pathLst>
              </a:custGeom>
              <a:noFill/>
              <a:ln cap="flat" cmpd="sng" w="2290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678" name="Google Shape;3678;p96"/>
            <p:cNvGrpSpPr/>
            <p:nvPr/>
          </p:nvGrpSpPr>
          <p:grpSpPr>
            <a:xfrm>
              <a:off x="4824222" y="2985515"/>
              <a:ext cx="60579" cy="258444"/>
              <a:chOff x="4824222" y="2985515"/>
              <a:chExt cx="60579" cy="258444"/>
            </a:xfrm>
          </p:grpSpPr>
          <p:sp>
            <p:nvSpPr>
              <p:cNvPr id="3679" name="Google Shape;3679;p96"/>
              <p:cNvSpPr/>
              <p:nvPr/>
            </p:nvSpPr>
            <p:spPr>
              <a:xfrm>
                <a:off x="4824222" y="2985515"/>
                <a:ext cx="15239" cy="258444"/>
              </a:xfrm>
              <a:custGeom>
                <a:rect b="b" l="l" r="r" t="t"/>
                <a:pathLst>
                  <a:path extrusionOk="0" h="258444" w="15239">
                    <a:moveTo>
                      <a:pt x="5334" y="7620"/>
                    </a:moveTo>
                    <a:lnTo>
                      <a:pt x="3810" y="4572"/>
                    </a:lnTo>
                    <a:lnTo>
                      <a:pt x="2286" y="2286"/>
                    </a:lnTo>
                    <a:lnTo>
                      <a:pt x="762" y="0"/>
                    </a:lnTo>
                    <a:lnTo>
                      <a:pt x="0" y="3048"/>
                    </a:lnTo>
                    <a:lnTo>
                      <a:pt x="762" y="16764"/>
                    </a:lnTo>
                    <a:lnTo>
                      <a:pt x="1524" y="22860"/>
                    </a:lnTo>
                    <a:lnTo>
                      <a:pt x="4238" y="51446"/>
                    </a:lnTo>
                    <a:lnTo>
                      <a:pt x="6667" y="80105"/>
                    </a:lnTo>
                    <a:lnTo>
                      <a:pt x="8810" y="108906"/>
                    </a:lnTo>
                    <a:lnTo>
                      <a:pt x="10668" y="137922"/>
                    </a:lnTo>
                    <a:lnTo>
                      <a:pt x="11251" y="158496"/>
                    </a:lnTo>
                    <a:lnTo>
                      <a:pt x="11906" y="179070"/>
                    </a:lnTo>
                    <a:lnTo>
                      <a:pt x="12703" y="199644"/>
                    </a:lnTo>
                    <a:lnTo>
                      <a:pt x="13716" y="220218"/>
                    </a:lnTo>
                    <a:lnTo>
                      <a:pt x="13846" y="229492"/>
                    </a:lnTo>
                    <a:lnTo>
                      <a:pt x="14192" y="238982"/>
                    </a:lnTo>
                    <a:lnTo>
                      <a:pt x="14680" y="248614"/>
                    </a:lnTo>
                    <a:lnTo>
                      <a:pt x="15240" y="258318"/>
                    </a:lnTo>
                    <a:lnTo>
                      <a:pt x="15240" y="257556"/>
                    </a:lnTo>
                    <a:lnTo>
                      <a:pt x="15240" y="256794"/>
                    </a:lnTo>
                    <a:lnTo>
                      <a:pt x="15240" y="256032"/>
                    </a:lnTo>
                  </a:path>
                </a:pathLst>
              </a:custGeom>
              <a:noFill/>
              <a:ln cap="flat" cmpd="sng" w="2290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80" name="Google Shape;3680;p96"/>
              <p:cNvSpPr/>
              <p:nvPr/>
            </p:nvSpPr>
            <p:spPr>
              <a:xfrm>
                <a:off x="4852416" y="2993897"/>
                <a:ext cx="32385" cy="233680"/>
              </a:xfrm>
              <a:custGeom>
                <a:rect b="b" l="l" r="r" t="t"/>
                <a:pathLst>
                  <a:path extrusionOk="0" h="233680" w="32385">
                    <a:moveTo>
                      <a:pt x="0" y="0"/>
                    </a:moveTo>
                    <a:lnTo>
                      <a:pt x="4095" y="15882"/>
                    </a:lnTo>
                    <a:lnTo>
                      <a:pt x="8191" y="31623"/>
                    </a:lnTo>
                    <a:lnTo>
                      <a:pt x="12001" y="47363"/>
                    </a:lnTo>
                    <a:lnTo>
                      <a:pt x="21240" y="100203"/>
                    </a:lnTo>
                    <a:lnTo>
                      <a:pt x="24955" y="154864"/>
                    </a:lnTo>
                    <a:lnTo>
                      <a:pt x="25527" y="172497"/>
                    </a:lnTo>
                    <a:lnTo>
                      <a:pt x="27289" y="214205"/>
                    </a:lnTo>
                    <a:lnTo>
                      <a:pt x="29670" y="226659"/>
                    </a:lnTo>
                    <a:lnTo>
                      <a:pt x="32004" y="233172"/>
                    </a:lnTo>
                  </a:path>
                </a:pathLst>
              </a:custGeom>
              <a:noFill/>
              <a:ln cap="flat" cmpd="sng" w="2290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681" name="Google Shape;3681;p96"/>
            <p:cNvGrpSpPr/>
            <p:nvPr/>
          </p:nvGrpSpPr>
          <p:grpSpPr>
            <a:xfrm>
              <a:off x="4946104" y="3021304"/>
              <a:ext cx="337730" cy="193598"/>
              <a:chOff x="4946104" y="3021304"/>
              <a:chExt cx="337730" cy="193598"/>
            </a:xfrm>
          </p:grpSpPr>
          <p:pic>
            <p:nvPicPr>
              <p:cNvPr id="3682" name="Google Shape;3682;p96"/>
              <p:cNvPicPr preferRelativeResize="0"/>
              <p:nvPr/>
            </p:nvPicPr>
            <p:blipFill rotWithShape="1">
              <a:blip r:embed="rId12">
                <a:alphaModFix/>
              </a:blip>
              <a:srcRect b="0" l="0" r="0" t="0"/>
              <a:stretch/>
            </p:blipFill>
            <p:spPr>
              <a:xfrm>
                <a:off x="4946104" y="3021304"/>
                <a:ext cx="116255" cy="11587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683" name="Google Shape;3683;p96"/>
              <p:cNvPicPr preferRelativeResize="0"/>
              <p:nvPr/>
            </p:nvPicPr>
            <p:blipFill rotWithShape="1">
              <a:blip r:embed="rId13">
                <a:alphaModFix/>
              </a:blip>
              <a:srcRect b="0" l="0" r="0" t="0"/>
              <a:stretch/>
            </p:blipFill>
            <p:spPr>
              <a:xfrm>
                <a:off x="5090896" y="3097504"/>
                <a:ext cx="140258" cy="11739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684" name="Google Shape;3684;p96"/>
              <p:cNvSpPr/>
              <p:nvPr/>
            </p:nvSpPr>
            <p:spPr>
              <a:xfrm>
                <a:off x="5280659" y="3116579"/>
                <a:ext cx="3175" cy="60960"/>
              </a:xfrm>
              <a:custGeom>
                <a:rect b="b" l="l" r="r" t="t"/>
                <a:pathLst>
                  <a:path extrusionOk="0" h="60960" w="3175">
                    <a:moveTo>
                      <a:pt x="1524" y="0"/>
                    </a:moveTo>
                    <a:lnTo>
                      <a:pt x="964" y="9024"/>
                    </a:lnTo>
                    <a:lnTo>
                      <a:pt x="476" y="17907"/>
                    </a:lnTo>
                    <a:lnTo>
                      <a:pt x="130" y="26789"/>
                    </a:lnTo>
                    <a:lnTo>
                      <a:pt x="0" y="35814"/>
                    </a:lnTo>
                    <a:lnTo>
                      <a:pt x="0" y="43434"/>
                    </a:lnTo>
                    <a:lnTo>
                      <a:pt x="0" y="51816"/>
                    </a:lnTo>
                    <a:lnTo>
                      <a:pt x="1524" y="58674"/>
                    </a:lnTo>
                    <a:lnTo>
                      <a:pt x="2286" y="59436"/>
                    </a:lnTo>
                    <a:lnTo>
                      <a:pt x="2286" y="60198"/>
                    </a:lnTo>
                    <a:lnTo>
                      <a:pt x="3048" y="60960"/>
                    </a:lnTo>
                  </a:path>
                </a:pathLst>
              </a:custGeom>
              <a:noFill/>
              <a:ln cap="flat" cmpd="sng" w="2290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685" name="Google Shape;3685;p96"/>
            <p:cNvGrpSpPr/>
            <p:nvPr/>
          </p:nvGrpSpPr>
          <p:grpSpPr>
            <a:xfrm>
              <a:off x="5354573" y="2838424"/>
              <a:ext cx="153949" cy="387376"/>
              <a:chOff x="5354573" y="2838424"/>
              <a:chExt cx="153949" cy="387376"/>
            </a:xfrm>
          </p:grpSpPr>
          <p:sp>
            <p:nvSpPr>
              <p:cNvPr id="3686" name="Google Shape;3686;p96"/>
              <p:cNvSpPr/>
              <p:nvPr/>
            </p:nvSpPr>
            <p:spPr>
              <a:xfrm>
                <a:off x="5354573" y="2987040"/>
                <a:ext cx="25400" cy="238760"/>
              </a:xfrm>
              <a:custGeom>
                <a:rect b="b" l="l" r="r" t="t"/>
                <a:pathLst>
                  <a:path extrusionOk="0" h="238760" w="25400">
                    <a:moveTo>
                      <a:pt x="0" y="0"/>
                    </a:moveTo>
                    <a:lnTo>
                      <a:pt x="2035" y="45541"/>
                    </a:lnTo>
                    <a:lnTo>
                      <a:pt x="5191" y="82677"/>
                    </a:lnTo>
                    <a:lnTo>
                      <a:pt x="7048" y="104394"/>
                    </a:lnTo>
                    <a:lnTo>
                      <a:pt x="8620" y="126111"/>
                    </a:lnTo>
                    <a:lnTo>
                      <a:pt x="9906" y="147828"/>
                    </a:lnTo>
                    <a:lnTo>
                      <a:pt x="10822" y="166235"/>
                    </a:lnTo>
                    <a:lnTo>
                      <a:pt x="11525" y="184785"/>
                    </a:lnTo>
                    <a:lnTo>
                      <a:pt x="12370" y="203334"/>
                    </a:lnTo>
                    <a:lnTo>
                      <a:pt x="13716" y="221742"/>
                    </a:lnTo>
                    <a:lnTo>
                      <a:pt x="14478" y="229361"/>
                    </a:lnTo>
                    <a:lnTo>
                      <a:pt x="17526" y="234696"/>
                    </a:lnTo>
                    <a:lnTo>
                      <a:pt x="19050" y="238506"/>
                    </a:lnTo>
                    <a:lnTo>
                      <a:pt x="23622" y="234696"/>
                    </a:lnTo>
                    <a:lnTo>
                      <a:pt x="25146" y="232410"/>
                    </a:lnTo>
                    <a:lnTo>
                      <a:pt x="24384" y="227076"/>
                    </a:lnTo>
                  </a:path>
                </a:pathLst>
              </a:custGeom>
              <a:noFill/>
              <a:ln cap="flat" cmpd="sng" w="2290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3687" name="Google Shape;3687;p96"/>
              <p:cNvPicPr preferRelativeResize="0"/>
              <p:nvPr/>
            </p:nvPicPr>
            <p:blipFill rotWithShape="1">
              <a:blip r:embed="rId14">
                <a:alphaModFix/>
              </a:blip>
              <a:srcRect b="0" l="0" r="0" t="0"/>
              <a:stretch/>
            </p:blipFill>
            <p:spPr>
              <a:xfrm>
                <a:off x="5387314" y="2838424"/>
                <a:ext cx="121208" cy="36581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3688" name="Google Shape;3688;p96"/>
            <p:cNvPicPr preferRelativeResize="0"/>
            <p:nvPr/>
          </p:nvPicPr>
          <p:blipFill rotWithShape="1">
            <a:blip r:embed="rId15">
              <a:alphaModFix/>
            </a:blip>
            <a:srcRect b="0" l="0" r="0" t="0"/>
            <a:stretch/>
          </p:blipFill>
          <p:spPr>
            <a:xfrm>
              <a:off x="5823178" y="2990824"/>
              <a:ext cx="115112" cy="65368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689" name="Google Shape;3689;p96"/>
            <p:cNvGrpSpPr/>
            <p:nvPr/>
          </p:nvGrpSpPr>
          <p:grpSpPr>
            <a:xfrm>
              <a:off x="6163792" y="2780512"/>
              <a:ext cx="528116" cy="351332"/>
              <a:chOff x="6163792" y="2780512"/>
              <a:chExt cx="528116" cy="351332"/>
            </a:xfrm>
          </p:grpSpPr>
          <p:pic>
            <p:nvPicPr>
              <p:cNvPr id="3690" name="Google Shape;3690;p96"/>
              <p:cNvPicPr preferRelativeResize="0"/>
              <p:nvPr/>
            </p:nvPicPr>
            <p:blipFill rotWithShape="1">
              <a:blip r:embed="rId16">
                <a:alphaModFix/>
              </a:blip>
              <a:srcRect b="0" l="0" r="0" t="0"/>
              <a:stretch/>
            </p:blipFill>
            <p:spPr>
              <a:xfrm>
                <a:off x="6163792" y="2932150"/>
                <a:ext cx="210303" cy="19969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691" name="Google Shape;3691;p96"/>
              <p:cNvPicPr preferRelativeResize="0"/>
              <p:nvPr/>
            </p:nvPicPr>
            <p:blipFill rotWithShape="1">
              <a:blip r:embed="rId17">
                <a:alphaModFix/>
              </a:blip>
              <a:srcRect b="0" l="0" r="0" t="0"/>
              <a:stretch/>
            </p:blipFill>
            <p:spPr>
              <a:xfrm>
                <a:off x="6394678" y="2999968"/>
                <a:ext cx="83108" cy="11206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692" name="Google Shape;3692;p96"/>
              <p:cNvPicPr preferRelativeResize="0"/>
              <p:nvPr/>
            </p:nvPicPr>
            <p:blipFill rotWithShape="1">
              <a:blip r:embed="rId18">
                <a:alphaModFix/>
              </a:blip>
              <a:srcRect b="0" l="0" r="0" t="0"/>
              <a:stretch/>
            </p:blipFill>
            <p:spPr>
              <a:xfrm>
                <a:off x="6499072" y="2901670"/>
                <a:ext cx="78536" cy="20045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693" name="Google Shape;3693;p96"/>
              <p:cNvPicPr preferRelativeResize="0"/>
              <p:nvPr/>
            </p:nvPicPr>
            <p:blipFill rotWithShape="1">
              <a:blip r:embed="rId19">
                <a:alphaModFix/>
              </a:blip>
              <a:srcRect b="0" l="0" r="0" t="0"/>
              <a:stretch/>
            </p:blipFill>
            <p:spPr>
              <a:xfrm>
                <a:off x="6583654" y="2780512"/>
                <a:ext cx="108254" cy="9377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3694" name="Google Shape;3694;p96"/>
            <p:cNvPicPr preferRelativeResize="0"/>
            <p:nvPr/>
          </p:nvPicPr>
          <p:blipFill rotWithShape="1">
            <a:blip r:embed="rId20">
              <a:alphaModFix/>
            </a:blip>
            <a:srcRect b="0" l="0" r="0" t="0"/>
            <a:stretch/>
          </p:blipFill>
          <p:spPr>
            <a:xfrm>
              <a:off x="6769582" y="2947390"/>
              <a:ext cx="89966" cy="1029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95" name="Google Shape;3695;p96"/>
            <p:cNvPicPr preferRelativeResize="0"/>
            <p:nvPr/>
          </p:nvPicPr>
          <p:blipFill rotWithShape="1">
            <a:blip r:embed="rId21">
              <a:alphaModFix/>
            </a:blip>
            <a:srcRect b="0" l="0" r="0" t="0"/>
            <a:stretch/>
          </p:blipFill>
          <p:spPr>
            <a:xfrm>
              <a:off x="7098766" y="2869666"/>
              <a:ext cx="101396" cy="13721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696" name="Google Shape;3696;p96"/>
            <p:cNvGrpSpPr/>
            <p:nvPr/>
          </p:nvGrpSpPr>
          <p:grpSpPr>
            <a:xfrm>
              <a:off x="7261860" y="2708122"/>
              <a:ext cx="434721" cy="350291"/>
              <a:chOff x="7261860" y="2708122"/>
              <a:chExt cx="434721" cy="350291"/>
            </a:xfrm>
          </p:grpSpPr>
          <p:sp>
            <p:nvSpPr>
              <p:cNvPr id="3697" name="Google Shape;3697;p96"/>
              <p:cNvSpPr/>
              <p:nvPr/>
            </p:nvSpPr>
            <p:spPr>
              <a:xfrm>
                <a:off x="7323582" y="2859024"/>
                <a:ext cx="73025" cy="96519"/>
              </a:xfrm>
              <a:custGeom>
                <a:rect b="b" l="l" r="r" t="t"/>
                <a:pathLst>
                  <a:path extrusionOk="0" h="96519" w="73025">
                    <a:moveTo>
                      <a:pt x="0" y="32765"/>
                    </a:moveTo>
                    <a:lnTo>
                      <a:pt x="0" y="35813"/>
                    </a:lnTo>
                    <a:lnTo>
                      <a:pt x="0" y="34289"/>
                    </a:lnTo>
                    <a:lnTo>
                      <a:pt x="0" y="37337"/>
                    </a:lnTo>
                    <a:lnTo>
                      <a:pt x="142" y="47172"/>
                    </a:lnTo>
                    <a:lnTo>
                      <a:pt x="0" y="57149"/>
                    </a:lnTo>
                    <a:lnTo>
                      <a:pt x="428" y="67127"/>
                    </a:lnTo>
                    <a:lnTo>
                      <a:pt x="18288" y="96011"/>
                    </a:lnTo>
                    <a:lnTo>
                      <a:pt x="22860" y="91439"/>
                    </a:lnTo>
                    <a:lnTo>
                      <a:pt x="41148" y="53339"/>
                    </a:lnTo>
                    <a:lnTo>
                      <a:pt x="43434" y="31241"/>
                    </a:lnTo>
                    <a:lnTo>
                      <a:pt x="43362" y="39242"/>
                    </a:lnTo>
                    <a:lnTo>
                      <a:pt x="59436" y="76199"/>
                    </a:lnTo>
                    <a:lnTo>
                      <a:pt x="71628" y="64007"/>
                    </a:lnTo>
                    <a:lnTo>
                      <a:pt x="72782" y="55661"/>
                    </a:lnTo>
                    <a:lnTo>
                      <a:pt x="64960" y="16859"/>
                    </a:lnTo>
                    <a:lnTo>
                      <a:pt x="61745" y="10227"/>
                    </a:lnTo>
                    <a:lnTo>
                      <a:pt x="58674" y="3809"/>
                    </a:lnTo>
                    <a:lnTo>
                      <a:pt x="57911" y="1523"/>
                    </a:lnTo>
                    <a:lnTo>
                      <a:pt x="57911" y="0"/>
                    </a:lnTo>
                    <a:lnTo>
                      <a:pt x="60198" y="2285"/>
                    </a:lnTo>
                    <a:lnTo>
                      <a:pt x="62484" y="5333"/>
                    </a:lnTo>
                    <a:lnTo>
                      <a:pt x="65532" y="7619"/>
                    </a:lnTo>
                  </a:path>
                </a:pathLst>
              </a:custGeom>
              <a:noFill/>
              <a:ln cap="flat" cmpd="sng" w="2290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98" name="Google Shape;3698;p96"/>
              <p:cNvSpPr/>
              <p:nvPr/>
            </p:nvSpPr>
            <p:spPr>
              <a:xfrm>
                <a:off x="7414260" y="2913888"/>
                <a:ext cx="50800" cy="83185"/>
              </a:xfrm>
              <a:custGeom>
                <a:rect b="b" l="l" r="r" t="t"/>
                <a:pathLst>
                  <a:path extrusionOk="0" h="83185" w="50800">
                    <a:moveTo>
                      <a:pt x="0" y="83058"/>
                    </a:moveTo>
                    <a:lnTo>
                      <a:pt x="5500" y="74033"/>
                    </a:lnTo>
                    <a:lnTo>
                      <a:pt x="11429" y="65151"/>
                    </a:lnTo>
                    <a:lnTo>
                      <a:pt x="17359" y="56268"/>
                    </a:lnTo>
                    <a:lnTo>
                      <a:pt x="28193" y="16764"/>
                    </a:lnTo>
                    <a:lnTo>
                      <a:pt x="28193" y="9144"/>
                    </a:lnTo>
                    <a:lnTo>
                      <a:pt x="25145" y="3048"/>
                    </a:lnTo>
                    <a:lnTo>
                      <a:pt x="16763" y="1524"/>
                    </a:lnTo>
                    <a:lnTo>
                      <a:pt x="8381" y="0"/>
                    </a:lnTo>
                    <a:lnTo>
                      <a:pt x="6857" y="15240"/>
                    </a:lnTo>
                    <a:lnTo>
                      <a:pt x="6095" y="20574"/>
                    </a:lnTo>
                    <a:lnTo>
                      <a:pt x="14644" y="64567"/>
                    </a:lnTo>
                    <a:lnTo>
                      <a:pt x="39624" y="82296"/>
                    </a:lnTo>
                    <a:lnTo>
                      <a:pt x="44196" y="81534"/>
                    </a:lnTo>
                    <a:lnTo>
                      <a:pt x="50292" y="77724"/>
                    </a:lnTo>
                  </a:path>
                </a:pathLst>
              </a:custGeom>
              <a:noFill/>
              <a:ln cap="flat" cmpd="sng" w="2290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3699" name="Google Shape;3699;p96"/>
              <p:cNvPicPr preferRelativeResize="0"/>
              <p:nvPr/>
            </p:nvPicPr>
            <p:blipFill rotWithShape="1">
              <a:blip r:embed="rId22">
                <a:alphaModFix/>
              </a:blip>
              <a:srcRect b="0" l="0" r="0" t="0"/>
              <a:stretch/>
            </p:blipFill>
            <p:spPr>
              <a:xfrm>
                <a:off x="7392136" y="2708122"/>
                <a:ext cx="74726" cy="11054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700" name="Google Shape;3700;p96"/>
              <p:cNvSpPr/>
              <p:nvPr/>
            </p:nvSpPr>
            <p:spPr>
              <a:xfrm>
                <a:off x="7493508" y="2850261"/>
                <a:ext cx="43815" cy="66039"/>
              </a:xfrm>
              <a:custGeom>
                <a:rect b="b" l="l" r="r" t="t"/>
                <a:pathLst>
                  <a:path extrusionOk="0" h="66039" w="43815">
                    <a:moveTo>
                      <a:pt x="0" y="6476"/>
                    </a:moveTo>
                    <a:lnTo>
                      <a:pt x="9322" y="2595"/>
                    </a:lnTo>
                    <a:lnTo>
                      <a:pt x="17430" y="0"/>
                    </a:lnTo>
                    <a:lnTo>
                      <a:pt x="25396" y="261"/>
                    </a:lnTo>
                    <a:lnTo>
                      <a:pt x="34290" y="4952"/>
                    </a:lnTo>
                    <a:lnTo>
                      <a:pt x="41148" y="9524"/>
                    </a:lnTo>
                    <a:lnTo>
                      <a:pt x="43434" y="18668"/>
                    </a:lnTo>
                    <a:lnTo>
                      <a:pt x="42672" y="27050"/>
                    </a:lnTo>
                    <a:lnTo>
                      <a:pt x="18288" y="59054"/>
                    </a:lnTo>
                    <a:lnTo>
                      <a:pt x="13716" y="63626"/>
                    </a:lnTo>
                    <a:lnTo>
                      <a:pt x="6096" y="65150"/>
                    </a:lnTo>
                    <a:lnTo>
                      <a:pt x="762" y="65912"/>
                    </a:lnTo>
                    <a:lnTo>
                      <a:pt x="6096" y="56768"/>
                    </a:lnTo>
                    <a:lnTo>
                      <a:pt x="7620" y="52196"/>
                    </a:lnTo>
                  </a:path>
                </a:pathLst>
              </a:custGeom>
              <a:noFill/>
              <a:ln cap="flat" cmpd="sng" w="2290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01" name="Google Shape;3701;p96"/>
              <p:cNvSpPr/>
              <p:nvPr/>
            </p:nvSpPr>
            <p:spPr>
              <a:xfrm>
                <a:off x="7530989" y="2827020"/>
                <a:ext cx="44450" cy="73660"/>
              </a:xfrm>
              <a:custGeom>
                <a:rect b="b" l="l" r="r" t="t"/>
                <a:pathLst>
                  <a:path extrusionOk="0" h="73660" w="44450">
                    <a:moveTo>
                      <a:pt x="21193" y="0"/>
                    </a:moveTo>
                    <a:lnTo>
                      <a:pt x="1047" y="35194"/>
                    </a:lnTo>
                    <a:lnTo>
                      <a:pt x="0" y="50911"/>
                    </a:lnTo>
                    <a:lnTo>
                      <a:pt x="619" y="57912"/>
                    </a:lnTo>
                    <a:lnTo>
                      <a:pt x="31099" y="73152"/>
                    </a:lnTo>
                    <a:lnTo>
                      <a:pt x="37957" y="70866"/>
                    </a:lnTo>
                    <a:lnTo>
                      <a:pt x="39481" y="69342"/>
                    </a:lnTo>
                    <a:lnTo>
                      <a:pt x="41767" y="68580"/>
                    </a:lnTo>
                    <a:lnTo>
                      <a:pt x="44053" y="67056"/>
                    </a:lnTo>
                  </a:path>
                </a:pathLst>
              </a:custGeom>
              <a:noFill/>
              <a:ln cap="flat" cmpd="sng" w="2290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02" name="Google Shape;3702;p96"/>
              <p:cNvSpPr/>
              <p:nvPr/>
            </p:nvSpPr>
            <p:spPr>
              <a:xfrm>
                <a:off x="7261860" y="2782824"/>
                <a:ext cx="165734" cy="275589"/>
              </a:xfrm>
              <a:custGeom>
                <a:rect b="b" l="l" r="r" t="t"/>
                <a:pathLst>
                  <a:path extrusionOk="0" h="275589" w="165734">
                    <a:moveTo>
                      <a:pt x="45720" y="0"/>
                    </a:moveTo>
                    <a:lnTo>
                      <a:pt x="18180" y="41576"/>
                    </a:lnTo>
                    <a:lnTo>
                      <a:pt x="6858" y="81426"/>
                    </a:lnTo>
                    <a:lnTo>
                      <a:pt x="1047" y="126932"/>
                    </a:lnTo>
                    <a:lnTo>
                      <a:pt x="0" y="150114"/>
                    </a:lnTo>
                    <a:lnTo>
                      <a:pt x="940" y="172640"/>
                    </a:lnTo>
                    <a:lnTo>
                      <a:pt x="13394" y="214836"/>
                    </a:lnTo>
                    <a:lnTo>
                      <a:pt x="40064" y="248709"/>
                    </a:lnTo>
                    <a:lnTo>
                      <a:pt x="75521" y="269402"/>
                    </a:lnTo>
                    <a:lnTo>
                      <a:pt x="113168" y="275308"/>
                    </a:lnTo>
                    <a:lnTo>
                      <a:pt x="130587" y="274224"/>
                    </a:lnTo>
                    <a:lnTo>
                      <a:pt x="147863" y="271855"/>
                    </a:lnTo>
                    <a:lnTo>
                      <a:pt x="165354" y="268986"/>
                    </a:lnTo>
                  </a:path>
                </a:pathLst>
              </a:custGeom>
              <a:noFill/>
              <a:ln cap="flat" cmpd="sng" w="2290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03" name="Google Shape;3703;p96"/>
              <p:cNvSpPr/>
              <p:nvPr/>
            </p:nvSpPr>
            <p:spPr>
              <a:xfrm>
                <a:off x="7633716" y="2724150"/>
                <a:ext cx="62865" cy="236219"/>
              </a:xfrm>
              <a:custGeom>
                <a:rect b="b" l="l" r="r" t="t"/>
                <a:pathLst>
                  <a:path extrusionOk="0" h="236219" w="62865">
                    <a:moveTo>
                      <a:pt x="0" y="0"/>
                    </a:moveTo>
                    <a:lnTo>
                      <a:pt x="28932" y="26253"/>
                    </a:lnTo>
                    <a:lnTo>
                      <a:pt x="49946" y="59614"/>
                    </a:lnTo>
                    <a:lnTo>
                      <a:pt x="62305" y="107311"/>
                    </a:lnTo>
                    <a:lnTo>
                      <a:pt x="62484" y="132587"/>
                    </a:lnTo>
                    <a:lnTo>
                      <a:pt x="59876" y="150459"/>
                    </a:lnTo>
                    <a:lnTo>
                      <a:pt x="39624" y="199644"/>
                    </a:lnTo>
                    <a:lnTo>
                      <a:pt x="12192" y="234696"/>
                    </a:lnTo>
                    <a:lnTo>
                      <a:pt x="9906" y="235458"/>
                    </a:lnTo>
                    <a:lnTo>
                      <a:pt x="8382" y="236220"/>
                    </a:lnTo>
                    <a:lnTo>
                      <a:pt x="6096" y="236220"/>
                    </a:lnTo>
                  </a:path>
                </a:pathLst>
              </a:custGeom>
              <a:noFill/>
              <a:ln cap="flat" cmpd="sng" w="2290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3704" name="Google Shape;3704;p96"/>
            <p:cNvPicPr preferRelativeResize="0"/>
            <p:nvPr/>
          </p:nvPicPr>
          <p:blipFill rotWithShape="1">
            <a:blip r:embed="rId23">
              <a:alphaModFix/>
            </a:blip>
            <a:srcRect b="0" l="0" r="0" t="0"/>
            <a:stretch/>
          </p:blipFill>
          <p:spPr>
            <a:xfrm>
              <a:off x="7764018" y="2768320"/>
              <a:ext cx="115087" cy="1791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05" name="Google Shape;3705;p96"/>
            <p:cNvPicPr preferRelativeResize="0"/>
            <p:nvPr/>
          </p:nvPicPr>
          <p:blipFill rotWithShape="1">
            <a:blip r:embed="rId24">
              <a:alphaModFix/>
            </a:blip>
            <a:srcRect b="0" l="0" r="0" t="0"/>
            <a:stretch/>
          </p:blipFill>
          <p:spPr>
            <a:xfrm>
              <a:off x="8120608" y="2747746"/>
              <a:ext cx="99110" cy="126542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706" name="Google Shape;3706;p96"/>
            <p:cNvGrpSpPr/>
            <p:nvPr/>
          </p:nvGrpSpPr>
          <p:grpSpPr>
            <a:xfrm>
              <a:off x="8409085" y="2532862"/>
              <a:ext cx="699887" cy="375716"/>
              <a:chOff x="8409085" y="2532862"/>
              <a:chExt cx="699887" cy="375716"/>
            </a:xfrm>
          </p:grpSpPr>
          <p:pic>
            <p:nvPicPr>
              <p:cNvPr id="3707" name="Google Shape;3707;p96"/>
              <p:cNvPicPr preferRelativeResize="0"/>
              <p:nvPr/>
            </p:nvPicPr>
            <p:blipFill rotWithShape="1">
              <a:blip r:embed="rId25">
                <a:alphaModFix/>
              </a:blip>
              <a:srcRect b="0" l="0" r="0" t="0"/>
              <a:stretch/>
            </p:blipFill>
            <p:spPr>
              <a:xfrm>
                <a:off x="8409085" y="2598394"/>
                <a:ext cx="478882" cy="31018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708" name="Google Shape;3708;p96"/>
              <p:cNvPicPr preferRelativeResize="0"/>
              <p:nvPr/>
            </p:nvPicPr>
            <p:blipFill rotWithShape="1">
              <a:blip r:embed="rId26">
                <a:alphaModFix/>
              </a:blip>
              <a:srcRect b="0" l="0" r="0" t="0"/>
              <a:stretch/>
            </p:blipFill>
            <p:spPr>
              <a:xfrm>
                <a:off x="8917660" y="2655544"/>
                <a:ext cx="90014" cy="14178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709" name="Google Shape;3709;p96"/>
              <p:cNvPicPr preferRelativeResize="0"/>
              <p:nvPr/>
            </p:nvPicPr>
            <p:blipFill rotWithShape="1">
              <a:blip r:embed="rId27">
                <a:alphaModFix/>
              </a:blip>
              <a:srcRect b="0" l="0" r="0" t="0"/>
              <a:stretch/>
            </p:blipFill>
            <p:spPr>
              <a:xfrm>
                <a:off x="9003004" y="2532862"/>
                <a:ext cx="105968" cy="9149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3710" name="Google Shape;3710;p96"/>
            <p:cNvPicPr preferRelativeResize="0"/>
            <p:nvPr/>
          </p:nvPicPr>
          <p:blipFill rotWithShape="1">
            <a:blip r:embed="rId28">
              <a:alphaModFix/>
            </a:blip>
            <a:srcRect b="0" l="0" r="0" t="0"/>
            <a:stretch/>
          </p:blipFill>
          <p:spPr>
            <a:xfrm>
              <a:off x="7471384" y="3523462"/>
              <a:ext cx="122732" cy="1791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11" name="Google Shape;3711;p96"/>
            <p:cNvPicPr preferRelativeResize="0"/>
            <p:nvPr/>
          </p:nvPicPr>
          <p:blipFill rotWithShape="1">
            <a:blip r:embed="rId29">
              <a:alphaModFix/>
            </a:blip>
            <a:srcRect b="0" l="0" r="0" t="0"/>
            <a:stretch/>
          </p:blipFill>
          <p:spPr>
            <a:xfrm>
              <a:off x="7640548" y="3543846"/>
              <a:ext cx="107707" cy="12799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712" name="Google Shape;3712;p96"/>
            <p:cNvGrpSpPr/>
            <p:nvPr/>
          </p:nvGrpSpPr>
          <p:grpSpPr>
            <a:xfrm>
              <a:off x="7437119" y="3845147"/>
              <a:ext cx="507237" cy="155606"/>
              <a:chOff x="7437119" y="3845147"/>
              <a:chExt cx="507237" cy="155606"/>
            </a:xfrm>
          </p:grpSpPr>
          <p:sp>
            <p:nvSpPr>
              <p:cNvPr id="3713" name="Google Shape;3713;p96"/>
              <p:cNvSpPr/>
              <p:nvPr/>
            </p:nvSpPr>
            <p:spPr>
              <a:xfrm>
                <a:off x="7437119" y="3868674"/>
                <a:ext cx="73025" cy="132079"/>
              </a:xfrm>
              <a:custGeom>
                <a:rect b="b" l="l" r="r" t="t"/>
                <a:pathLst>
                  <a:path extrusionOk="0" h="132079" w="73025">
                    <a:moveTo>
                      <a:pt x="0" y="0"/>
                    </a:moveTo>
                    <a:lnTo>
                      <a:pt x="1059" y="14728"/>
                    </a:lnTo>
                    <a:lnTo>
                      <a:pt x="2762" y="29241"/>
                    </a:lnTo>
                    <a:lnTo>
                      <a:pt x="4607" y="43612"/>
                    </a:lnTo>
                    <a:lnTo>
                      <a:pt x="6096" y="57912"/>
                    </a:lnTo>
                    <a:lnTo>
                      <a:pt x="7227" y="69901"/>
                    </a:lnTo>
                    <a:lnTo>
                      <a:pt x="8286" y="81819"/>
                    </a:lnTo>
                    <a:lnTo>
                      <a:pt x="9203" y="93595"/>
                    </a:lnTo>
                    <a:lnTo>
                      <a:pt x="9906" y="105155"/>
                    </a:lnTo>
                    <a:lnTo>
                      <a:pt x="9906" y="110489"/>
                    </a:lnTo>
                    <a:lnTo>
                      <a:pt x="9906" y="112014"/>
                    </a:lnTo>
                    <a:lnTo>
                      <a:pt x="9906" y="115062"/>
                    </a:lnTo>
                    <a:lnTo>
                      <a:pt x="10668" y="108204"/>
                    </a:lnTo>
                    <a:lnTo>
                      <a:pt x="10668" y="105918"/>
                    </a:lnTo>
                    <a:lnTo>
                      <a:pt x="13716" y="100584"/>
                    </a:lnTo>
                    <a:lnTo>
                      <a:pt x="45005" y="76199"/>
                    </a:lnTo>
                    <a:lnTo>
                      <a:pt x="61674" y="75152"/>
                    </a:lnTo>
                    <a:lnTo>
                      <a:pt x="68580" y="76199"/>
                    </a:lnTo>
                    <a:lnTo>
                      <a:pt x="72544" y="80260"/>
                    </a:lnTo>
                    <a:lnTo>
                      <a:pt x="72866" y="85820"/>
                    </a:lnTo>
                    <a:lnTo>
                      <a:pt x="71044" y="91523"/>
                    </a:lnTo>
                    <a:lnTo>
                      <a:pt x="37338" y="125730"/>
                    </a:lnTo>
                    <a:lnTo>
                      <a:pt x="32004" y="129539"/>
                    </a:lnTo>
                    <a:lnTo>
                      <a:pt x="29718" y="129539"/>
                    </a:lnTo>
                    <a:lnTo>
                      <a:pt x="24384" y="131826"/>
                    </a:lnTo>
                    <a:lnTo>
                      <a:pt x="24384" y="126492"/>
                    </a:lnTo>
                    <a:lnTo>
                      <a:pt x="24384" y="123444"/>
                    </a:lnTo>
                    <a:lnTo>
                      <a:pt x="24384" y="119634"/>
                    </a:lnTo>
                  </a:path>
                </a:pathLst>
              </a:custGeom>
              <a:noFill/>
              <a:ln cap="flat" cmpd="sng" w="2290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14" name="Google Shape;3714;p96"/>
              <p:cNvSpPr/>
              <p:nvPr/>
            </p:nvSpPr>
            <p:spPr>
              <a:xfrm>
                <a:off x="7529536" y="3880866"/>
                <a:ext cx="52070" cy="95885"/>
              </a:xfrm>
              <a:custGeom>
                <a:rect b="b" l="l" r="r" t="t"/>
                <a:pathLst>
                  <a:path extrusionOk="0" h="95885" w="52070">
                    <a:moveTo>
                      <a:pt x="14263" y="0"/>
                    </a:moveTo>
                    <a:lnTo>
                      <a:pt x="547" y="47244"/>
                    </a:lnTo>
                    <a:lnTo>
                      <a:pt x="0" y="57078"/>
                    </a:lnTo>
                    <a:lnTo>
                      <a:pt x="166" y="67627"/>
                    </a:lnTo>
                    <a:lnTo>
                      <a:pt x="28610" y="95333"/>
                    </a:lnTo>
                    <a:lnTo>
                      <a:pt x="36361" y="93726"/>
                    </a:lnTo>
                    <a:lnTo>
                      <a:pt x="44743" y="88392"/>
                    </a:lnTo>
                    <a:lnTo>
                      <a:pt x="47791" y="86105"/>
                    </a:lnTo>
                    <a:lnTo>
                      <a:pt x="51601" y="80009"/>
                    </a:lnTo>
                  </a:path>
                </a:pathLst>
              </a:custGeom>
              <a:noFill/>
              <a:ln cap="flat" cmpd="sng" w="2290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15" name="Google Shape;3715;p96"/>
              <p:cNvSpPr/>
              <p:nvPr/>
            </p:nvSpPr>
            <p:spPr>
              <a:xfrm>
                <a:off x="7527035" y="3880866"/>
                <a:ext cx="43815" cy="31114"/>
              </a:xfrm>
              <a:custGeom>
                <a:rect b="b" l="l" r="r" t="t"/>
                <a:pathLst>
                  <a:path extrusionOk="0" h="31114" w="43815">
                    <a:moveTo>
                      <a:pt x="9144" y="18287"/>
                    </a:moveTo>
                    <a:lnTo>
                      <a:pt x="6096" y="22097"/>
                    </a:lnTo>
                    <a:lnTo>
                      <a:pt x="3048" y="25907"/>
                    </a:lnTo>
                    <a:lnTo>
                      <a:pt x="0" y="29717"/>
                    </a:lnTo>
                    <a:lnTo>
                      <a:pt x="7631" y="30527"/>
                    </a:lnTo>
                    <a:lnTo>
                      <a:pt x="14763" y="30479"/>
                    </a:lnTo>
                    <a:lnTo>
                      <a:pt x="21752" y="29289"/>
                    </a:lnTo>
                    <a:lnTo>
                      <a:pt x="43434" y="8381"/>
                    </a:lnTo>
                    <a:lnTo>
                      <a:pt x="41910" y="0"/>
                    </a:lnTo>
                    <a:lnTo>
                      <a:pt x="26670" y="1523"/>
                    </a:lnTo>
                    <a:lnTo>
                      <a:pt x="20574" y="1523"/>
                    </a:lnTo>
                    <a:lnTo>
                      <a:pt x="12192" y="761"/>
                    </a:lnTo>
                    <a:lnTo>
                      <a:pt x="3810" y="3047"/>
                    </a:lnTo>
                    <a:lnTo>
                      <a:pt x="1524" y="12953"/>
                    </a:lnTo>
                    <a:lnTo>
                      <a:pt x="1524" y="14477"/>
                    </a:lnTo>
                    <a:lnTo>
                      <a:pt x="1524" y="15239"/>
                    </a:lnTo>
                    <a:lnTo>
                      <a:pt x="1524" y="16763"/>
                    </a:lnTo>
                  </a:path>
                </a:pathLst>
              </a:custGeom>
              <a:noFill/>
              <a:ln cap="flat" cmpd="sng" w="2290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16" name="Google Shape;3716;p96"/>
              <p:cNvSpPr/>
              <p:nvPr/>
            </p:nvSpPr>
            <p:spPr>
              <a:xfrm>
                <a:off x="7606712" y="3874008"/>
                <a:ext cx="120015" cy="104139"/>
              </a:xfrm>
              <a:custGeom>
                <a:rect b="b" l="l" r="r" t="t"/>
                <a:pathLst>
                  <a:path extrusionOk="0" h="104139" w="120015">
                    <a:moveTo>
                      <a:pt x="20145" y="0"/>
                    </a:moveTo>
                    <a:lnTo>
                      <a:pt x="0" y="38909"/>
                    </a:lnTo>
                    <a:lnTo>
                      <a:pt x="523" y="51625"/>
                    </a:lnTo>
                    <a:lnTo>
                      <a:pt x="17668" y="94488"/>
                    </a:lnTo>
                    <a:lnTo>
                      <a:pt x="36909" y="103632"/>
                    </a:lnTo>
                    <a:lnTo>
                      <a:pt x="49113" y="103441"/>
                    </a:lnTo>
                    <a:lnTo>
                      <a:pt x="85201" y="73175"/>
                    </a:lnTo>
                    <a:lnTo>
                      <a:pt x="96345" y="33527"/>
                    </a:lnTo>
                    <a:lnTo>
                      <a:pt x="96321" y="24217"/>
                    </a:lnTo>
                    <a:lnTo>
                      <a:pt x="54530" y="23895"/>
                    </a:lnTo>
                    <a:lnTo>
                      <a:pt x="39457" y="66841"/>
                    </a:lnTo>
                    <a:lnTo>
                      <a:pt x="76533" y="92201"/>
                    </a:lnTo>
                    <a:lnTo>
                      <a:pt x="84355" y="48315"/>
                    </a:lnTo>
                    <a:lnTo>
                      <a:pt x="84153" y="39623"/>
                    </a:lnTo>
                    <a:lnTo>
                      <a:pt x="102667" y="81736"/>
                    </a:lnTo>
                    <a:lnTo>
                      <a:pt x="113871" y="90677"/>
                    </a:lnTo>
                    <a:lnTo>
                      <a:pt x="115395" y="92201"/>
                    </a:lnTo>
                    <a:lnTo>
                      <a:pt x="119967" y="92201"/>
                    </a:lnTo>
                  </a:path>
                </a:pathLst>
              </a:custGeom>
              <a:noFill/>
              <a:ln cap="flat" cmpd="sng" w="2290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17" name="Google Shape;3717;p96"/>
              <p:cNvSpPr/>
              <p:nvPr/>
            </p:nvSpPr>
            <p:spPr>
              <a:xfrm>
                <a:off x="7741943" y="3885438"/>
                <a:ext cx="74929" cy="67310"/>
              </a:xfrm>
              <a:custGeom>
                <a:rect b="b" l="l" r="r" t="t"/>
                <a:pathLst>
                  <a:path extrusionOk="0" h="67310" w="74929">
                    <a:moveTo>
                      <a:pt x="8358" y="0"/>
                    </a:moveTo>
                    <a:lnTo>
                      <a:pt x="3952" y="8715"/>
                    </a:lnTo>
                    <a:lnTo>
                      <a:pt x="1119" y="17145"/>
                    </a:lnTo>
                    <a:lnTo>
                      <a:pt x="0" y="26146"/>
                    </a:lnTo>
                    <a:lnTo>
                      <a:pt x="738" y="36576"/>
                    </a:lnTo>
                    <a:lnTo>
                      <a:pt x="31218" y="67056"/>
                    </a:lnTo>
                    <a:lnTo>
                      <a:pt x="36552" y="62484"/>
                    </a:lnTo>
                    <a:lnTo>
                      <a:pt x="39600" y="53339"/>
                    </a:lnTo>
                    <a:lnTo>
                      <a:pt x="41243" y="45779"/>
                    </a:lnTo>
                    <a:lnTo>
                      <a:pt x="41886" y="38004"/>
                    </a:lnTo>
                    <a:lnTo>
                      <a:pt x="41957" y="30087"/>
                    </a:lnTo>
                    <a:lnTo>
                      <a:pt x="41886" y="22097"/>
                    </a:lnTo>
                    <a:lnTo>
                      <a:pt x="41886" y="20573"/>
                    </a:lnTo>
                    <a:lnTo>
                      <a:pt x="41886" y="13715"/>
                    </a:lnTo>
                    <a:lnTo>
                      <a:pt x="41124" y="12953"/>
                    </a:lnTo>
                    <a:lnTo>
                      <a:pt x="40028" y="19240"/>
                    </a:lnTo>
                    <a:lnTo>
                      <a:pt x="39219" y="25526"/>
                    </a:lnTo>
                    <a:lnTo>
                      <a:pt x="38981" y="31813"/>
                    </a:lnTo>
                    <a:lnTo>
                      <a:pt x="39600" y="38099"/>
                    </a:lnTo>
                    <a:lnTo>
                      <a:pt x="42695" y="46708"/>
                    </a:lnTo>
                    <a:lnTo>
                      <a:pt x="48934" y="52101"/>
                    </a:lnTo>
                    <a:lnTo>
                      <a:pt x="57173" y="54494"/>
                    </a:lnTo>
                    <a:lnTo>
                      <a:pt x="66270" y="54101"/>
                    </a:lnTo>
                    <a:lnTo>
                      <a:pt x="69318" y="53339"/>
                    </a:lnTo>
                    <a:lnTo>
                      <a:pt x="71604" y="51815"/>
                    </a:lnTo>
                    <a:lnTo>
                      <a:pt x="74652" y="51053"/>
                    </a:lnTo>
                  </a:path>
                </a:pathLst>
              </a:custGeom>
              <a:noFill/>
              <a:ln cap="flat" cmpd="sng" w="2290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18" name="Google Shape;3718;p96"/>
              <p:cNvSpPr/>
              <p:nvPr/>
            </p:nvSpPr>
            <p:spPr>
              <a:xfrm>
                <a:off x="7812345" y="3855720"/>
                <a:ext cx="42545" cy="97154"/>
              </a:xfrm>
              <a:custGeom>
                <a:rect b="b" l="l" r="r" t="t"/>
                <a:pathLst>
                  <a:path extrusionOk="0" h="97154" w="42545">
                    <a:moveTo>
                      <a:pt x="33968" y="26670"/>
                    </a:moveTo>
                    <a:lnTo>
                      <a:pt x="33289" y="16609"/>
                    </a:lnTo>
                    <a:lnTo>
                      <a:pt x="31968" y="7905"/>
                    </a:lnTo>
                    <a:lnTo>
                      <a:pt x="27646" y="1916"/>
                    </a:lnTo>
                    <a:lnTo>
                      <a:pt x="17966" y="0"/>
                    </a:lnTo>
                    <a:lnTo>
                      <a:pt x="10513" y="2178"/>
                    </a:lnTo>
                    <a:lnTo>
                      <a:pt x="5203" y="7715"/>
                    </a:lnTo>
                    <a:lnTo>
                      <a:pt x="1893" y="15109"/>
                    </a:lnTo>
                    <a:lnTo>
                      <a:pt x="440" y="22860"/>
                    </a:lnTo>
                    <a:lnTo>
                      <a:pt x="0" y="32801"/>
                    </a:lnTo>
                    <a:lnTo>
                      <a:pt x="2059" y="41243"/>
                    </a:lnTo>
                    <a:lnTo>
                      <a:pt x="6548" y="48684"/>
                    </a:lnTo>
                    <a:lnTo>
                      <a:pt x="13394" y="55626"/>
                    </a:lnTo>
                    <a:lnTo>
                      <a:pt x="19454" y="60328"/>
                    </a:lnTo>
                    <a:lnTo>
                      <a:pt x="26443" y="64674"/>
                    </a:lnTo>
                    <a:lnTo>
                      <a:pt x="33004" y="69449"/>
                    </a:lnTo>
                    <a:lnTo>
                      <a:pt x="37778" y="75438"/>
                    </a:lnTo>
                    <a:lnTo>
                      <a:pt x="42350" y="84582"/>
                    </a:lnTo>
                    <a:lnTo>
                      <a:pt x="33968" y="88392"/>
                    </a:lnTo>
                    <a:lnTo>
                      <a:pt x="27872" y="92202"/>
                    </a:lnTo>
                    <a:lnTo>
                      <a:pt x="21776" y="95250"/>
                    </a:lnTo>
                    <a:lnTo>
                      <a:pt x="16442" y="96774"/>
                    </a:lnTo>
                    <a:lnTo>
                      <a:pt x="9584" y="96774"/>
                    </a:lnTo>
                    <a:lnTo>
                      <a:pt x="6536" y="92964"/>
                    </a:lnTo>
                    <a:lnTo>
                      <a:pt x="7298" y="89916"/>
                    </a:lnTo>
                    <a:lnTo>
                      <a:pt x="6536" y="83058"/>
                    </a:lnTo>
                  </a:path>
                </a:pathLst>
              </a:custGeom>
              <a:noFill/>
              <a:ln cap="flat" cmpd="sng" w="2290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19" name="Google Shape;3719;p96"/>
              <p:cNvSpPr/>
              <p:nvPr/>
            </p:nvSpPr>
            <p:spPr>
              <a:xfrm>
                <a:off x="7878317" y="3874770"/>
                <a:ext cx="48259" cy="68579"/>
              </a:xfrm>
              <a:custGeom>
                <a:rect b="b" l="l" r="r" t="t"/>
                <a:pathLst>
                  <a:path extrusionOk="0" h="68579" w="48259">
                    <a:moveTo>
                      <a:pt x="0" y="0"/>
                    </a:moveTo>
                    <a:lnTo>
                      <a:pt x="1226" y="10620"/>
                    </a:lnTo>
                    <a:lnTo>
                      <a:pt x="1809" y="20955"/>
                    </a:lnTo>
                    <a:lnTo>
                      <a:pt x="2250" y="31289"/>
                    </a:lnTo>
                    <a:lnTo>
                      <a:pt x="3048" y="41910"/>
                    </a:lnTo>
                    <a:lnTo>
                      <a:pt x="32766" y="68580"/>
                    </a:lnTo>
                    <a:lnTo>
                      <a:pt x="38100" y="65531"/>
                    </a:lnTo>
                    <a:lnTo>
                      <a:pt x="43434" y="63245"/>
                    </a:lnTo>
                    <a:lnTo>
                      <a:pt x="45720" y="58673"/>
                    </a:lnTo>
                    <a:lnTo>
                      <a:pt x="48006" y="54101"/>
                    </a:lnTo>
                  </a:path>
                </a:pathLst>
              </a:custGeom>
              <a:noFill/>
              <a:ln cap="flat" cmpd="sng" w="2290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20" name="Google Shape;3720;p96"/>
              <p:cNvSpPr/>
              <p:nvPr/>
            </p:nvSpPr>
            <p:spPr>
              <a:xfrm>
                <a:off x="7889747" y="3845147"/>
                <a:ext cx="54609" cy="40639"/>
              </a:xfrm>
              <a:custGeom>
                <a:rect b="b" l="l" r="r" t="t"/>
                <a:pathLst>
                  <a:path extrusionOk="0" h="40639" w="54609">
                    <a:moveTo>
                      <a:pt x="0" y="34956"/>
                    </a:moveTo>
                    <a:lnTo>
                      <a:pt x="10465" y="38088"/>
                    </a:lnTo>
                    <a:lnTo>
                      <a:pt x="19716" y="40004"/>
                    </a:lnTo>
                    <a:lnTo>
                      <a:pt x="28825" y="39778"/>
                    </a:lnTo>
                    <a:lnTo>
                      <a:pt x="38862" y="36480"/>
                    </a:lnTo>
                    <a:lnTo>
                      <a:pt x="48006" y="31908"/>
                    </a:lnTo>
                    <a:lnTo>
                      <a:pt x="54102" y="28098"/>
                    </a:lnTo>
                    <a:lnTo>
                      <a:pt x="54102" y="17430"/>
                    </a:lnTo>
                    <a:lnTo>
                      <a:pt x="54102" y="8286"/>
                    </a:lnTo>
                    <a:lnTo>
                      <a:pt x="41909" y="4476"/>
                    </a:lnTo>
                    <a:lnTo>
                      <a:pt x="34290" y="2190"/>
                    </a:lnTo>
                    <a:lnTo>
                      <a:pt x="27765" y="631"/>
                    </a:lnTo>
                    <a:lnTo>
                      <a:pt x="20383" y="0"/>
                    </a:lnTo>
                    <a:lnTo>
                      <a:pt x="13287" y="1226"/>
                    </a:lnTo>
                    <a:lnTo>
                      <a:pt x="7619" y="5238"/>
                    </a:lnTo>
                    <a:lnTo>
                      <a:pt x="4512" y="12037"/>
                    </a:lnTo>
                    <a:lnTo>
                      <a:pt x="3905" y="20192"/>
                    </a:lnTo>
                    <a:lnTo>
                      <a:pt x="5155" y="28491"/>
                    </a:lnTo>
                    <a:lnTo>
                      <a:pt x="7620" y="35718"/>
                    </a:lnTo>
                    <a:lnTo>
                      <a:pt x="9144" y="37242"/>
                    </a:lnTo>
                    <a:lnTo>
                      <a:pt x="10668" y="38766"/>
                    </a:lnTo>
                    <a:lnTo>
                      <a:pt x="11430" y="40290"/>
                    </a:lnTo>
                  </a:path>
                </a:pathLst>
              </a:custGeom>
              <a:noFill/>
              <a:ln cap="flat" cmpd="sng" w="2290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721" name="Google Shape;3721;p96"/>
            <p:cNvGrpSpPr/>
            <p:nvPr/>
          </p:nvGrpSpPr>
          <p:grpSpPr>
            <a:xfrm>
              <a:off x="7427976" y="4018787"/>
              <a:ext cx="751458" cy="291464"/>
              <a:chOff x="7427976" y="4018787"/>
              <a:chExt cx="751458" cy="291464"/>
            </a:xfrm>
          </p:grpSpPr>
          <p:sp>
            <p:nvSpPr>
              <p:cNvPr id="3722" name="Google Shape;3722;p96"/>
              <p:cNvSpPr/>
              <p:nvPr/>
            </p:nvSpPr>
            <p:spPr>
              <a:xfrm>
                <a:off x="7535132" y="4147089"/>
                <a:ext cx="114934" cy="87629"/>
              </a:xfrm>
              <a:custGeom>
                <a:rect b="b" l="l" r="r" t="t"/>
                <a:pathLst>
                  <a:path extrusionOk="0" h="87629" w="114934">
                    <a:moveTo>
                      <a:pt x="2571" y="17240"/>
                    </a:moveTo>
                    <a:lnTo>
                      <a:pt x="1047" y="29337"/>
                    </a:lnTo>
                    <a:lnTo>
                      <a:pt x="95" y="40862"/>
                    </a:lnTo>
                    <a:lnTo>
                      <a:pt x="0" y="52387"/>
                    </a:lnTo>
                    <a:lnTo>
                      <a:pt x="1047" y="64484"/>
                    </a:lnTo>
                    <a:lnTo>
                      <a:pt x="2571" y="72866"/>
                    </a:lnTo>
                    <a:lnTo>
                      <a:pt x="5619" y="78962"/>
                    </a:lnTo>
                    <a:lnTo>
                      <a:pt x="8667" y="86582"/>
                    </a:lnTo>
                    <a:lnTo>
                      <a:pt x="8667" y="87344"/>
                    </a:lnTo>
                    <a:lnTo>
                      <a:pt x="8298" y="80152"/>
                    </a:lnTo>
                    <a:lnTo>
                      <a:pt x="7429" y="73247"/>
                    </a:lnTo>
                    <a:lnTo>
                      <a:pt x="6417" y="66341"/>
                    </a:lnTo>
                    <a:lnTo>
                      <a:pt x="5619" y="59150"/>
                    </a:lnTo>
                    <a:lnTo>
                      <a:pt x="4952" y="50863"/>
                    </a:lnTo>
                    <a:lnTo>
                      <a:pt x="3714" y="40862"/>
                    </a:lnTo>
                    <a:lnTo>
                      <a:pt x="3047" y="30861"/>
                    </a:lnTo>
                    <a:lnTo>
                      <a:pt x="4095" y="22574"/>
                    </a:lnTo>
                    <a:lnTo>
                      <a:pt x="8632" y="18288"/>
                    </a:lnTo>
                    <a:lnTo>
                      <a:pt x="15239" y="18002"/>
                    </a:lnTo>
                    <a:lnTo>
                      <a:pt x="21990" y="20002"/>
                    </a:lnTo>
                    <a:lnTo>
                      <a:pt x="53423" y="49899"/>
                    </a:lnTo>
                    <a:lnTo>
                      <a:pt x="58959" y="64484"/>
                    </a:lnTo>
                    <a:lnTo>
                      <a:pt x="58959" y="67532"/>
                    </a:lnTo>
                    <a:lnTo>
                      <a:pt x="58959" y="69818"/>
                    </a:lnTo>
                    <a:lnTo>
                      <a:pt x="56757" y="63960"/>
                    </a:lnTo>
                    <a:lnTo>
                      <a:pt x="55625" y="57816"/>
                    </a:lnTo>
                    <a:lnTo>
                      <a:pt x="55209" y="51387"/>
                    </a:lnTo>
                    <a:lnTo>
                      <a:pt x="55149" y="44672"/>
                    </a:lnTo>
                    <a:lnTo>
                      <a:pt x="55173" y="34635"/>
                    </a:lnTo>
                    <a:lnTo>
                      <a:pt x="75152" y="0"/>
                    </a:lnTo>
                    <a:lnTo>
                      <a:pt x="81962" y="345"/>
                    </a:lnTo>
                    <a:lnTo>
                      <a:pt x="106203" y="30194"/>
                    </a:lnTo>
                    <a:lnTo>
                      <a:pt x="111454" y="53125"/>
                    </a:lnTo>
                    <a:lnTo>
                      <a:pt x="113061" y="60674"/>
                    </a:lnTo>
                    <a:lnTo>
                      <a:pt x="113061" y="64484"/>
                    </a:lnTo>
                    <a:lnTo>
                      <a:pt x="113061" y="66008"/>
                    </a:lnTo>
                    <a:lnTo>
                      <a:pt x="114585" y="67532"/>
                    </a:lnTo>
                  </a:path>
                </a:pathLst>
              </a:custGeom>
              <a:noFill/>
              <a:ln cap="flat" cmpd="sng" w="2290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23" name="Google Shape;3723;p96"/>
              <p:cNvSpPr/>
              <p:nvPr/>
            </p:nvSpPr>
            <p:spPr>
              <a:xfrm>
                <a:off x="7685341" y="4139183"/>
                <a:ext cx="8890" cy="57150"/>
              </a:xfrm>
              <a:custGeom>
                <a:rect b="b" l="l" r="r" t="t"/>
                <a:pathLst>
                  <a:path extrusionOk="0" h="57150" w="8890">
                    <a:moveTo>
                      <a:pt x="190" y="0"/>
                    </a:moveTo>
                    <a:lnTo>
                      <a:pt x="23" y="12239"/>
                    </a:lnTo>
                    <a:lnTo>
                      <a:pt x="0" y="24765"/>
                    </a:lnTo>
                    <a:lnTo>
                      <a:pt x="833" y="37290"/>
                    </a:lnTo>
                    <a:lnTo>
                      <a:pt x="3238" y="49530"/>
                    </a:lnTo>
                    <a:lnTo>
                      <a:pt x="5524" y="54102"/>
                    </a:lnTo>
                    <a:lnTo>
                      <a:pt x="5524" y="55626"/>
                    </a:lnTo>
                    <a:lnTo>
                      <a:pt x="8572" y="57150"/>
                    </a:lnTo>
                  </a:path>
                </a:pathLst>
              </a:custGeom>
              <a:noFill/>
              <a:ln cap="flat" cmpd="sng" w="2290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24" name="Google Shape;3724;p96"/>
              <p:cNvSpPr/>
              <p:nvPr/>
            </p:nvSpPr>
            <p:spPr>
              <a:xfrm>
                <a:off x="7674102" y="4078223"/>
                <a:ext cx="15240" cy="22225"/>
              </a:xfrm>
              <a:custGeom>
                <a:rect b="b" l="l" r="r" t="t"/>
                <a:pathLst>
                  <a:path extrusionOk="0" h="22225" w="15240">
                    <a:moveTo>
                      <a:pt x="15240" y="4572"/>
                    </a:moveTo>
                    <a:lnTo>
                      <a:pt x="6096" y="2286"/>
                    </a:lnTo>
                    <a:lnTo>
                      <a:pt x="4572" y="0"/>
                    </a:lnTo>
                    <a:lnTo>
                      <a:pt x="0" y="3810"/>
                    </a:lnTo>
                    <a:lnTo>
                      <a:pt x="762" y="13716"/>
                    </a:lnTo>
                    <a:lnTo>
                      <a:pt x="1524" y="14478"/>
                    </a:lnTo>
                    <a:lnTo>
                      <a:pt x="6858" y="22098"/>
                    </a:lnTo>
                  </a:path>
                </a:pathLst>
              </a:custGeom>
              <a:noFill/>
              <a:ln cap="flat" cmpd="sng" w="2290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25" name="Google Shape;3725;p96"/>
              <p:cNvSpPr/>
              <p:nvPr/>
            </p:nvSpPr>
            <p:spPr>
              <a:xfrm>
                <a:off x="7728966" y="4110227"/>
                <a:ext cx="52070" cy="96520"/>
              </a:xfrm>
              <a:custGeom>
                <a:rect b="b" l="l" r="r" t="t"/>
                <a:pathLst>
                  <a:path extrusionOk="0" h="96520" w="52070">
                    <a:moveTo>
                      <a:pt x="28194" y="12953"/>
                    </a:moveTo>
                    <a:lnTo>
                      <a:pt x="23622" y="4571"/>
                    </a:lnTo>
                    <a:lnTo>
                      <a:pt x="25146" y="0"/>
                    </a:lnTo>
                    <a:lnTo>
                      <a:pt x="19812" y="761"/>
                    </a:lnTo>
                    <a:lnTo>
                      <a:pt x="12811" y="36766"/>
                    </a:lnTo>
                    <a:lnTo>
                      <a:pt x="14097" y="46291"/>
                    </a:lnTo>
                    <a:lnTo>
                      <a:pt x="17668" y="54959"/>
                    </a:lnTo>
                    <a:lnTo>
                      <a:pt x="24384" y="62483"/>
                    </a:lnTo>
                    <a:lnTo>
                      <a:pt x="30456" y="65770"/>
                    </a:lnTo>
                    <a:lnTo>
                      <a:pt x="37528" y="68198"/>
                    </a:lnTo>
                    <a:lnTo>
                      <a:pt x="44315" y="70627"/>
                    </a:lnTo>
                    <a:lnTo>
                      <a:pt x="49530" y="73913"/>
                    </a:lnTo>
                    <a:lnTo>
                      <a:pt x="51054" y="76199"/>
                    </a:lnTo>
                    <a:lnTo>
                      <a:pt x="51816" y="76199"/>
                    </a:lnTo>
                    <a:lnTo>
                      <a:pt x="22098" y="92963"/>
                    </a:lnTo>
                    <a:lnTo>
                      <a:pt x="13716" y="96011"/>
                    </a:lnTo>
                    <a:lnTo>
                      <a:pt x="8382" y="95249"/>
                    </a:lnTo>
                    <a:lnTo>
                      <a:pt x="0" y="93725"/>
                    </a:lnTo>
                  </a:path>
                </a:pathLst>
              </a:custGeom>
              <a:noFill/>
              <a:ln cap="flat" cmpd="sng" w="2290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26" name="Google Shape;3726;p96"/>
              <p:cNvSpPr/>
              <p:nvPr/>
            </p:nvSpPr>
            <p:spPr>
              <a:xfrm>
                <a:off x="7780020" y="4097273"/>
                <a:ext cx="39370" cy="98425"/>
              </a:xfrm>
              <a:custGeom>
                <a:rect b="b" l="l" r="r" t="t"/>
                <a:pathLst>
                  <a:path extrusionOk="0" h="98425" w="39370">
                    <a:moveTo>
                      <a:pt x="0" y="0"/>
                    </a:moveTo>
                    <a:lnTo>
                      <a:pt x="28194" y="29717"/>
                    </a:lnTo>
                    <a:lnTo>
                      <a:pt x="37338" y="73913"/>
                    </a:lnTo>
                    <a:lnTo>
                      <a:pt x="38862" y="82296"/>
                    </a:lnTo>
                    <a:lnTo>
                      <a:pt x="38862" y="89915"/>
                    </a:lnTo>
                    <a:lnTo>
                      <a:pt x="38862" y="98297"/>
                    </a:lnTo>
                  </a:path>
                </a:pathLst>
              </a:custGeom>
              <a:noFill/>
              <a:ln cap="flat" cmpd="sng" w="2290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27" name="Google Shape;3727;p96"/>
              <p:cNvSpPr/>
              <p:nvPr/>
            </p:nvSpPr>
            <p:spPr>
              <a:xfrm>
                <a:off x="7792212" y="4121657"/>
                <a:ext cx="64134" cy="32385"/>
              </a:xfrm>
              <a:custGeom>
                <a:rect b="b" l="l" r="r" t="t"/>
                <a:pathLst>
                  <a:path extrusionOk="0" h="32385" w="64134">
                    <a:moveTo>
                      <a:pt x="0" y="32003"/>
                    </a:moveTo>
                    <a:lnTo>
                      <a:pt x="40386" y="6857"/>
                    </a:lnTo>
                    <a:lnTo>
                      <a:pt x="51816" y="3047"/>
                    </a:lnTo>
                    <a:lnTo>
                      <a:pt x="55626" y="1523"/>
                    </a:lnTo>
                    <a:lnTo>
                      <a:pt x="64007" y="0"/>
                    </a:lnTo>
                  </a:path>
                </a:pathLst>
              </a:custGeom>
              <a:noFill/>
              <a:ln cap="flat" cmpd="sng" w="2290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28" name="Google Shape;3728;p96"/>
              <p:cNvSpPr/>
              <p:nvPr/>
            </p:nvSpPr>
            <p:spPr>
              <a:xfrm>
                <a:off x="7861232" y="4108703"/>
                <a:ext cx="69215" cy="81914"/>
              </a:xfrm>
              <a:custGeom>
                <a:rect b="b" l="l" r="r" t="t"/>
                <a:pathLst>
                  <a:path extrusionOk="0" h="81914" w="69215">
                    <a:moveTo>
                      <a:pt x="46041" y="43434"/>
                    </a:moveTo>
                    <a:lnTo>
                      <a:pt x="43660" y="35433"/>
                    </a:lnTo>
                    <a:lnTo>
                      <a:pt x="41850" y="27432"/>
                    </a:lnTo>
                    <a:lnTo>
                      <a:pt x="40040" y="19431"/>
                    </a:lnTo>
                    <a:lnTo>
                      <a:pt x="37659" y="11430"/>
                    </a:lnTo>
                    <a:lnTo>
                      <a:pt x="35373" y="5334"/>
                    </a:lnTo>
                    <a:lnTo>
                      <a:pt x="32325" y="762"/>
                    </a:lnTo>
                    <a:lnTo>
                      <a:pt x="24705" y="0"/>
                    </a:lnTo>
                    <a:lnTo>
                      <a:pt x="18538" y="1607"/>
                    </a:lnTo>
                    <a:lnTo>
                      <a:pt x="1178" y="41624"/>
                    </a:lnTo>
                    <a:lnTo>
                      <a:pt x="0" y="52613"/>
                    </a:lnTo>
                    <a:lnTo>
                      <a:pt x="321" y="63246"/>
                    </a:lnTo>
                    <a:lnTo>
                      <a:pt x="2869" y="72092"/>
                    </a:lnTo>
                    <a:lnTo>
                      <a:pt x="8703" y="78581"/>
                    </a:lnTo>
                    <a:lnTo>
                      <a:pt x="16823" y="81784"/>
                    </a:lnTo>
                    <a:lnTo>
                      <a:pt x="26229" y="80772"/>
                    </a:lnTo>
                    <a:lnTo>
                      <a:pt x="48125" y="44636"/>
                    </a:lnTo>
                    <a:lnTo>
                      <a:pt x="63567" y="76962"/>
                    </a:lnTo>
                    <a:lnTo>
                      <a:pt x="68901" y="77724"/>
                    </a:lnTo>
                  </a:path>
                </a:pathLst>
              </a:custGeom>
              <a:noFill/>
              <a:ln cap="flat" cmpd="sng" w="2290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29" name="Google Shape;3729;p96"/>
              <p:cNvSpPr/>
              <p:nvPr/>
            </p:nvSpPr>
            <p:spPr>
              <a:xfrm>
                <a:off x="7951565" y="4076699"/>
                <a:ext cx="16509" cy="95250"/>
              </a:xfrm>
              <a:custGeom>
                <a:rect b="b" l="l" r="r" t="t"/>
                <a:pathLst>
                  <a:path extrusionOk="0" h="95250" w="16509">
                    <a:moveTo>
                      <a:pt x="3714" y="0"/>
                    </a:moveTo>
                    <a:lnTo>
                      <a:pt x="821" y="12858"/>
                    </a:lnTo>
                    <a:lnTo>
                      <a:pt x="0" y="24003"/>
                    </a:lnTo>
                    <a:lnTo>
                      <a:pt x="1035" y="35147"/>
                    </a:lnTo>
                    <a:lnTo>
                      <a:pt x="3714" y="48006"/>
                    </a:lnTo>
                    <a:lnTo>
                      <a:pt x="5441" y="57852"/>
                    </a:lnTo>
                    <a:lnTo>
                      <a:pt x="7239" y="67913"/>
                    </a:lnTo>
                    <a:lnTo>
                      <a:pt x="9179" y="78116"/>
                    </a:lnTo>
                    <a:lnTo>
                      <a:pt x="11334" y="88392"/>
                    </a:lnTo>
                    <a:lnTo>
                      <a:pt x="12858" y="92964"/>
                    </a:lnTo>
                    <a:lnTo>
                      <a:pt x="12858" y="93726"/>
                    </a:lnTo>
                    <a:lnTo>
                      <a:pt x="15906" y="95250"/>
                    </a:lnTo>
                  </a:path>
                </a:pathLst>
              </a:custGeom>
              <a:noFill/>
              <a:ln cap="flat" cmpd="sng" w="2290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30" name="Google Shape;3730;p96"/>
              <p:cNvSpPr/>
              <p:nvPr/>
            </p:nvSpPr>
            <p:spPr>
              <a:xfrm>
                <a:off x="7967377" y="4094035"/>
                <a:ext cx="93979" cy="66675"/>
              </a:xfrm>
              <a:custGeom>
                <a:rect b="b" l="l" r="r" t="t"/>
                <a:pathLst>
                  <a:path extrusionOk="0" h="66675" w="93979">
                    <a:moveTo>
                      <a:pt x="29813" y="2476"/>
                    </a:moveTo>
                    <a:lnTo>
                      <a:pt x="19859" y="166"/>
                    </a:lnTo>
                    <a:lnTo>
                      <a:pt x="13049" y="0"/>
                    </a:lnTo>
                    <a:lnTo>
                      <a:pt x="7953" y="3548"/>
                    </a:lnTo>
                    <a:lnTo>
                      <a:pt x="3143" y="12382"/>
                    </a:lnTo>
                    <a:lnTo>
                      <a:pt x="892" y="20526"/>
                    </a:lnTo>
                    <a:lnTo>
                      <a:pt x="0" y="29527"/>
                    </a:lnTo>
                    <a:lnTo>
                      <a:pt x="678" y="38528"/>
                    </a:lnTo>
                    <a:lnTo>
                      <a:pt x="32099" y="65722"/>
                    </a:lnTo>
                    <a:lnTo>
                      <a:pt x="42100" y="66186"/>
                    </a:lnTo>
                    <a:lnTo>
                      <a:pt x="51530" y="64293"/>
                    </a:lnTo>
                    <a:lnTo>
                      <a:pt x="84962" y="32539"/>
                    </a:lnTo>
                    <a:lnTo>
                      <a:pt x="90011" y="9334"/>
                    </a:lnTo>
                    <a:lnTo>
                      <a:pt x="80867" y="8572"/>
                    </a:lnTo>
                    <a:lnTo>
                      <a:pt x="71723" y="7048"/>
                    </a:lnTo>
                    <a:lnTo>
                      <a:pt x="66389" y="12382"/>
                    </a:lnTo>
                    <a:lnTo>
                      <a:pt x="62579" y="20764"/>
                    </a:lnTo>
                    <a:lnTo>
                      <a:pt x="60305" y="27551"/>
                    </a:lnTo>
                    <a:lnTo>
                      <a:pt x="59245" y="35623"/>
                    </a:lnTo>
                    <a:lnTo>
                      <a:pt x="59471" y="43695"/>
                    </a:lnTo>
                    <a:lnTo>
                      <a:pt x="86201" y="65722"/>
                    </a:lnTo>
                    <a:lnTo>
                      <a:pt x="88487" y="65722"/>
                    </a:lnTo>
                    <a:lnTo>
                      <a:pt x="90773" y="65722"/>
                    </a:lnTo>
                    <a:lnTo>
                      <a:pt x="93821" y="65722"/>
                    </a:lnTo>
                  </a:path>
                </a:pathLst>
              </a:custGeom>
              <a:noFill/>
              <a:ln cap="flat" cmpd="sng" w="2290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31" name="Google Shape;3731;p96"/>
              <p:cNvSpPr/>
              <p:nvPr/>
            </p:nvSpPr>
            <p:spPr>
              <a:xfrm>
                <a:off x="8113014" y="4098797"/>
                <a:ext cx="22859" cy="22860"/>
              </a:xfrm>
              <a:custGeom>
                <a:rect b="b" l="l" r="r" t="t"/>
                <a:pathLst>
                  <a:path extrusionOk="0" h="22860" w="22859">
                    <a:moveTo>
                      <a:pt x="0" y="5333"/>
                    </a:moveTo>
                    <a:lnTo>
                      <a:pt x="0" y="18287"/>
                    </a:lnTo>
                    <a:lnTo>
                      <a:pt x="5333" y="22859"/>
                    </a:lnTo>
                    <a:lnTo>
                      <a:pt x="17525" y="22859"/>
                    </a:lnTo>
                    <a:lnTo>
                      <a:pt x="22859" y="18287"/>
                    </a:lnTo>
                    <a:lnTo>
                      <a:pt x="22859" y="11429"/>
                    </a:lnTo>
                    <a:lnTo>
                      <a:pt x="22859" y="5333"/>
                    </a:lnTo>
                    <a:lnTo>
                      <a:pt x="17525" y="0"/>
                    </a:lnTo>
                    <a:lnTo>
                      <a:pt x="5333" y="0"/>
                    </a:lnTo>
                    <a:lnTo>
                      <a:pt x="0" y="5333"/>
                    </a:lnTo>
                    <a:close/>
                  </a:path>
                </a:pathLst>
              </a:custGeom>
              <a:solidFill>
                <a:srgbClr val="3366FF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32" name="Google Shape;3732;p96"/>
              <p:cNvSpPr/>
              <p:nvPr/>
            </p:nvSpPr>
            <p:spPr>
              <a:xfrm>
                <a:off x="7427976" y="4094987"/>
                <a:ext cx="108584" cy="215264"/>
              </a:xfrm>
              <a:custGeom>
                <a:rect b="b" l="l" r="r" t="t"/>
                <a:pathLst>
                  <a:path extrusionOk="0" h="215264" w="108584">
                    <a:moveTo>
                      <a:pt x="76200" y="3048"/>
                    </a:moveTo>
                    <a:lnTo>
                      <a:pt x="68222" y="1607"/>
                    </a:lnTo>
                    <a:lnTo>
                      <a:pt x="60960" y="666"/>
                    </a:lnTo>
                    <a:lnTo>
                      <a:pt x="53697" y="154"/>
                    </a:lnTo>
                    <a:lnTo>
                      <a:pt x="45720" y="0"/>
                    </a:lnTo>
                    <a:lnTo>
                      <a:pt x="35885" y="178"/>
                    </a:lnTo>
                    <a:lnTo>
                      <a:pt x="25908" y="857"/>
                    </a:lnTo>
                    <a:lnTo>
                      <a:pt x="15930" y="2250"/>
                    </a:lnTo>
                    <a:lnTo>
                      <a:pt x="6096" y="4572"/>
                    </a:lnTo>
                    <a:lnTo>
                      <a:pt x="0" y="6096"/>
                    </a:lnTo>
                    <a:lnTo>
                      <a:pt x="1524" y="11430"/>
                    </a:lnTo>
                    <a:lnTo>
                      <a:pt x="762" y="17526"/>
                    </a:lnTo>
                    <a:lnTo>
                      <a:pt x="1273" y="29979"/>
                    </a:lnTo>
                    <a:lnTo>
                      <a:pt x="2571" y="42291"/>
                    </a:lnTo>
                    <a:lnTo>
                      <a:pt x="4298" y="54602"/>
                    </a:lnTo>
                    <a:lnTo>
                      <a:pt x="6096" y="67056"/>
                    </a:lnTo>
                    <a:lnTo>
                      <a:pt x="8239" y="85344"/>
                    </a:lnTo>
                    <a:lnTo>
                      <a:pt x="12954" y="140208"/>
                    </a:lnTo>
                    <a:lnTo>
                      <a:pt x="13620" y="169164"/>
                    </a:lnTo>
                    <a:lnTo>
                      <a:pt x="14347" y="183713"/>
                    </a:lnTo>
                    <a:lnTo>
                      <a:pt x="40278" y="214324"/>
                    </a:lnTo>
                    <a:lnTo>
                      <a:pt x="52101" y="214788"/>
                    </a:lnTo>
                    <a:lnTo>
                      <a:pt x="63781" y="214538"/>
                    </a:lnTo>
                    <a:lnTo>
                      <a:pt x="74676" y="213360"/>
                    </a:lnTo>
                    <a:lnTo>
                      <a:pt x="85486" y="210407"/>
                    </a:lnTo>
                    <a:lnTo>
                      <a:pt x="93726" y="208026"/>
                    </a:lnTo>
                    <a:lnTo>
                      <a:pt x="100822" y="205644"/>
                    </a:lnTo>
                    <a:lnTo>
                      <a:pt x="108204" y="202692"/>
                    </a:lnTo>
                  </a:path>
                </a:pathLst>
              </a:custGeom>
              <a:noFill/>
              <a:ln cap="flat" cmpd="sng" w="2290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33" name="Google Shape;3733;p96"/>
              <p:cNvSpPr/>
              <p:nvPr/>
            </p:nvSpPr>
            <p:spPr>
              <a:xfrm>
                <a:off x="8058150" y="4018787"/>
                <a:ext cx="121284" cy="218439"/>
              </a:xfrm>
              <a:custGeom>
                <a:rect b="b" l="l" r="r" t="t"/>
                <a:pathLst>
                  <a:path extrusionOk="0" h="218439" w="121284">
                    <a:moveTo>
                      <a:pt x="73151" y="10667"/>
                    </a:moveTo>
                    <a:lnTo>
                      <a:pt x="81236" y="8822"/>
                    </a:lnTo>
                    <a:lnTo>
                      <a:pt x="88677" y="6762"/>
                    </a:lnTo>
                    <a:lnTo>
                      <a:pt x="95976" y="4560"/>
                    </a:lnTo>
                    <a:lnTo>
                      <a:pt x="103631" y="2285"/>
                    </a:lnTo>
                    <a:lnTo>
                      <a:pt x="108203" y="1523"/>
                    </a:lnTo>
                    <a:lnTo>
                      <a:pt x="112013" y="761"/>
                    </a:lnTo>
                    <a:lnTo>
                      <a:pt x="115823" y="0"/>
                    </a:lnTo>
                    <a:lnTo>
                      <a:pt x="116907" y="7548"/>
                    </a:lnTo>
                    <a:lnTo>
                      <a:pt x="117062" y="15239"/>
                    </a:lnTo>
                    <a:lnTo>
                      <a:pt x="116788" y="22931"/>
                    </a:lnTo>
                    <a:lnTo>
                      <a:pt x="116585" y="30479"/>
                    </a:lnTo>
                    <a:lnTo>
                      <a:pt x="116466" y="52077"/>
                    </a:lnTo>
                    <a:lnTo>
                      <a:pt x="116204" y="73532"/>
                    </a:lnTo>
                    <a:lnTo>
                      <a:pt x="115943" y="94988"/>
                    </a:lnTo>
                    <a:lnTo>
                      <a:pt x="116490" y="145827"/>
                    </a:lnTo>
                    <a:lnTo>
                      <a:pt x="119943" y="179820"/>
                    </a:lnTo>
                    <a:lnTo>
                      <a:pt x="121157" y="187356"/>
                    </a:lnTo>
                    <a:lnTo>
                      <a:pt x="85332" y="208109"/>
                    </a:lnTo>
                    <a:lnTo>
                      <a:pt x="74675" y="209549"/>
                    </a:lnTo>
                    <a:lnTo>
                      <a:pt x="58781" y="212467"/>
                    </a:lnTo>
                    <a:lnTo>
                      <a:pt x="42957" y="215169"/>
                    </a:lnTo>
                    <a:lnTo>
                      <a:pt x="26991" y="217158"/>
                    </a:lnTo>
                    <a:lnTo>
                      <a:pt x="10667" y="217931"/>
                    </a:lnTo>
                    <a:lnTo>
                      <a:pt x="7619" y="217169"/>
                    </a:lnTo>
                    <a:lnTo>
                      <a:pt x="3809" y="217169"/>
                    </a:lnTo>
                    <a:lnTo>
                      <a:pt x="0" y="216407"/>
                    </a:lnTo>
                  </a:path>
                </a:pathLst>
              </a:custGeom>
              <a:noFill/>
              <a:ln cap="flat" cmpd="sng" w="2290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734" name="Google Shape;3734;p96"/>
            <p:cNvSpPr/>
            <p:nvPr/>
          </p:nvSpPr>
          <p:spPr>
            <a:xfrm>
              <a:off x="6247638" y="3240023"/>
              <a:ext cx="304800" cy="85725"/>
            </a:xfrm>
            <a:custGeom>
              <a:rect b="b" l="l" r="r" t="t"/>
              <a:pathLst>
                <a:path extrusionOk="0" h="85725" w="304800">
                  <a:moveTo>
                    <a:pt x="0" y="49529"/>
                  </a:moveTo>
                  <a:lnTo>
                    <a:pt x="31623" y="81462"/>
                  </a:lnTo>
                  <a:lnTo>
                    <a:pt x="47529" y="84272"/>
                  </a:lnTo>
                  <a:lnTo>
                    <a:pt x="55626" y="83819"/>
                  </a:lnTo>
                  <a:lnTo>
                    <a:pt x="64389" y="81093"/>
                  </a:lnTo>
                  <a:lnTo>
                    <a:pt x="72580" y="76866"/>
                  </a:lnTo>
                  <a:lnTo>
                    <a:pt x="80486" y="71925"/>
                  </a:lnTo>
                  <a:lnTo>
                    <a:pt x="88392" y="67055"/>
                  </a:lnTo>
                  <a:lnTo>
                    <a:pt x="95142" y="63424"/>
                  </a:lnTo>
                  <a:lnTo>
                    <a:pt x="101822" y="59721"/>
                  </a:lnTo>
                  <a:lnTo>
                    <a:pt x="108644" y="56447"/>
                  </a:lnTo>
                  <a:lnTo>
                    <a:pt x="115823" y="54101"/>
                  </a:lnTo>
                  <a:lnTo>
                    <a:pt x="122682" y="52577"/>
                  </a:lnTo>
                  <a:lnTo>
                    <a:pt x="130302" y="52577"/>
                  </a:lnTo>
                  <a:lnTo>
                    <a:pt x="136398" y="56387"/>
                  </a:lnTo>
                  <a:lnTo>
                    <a:pt x="143256" y="60197"/>
                  </a:lnTo>
                  <a:lnTo>
                    <a:pt x="147828" y="65531"/>
                  </a:lnTo>
                  <a:lnTo>
                    <a:pt x="151638" y="71627"/>
                  </a:lnTo>
                  <a:lnTo>
                    <a:pt x="153924" y="76199"/>
                  </a:lnTo>
                  <a:lnTo>
                    <a:pt x="156210" y="80009"/>
                  </a:lnTo>
                  <a:lnTo>
                    <a:pt x="158496" y="83819"/>
                  </a:lnTo>
                  <a:lnTo>
                    <a:pt x="158496" y="84581"/>
                  </a:lnTo>
                  <a:lnTo>
                    <a:pt x="159258" y="84581"/>
                  </a:lnTo>
                  <a:lnTo>
                    <a:pt x="159258" y="85343"/>
                  </a:lnTo>
                  <a:lnTo>
                    <a:pt x="160782" y="83819"/>
                  </a:lnTo>
                  <a:lnTo>
                    <a:pt x="163830" y="80771"/>
                  </a:lnTo>
                  <a:lnTo>
                    <a:pt x="165354" y="78485"/>
                  </a:lnTo>
                  <a:lnTo>
                    <a:pt x="170342" y="71818"/>
                  </a:lnTo>
                  <a:lnTo>
                    <a:pt x="210954" y="54030"/>
                  </a:lnTo>
                  <a:lnTo>
                    <a:pt x="217932" y="54101"/>
                  </a:lnTo>
                  <a:lnTo>
                    <a:pt x="225682" y="54721"/>
                  </a:lnTo>
                  <a:lnTo>
                    <a:pt x="233076" y="56197"/>
                  </a:lnTo>
                  <a:lnTo>
                    <a:pt x="240327" y="57959"/>
                  </a:lnTo>
                  <a:lnTo>
                    <a:pt x="247650" y="59435"/>
                  </a:lnTo>
                  <a:lnTo>
                    <a:pt x="255270" y="60959"/>
                  </a:lnTo>
                  <a:lnTo>
                    <a:pt x="262128" y="62483"/>
                  </a:lnTo>
                  <a:lnTo>
                    <a:pt x="270510" y="62483"/>
                  </a:lnTo>
                  <a:lnTo>
                    <a:pt x="278130" y="62483"/>
                  </a:lnTo>
                  <a:lnTo>
                    <a:pt x="283464" y="56387"/>
                  </a:lnTo>
                  <a:lnTo>
                    <a:pt x="288036" y="50291"/>
                  </a:lnTo>
                  <a:lnTo>
                    <a:pt x="292989" y="43731"/>
                  </a:lnTo>
                  <a:lnTo>
                    <a:pt x="297370" y="36671"/>
                  </a:lnTo>
                  <a:lnTo>
                    <a:pt x="300894" y="29182"/>
                  </a:lnTo>
                  <a:lnTo>
                    <a:pt x="303276" y="21335"/>
                  </a:lnTo>
                  <a:lnTo>
                    <a:pt x="304430" y="14144"/>
                  </a:lnTo>
                  <a:lnTo>
                    <a:pt x="303371" y="8953"/>
                  </a:lnTo>
                  <a:lnTo>
                    <a:pt x="300168" y="4619"/>
                  </a:lnTo>
                  <a:lnTo>
                    <a:pt x="294894" y="0"/>
                  </a:lnTo>
                </a:path>
              </a:pathLst>
            </a:custGeom>
            <a:noFill/>
            <a:ln cap="flat" cmpd="sng" w="22900">
              <a:solidFill>
                <a:srgbClr val="3366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5" name="Google Shape;3735;p96"/>
            <p:cNvSpPr/>
            <p:nvPr/>
          </p:nvSpPr>
          <p:spPr>
            <a:xfrm>
              <a:off x="7165085" y="3079242"/>
              <a:ext cx="748029" cy="128905"/>
            </a:xfrm>
            <a:custGeom>
              <a:rect b="b" l="l" r="r" t="t"/>
              <a:pathLst>
                <a:path extrusionOk="0" h="128905" w="748029">
                  <a:moveTo>
                    <a:pt x="0" y="83820"/>
                  </a:moveTo>
                  <a:lnTo>
                    <a:pt x="35147" y="111633"/>
                  </a:lnTo>
                  <a:lnTo>
                    <a:pt x="83439" y="119157"/>
                  </a:lnTo>
                  <a:lnTo>
                    <a:pt x="113538" y="119634"/>
                  </a:lnTo>
                  <a:lnTo>
                    <a:pt x="129980" y="119574"/>
                  </a:lnTo>
                  <a:lnTo>
                    <a:pt x="178308" y="115824"/>
                  </a:lnTo>
                  <a:lnTo>
                    <a:pt x="216455" y="107037"/>
                  </a:lnTo>
                  <a:lnTo>
                    <a:pt x="242887" y="99536"/>
                  </a:lnTo>
                  <a:lnTo>
                    <a:pt x="257175" y="95440"/>
                  </a:lnTo>
                  <a:lnTo>
                    <a:pt x="300168" y="85248"/>
                  </a:lnTo>
                  <a:lnTo>
                    <a:pt x="344424" y="79248"/>
                  </a:lnTo>
                  <a:lnTo>
                    <a:pt x="387179" y="77426"/>
                  </a:lnTo>
                  <a:lnTo>
                    <a:pt x="400812" y="78486"/>
                  </a:lnTo>
                  <a:lnTo>
                    <a:pt x="443484" y="93726"/>
                  </a:lnTo>
                  <a:lnTo>
                    <a:pt x="470154" y="121158"/>
                  </a:lnTo>
                  <a:lnTo>
                    <a:pt x="471678" y="124968"/>
                  </a:lnTo>
                  <a:lnTo>
                    <a:pt x="472440" y="126492"/>
                  </a:lnTo>
                  <a:lnTo>
                    <a:pt x="472440" y="128016"/>
                  </a:lnTo>
                  <a:lnTo>
                    <a:pt x="472440" y="128778"/>
                  </a:lnTo>
                  <a:lnTo>
                    <a:pt x="472440" y="121158"/>
                  </a:lnTo>
                  <a:lnTo>
                    <a:pt x="473202" y="116586"/>
                  </a:lnTo>
                  <a:lnTo>
                    <a:pt x="504765" y="88677"/>
                  </a:lnTo>
                  <a:lnTo>
                    <a:pt x="547520" y="73783"/>
                  </a:lnTo>
                  <a:lnTo>
                    <a:pt x="585608" y="69925"/>
                  </a:lnTo>
                  <a:lnTo>
                    <a:pt x="623958" y="68591"/>
                  </a:lnTo>
                  <a:lnTo>
                    <a:pt x="633222" y="68580"/>
                  </a:lnTo>
                  <a:lnTo>
                    <a:pt x="640080" y="68580"/>
                  </a:lnTo>
                  <a:lnTo>
                    <a:pt x="647700" y="67818"/>
                  </a:lnTo>
                  <a:lnTo>
                    <a:pt x="654558" y="67056"/>
                  </a:lnTo>
                  <a:lnTo>
                    <a:pt x="660654" y="67056"/>
                  </a:lnTo>
                  <a:lnTo>
                    <a:pt x="667512" y="65532"/>
                  </a:lnTo>
                  <a:lnTo>
                    <a:pt x="705612" y="54102"/>
                  </a:lnTo>
                  <a:lnTo>
                    <a:pt x="711708" y="50292"/>
                  </a:lnTo>
                  <a:lnTo>
                    <a:pt x="717042" y="47244"/>
                  </a:lnTo>
                  <a:lnTo>
                    <a:pt x="720852" y="44958"/>
                  </a:lnTo>
                  <a:lnTo>
                    <a:pt x="726186" y="41910"/>
                  </a:lnTo>
                  <a:lnTo>
                    <a:pt x="728472" y="38862"/>
                  </a:lnTo>
                  <a:lnTo>
                    <a:pt x="731520" y="35814"/>
                  </a:lnTo>
                  <a:lnTo>
                    <a:pt x="734568" y="31242"/>
                  </a:lnTo>
                  <a:lnTo>
                    <a:pt x="736092" y="27432"/>
                  </a:lnTo>
                  <a:lnTo>
                    <a:pt x="739140" y="23622"/>
                  </a:lnTo>
                  <a:lnTo>
                    <a:pt x="739902" y="19050"/>
                  </a:lnTo>
                  <a:lnTo>
                    <a:pt x="742188" y="15240"/>
                  </a:lnTo>
                  <a:lnTo>
                    <a:pt x="744474" y="12192"/>
                  </a:lnTo>
                  <a:lnTo>
                    <a:pt x="746760" y="9144"/>
                  </a:lnTo>
                  <a:lnTo>
                    <a:pt x="746760" y="5334"/>
                  </a:lnTo>
                  <a:lnTo>
                    <a:pt x="747522" y="2286"/>
                  </a:lnTo>
                  <a:lnTo>
                    <a:pt x="746760" y="3048"/>
                  </a:lnTo>
                  <a:lnTo>
                    <a:pt x="743712" y="1524"/>
                  </a:lnTo>
                  <a:lnTo>
                    <a:pt x="742188" y="762"/>
                  </a:lnTo>
                  <a:lnTo>
                    <a:pt x="740664" y="762"/>
                  </a:lnTo>
                  <a:lnTo>
                    <a:pt x="739140" y="0"/>
                  </a:lnTo>
                </a:path>
              </a:pathLst>
            </a:custGeom>
            <a:noFill/>
            <a:ln cap="flat" cmpd="sng" w="22900">
              <a:solidFill>
                <a:srgbClr val="3366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6" name="Google Shape;3736;p96"/>
            <p:cNvSpPr/>
            <p:nvPr/>
          </p:nvSpPr>
          <p:spPr>
            <a:xfrm>
              <a:off x="8526018" y="2911601"/>
              <a:ext cx="290829" cy="70485"/>
            </a:xfrm>
            <a:custGeom>
              <a:rect b="b" l="l" r="r" t="t"/>
              <a:pathLst>
                <a:path extrusionOk="0" h="70485" w="290829">
                  <a:moveTo>
                    <a:pt x="0" y="48006"/>
                  </a:moveTo>
                  <a:lnTo>
                    <a:pt x="32766" y="68580"/>
                  </a:lnTo>
                  <a:lnTo>
                    <a:pt x="42683" y="69032"/>
                  </a:lnTo>
                  <a:lnTo>
                    <a:pt x="52101" y="68199"/>
                  </a:lnTo>
                  <a:lnTo>
                    <a:pt x="89535" y="54768"/>
                  </a:lnTo>
                  <a:lnTo>
                    <a:pt x="98726" y="50065"/>
                  </a:lnTo>
                  <a:lnTo>
                    <a:pt x="108204" y="45720"/>
                  </a:lnTo>
                  <a:lnTo>
                    <a:pt x="117121" y="42160"/>
                  </a:lnTo>
                  <a:lnTo>
                    <a:pt x="125825" y="39528"/>
                  </a:lnTo>
                  <a:lnTo>
                    <a:pt x="134671" y="37897"/>
                  </a:lnTo>
                  <a:lnTo>
                    <a:pt x="144018" y="37338"/>
                  </a:lnTo>
                  <a:lnTo>
                    <a:pt x="151387" y="37683"/>
                  </a:lnTo>
                  <a:lnTo>
                    <a:pt x="182118" y="60960"/>
                  </a:lnTo>
                  <a:lnTo>
                    <a:pt x="182880" y="64008"/>
                  </a:lnTo>
                  <a:lnTo>
                    <a:pt x="182118" y="67056"/>
                  </a:lnTo>
                  <a:lnTo>
                    <a:pt x="182118" y="70104"/>
                  </a:lnTo>
                  <a:lnTo>
                    <a:pt x="181356" y="64008"/>
                  </a:lnTo>
                  <a:lnTo>
                    <a:pt x="182118" y="61722"/>
                  </a:lnTo>
                  <a:lnTo>
                    <a:pt x="185166" y="54864"/>
                  </a:lnTo>
                  <a:lnTo>
                    <a:pt x="217229" y="30241"/>
                  </a:lnTo>
                  <a:lnTo>
                    <a:pt x="233445" y="28908"/>
                  </a:lnTo>
                  <a:lnTo>
                    <a:pt x="241554" y="28956"/>
                  </a:lnTo>
                  <a:lnTo>
                    <a:pt x="248292" y="29908"/>
                  </a:lnTo>
                  <a:lnTo>
                    <a:pt x="254889" y="31432"/>
                  </a:lnTo>
                  <a:lnTo>
                    <a:pt x="261485" y="33242"/>
                  </a:lnTo>
                  <a:lnTo>
                    <a:pt x="268224" y="35052"/>
                  </a:lnTo>
                  <a:lnTo>
                    <a:pt x="272034" y="35814"/>
                  </a:lnTo>
                  <a:lnTo>
                    <a:pt x="281178" y="37338"/>
                  </a:lnTo>
                  <a:lnTo>
                    <a:pt x="284988" y="35814"/>
                  </a:lnTo>
                  <a:lnTo>
                    <a:pt x="290322" y="34290"/>
                  </a:lnTo>
                  <a:lnTo>
                    <a:pt x="290322" y="26670"/>
                  </a:lnTo>
                  <a:lnTo>
                    <a:pt x="290322" y="22098"/>
                  </a:lnTo>
                  <a:lnTo>
                    <a:pt x="290322" y="14478"/>
                  </a:lnTo>
                  <a:lnTo>
                    <a:pt x="289560" y="10668"/>
                  </a:lnTo>
                  <a:lnTo>
                    <a:pt x="284988" y="4572"/>
                  </a:lnTo>
                  <a:lnTo>
                    <a:pt x="284226" y="3048"/>
                  </a:lnTo>
                  <a:lnTo>
                    <a:pt x="282702" y="1524"/>
                  </a:lnTo>
                  <a:lnTo>
                    <a:pt x="281940" y="0"/>
                  </a:lnTo>
                </a:path>
              </a:pathLst>
            </a:custGeom>
            <a:noFill/>
            <a:ln cap="flat" cmpd="sng" w="22900">
              <a:solidFill>
                <a:srgbClr val="3366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737" name="Google Shape;3737;p96"/>
            <p:cNvPicPr preferRelativeResize="0"/>
            <p:nvPr/>
          </p:nvPicPr>
          <p:blipFill rotWithShape="1">
            <a:blip r:embed="rId30">
              <a:alphaModFix/>
            </a:blip>
            <a:srcRect b="0" l="0" r="0" t="0"/>
            <a:stretch/>
          </p:blipFill>
          <p:spPr>
            <a:xfrm>
              <a:off x="4604740" y="4777714"/>
              <a:ext cx="2565703" cy="133355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738" name="Google Shape;3738;p96"/>
            <p:cNvGrpSpPr/>
            <p:nvPr/>
          </p:nvGrpSpPr>
          <p:grpSpPr>
            <a:xfrm>
              <a:off x="8565616" y="3009862"/>
              <a:ext cx="366572" cy="241616"/>
              <a:chOff x="8565616" y="3009862"/>
              <a:chExt cx="366572" cy="241616"/>
            </a:xfrm>
          </p:grpSpPr>
          <p:pic>
            <p:nvPicPr>
              <p:cNvPr id="3739" name="Google Shape;3739;p96"/>
              <p:cNvPicPr preferRelativeResize="0"/>
              <p:nvPr/>
            </p:nvPicPr>
            <p:blipFill rotWithShape="1">
              <a:blip r:embed="rId31">
                <a:alphaModFix/>
              </a:blip>
              <a:srcRect b="0" l="0" r="0" t="0"/>
              <a:stretch/>
            </p:blipFill>
            <p:spPr>
              <a:xfrm>
                <a:off x="8565616" y="3118078"/>
                <a:ext cx="68952" cy="1334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740" name="Google Shape;3740;p96"/>
              <p:cNvPicPr preferRelativeResize="0"/>
              <p:nvPr/>
            </p:nvPicPr>
            <p:blipFill rotWithShape="1">
              <a:blip r:embed="rId32">
                <a:alphaModFix/>
              </a:blip>
              <a:srcRect b="0" l="0" r="0" t="0"/>
              <a:stretch/>
            </p:blipFill>
            <p:spPr>
              <a:xfrm>
                <a:off x="8654008" y="3009862"/>
                <a:ext cx="278180" cy="21266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3741" name="Google Shape;3741;p96"/>
            <p:cNvGrpSpPr/>
            <p:nvPr/>
          </p:nvGrpSpPr>
          <p:grpSpPr>
            <a:xfrm>
              <a:off x="8948140" y="3381730"/>
              <a:ext cx="182168" cy="263703"/>
              <a:chOff x="8948140" y="3381730"/>
              <a:chExt cx="182168" cy="263703"/>
            </a:xfrm>
          </p:grpSpPr>
          <p:pic>
            <p:nvPicPr>
              <p:cNvPr id="3742" name="Google Shape;3742;p96"/>
              <p:cNvPicPr preferRelativeResize="0"/>
              <p:nvPr/>
            </p:nvPicPr>
            <p:blipFill rotWithShape="1">
              <a:blip r:embed="rId33">
                <a:alphaModFix/>
              </a:blip>
              <a:srcRect b="0" l="0" r="0" t="0"/>
              <a:stretch/>
            </p:blipFill>
            <p:spPr>
              <a:xfrm>
                <a:off x="8948140" y="3506639"/>
                <a:ext cx="123494" cy="13879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743" name="Google Shape;3743;p96"/>
              <p:cNvPicPr preferRelativeResize="0"/>
              <p:nvPr/>
            </p:nvPicPr>
            <p:blipFill rotWithShape="1">
              <a:blip r:embed="rId34">
                <a:alphaModFix/>
              </a:blip>
              <a:srcRect b="0" l="0" r="0" t="0"/>
              <a:stretch/>
            </p:blipFill>
            <p:spPr>
              <a:xfrm>
                <a:off x="9022816" y="3381730"/>
                <a:ext cx="107492" cy="86918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3744" name="Google Shape;3744;p96"/>
            <p:cNvPicPr preferRelativeResize="0"/>
            <p:nvPr/>
          </p:nvPicPr>
          <p:blipFill rotWithShape="1">
            <a:blip r:embed="rId35">
              <a:alphaModFix/>
            </a:blip>
            <a:srcRect b="0" l="0" r="0" t="0"/>
            <a:stretch/>
          </p:blipFill>
          <p:spPr>
            <a:xfrm>
              <a:off x="9046438" y="3045688"/>
              <a:ext cx="108254" cy="12578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45" name="Google Shape;3745;p96"/>
            <p:cNvPicPr preferRelativeResize="0"/>
            <p:nvPr/>
          </p:nvPicPr>
          <p:blipFill rotWithShape="1">
            <a:blip r:embed="rId36">
              <a:alphaModFix/>
            </a:blip>
            <a:srcRect b="0" l="0" r="0" t="0"/>
            <a:stretch/>
          </p:blipFill>
          <p:spPr>
            <a:xfrm>
              <a:off x="8705062" y="3522700"/>
              <a:ext cx="121970" cy="12982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746" name="Google Shape;3746;p96"/>
            <p:cNvSpPr/>
            <p:nvPr/>
          </p:nvSpPr>
          <p:spPr>
            <a:xfrm>
              <a:off x="8961119" y="2858071"/>
              <a:ext cx="104775" cy="25400"/>
            </a:xfrm>
            <a:custGeom>
              <a:rect b="b" l="l" r="r" t="t"/>
              <a:pathLst>
                <a:path extrusionOk="0" h="25400" w="104775">
                  <a:moveTo>
                    <a:pt x="2285" y="18478"/>
                  </a:moveTo>
                  <a:lnTo>
                    <a:pt x="10667" y="18478"/>
                  </a:lnTo>
                  <a:lnTo>
                    <a:pt x="19049" y="18478"/>
                  </a:lnTo>
                  <a:lnTo>
                    <a:pt x="27431" y="18478"/>
                  </a:lnTo>
                  <a:lnTo>
                    <a:pt x="41267" y="18478"/>
                  </a:lnTo>
                  <a:lnTo>
                    <a:pt x="55244" y="18478"/>
                  </a:lnTo>
                  <a:lnTo>
                    <a:pt x="69222" y="18478"/>
                  </a:lnTo>
                  <a:lnTo>
                    <a:pt x="83057" y="18478"/>
                  </a:lnTo>
                  <a:lnTo>
                    <a:pt x="87629" y="18478"/>
                  </a:lnTo>
                  <a:lnTo>
                    <a:pt x="80771" y="18478"/>
                  </a:lnTo>
                  <a:lnTo>
                    <a:pt x="76199" y="19240"/>
                  </a:lnTo>
                  <a:lnTo>
                    <a:pt x="65353" y="20502"/>
                  </a:lnTo>
                  <a:lnTo>
                    <a:pt x="54578" y="21907"/>
                  </a:lnTo>
                  <a:lnTo>
                    <a:pt x="43945" y="23312"/>
                  </a:lnTo>
                  <a:lnTo>
                    <a:pt x="33527" y="24574"/>
                  </a:lnTo>
                  <a:lnTo>
                    <a:pt x="25074" y="24895"/>
                  </a:lnTo>
                  <a:lnTo>
                    <a:pt x="16763" y="24860"/>
                  </a:lnTo>
                  <a:lnTo>
                    <a:pt x="8453" y="24681"/>
                  </a:lnTo>
                  <a:lnTo>
                    <a:pt x="0" y="24574"/>
                  </a:lnTo>
                  <a:lnTo>
                    <a:pt x="5417" y="21431"/>
                  </a:lnTo>
                  <a:lnTo>
                    <a:pt x="11334" y="18859"/>
                  </a:lnTo>
                  <a:lnTo>
                    <a:pt x="17680" y="16859"/>
                  </a:lnTo>
                  <a:lnTo>
                    <a:pt x="24383" y="15430"/>
                  </a:lnTo>
                  <a:lnTo>
                    <a:pt x="39826" y="12072"/>
                  </a:lnTo>
                  <a:lnTo>
                    <a:pt x="55340" y="9715"/>
                  </a:lnTo>
                  <a:lnTo>
                    <a:pt x="70996" y="7929"/>
                  </a:lnTo>
                  <a:lnTo>
                    <a:pt x="86867" y="6286"/>
                  </a:lnTo>
                  <a:lnTo>
                    <a:pt x="90677" y="5524"/>
                  </a:lnTo>
                  <a:lnTo>
                    <a:pt x="95249" y="4762"/>
                  </a:lnTo>
                  <a:lnTo>
                    <a:pt x="99059" y="4762"/>
                  </a:lnTo>
                  <a:lnTo>
                    <a:pt x="86617" y="5036"/>
                  </a:lnTo>
                  <a:lnTo>
                    <a:pt x="74390" y="5810"/>
                  </a:lnTo>
                  <a:lnTo>
                    <a:pt x="62305" y="7012"/>
                  </a:lnTo>
                  <a:lnTo>
                    <a:pt x="50291" y="8572"/>
                  </a:lnTo>
                  <a:lnTo>
                    <a:pt x="41838" y="9822"/>
                  </a:lnTo>
                  <a:lnTo>
                    <a:pt x="33527" y="11144"/>
                  </a:lnTo>
                  <a:lnTo>
                    <a:pt x="25217" y="12322"/>
                  </a:lnTo>
                  <a:lnTo>
                    <a:pt x="16763" y="13144"/>
                  </a:lnTo>
                  <a:lnTo>
                    <a:pt x="16001" y="13144"/>
                  </a:lnTo>
                  <a:lnTo>
                    <a:pt x="15239" y="13144"/>
                  </a:lnTo>
                  <a:lnTo>
                    <a:pt x="24836" y="12311"/>
                  </a:lnTo>
                  <a:lnTo>
                    <a:pt x="34289" y="11048"/>
                  </a:lnTo>
                  <a:lnTo>
                    <a:pt x="43743" y="9501"/>
                  </a:lnTo>
                  <a:lnTo>
                    <a:pt x="53339" y="7810"/>
                  </a:lnTo>
                  <a:lnTo>
                    <a:pt x="63757" y="6095"/>
                  </a:lnTo>
                  <a:lnTo>
                    <a:pt x="74390" y="4381"/>
                  </a:lnTo>
                  <a:lnTo>
                    <a:pt x="85165" y="2666"/>
                  </a:lnTo>
                  <a:lnTo>
                    <a:pt x="96011" y="952"/>
                  </a:lnTo>
                  <a:lnTo>
                    <a:pt x="99059" y="190"/>
                  </a:lnTo>
                  <a:lnTo>
                    <a:pt x="101345" y="190"/>
                  </a:lnTo>
                  <a:lnTo>
                    <a:pt x="104393" y="190"/>
                  </a:lnTo>
                  <a:lnTo>
                    <a:pt x="97547" y="95"/>
                  </a:lnTo>
                  <a:lnTo>
                    <a:pt x="90773" y="0"/>
                  </a:lnTo>
                  <a:lnTo>
                    <a:pt x="84141" y="190"/>
                  </a:lnTo>
                  <a:lnTo>
                    <a:pt x="77723" y="952"/>
                  </a:lnTo>
                  <a:lnTo>
                    <a:pt x="75437" y="1714"/>
                  </a:lnTo>
                  <a:lnTo>
                    <a:pt x="73151" y="1714"/>
                  </a:lnTo>
                  <a:lnTo>
                    <a:pt x="70103" y="2476"/>
                  </a:lnTo>
                </a:path>
              </a:pathLst>
            </a:custGeom>
            <a:noFill/>
            <a:ln cap="flat" cmpd="sng" w="22900">
              <a:solidFill>
                <a:srgbClr val="3366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747" name="Google Shape;3747;p96"/>
            <p:cNvGrpSpPr/>
            <p:nvPr/>
          </p:nvGrpSpPr>
          <p:grpSpPr>
            <a:xfrm>
              <a:off x="7301458" y="4760950"/>
              <a:ext cx="215696" cy="265988"/>
              <a:chOff x="7301458" y="4760950"/>
              <a:chExt cx="215696" cy="265988"/>
            </a:xfrm>
          </p:grpSpPr>
          <p:pic>
            <p:nvPicPr>
              <p:cNvPr id="3748" name="Google Shape;3748;p96"/>
              <p:cNvPicPr preferRelativeResize="0"/>
              <p:nvPr/>
            </p:nvPicPr>
            <p:blipFill rotWithShape="1">
              <a:blip r:embed="rId37">
                <a:alphaModFix/>
              </a:blip>
              <a:srcRect b="0" l="0" r="0" t="0"/>
              <a:stretch/>
            </p:blipFill>
            <p:spPr>
              <a:xfrm>
                <a:off x="7301458" y="4867320"/>
                <a:ext cx="131876" cy="15961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749" name="Google Shape;3749;p96"/>
              <p:cNvPicPr preferRelativeResize="0"/>
              <p:nvPr/>
            </p:nvPicPr>
            <p:blipFill rotWithShape="1">
              <a:blip r:embed="rId38">
                <a:alphaModFix/>
              </a:blip>
              <a:srcRect b="0" l="0" r="0" t="0"/>
              <a:stretch/>
            </p:blipFill>
            <p:spPr>
              <a:xfrm>
                <a:off x="7408138" y="4760950"/>
                <a:ext cx="109016" cy="8158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3750" name="Google Shape;3750;p96"/>
            <p:cNvPicPr preferRelativeResize="0"/>
            <p:nvPr/>
          </p:nvPicPr>
          <p:blipFill rotWithShape="1">
            <a:blip r:embed="rId39">
              <a:alphaModFix/>
            </a:blip>
            <a:srcRect b="0" l="0" r="0" t="0"/>
            <a:stretch/>
          </p:blipFill>
          <p:spPr>
            <a:xfrm>
              <a:off x="7704556" y="4844770"/>
              <a:ext cx="176072" cy="170738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751" name="Google Shape;3751;p96"/>
            <p:cNvGrpSpPr/>
            <p:nvPr/>
          </p:nvGrpSpPr>
          <p:grpSpPr>
            <a:xfrm>
              <a:off x="8041493" y="4542281"/>
              <a:ext cx="1070122" cy="573151"/>
              <a:chOff x="8041493" y="4542281"/>
              <a:chExt cx="1070122" cy="573151"/>
            </a:xfrm>
          </p:grpSpPr>
          <p:sp>
            <p:nvSpPr>
              <p:cNvPr id="3752" name="Google Shape;3752;p96"/>
              <p:cNvSpPr/>
              <p:nvPr/>
            </p:nvSpPr>
            <p:spPr>
              <a:xfrm>
                <a:off x="8041493" y="4689347"/>
                <a:ext cx="177800" cy="422910"/>
              </a:xfrm>
              <a:custGeom>
                <a:rect b="b" l="l" r="r" t="t"/>
                <a:pathLst>
                  <a:path extrusionOk="0" h="422910" w="177800">
                    <a:moveTo>
                      <a:pt x="65424" y="0"/>
                    </a:moveTo>
                    <a:lnTo>
                      <a:pt x="33420" y="35814"/>
                    </a:lnTo>
                    <a:lnTo>
                      <a:pt x="16942" y="82962"/>
                    </a:lnTo>
                    <a:lnTo>
                      <a:pt x="6750" y="131826"/>
                    </a:lnTo>
                    <a:lnTo>
                      <a:pt x="178" y="195167"/>
                    </a:lnTo>
                    <a:lnTo>
                      <a:pt x="0" y="227302"/>
                    </a:lnTo>
                    <a:lnTo>
                      <a:pt x="2178" y="259079"/>
                    </a:lnTo>
                    <a:lnTo>
                      <a:pt x="12942" y="311086"/>
                    </a:lnTo>
                    <a:lnTo>
                      <a:pt x="33420" y="359664"/>
                    </a:lnTo>
                    <a:lnTo>
                      <a:pt x="60090" y="393287"/>
                    </a:lnTo>
                    <a:lnTo>
                      <a:pt x="95904" y="416052"/>
                    </a:lnTo>
                    <a:lnTo>
                      <a:pt x="136671" y="422719"/>
                    </a:lnTo>
                    <a:lnTo>
                      <a:pt x="156983" y="420766"/>
                    </a:lnTo>
                    <a:lnTo>
                      <a:pt x="177438" y="416814"/>
                    </a:lnTo>
                  </a:path>
                </a:pathLst>
              </a:custGeom>
              <a:noFill/>
              <a:ln cap="flat" cmpd="sng" w="2290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53" name="Google Shape;3753;p96"/>
              <p:cNvSpPr/>
              <p:nvPr/>
            </p:nvSpPr>
            <p:spPr>
              <a:xfrm>
                <a:off x="8116990" y="4798313"/>
                <a:ext cx="8254" cy="198120"/>
              </a:xfrm>
              <a:custGeom>
                <a:rect b="b" l="l" r="r" t="t"/>
                <a:pathLst>
                  <a:path extrusionOk="0" h="198120" w="8254">
                    <a:moveTo>
                      <a:pt x="595" y="0"/>
                    </a:moveTo>
                    <a:lnTo>
                      <a:pt x="0" y="17025"/>
                    </a:lnTo>
                    <a:lnTo>
                      <a:pt x="404" y="33909"/>
                    </a:lnTo>
                    <a:lnTo>
                      <a:pt x="1666" y="50792"/>
                    </a:lnTo>
                    <a:lnTo>
                      <a:pt x="3643" y="67818"/>
                    </a:lnTo>
                    <a:lnTo>
                      <a:pt x="5643" y="91832"/>
                    </a:lnTo>
                    <a:lnTo>
                      <a:pt x="7929" y="140148"/>
                    </a:lnTo>
                    <a:lnTo>
                      <a:pt x="8215" y="181070"/>
                    </a:lnTo>
                    <a:lnTo>
                      <a:pt x="8215" y="189559"/>
                    </a:lnTo>
                    <a:lnTo>
                      <a:pt x="8215" y="198120"/>
                    </a:lnTo>
                  </a:path>
                </a:pathLst>
              </a:custGeom>
              <a:noFill/>
              <a:ln cap="flat" cmpd="sng" w="2290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54" name="Google Shape;3754;p96"/>
              <p:cNvSpPr/>
              <p:nvPr/>
            </p:nvSpPr>
            <p:spPr>
              <a:xfrm>
                <a:off x="8150352" y="4805933"/>
                <a:ext cx="10795" cy="152400"/>
              </a:xfrm>
              <a:custGeom>
                <a:rect b="b" l="l" r="r" t="t"/>
                <a:pathLst>
                  <a:path extrusionOk="0" h="152400" w="10795">
                    <a:moveTo>
                      <a:pt x="2285" y="0"/>
                    </a:moveTo>
                    <a:lnTo>
                      <a:pt x="964" y="11882"/>
                    </a:lnTo>
                    <a:lnTo>
                      <a:pt x="285" y="23622"/>
                    </a:lnTo>
                    <a:lnTo>
                      <a:pt x="35" y="35361"/>
                    </a:lnTo>
                    <a:lnTo>
                      <a:pt x="0" y="47244"/>
                    </a:lnTo>
                    <a:lnTo>
                      <a:pt x="511" y="60388"/>
                    </a:lnTo>
                    <a:lnTo>
                      <a:pt x="1809" y="73533"/>
                    </a:lnTo>
                    <a:lnTo>
                      <a:pt x="3536" y="86677"/>
                    </a:lnTo>
                    <a:lnTo>
                      <a:pt x="5333" y="99822"/>
                    </a:lnTo>
                    <a:lnTo>
                      <a:pt x="6369" y="111692"/>
                    </a:lnTo>
                    <a:lnTo>
                      <a:pt x="7334" y="123348"/>
                    </a:lnTo>
                    <a:lnTo>
                      <a:pt x="8441" y="134862"/>
                    </a:lnTo>
                    <a:lnTo>
                      <a:pt x="9905" y="146304"/>
                    </a:lnTo>
                    <a:lnTo>
                      <a:pt x="9905" y="148590"/>
                    </a:lnTo>
                    <a:lnTo>
                      <a:pt x="10667" y="150876"/>
                    </a:lnTo>
                    <a:lnTo>
                      <a:pt x="10667" y="152400"/>
                    </a:lnTo>
                  </a:path>
                </a:pathLst>
              </a:custGeom>
              <a:noFill/>
              <a:ln cap="flat" cmpd="sng" w="2290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3755" name="Google Shape;3755;p96"/>
              <p:cNvPicPr preferRelativeResize="0"/>
              <p:nvPr/>
            </p:nvPicPr>
            <p:blipFill rotWithShape="1">
              <a:blip r:embed="rId40">
                <a:alphaModFix/>
              </a:blip>
              <a:srcRect b="0" l="0" r="0" t="0"/>
              <a:stretch/>
            </p:blipFill>
            <p:spPr>
              <a:xfrm>
                <a:off x="8193189" y="4808956"/>
                <a:ext cx="310756" cy="17302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756" name="Google Shape;3756;p96"/>
              <p:cNvPicPr preferRelativeResize="0"/>
              <p:nvPr/>
            </p:nvPicPr>
            <p:blipFill rotWithShape="1">
              <a:blip r:embed="rId41">
                <a:alphaModFix/>
              </a:blip>
              <a:srcRect b="0" l="0" r="0" t="0"/>
              <a:stretch/>
            </p:blipFill>
            <p:spPr>
              <a:xfrm>
                <a:off x="8532088" y="4635553"/>
                <a:ext cx="153212" cy="32890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757" name="Google Shape;3757;p96"/>
              <p:cNvPicPr preferRelativeResize="0"/>
              <p:nvPr/>
            </p:nvPicPr>
            <p:blipFill rotWithShape="1">
              <a:blip r:embed="rId42">
                <a:alphaModFix/>
              </a:blip>
              <a:srcRect b="0" l="0" r="0" t="0"/>
              <a:stretch/>
            </p:blipFill>
            <p:spPr>
              <a:xfrm>
                <a:off x="8712682" y="4783810"/>
                <a:ext cx="80822" cy="11206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758" name="Google Shape;3758;p96"/>
              <p:cNvSpPr/>
              <p:nvPr/>
            </p:nvSpPr>
            <p:spPr>
              <a:xfrm>
                <a:off x="8292845" y="4978907"/>
                <a:ext cx="624840" cy="136525"/>
              </a:xfrm>
              <a:custGeom>
                <a:rect b="b" l="l" r="r" t="t"/>
                <a:pathLst>
                  <a:path extrusionOk="0" h="136525" w="624840">
                    <a:moveTo>
                      <a:pt x="0" y="119633"/>
                    </a:moveTo>
                    <a:lnTo>
                      <a:pt x="11191" y="122848"/>
                    </a:lnTo>
                    <a:lnTo>
                      <a:pt x="22098" y="126491"/>
                    </a:lnTo>
                    <a:lnTo>
                      <a:pt x="33004" y="130135"/>
                    </a:lnTo>
                    <a:lnTo>
                      <a:pt x="44196" y="133349"/>
                    </a:lnTo>
                    <a:lnTo>
                      <a:pt x="58150" y="135600"/>
                    </a:lnTo>
                    <a:lnTo>
                      <a:pt x="72390" y="136493"/>
                    </a:lnTo>
                    <a:lnTo>
                      <a:pt x="86629" y="135814"/>
                    </a:lnTo>
                    <a:lnTo>
                      <a:pt x="134588" y="122110"/>
                    </a:lnTo>
                    <a:lnTo>
                      <a:pt x="166878" y="107441"/>
                    </a:lnTo>
                    <a:lnTo>
                      <a:pt x="183368" y="100012"/>
                    </a:lnTo>
                    <a:lnTo>
                      <a:pt x="199929" y="93154"/>
                    </a:lnTo>
                    <a:lnTo>
                      <a:pt x="216919" y="87725"/>
                    </a:lnTo>
                    <a:lnTo>
                      <a:pt x="234696" y="84581"/>
                    </a:lnTo>
                    <a:lnTo>
                      <a:pt x="247697" y="83784"/>
                    </a:lnTo>
                    <a:lnTo>
                      <a:pt x="260413" y="83915"/>
                    </a:lnTo>
                    <a:lnTo>
                      <a:pt x="300466" y="94880"/>
                    </a:lnTo>
                    <a:lnTo>
                      <a:pt x="342900" y="119633"/>
                    </a:lnTo>
                    <a:lnTo>
                      <a:pt x="347472" y="122681"/>
                    </a:lnTo>
                    <a:lnTo>
                      <a:pt x="349758" y="123443"/>
                    </a:lnTo>
                    <a:lnTo>
                      <a:pt x="351282" y="128015"/>
                    </a:lnTo>
                    <a:lnTo>
                      <a:pt x="351282" y="128777"/>
                    </a:lnTo>
                    <a:lnTo>
                      <a:pt x="346710" y="127253"/>
                    </a:lnTo>
                    <a:lnTo>
                      <a:pt x="346710" y="128015"/>
                    </a:lnTo>
                    <a:lnTo>
                      <a:pt x="345948" y="121919"/>
                    </a:lnTo>
                    <a:lnTo>
                      <a:pt x="346829" y="113561"/>
                    </a:lnTo>
                    <a:lnTo>
                      <a:pt x="381476" y="79819"/>
                    </a:lnTo>
                    <a:lnTo>
                      <a:pt x="428291" y="65936"/>
                    </a:lnTo>
                    <a:lnTo>
                      <a:pt x="476202" y="63793"/>
                    </a:lnTo>
                    <a:lnTo>
                      <a:pt x="499872" y="64007"/>
                    </a:lnTo>
                    <a:lnTo>
                      <a:pt x="514147" y="64007"/>
                    </a:lnTo>
                    <a:lnTo>
                      <a:pt x="528351" y="64007"/>
                    </a:lnTo>
                    <a:lnTo>
                      <a:pt x="542413" y="64007"/>
                    </a:lnTo>
                    <a:lnTo>
                      <a:pt x="556260" y="64007"/>
                    </a:lnTo>
                    <a:lnTo>
                      <a:pt x="594360" y="57911"/>
                    </a:lnTo>
                    <a:lnTo>
                      <a:pt x="622303" y="28753"/>
                    </a:lnTo>
                    <a:lnTo>
                      <a:pt x="624363" y="21812"/>
                    </a:lnTo>
                    <a:lnTo>
                      <a:pt x="623994" y="15013"/>
                    </a:lnTo>
                    <a:lnTo>
                      <a:pt x="620268" y="9143"/>
                    </a:lnTo>
                    <a:lnTo>
                      <a:pt x="611124" y="3809"/>
                    </a:lnTo>
                    <a:lnTo>
                      <a:pt x="607314" y="2285"/>
                    </a:lnTo>
                    <a:lnTo>
                      <a:pt x="600456" y="0"/>
                    </a:lnTo>
                  </a:path>
                </a:pathLst>
              </a:custGeom>
              <a:noFill/>
              <a:ln cap="flat" cmpd="sng" w="2290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59" name="Google Shape;3759;p96"/>
              <p:cNvSpPr/>
              <p:nvPr/>
            </p:nvSpPr>
            <p:spPr>
              <a:xfrm>
                <a:off x="8284463" y="5016245"/>
                <a:ext cx="239395" cy="22225"/>
              </a:xfrm>
              <a:custGeom>
                <a:rect b="b" l="l" r="r" t="t"/>
                <a:pathLst>
                  <a:path extrusionOk="0" h="22225" w="239395">
                    <a:moveTo>
                      <a:pt x="0" y="22098"/>
                    </a:moveTo>
                    <a:lnTo>
                      <a:pt x="14989" y="19776"/>
                    </a:lnTo>
                    <a:lnTo>
                      <a:pt x="30194" y="18383"/>
                    </a:lnTo>
                    <a:lnTo>
                      <a:pt x="45541" y="17704"/>
                    </a:lnTo>
                    <a:lnTo>
                      <a:pt x="60960" y="17526"/>
                    </a:lnTo>
                    <a:lnTo>
                      <a:pt x="85522" y="16728"/>
                    </a:lnTo>
                    <a:lnTo>
                      <a:pt x="134362" y="15704"/>
                    </a:lnTo>
                    <a:lnTo>
                      <a:pt x="177224" y="12727"/>
                    </a:lnTo>
                    <a:lnTo>
                      <a:pt x="232410" y="5334"/>
                    </a:lnTo>
                    <a:lnTo>
                      <a:pt x="234696" y="4572"/>
                    </a:lnTo>
                    <a:lnTo>
                      <a:pt x="237744" y="3810"/>
                    </a:lnTo>
                    <a:lnTo>
                      <a:pt x="239268" y="3810"/>
                    </a:lnTo>
                    <a:lnTo>
                      <a:pt x="236220" y="3048"/>
                    </a:lnTo>
                    <a:lnTo>
                      <a:pt x="234696" y="2286"/>
                    </a:lnTo>
                    <a:lnTo>
                      <a:pt x="231647" y="1524"/>
                    </a:lnTo>
                    <a:lnTo>
                      <a:pt x="230886" y="762"/>
                    </a:lnTo>
                    <a:lnTo>
                      <a:pt x="229361" y="762"/>
                    </a:lnTo>
                    <a:lnTo>
                      <a:pt x="227838" y="0"/>
                    </a:lnTo>
                  </a:path>
                </a:pathLst>
              </a:custGeom>
              <a:noFill/>
              <a:ln cap="flat" cmpd="sng" w="2290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60" name="Google Shape;3760;p96"/>
              <p:cNvSpPr/>
              <p:nvPr/>
            </p:nvSpPr>
            <p:spPr>
              <a:xfrm>
                <a:off x="8869680" y="4898897"/>
                <a:ext cx="115570" cy="14604"/>
              </a:xfrm>
              <a:custGeom>
                <a:rect b="b" l="l" r="r" t="t"/>
                <a:pathLst>
                  <a:path extrusionOk="0" h="14604" w="115570">
                    <a:moveTo>
                      <a:pt x="0" y="0"/>
                    </a:moveTo>
                    <a:lnTo>
                      <a:pt x="37707" y="14132"/>
                    </a:lnTo>
                    <a:lnTo>
                      <a:pt x="47910" y="14192"/>
                    </a:lnTo>
                    <a:lnTo>
                      <a:pt x="57971" y="13823"/>
                    </a:lnTo>
                    <a:lnTo>
                      <a:pt x="67818" y="12954"/>
                    </a:lnTo>
                    <a:lnTo>
                      <a:pt x="76152" y="11715"/>
                    </a:lnTo>
                    <a:lnTo>
                      <a:pt x="84201" y="10477"/>
                    </a:lnTo>
                    <a:lnTo>
                      <a:pt x="92249" y="9525"/>
                    </a:lnTo>
                    <a:lnTo>
                      <a:pt x="100584" y="9144"/>
                    </a:lnTo>
                    <a:lnTo>
                      <a:pt x="107442" y="8382"/>
                    </a:lnTo>
                    <a:lnTo>
                      <a:pt x="108204" y="9144"/>
                    </a:lnTo>
                    <a:lnTo>
                      <a:pt x="115062" y="4572"/>
                    </a:lnTo>
                  </a:path>
                </a:pathLst>
              </a:custGeom>
              <a:noFill/>
              <a:ln cap="flat" cmpd="sng" w="2290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3761" name="Google Shape;3761;p96"/>
              <p:cNvPicPr preferRelativeResize="0"/>
              <p:nvPr/>
            </p:nvPicPr>
            <p:blipFill rotWithShape="1">
              <a:blip r:embed="rId43">
                <a:alphaModFix/>
              </a:blip>
              <a:srcRect b="0" l="0" r="0" t="0"/>
              <a:stretch/>
            </p:blipFill>
            <p:spPr>
              <a:xfrm>
                <a:off x="8870321" y="4617932"/>
                <a:ext cx="144926" cy="2467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762" name="Google Shape;3762;p96"/>
              <p:cNvSpPr/>
              <p:nvPr/>
            </p:nvSpPr>
            <p:spPr>
              <a:xfrm>
                <a:off x="9029700" y="4542281"/>
                <a:ext cx="81915" cy="363854"/>
              </a:xfrm>
              <a:custGeom>
                <a:rect b="b" l="l" r="r" t="t"/>
                <a:pathLst>
                  <a:path extrusionOk="0" h="363854" w="81915">
                    <a:moveTo>
                      <a:pt x="0" y="0"/>
                    </a:moveTo>
                    <a:lnTo>
                      <a:pt x="40386" y="32003"/>
                    </a:lnTo>
                    <a:lnTo>
                      <a:pt x="61722" y="78962"/>
                    </a:lnTo>
                    <a:lnTo>
                      <a:pt x="73914" y="128777"/>
                    </a:lnTo>
                    <a:lnTo>
                      <a:pt x="80772" y="184499"/>
                    </a:lnTo>
                    <a:lnTo>
                      <a:pt x="81843" y="213109"/>
                    </a:lnTo>
                    <a:lnTo>
                      <a:pt x="80772" y="240792"/>
                    </a:lnTo>
                    <a:lnTo>
                      <a:pt x="69246" y="286702"/>
                    </a:lnTo>
                    <a:lnTo>
                      <a:pt x="48006" y="329184"/>
                    </a:lnTo>
                    <a:lnTo>
                      <a:pt x="22074" y="356830"/>
                    </a:lnTo>
                    <a:lnTo>
                      <a:pt x="9906" y="363474"/>
                    </a:lnTo>
                  </a:path>
                </a:pathLst>
              </a:custGeom>
              <a:noFill/>
              <a:ln cap="flat" cmpd="sng" w="2290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3763" name="Google Shape;3763;p96"/>
            <p:cNvPicPr preferRelativeResize="0"/>
            <p:nvPr/>
          </p:nvPicPr>
          <p:blipFill rotWithShape="1">
            <a:blip r:embed="rId44">
              <a:alphaModFix/>
            </a:blip>
            <a:srcRect b="0" l="0" r="0" t="0"/>
            <a:stretch/>
          </p:blipFill>
          <p:spPr>
            <a:xfrm>
              <a:off x="9223222" y="4729708"/>
              <a:ext cx="102920" cy="10063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64" name="Google Shape;3764;p96"/>
            <p:cNvPicPr preferRelativeResize="0"/>
            <p:nvPr/>
          </p:nvPicPr>
          <p:blipFill rotWithShape="1">
            <a:blip r:embed="rId45">
              <a:alphaModFix/>
            </a:blip>
            <a:srcRect b="0" l="0" r="0" t="0"/>
            <a:stretch/>
          </p:blipFill>
          <p:spPr>
            <a:xfrm>
              <a:off x="9387576" y="4518824"/>
              <a:ext cx="221268" cy="27341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765" name="Google Shape;3765;p96"/>
            <p:cNvSpPr/>
            <p:nvPr/>
          </p:nvSpPr>
          <p:spPr>
            <a:xfrm>
              <a:off x="9364980" y="4871465"/>
              <a:ext cx="109854" cy="7620"/>
            </a:xfrm>
            <a:custGeom>
              <a:rect b="b" l="l" r="r" t="t"/>
              <a:pathLst>
                <a:path extrusionOk="0" h="7620" w="109854">
                  <a:moveTo>
                    <a:pt x="0" y="6857"/>
                  </a:moveTo>
                  <a:lnTo>
                    <a:pt x="10977" y="7298"/>
                  </a:lnTo>
                  <a:lnTo>
                    <a:pt x="22097" y="7524"/>
                  </a:lnTo>
                  <a:lnTo>
                    <a:pt x="33218" y="7608"/>
                  </a:lnTo>
                  <a:lnTo>
                    <a:pt x="44196" y="7619"/>
                  </a:lnTo>
                  <a:lnTo>
                    <a:pt x="55745" y="7619"/>
                  </a:lnTo>
                  <a:lnTo>
                    <a:pt x="67437" y="7619"/>
                  </a:lnTo>
                  <a:lnTo>
                    <a:pt x="79128" y="7619"/>
                  </a:lnTo>
                  <a:lnTo>
                    <a:pt x="90678" y="7619"/>
                  </a:lnTo>
                  <a:lnTo>
                    <a:pt x="96774" y="7619"/>
                  </a:lnTo>
                  <a:lnTo>
                    <a:pt x="103632" y="7619"/>
                  </a:lnTo>
                  <a:lnTo>
                    <a:pt x="109728" y="7619"/>
                  </a:lnTo>
                  <a:lnTo>
                    <a:pt x="107442" y="6095"/>
                  </a:lnTo>
                  <a:lnTo>
                    <a:pt x="103632" y="5333"/>
                  </a:lnTo>
                  <a:lnTo>
                    <a:pt x="101346" y="4571"/>
                  </a:lnTo>
                  <a:lnTo>
                    <a:pt x="96774" y="2285"/>
                  </a:lnTo>
                  <a:lnTo>
                    <a:pt x="96012" y="1523"/>
                  </a:lnTo>
                  <a:lnTo>
                    <a:pt x="92964" y="0"/>
                  </a:lnTo>
                </a:path>
              </a:pathLst>
            </a:custGeom>
            <a:noFill/>
            <a:ln cap="flat" cmpd="sng" w="22900">
              <a:solidFill>
                <a:srgbClr val="3366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6" name="Google Shape;3766;p96"/>
            <p:cNvSpPr/>
            <p:nvPr/>
          </p:nvSpPr>
          <p:spPr>
            <a:xfrm>
              <a:off x="7417927" y="5638038"/>
              <a:ext cx="562609" cy="48260"/>
            </a:xfrm>
            <a:custGeom>
              <a:rect b="b" l="l" r="r" t="t"/>
              <a:pathLst>
                <a:path extrusionOk="0" h="48260" w="562609">
                  <a:moveTo>
                    <a:pt x="1666" y="48005"/>
                  </a:moveTo>
                  <a:lnTo>
                    <a:pt x="0" y="47863"/>
                  </a:lnTo>
                  <a:lnTo>
                    <a:pt x="4333" y="47434"/>
                  </a:lnTo>
                  <a:lnTo>
                    <a:pt x="11525" y="46720"/>
                  </a:lnTo>
                  <a:lnTo>
                    <a:pt x="67579" y="41624"/>
                  </a:lnTo>
                  <a:lnTo>
                    <a:pt x="116728" y="38099"/>
                  </a:lnTo>
                  <a:lnTo>
                    <a:pt x="171135" y="33857"/>
                  </a:lnTo>
                  <a:lnTo>
                    <a:pt x="225542" y="30126"/>
                  </a:lnTo>
                  <a:lnTo>
                    <a:pt x="279949" y="26688"/>
                  </a:lnTo>
                  <a:lnTo>
                    <a:pt x="334356" y="23323"/>
                  </a:lnTo>
                  <a:lnTo>
                    <a:pt x="388762" y="19811"/>
                  </a:lnTo>
                  <a:lnTo>
                    <a:pt x="425910" y="17656"/>
                  </a:lnTo>
                  <a:lnTo>
                    <a:pt x="463057" y="15716"/>
                  </a:lnTo>
                  <a:lnTo>
                    <a:pt x="500205" y="13918"/>
                  </a:lnTo>
                  <a:lnTo>
                    <a:pt x="537352" y="12191"/>
                  </a:lnTo>
                  <a:lnTo>
                    <a:pt x="545734" y="11429"/>
                  </a:lnTo>
                  <a:lnTo>
                    <a:pt x="554116" y="11429"/>
                  </a:lnTo>
                  <a:lnTo>
                    <a:pt x="562498" y="11429"/>
                  </a:lnTo>
                  <a:lnTo>
                    <a:pt x="560212" y="11429"/>
                  </a:lnTo>
                  <a:lnTo>
                    <a:pt x="562498" y="11429"/>
                  </a:lnTo>
                  <a:lnTo>
                    <a:pt x="560212" y="11429"/>
                  </a:lnTo>
                  <a:lnTo>
                    <a:pt x="551949" y="10179"/>
                  </a:lnTo>
                  <a:lnTo>
                    <a:pt x="544972" y="8286"/>
                  </a:lnTo>
                  <a:lnTo>
                    <a:pt x="538567" y="5107"/>
                  </a:lnTo>
                  <a:lnTo>
                    <a:pt x="532018" y="0"/>
                  </a:lnTo>
                </a:path>
              </a:pathLst>
            </a:custGeom>
            <a:noFill/>
            <a:ln cap="flat" cmpd="sng" w="22900">
              <a:solidFill>
                <a:srgbClr val="3366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767" name="Google Shape;3767;p96"/>
            <p:cNvGrpSpPr/>
            <p:nvPr/>
          </p:nvGrpSpPr>
          <p:grpSpPr>
            <a:xfrm>
              <a:off x="8058281" y="5459087"/>
              <a:ext cx="245745" cy="289560"/>
              <a:chOff x="8058281" y="5459087"/>
              <a:chExt cx="245745" cy="289560"/>
            </a:xfrm>
          </p:grpSpPr>
          <p:sp>
            <p:nvSpPr>
              <p:cNvPr id="3768" name="Google Shape;3768;p96"/>
              <p:cNvSpPr/>
              <p:nvPr/>
            </p:nvSpPr>
            <p:spPr>
              <a:xfrm>
                <a:off x="8151114" y="5539740"/>
                <a:ext cx="17145" cy="115570"/>
              </a:xfrm>
              <a:custGeom>
                <a:rect b="b" l="l" r="r" t="t"/>
                <a:pathLst>
                  <a:path extrusionOk="0" h="115570" w="17145">
                    <a:moveTo>
                      <a:pt x="0" y="0"/>
                    </a:moveTo>
                    <a:lnTo>
                      <a:pt x="476" y="13263"/>
                    </a:lnTo>
                    <a:lnTo>
                      <a:pt x="952" y="26669"/>
                    </a:lnTo>
                    <a:lnTo>
                      <a:pt x="1714" y="40076"/>
                    </a:lnTo>
                    <a:lnTo>
                      <a:pt x="9477" y="84200"/>
                    </a:lnTo>
                    <a:lnTo>
                      <a:pt x="12192" y="94487"/>
                    </a:lnTo>
                    <a:lnTo>
                      <a:pt x="13858" y="101453"/>
                    </a:lnTo>
                    <a:lnTo>
                      <a:pt x="15811" y="109632"/>
                    </a:lnTo>
                    <a:lnTo>
                      <a:pt x="16906" y="115383"/>
                    </a:lnTo>
                    <a:lnTo>
                      <a:pt x="16002" y="115061"/>
                    </a:lnTo>
                    <a:lnTo>
                      <a:pt x="15240" y="112775"/>
                    </a:lnTo>
                    <a:lnTo>
                      <a:pt x="16002" y="113537"/>
                    </a:lnTo>
                    <a:lnTo>
                      <a:pt x="15240" y="111251"/>
                    </a:lnTo>
                  </a:path>
                </a:pathLst>
              </a:custGeom>
              <a:noFill/>
              <a:ln cap="flat" cmpd="sng" w="2290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69" name="Google Shape;3769;p96"/>
              <p:cNvSpPr/>
              <p:nvPr/>
            </p:nvSpPr>
            <p:spPr>
              <a:xfrm>
                <a:off x="8058281" y="5459087"/>
                <a:ext cx="245745" cy="289560"/>
              </a:xfrm>
              <a:custGeom>
                <a:rect b="b" l="l" r="r" t="t"/>
                <a:pathLst>
                  <a:path extrusionOk="0" h="289560" w="245745">
                    <a:moveTo>
                      <a:pt x="162175" y="21978"/>
                    </a:moveTo>
                    <a:lnTo>
                      <a:pt x="117217" y="642"/>
                    </a:lnTo>
                    <a:lnTo>
                      <a:pt x="103000" y="0"/>
                    </a:lnTo>
                    <a:lnTo>
                      <a:pt x="89785" y="1785"/>
                    </a:lnTo>
                    <a:lnTo>
                      <a:pt x="47684" y="30349"/>
                    </a:lnTo>
                    <a:lnTo>
                      <a:pt x="23491" y="69758"/>
                    </a:lnTo>
                    <a:lnTo>
                      <a:pt x="7500" y="115859"/>
                    </a:lnTo>
                    <a:lnTo>
                      <a:pt x="0" y="168366"/>
                    </a:lnTo>
                    <a:lnTo>
                      <a:pt x="1393" y="194190"/>
                    </a:lnTo>
                    <a:lnTo>
                      <a:pt x="14632" y="233624"/>
                    </a:lnTo>
                    <a:lnTo>
                      <a:pt x="41017" y="265056"/>
                    </a:lnTo>
                    <a:lnTo>
                      <a:pt x="83022" y="285916"/>
                    </a:lnTo>
                    <a:lnTo>
                      <a:pt x="106703" y="289381"/>
                    </a:lnTo>
                    <a:lnTo>
                      <a:pt x="130171" y="287916"/>
                    </a:lnTo>
                    <a:lnTo>
                      <a:pt x="168842" y="272867"/>
                    </a:lnTo>
                    <a:lnTo>
                      <a:pt x="201799" y="247530"/>
                    </a:lnTo>
                    <a:lnTo>
                      <a:pt x="225040" y="214383"/>
                    </a:lnTo>
                    <a:lnTo>
                      <a:pt x="239137" y="176664"/>
                    </a:lnTo>
                    <a:lnTo>
                      <a:pt x="245233" y="133135"/>
                    </a:lnTo>
                    <a:lnTo>
                      <a:pt x="245566" y="110763"/>
                    </a:lnTo>
                    <a:lnTo>
                      <a:pt x="244471" y="89034"/>
                    </a:lnTo>
                    <a:lnTo>
                      <a:pt x="229683" y="38671"/>
                    </a:lnTo>
                    <a:lnTo>
                      <a:pt x="192369" y="10167"/>
                    </a:lnTo>
                    <a:lnTo>
                      <a:pt x="144506" y="7024"/>
                    </a:lnTo>
                    <a:lnTo>
                      <a:pt x="111263" y="10167"/>
                    </a:lnTo>
                    <a:lnTo>
                      <a:pt x="94357" y="11310"/>
                    </a:lnTo>
                    <a:lnTo>
                      <a:pt x="90547" y="11310"/>
                    </a:lnTo>
                    <a:lnTo>
                      <a:pt x="86737" y="11310"/>
                    </a:lnTo>
                    <a:lnTo>
                      <a:pt x="82927" y="11310"/>
                    </a:lnTo>
                  </a:path>
                </a:pathLst>
              </a:custGeom>
              <a:noFill/>
              <a:ln cap="flat" cmpd="sng" w="2290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770" name="Google Shape;3770;p96"/>
            <p:cNvGrpSpPr/>
            <p:nvPr/>
          </p:nvGrpSpPr>
          <p:grpSpPr>
            <a:xfrm>
              <a:off x="8559520" y="5124424"/>
              <a:ext cx="573074" cy="304088"/>
              <a:chOff x="8559520" y="5124424"/>
              <a:chExt cx="573074" cy="304088"/>
            </a:xfrm>
          </p:grpSpPr>
          <p:pic>
            <p:nvPicPr>
              <p:cNvPr id="3771" name="Google Shape;3771;p96"/>
              <p:cNvPicPr preferRelativeResize="0"/>
              <p:nvPr/>
            </p:nvPicPr>
            <p:blipFill rotWithShape="1">
              <a:blip r:embed="rId46">
                <a:alphaModFix/>
              </a:blip>
              <a:srcRect b="0" l="0" r="0" t="0"/>
              <a:stretch/>
            </p:blipFill>
            <p:spPr>
              <a:xfrm>
                <a:off x="8559520" y="5237200"/>
                <a:ext cx="199218" cy="191312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772" name="Google Shape;3772;p96"/>
              <p:cNvSpPr/>
              <p:nvPr/>
            </p:nvSpPr>
            <p:spPr>
              <a:xfrm>
                <a:off x="8792992" y="5337047"/>
                <a:ext cx="34290" cy="62229"/>
              </a:xfrm>
              <a:custGeom>
                <a:rect b="b" l="l" r="r" t="t"/>
                <a:pathLst>
                  <a:path extrusionOk="0" h="62229" w="34290">
                    <a:moveTo>
                      <a:pt x="3536" y="15239"/>
                    </a:moveTo>
                    <a:lnTo>
                      <a:pt x="1690" y="23717"/>
                    </a:lnTo>
                    <a:lnTo>
                      <a:pt x="202" y="32765"/>
                    </a:lnTo>
                    <a:lnTo>
                      <a:pt x="0" y="41814"/>
                    </a:lnTo>
                    <a:lnTo>
                      <a:pt x="2012" y="50291"/>
                    </a:lnTo>
                    <a:lnTo>
                      <a:pt x="5822" y="58673"/>
                    </a:lnTo>
                    <a:lnTo>
                      <a:pt x="10394" y="60959"/>
                    </a:lnTo>
                    <a:lnTo>
                      <a:pt x="18776" y="61721"/>
                    </a:lnTo>
                    <a:lnTo>
                      <a:pt x="27920" y="61721"/>
                    </a:lnTo>
                    <a:lnTo>
                      <a:pt x="32492" y="51815"/>
                    </a:lnTo>
                    <a:lnTo>
                      <a:pt x="33254" y="43433"/>
                    </a:lnTo>
                    <a:lnTo>
                      <a:pt x="33789" y="35468"/>
                    </a:lnTo>
                    <a:lnTo>
                      <a:pt x="32968" y="27717"/>
                    </a:lnTo>
                    <a:lnTo>
                      <a:pt x="30575" y="20395"/>
                    </a:lnTo>
                    <a:lnTo>
                      <a:pt x="26396" y="13715"/>
                    </a:lnTo>
                    <a:lnTo>
                      <a:pt x="21824" y="8381"/>
                    </a:lnTo>
                    <a:lnTo>
                      <a:pt x="12680" y="7619"/>
                    </a:lnTo>
                    <a:lnTo>
                      <a:pt x="8870" y="3047"/>
                    </a:lnTo>
                    <a:lnTo>
                      <a:pt x="8108" y="2285"/>
                    </a:lnTo>
                    <a:lnTo>
                      <a:pt x="7346" y="1523"/>
                    </a:lnTo>
                    <a:lnTo>
                      <a:pt x="8108" y="0"/>
                    </a:lnTo>
                  </a:path>
                </a:pathLst>
              </a:custGeom>
              <a:noFill/>
              <a:ln cap="flat" cmpd="sng" w="2290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3773" name="Google Shape;3773;p96"/>
              <p:cNvPicPr preferRelativeResize="0"/>
              <p:nvPr/>
            </p:nvPicPr>
            <p:blipFill rotWithShape="1">
              <a:blip r:embed="rId47">
                <a:alphaModFix/>
              </a:blip>
              <a:srcRect b="0" l="0" r="0" t="0"/>
              <a:stretch/>
            </p:blipFill>
            <p:spPr>
              <a:xfrm>
                <a:off x="8860010" y="5124424"/>
                <a:ext cx="272584" cy="27665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3774" name="Google Shape;3774;p96"/>
            <p:cNvGrpSpPr/>
            <p:nvPr/>
          </p:nvGrpSpPr>
          <p:grpSpPr>
            <a:xfrm>
              <a:off x="9262084" y="5018697"/>
              <a:ext cx="389432" cy="286372"/>
              <a:chOff x="9262084" y="5018697"/>
              <a:chExt cx="389432" cy="286372"/>
            </a:xfrm>
          </p:grpSpPr>
          <p:pic>
            <p:nvPicPr>
              <p:cNvPr id="3775" name="Google Shape;3775;p96"/>
              <p:cNvPicPr preferRelativeResize="0"/>
              <p:nvPr/>
            </p:nvPicPr>
            <p:blipFill rotWithShape="1">
              <a:blip r:embed="rId48">
                <a:alphaModFix/>
              </a:blip>
              <a:srcRect b="0" l="0" r="0" t="0"/>
              <a:stretch/>
            </p:blipFill>
            <p:spPr>
              <a:xfrm>
                <a:off x="9262084" y="5156238"/>
                <a:ext cx="110540" cy="14883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776" name="Google Shape;3776;p96"/>
              <p:cNvPicPr preferRelativeResize="0"/>
              <p:nvPr/>
            </p:nvPicPr>
            <p:blipFill rotWithShape="1">
              <a:blip r:embed="rId49">
                <a:alphaModFix/>
              </a:blip>
              <a:srcRect b="0" l="0" r="0" t="0"/>
              <a:stretch/>
            </p:blipFill>
            <p:spPr>
              <a:xfrm>
                <a:off x="9403054" y="5018697"/>
                <a:ext cx="248462" cy="25360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3777" name="Google Shape;3777;p96"/>
            <p:cNvSpPr/>
            <p:nvPr/>
          </p:nvSpPr>
          <p:spPr>
            <a:xfrm>
              <a:off x="8691371" y="5436870"/>
              <a:ext cx="239395" cy="62864"/>
            </a:xfrm>
            <a:custGeom>
              <a:rect b="b" l="l" r="r" t="t"/>
              <a:pathLst>
                <a:path extrusionOk="0" h="62864" w="239395">
                  <a:moveTo>
                    <a:pt x="0" y="36575"/>
                  </a:moveTo>
                  <a:lnTo>
                    <a:pt x="23836" y="62424"/>
                  </a:lnTo>
                  <a:lnTo>
                    <a:pt x="33147" y="62388"/>
                  </a:lnTo>
                  <a:lnTo>
                    <a:pt x="76866" y="46958"/>
                  </a:lnTo>
                  <a:lnTo>
                    <a:pt x="89523" y="40135"/>
                  </a:lnTo>
                  <a:lnTo>
                    <a:pt x="102107" y="33527"/>
                  </a:lnTo>
                  <a:lnTo>
                    <a:pt x="140208" y="19811"/>
                  </a:lnTo>
                  <a:lnTo>
                    <a:pt x="148590" y="19049"/>
                  </a:lnTo>
                  <a:lnTo>
                    <a:pt x="153162" y="19811"/>
                  </a:lnTo>
                  <a:lnTo>
                    <a:pt x="157734" y="27431"/>
                  </a:lnTo>
                  <a:lnTo>
                    <a:pt x="161544" y="32003"/>
                  </a:lnTo>
                  <a:lnTo>
                    <a:pt x="163830" y="38099"/>
                  </a:lnTo>
                  <a:lnTo>
                    <a:pt x="164592" y="43433"/>
                  </a:lnTo>
                  <a:lnTo>
                    <a:pt x="164592" y="44195"/>
                  </a:lnTo>
                  <a:lnTo>
                    <a:pt x="166116" y="41909"/>
                  </a:lnTo>
                  <a:lnTo>
                    <a:pt x="169164" y="37337"/>
                  </a:lnTo>
                  <a:lnTo>
                    <a:pt x="171450" y="34289"/>
                  </a:lnTo>
                  <a:lnTo>
                    <a:pt x="175260" y="27431"/>
                  </a:lnTo>
                  <a:lnTo>
                    <a:pt x="181356" y="19811"/>
                  </a:lnTo>
                  <a:lnTo>
                    <a:pt x="188976" y="16763"/>
                  </a:lnTo>
                  <a:lnTo>
                    <a:pt x="192786" y="14477"/>
                  </a:lnTo>
                  <a:lnTo>
                    <a:pt x="200406" y="14477"/>
                  </a:lnTo>
                  <a:lnTo>
                    <a:pt x="204215" y="16763"/>
                  </a:lnTo>
                  <a:lnTo>
                    <a:pt x="208788" y="20573"/>
                  </a:lnTo>
                  <a:lnTo>
                    <a:pt x="212597" y="25907"/>
                  </a:lnTo>
                  <a:lnTo>
                    <a:pt x="218694" y="27431"/>
                  </a:lnTo>
                  <a:lnTo>
                    <a:pt x="225552" y="28955"/>
                  </a:lnTo>
                  <a:lnTo>
                    <a:pt x="230886" y="27431"/>
                  </a:lnTo>
                  <a:lnTo>
                    <a:pt x="235458" y="22859"/>
                  </a:lnTo>
                  <a:lnTo>
                    <a:pt x="239268" y="19049"/>
                  </a:lnTo>
                  <a:lnTo>
                    <a:pt x="239268" y="14477"/>
                  </a:lnTo>
                  <a:lnTo>
                    <a:pt x="239268" y="9143"/>
                  </a:lnTo>
                  <a:lnTo>
                    <a:pt x="239268" y="6095"/>
                  </a:lnTo>
                  <a:lnTo>
                    <a:pt x="239268" y="3047"/>
                  </a:lnTo>
                  <a:lnTo>
                    <a:pt x="239268" y="0"/>
                  </a:lnTo>
                </a:path>
              </a:pathLst>
            </a:custGeom>
            <a:noFill/>
            <a:ln cap="flat" cmpd="sng" w="22900">
              <a:solidFill>
                <a:srgbClr val="3366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781" name="Shape 3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82" name="Google Shape;3782;p97"/>
          <p:cNvGrpSpPr/>
          <p:nvPr/>
        </p:nvGrpSpPr>
        <p:grpSpPr>
          <a:xfrm>
            <a:off x="2025579" y="453790"/>
            <a:ext cx="6010191" cy="3933182"/>
            <a:chOff x="4709731" y="2124430"/>
            <a:chExt cx="4147820" cy="3657753"/>
          </a:xfrm>
        </p:grpSpPr>
        <p:grpSp>
          <p:nvGrpSpPr>
            <p:cNvPr id="3783" name="Google Shape;3783;p97"/>
            <p:cNvGrpSpPr/>
            <p:nvPr/>
          </p:nvGrpSpPr>
          <p:grpSpPr>
            <a:xfrm>
              <a:off x="4808397" y="2467330"/>
              <a:ext cx="365837" cy="220268"/>
              <a:chOff x="4808397" y="2467330"/>
              <a:chExt cx="365837" cy="220268"/>
            </a:xfrm>
          </p:grpSpPr>
          <p:pic>
            <p:nvPicPr>
              <p:cNvPr id="3784" name="Google Shape;3784;p97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4808397" y="2467330"/>
                <a:ext cx="322936" cy="22026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785" name="Google Shape;3785;p97"/>
              <p:cNvSpPr/>
              <p:nvPr/>
            </p:nvSpPr>
            <p:spPr>
              <a:xfrm>
                <a:off x="5164074" y="2572511"/>
                <a:ext cx="10160" cy="90805"/>
              </a:xfrm>
              <a:custGeom>
                <a:rect b="b" l="l" r="r" t="t"/>
                <a:pathLst>
                  <a:path extrusionOk="0" h="90805" w="10160">
                    <a:moveTo>
                      <a:pt x="0" y="0"/>
                    </a:moveTo>
                    <a:lnTo>
                      <a:pt x="1393" y="9929"/>
                    </a:lnTo>
                    <a:lnTo>
                      <a:pt x="3143" y="19430"/>
                    </a:lnTo>
                    <a:lnTo>
                      <a:pt x="5036" y="28932"/>
                    </a:lnTo>
                    <a:lnTo>
                      <a:pt x="6858" y="38862"/>
                    </a:lnTo>
                    <a:lnTo>
                      <a:pt x="9906" y="80772"/>
                    </a:lnTo>
                    <a:lnTo>
                      <a:pt x="9906" y="85344"/>
                    </a:lnTo>
                    <a:lnTo>
                      <a:pt x="9906" y="90678"/>
                    </a:lnTo>
                  </a:path>
                </a:pathLst>
              </a:custGeom>
              <a:noFill/>
              <a:ln cap="flat" cmpd="sng" w="2290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3786" name="Google Shape;3786;p9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999456" y="2199106"/>
              <a:ext cx="112064" cy="10977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87" name="Google Shape;3787;p97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5286754" y="2321788"/>
              <a:ext cx="195098" cy="252272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788" name="Google Shape;3788;p97"/>
            <p:cNvGrpSpPr/>
            <p:nvPr/>
          </p:nvGrpSpPr>
          <p:grpSpPr>
            <a:xfrm>
              <a:off x="5931408" y="2452878"/>
              <a:ext cx="81660" cy="70612"/>
              <a:chOff x="5931408" y="2452878"/>
              <a:chExt cx="81660" cy="70612"/>
            </a:xfrm>
          </p:grpSpPr>
          <p:sp>
            <p:nvSpPr>
              <p:cNvPr id="3789" name="Google Shape;3789;p97"/>
              <p:cNvSpPr/>
              <p:nvPr/>
            </p:nvSpPr>
            <p:spPr>
              <a:xfrm>
                <a:off x="5931408" y="2452878"/>
                <a:ext cx="71754" cy="7619"/>
              </a:xfrm>
              <a:custGeom>
                <a:rect b="b" l="l" r="r" t="t"/>
                <a:pathLst>
                  <a:path extrusionOk="0" h="7619" w="71754">
                    <a:moveTo>
                      <a:pt x="0" y="6096"/>
                    </a:moveTo>
                    <a:lnTo>
                      <a:pt x="12834" y="7227"/>
                    </a:lnTo>
                    <a:lnTo>
                      <a:pt x="23812" y="7143"/>
                    </a:lnTo>
                    <a:lnTo>
                      <a:pt x="34504" y="5774"/>
                    </a:lnTo>
                    <a:lnTo>
                      <a:pt x="46482" y="3048"/>
                    </a:lnTo>
                    <a:lnTo>
                      <a:pt x="54864" y="1524"/>
                    </a:lnTo>
                    <a:lnTo>
                      <a:pt x="62484" y="0"/>
                    </a:lnTo>
                    <a:lnTo>
                      <a:pt x="71628" y="0"/>
                    </a:lnTo>
                  </a:path>
                </a:pathLst>
              </a:custGeom>
              <a:noFill/>
              <a:ln cap="flat" cmpd="sng" w="2290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90" name="Google Shape;3790;p97"/>
              <p:cNvSpPr/>
              <p:nvPr/>
            </p:nvSpPr>
            <p:spPr>
              <a:xfrm>
                <a:off x="5960364" y="2518410"/>
                <a:ext cx="52704" cy="5080"/>
              </a:xfrm>
              <a:custGeom>
                <a:rect b="b" l="l" r="r" t="t"/>
                <a:pathLst>
                  <a:path extrusionOk="0" h="5080" w="52704">
                    <a:moveTo>
                      <a:pt x="0" y="0"/>
                    </a:moveTo>
                    <a:lnTo>
                      <a:pt x="10346" y="3488"/>
                    </a:lnTo>
                    <a:lnTo>
                      <a:pt x="18764" y="5048"/>
                    </a:lnTo>
                    <a:lnTo>
                      <a:pt x="27324" y="5036"/>
                    </a:lnTo>
                    <a:lnTo>
                      <a:pt x="38100" y="3809"/>
                    </a:lnTo>
                    <a:lnTo>
                      <a:pt x="43434" y="3047"/>
                    </a:lnTo>
                    <a:lnTo>
                      <a:pt x="48006" y="2285"/>
                    </a:lnTo>
                    <a:lnTo>
                      <a:pt x="52577" y="761"/>
                    </a:lnTo>
                  </a:path>
                </a:pathLst>
              </a:custGeom>
              <a:noFill/>
              <a:ln cap="flat" cmpd="sng" w="2290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791" name="Google Shape;3791;p97"/>
            <p:cNvGrpSpPr/>
            <p:nvPr/>
          </p:nvGrpSpPr>
          <p:grpSpPr>
            <a:xfrm>
              <a:off x="6448210" y="2376678"/>
              <a:ext cx="339710" cy="342900"/>
              <a:chOff x="6448210" y="2376678"/>
              <a:chExt cx="339710" cy="342900"/>
            </a:xfrm>
          </p:grpSpPr>
          <p:sp>
            <p:nvSpPr>
              <p:cNvPr id="3792" name="Google Shape;3792;p97"/>
              <p:cNvSpPr/>
              <p:nvPr/>
            </p:nvSpPr>
            <p:spPr>
              <a:xfrm>
                <a:off x="6448210" y="2376678"/>
                <a:ext cx="193040" cy="342900"/>
              </a:xfrm>
              <a:custGeom>
                <a:rect b="b" l="l" r="r" t="t"/>
                <a:pathLst>
                  <a:path extrusionOk="0" h="342900" w="193040">
                    <a:moveTo>
                      <a:pt x="71461" y="0"/>
                    </a:moveTo>
                    <a:lnTo>
                      <a:pt x="37933" y="25908"/>
                    </a:lnTo>
                    <a:lnTo>
                      <a:pt x="21359" y="69627"/>
                    </a:lnTo>
                    <a:lnTo>
                      <a:pt x="10501" y="115062"/>
                    </a:lnTo>
                    <a:lnTo>
                      <a:pt x="785" y="180213"/>
                    </a:lnTo>
                    <a:lnTo>
                      <a:pt x="0" y="213431"/>
                    </a:lnTo>
                    <a:lnTo>
                      <a:pt x="3643" y="245364"/>
                    </a:lnTo>
                    <a:lnTo>
                      <a:pt x="18788" y="285559"/>
                    </a:lnTo>
                    <a:lnTo>
                      <a:pt x="47077" y="317754"/>
                    </a:lnTo>
                    <a:lnTo>
                      <a:pt x="102417" y="340518"/>
                    </a:lnTo>
                    <a:lnTo>
                      <a:pt x="133338" y="342721"/>
                    </a:lnTo>
                    <a:lnTo>
                      <a:pt x="162901" y="339852"/>
                    </a:lnTo>
                    <a:lnTo>
                      <a:pt x="170330" y="337566"/>
                    </a:lnTo>
                    <a:lnTo>
                      <a:pt x="177760" y="335280"/>
                    </a:lnTo>
                    <a:lnTo>
                      <a:pt x="185189" y="332994"/>
                    </a:lnTo>
                    <a:lnTo>
                      <a:pt x="192619" y="330708"/>
                    </a:lnTo>
                  </a:path>
                </a:pathLst>
              </a:custGeom>
              <a:noFill/>
              <a:ln cap="flat" cmpd="sng" w="2290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3793" name="Google Shape;3793;p97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6559770" y="2433802"/>
                <a:ext cx="228150" cy="18031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3794" name="Google Shape;3794;p97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6844258" y="2437612"/>
              <a:ext cx="86156" cy="11587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795" name="Google Shape;3795;p97"/>
            <p:cNvGrpSpPr/>
            <p:nvPr/>
          </p:nvGrpSpPr>
          <p:grpSpPr>
            <a:xfrm>
              <a:off x="7086574" y="2277403"/>
              <a:ext cx="430174" cy="253985"/>
              <a:chOff x="7086574" y="2277403"/>
              <a:chExt cx="430174" cy="253985"/>
            </a:xfrm>
          </p:grpSpPr>
          <p:pic>
            <p:nvPicPr>
              <p:cNvPr id="3796" name="Google Shape;3796;p97"/>
              <p:cNvPicPr preferRelativeResize="0"/>
              <p:nvPr/>
            </p:nvPicPr>
            <p:blipFill rotWithShape="1">
              <a:blip r:embed="rId8">
                <a:alphaModFix/>
              </a:blip>
              <a:srcRect b="0" l="0" r="0" t="0"/>
              <a:stretch/>
            </p:blipFill>
            <p:spPr>
              <a:xfrm>
                <a:off x="7086574" y="2400274"/>
                <a:ext cx="122732" cy="13111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797" name="Google Shape;3797;p97"/>
              <p:cNvSpPr/>
              <p:nvPr/>
            </p:nvSpPr>
            <p:spPr>
              <a:xfrm>
                <a:off x="7234427" y="2421636"/>
                <a:ext cx="22859" cy="22860"/>
              </a:xfrm>
              <a:custGeom>
                <a:rect b="b" l="l" r="r" t="t"/>
                <a:pathLst>
                  <a:path extrusionOk="0" h="22860" w="22859">
                    <a:moveTo>
                      <a:pt x="0" y="5333"/>
                    </a:moveTo>
                    <a:lnTo>
                      <a:pt x="0" y="17525"/>
                    </a:lnTo>
                    <a:lnTo>
                      <a:pt x="4571" y="22859"/>
                    </a:lnTo>
                    <a:lnTo>
                      <a:pt x="17525" y="22859"/>
                    </a:lnTo>
                    <a:lnTo>
                      <a:pt x="22859" y="17525"/>
                    </a:lnTo>
                    <a:lnTo>
                      <a:pt x="22859" y="11429"/>
                    </a:lnTo>
                    <a:lnTo>
                      <a:pt x="22859" y="5333"/>
                    </a:lnTo>
                    <a:lnTo>
                      <a:pt x="17525" y="0"/>
                    </a:lnTo>
                    <a:lnTo>
                      <a:pt x="4571" y="0"/>
                    </a:lnTo>
                    <a:lnTo>
                      <a:pt x="0" y="5333"/>
                    </a:lnTo>
                    <a:close/>
                  </a:path>
                </a:pathLst>
              </a:custGeom>
              <a:solidFill>
                <a:srgbClr val="800080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3798" name="Google Shape;3798;p97"/>
              <p:cNvPicPr preferRelativeResize="0"/>
              <p:nvPr/>
            </p:nvPicPr>
            <p:blipFill rotWithShape="1">
              <a:blip r:embed="rId9">
                <a:alphaModFix/>
              </a:blip>
              <a:srcRect b="0" l="0" r="0" t="0"/>
              <a:stretch/>
            </p:blipFill>
            <p:spPr>
              <a:xfrm>
                <a:off x="7279360" y="2371318"/>
                <a:ext cx="98491" cy="159451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799" name="Google Shape;3799;p97"/>
              <p:cNvSpPr/>
              <p:nvPr/>
            </p:nvSpPr>
            <p:spPr>
              <a:xfrm>
                <a:off x="7431023" y="2277403"/>
                <a:ext cx="85725" cy="252730"/>
              </a:xfrm>
              <a:custGeom>
                <a:rect b="b" l="l" r="r" t="t"/>
                <a:pathLst>
                  <a:path extrusionOk="0" h="252730" w="85725">
                    <a:moveTo>
                      <a:pt x="0" y="976"/>
                    </a:moveTo>
                    <a:lnTo>
                      <a:pt x="10572" y="0"/>
                    </a:lnTo>
                    <a:lnTo>
                      <a:pt x="20002" y="23"/>
                    </a:lnTo>
                    <a:lnTo>
                      <a:pt x="29146" y="2047"/>
                    </a:lnTo>
                    <a:lnTo>
                      <a:pt x="58864" y="26598"/>
                    </a:lnTo>
                    <a:lnTo>
                      <a:pt x="79236" y="68556"/>
                    </a:lnTo>
                    <a:lnTo>
                      <a:pt x="85344" y="122134"/>
                    </a:lnTo>
                    <a:lnTo>
                      <a:pt x="83820" y="143208"/>
                    </a:lnTo>
                    <a:lnTo>
                      <a:pt x="72485" y="182784"/>
                    </a:lnTo>
                    <a:lnTo>
                      <a:pt x="54423" y="217074"/>
                    </a:lnTo>
                    <a:lnTo>
                      <a:pt x="33349" y="241792"/>
                    </a:lnTo>
                    <a:lnTo>
                      <a:pt x="19812" y="252436"/>
                    </a:lnTo>
                  </a:path>
                </a:pathLst>
              </a:custGeom>
              <a:noFill/>
              <a:ln cap="flat" cmpd="sng" w="2290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3800" name="Google Shape;3800;p97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7627690" y="2290546"/>
              <a:ext cx="136353" cy="15168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01" name="Google Shape;3801;p97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7750276" y="2157958"/>
              <a:ext cx="99872" cy="8310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02" name="Google Shape;3802;p97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7448524" y="2124430"/>
              <a:ext cx="94538" cy="126542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803" name="Google Shape;3803;p97"/>
            <p:cNvGrpSpPr/>
            <p:nvPr/>
          </p:nvGrpSpPr>
          <p:grpSpPr>
            <a:xfrm>
              <a:off x="6294881" y="3011424"/>
              <a:ext cx="72389" cy="68834"/>
              <a:chOff x="6294881" y="3011424"/>
              <a:chExt cx="72389" cy="68834"/>
            </a:xfrm>
          </p:grpSpPr>
          <p:sp>
            <p:nvSpPr>
              <p:cNvPr id="3804" name="Google Shape;3804;p97"/>
              <p:cNvSpPr/>
              <p:nvPr/>
            </p:nvSpPr>
            <p:spPr>
              <a:xfrm>
                <a:off x="6294881" y="3011424"/>
                <a:ext cx="72389" cy="9525"/>
              </a:xfrm>
              <a:custGeom>
                <a:rect b="b" l="l" r="r" t="t"/>
                <a:pathLst>
                  <a:path extrusionOk="0" h="9525" w="72389">
                    <a:moveTo>
                      <a:pt x="0" y="9144"/>
                    </a:moveTo>
                    <a:lnTo>
                      <a:pt x="11977" y="9501"/>
                    </a:lnTo>
                    <a:lnTo>
                      <a:pt x="23241" y="8572"/>
                    </a:lnTo>
                    <a:lnTo>
                      <a:pt x="34504" y="6786"/>
                    </a:lnTo>
                    <a:lnTo>
                      <a:pt x="46482" y="4572"/>
                    </a:lnTo>
                    <a:lnTo>
                      <a:pt x="52887" y="3429"/>
                    </a:lnTo>
                    <a:lnTo>
                      <a:pt x="59436" y="2286"/>
                    </a:lnTo>
                    <a:lnTo>
                      <a:pt x="65984" y="1143"/>
                    </a:lnTo>
                    <a:lnTo>
                      <a:pt x="72390" y="0"/>
                    </a:lnTo>
                  </a:path>
                </a:pathLst>
              </a:custGeom>
              <a:noFill/>
              <a:ln cap="flat" cmpd="sng" w="2290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05" name="Google Shape;3805;p97"/>
              <p:cNvSpPr/>
              <p:nvPr/>
            </p:nvSpPr>
            <p:spPr>
              <a:xfrm>
                <a:off x="6302501" y="3073908"/>
                <a:ext cx="48895" cy="6350"/>
              </a:xfrm>
              <a:custGeom>
                <a:rect b="b" l="l" r="r" t="t"/>
                <a:pathLst>
                  <a:path extrusionOk="0" h="6350" w="48895">
                    <a:moveTo>
                      <a:pt x="0" y="0"/>
                    </a:moveTo>
                    <a:lnTo>
                      <a:pt x="13835" y="4619"/>
                    </a:lnTo>
                    <a:lnTo>
                      <a:pt x="24384" y="6095"/>
                    </a:lnTo>
                    <a:lnTo>
                      <a:pt x="34932" y="4714"/>
                    </a:lnTo>
                    <a:lnTo>
                      <a:pt x="48768" y="761"/>
                    </a:lnTo>
                  </a:path>
                </a:pathLst>
              </a:custGeom>
              <a:noFill/>
              <a:ln cap="flat" cmpd="sng" w="2290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806" name="Google Shape;3806;p97"/>
            <p:cNvGrpSpPr/>
            <p:nvPr/>
          </p:nvGrpSpPr>
          <p:grpSpPr>
            <a:xfrm>
              <a:off x="6651472" y="2878048"/>
              <a:ext cx="425246" cy="344474"/>
              <a:chOff x="6651472" y="2878048"/>
              <a:chExt cx="425246" cy="344474"/>
            </a:xfrm>
          </p:grpSpPr>
          <p:pic>
            <p:nvPicPr>
              <p:cNvPr id="3807" name="Google Shape;3807;p97"/>
              <p:cNvPicPr preferRelativeResize="0"/>
              <p:nvPr/>
            </p:nvPicPr>
            <p:blipFill rotWithShape="1">
              <a:blip r:embed="rId13">
                <a:alphaModFix/>
              </a:blip>
              <a:srcRect b="0" l="0" r="0" t="0"/>
              <a:stretch/>
            </p:blipFill>
            <p:spPr>
              <a:xfrm>
                <a:off x="6651472" y="3028924"/>
                <a:ext cx="199694" cy="19359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808" name="Google Shape;3808;p97"/>
              <p:cNvPicPr preferRelativeResize="0"/>
              <p:nvPr/>
            </p:nvPicPr>
            <p:blipFill rotWithShape="1">
              <a:blip r:embed="rId14">
                <a:alphaModFix/>
              </a:blip>
              <a:srcRect b="0" l="0" r="0" t="0"/>
              <a:stretch/>
            </p:blipFill>
            <p:spPr>
              <a:xfrm>
                <a:off x="6790918" y="2879572"/>
                <a:ext cx="92252" cy="11892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809" name="Google Shape;3809;p97"/>
              <p:cNvPicPr preferRelativeResize="0"/>
              <p:nvPr/>
            </p:nvPicPr>
            <p:blipFill rotWithShape="1">
              <a:blip r:embed="rId15">
                <a:alphaModFix/>
              </a:blip>
              <a:srcRect b="0" l="0" r="0" t="0"/>
              <a:stretch/>
            </p:blipFill>
            <p:spPr>
              <a:xfrm>
                <a:off x="6919791" y="2878048"/>
                <a:ext cx="156927" cy="23627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3810" name="Google Shape;3810;p97"/>
            <p:cNvGrpSpPr/>
            <p:nvPr/>
          </p:nvGrpSpPr>
          <p:grpSpPr>
            <a:xfrm>
              <a:off x="7271003" y="3003041"/>
              <a:ext cx="50800" cy="83185"/>
              <a:chOff x="7271003" y="3003041"/>
              <a:chExt cx="50800" cy="83185"/>
            </a:xfrm>
          </p:grpSpPr>
          <p:sp>
            <p:nvSpPr>
              <p:cNvPr id="3811" name="Google Shape;3811;p97"/>
              <p:cNvSpPr/>
              <p:nvPr/>
            </p:nvSpPr>
            <p:spPr>
              <a:xfrm>
                <a:off x="7271003" y="3037331"/>
                <a:ext cx="50800" cy="10794"/>
              </a:xfrm>
              <a:custGeom>
                <a:rect b="b" l="l" r="r" t="t"/>
                <a:pathLst>
                  <a:path extrusionOk="0" h="10794" w="50800">
                    <a:moveTo>
                      <a:pt x="0" y="10667"/>
                    </a:moveTo>
                    <a:lnTo>
                      <a:pt x="9608" y="7715"/>
                    </a:lnTo>
                    <a:lnTo>
                      <a:pt x="19145" y="4762"/>
                    </a:lnTo>
                    <a:lnTo>
                      <a:pt x="28825" y="2095"/>
                    </a:lnTo>
                    <a:lnTo>
                      <a:pt x="38862" y="0"/>
                    </a:lnTo>
                    <a:lnTo>
                      <a:pt x="42672" y="0"/>
                    </a:lnTo>
                    <a:lnTo>
                      <a:pt x="46482" y="0"/>
                    </a:lnTo>
                    <a:lnTo>
                      <a:pt x="50292" y="0"/>
                    </a:lnTo>
                  </a:path>
                </a:pathLst>
              </a:custGeom>
              <a:noFill/>
              <a:ln cap="flat" cmpd="sng" w="2290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12" name="Google Shape;3812;p97"/>
              <p:cNvSpPr/>
              <p:nvPr/>
            </p:nvSpPr>
            <p:spPr>
              <a:xfrm>
                <a:off x="7293101" y="3003041"/>
                <a:ext cx="1270" cy="83185"/>
              </a:xfrm>
              <a:custGeom>
                <a:rect b="b" l="l" r="r" t="t"/>
                <a:pathLst>
                  <a:path extrusionOk="0" h="83185" w="1270">
                    <a:moveTo>
                      <a:pt x="761" y="0"/>
                    </a:moveTo>
                    <a:lnTo>
                      <a:pt x="642" y="9155"/>
                    </a:lnTo>
                    <a:lnTo>
                      <a:pt x="380" y="18383"/>
                    </a:lnTo>
                    <a:lnTo>
                      <a:pt x="119" y="27753"/>
                    </a:lnTo>
                    <a:lnTo>
                      <a:pt x="0" y="37338"/>
                    </a:lnTo>
                    <a:lnTo>
                      <a:pt x="119" y="46482"/>
                    </a:lnTo>
                    <a:lnTo>
                      <a:pt x="380" y="55626"/>
                    </a:lnTo>
                    <a:lnTo>
                      <a:pt x="642" y="64770"/>
                    </a:lnTo>
                    <a:lnTo>
                      <a:pt x="761" y="73914"/>
                    </a:lnTo>
                    <a:lnTo>
                      <a:pt x="761" y="78486"/>
                    </a:lnTo>
                    <a:lnTo>
                      <a:pt x="761" y="80010"/>
                    </a:lnTo>
                    <a:lnTo>
                      <a:pt x="761" y="83058"/>
                    </a:lnTo>
                  </a:path>
                </a:pathLst>
              </a:custGeom>
              <a:noFill/>
              <a:ln cap="flat" cmpd="sng" w="2290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813" name="Google Shape;3813;p97"/>
            <p:cNvGrpSpPr/>
            <p:nvPr/>
          </p:nvGrpSpPr>
          <p:grpSpPr>
            <a:xfrm>
              <a:off x="7498687" y="2745460"/>
              <a:ext cx="484812" cy="399059"/>
              <a:chOff x="7498687" y="2745460"/>
              <a:chExt cx="484812" cy="399059"/>
            </a:xfrm>
          </p:grpSpPr>
          <p:pic>
            <p:nvPicPr>
              <p:cNvPr id="3814" name="Google Shape;3814;p97"/>
              <p:cNvPicPr preferRelativeResize="0"/>
              <p:nvPr/>
            </p:nvPicPr>
            <p:blipFill rotWithShape="1">
              <a:blip r:embed="rId16">
                <a:alphaModFix/>
              </a:blip>
              <a:srcRect b="0" l="0" r="0" t="0"/>
              <a:stretch/>
            </p:blipFill>
            <p:spPr>
              <a:xfrm>
                <a:off x="7554538" y="2745460"/>
                <a:ext cx="428961" cy="318912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815" name="Google Shape;3815;p97"/>
              <p:cNvSpPr/>
              <p:nvPr/>
            </p:nvSpPr>
            <p:spPr>
              <a:xfrm>
                <a:off x="7498687" y="2884169"/>
                <a:ext cx="157479" cy="260350"/>
              </a:xfrm>
              <a:custGeom>
                <a:rect b="b" l="l" r="r" t="t"/>
                <a:pathLst>
                  <a:path extrusionOk="0" h="260350" w="157479">
                    <a:moveTo>
                      <a:pt x="13870" y="0"/>
                    </a:moveTo>
                    <a:lnTo>
                      <a:pt x="5405" y="37719"/>
                    </a:lnTo>
                    <a:lnTo>
                      <a:pt x="440" y="92487"/>
                    </a:lnTo>
                    <a:lnTo>
                      <a:pt x="0" y="113621"/>
                    </a:lnTo>
                    <a:lnTo>
                      <a:pt x="916" y="134112"/>
                    </a:lnTo>
                    <a:lnTo>
                      <a:pt x="13299" y="185261"/>
                    </a:lnTo>
                    <a:lnTo>
                      <a:pt x="40540" y="230124"/>
                    </a:lnTo>
                    <a:lnTo>
                      <a:pt x="72068" y="252126"/>
                    </a:lnTo>
                    <a:lnTo>
                      <a:pt x="109882" y="259842"/>
                    </a:lnTo>
                    <a:lnTo>
                      <a:pt x="125515" y="259282"/>
                    </a:lnTo>
                    <a:lnTo>
                      <a:pt x="137219" y="258222"/>
                    </a:lnTo>
                    <a:lnTo>
                      <a:pt x="147066" y="255877"/>
                    </a:lnTo>
                    <a:lnTo>
                      <a:pt x="157126" y="251459"/>
                    </a:lnTo>
                  </a:path>
                </a:pathLst>
              </a:custGeom>
              <a:noFill/>
              <a:ln cap="flat" cmpd="sng" w="2290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816" name="Google Shape;3816;p97"/>
            <p:cNvGrpSpPr/>
            <p:nvPr/>
          </p:nvGrpSpPr>
          <p:grpSpPr>
            <a:xfrm>
              <a:off x="8079486" y="2846831"/>
              <a:ext cx="143637" cy="167005"/>
              <a:chOff x="8079486" y="2846831"/>
              <a:chExt cx="143637" cy="167005"/>
            </a:xfrm>
          </p:grpSpPr>
          <p:sp>
            <p:nvSpPr>
              <p:cNvPr id="3817" name="Google Shape;3817;p97"/>
              <p:cNvSpPr/>
              <p:nvPr/>
            </p:nvSpPr>
            <p:spPr>
              <a:xfrm>
                <a:off x="8079486" y="2906267"/>
                <a:ext cx="1904" cy="2539"/>
              </a:xfrm>
              <a:custGeom>
                <a:rect b="b" l="l" r="r" t="t"/>
                <a:pathLst>
                  <a:path extrusionOk="0" h="2539" w="1904">
                    <a:moveTo>
                      <a:pt x="0" y="0"/>
                    </a:moveTo>
                    <a:lnTo>
                      <a:pt x="762" y="761"/>
                    </a:lnTo>
                    <a:lnTo>
                      <a:pt x="762" y="1523"/>
                    </a:lnTo>
                    <a:lnTo>
                      <a:pt x="1524" y="2285"/>
                    </a:lnTo>
                  </a:path>
                </a:pathLst>
              </a:custGeom>
              <a:noFill/>
              <a:ln cap="flat" cmpd="sng" w="2290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18" name="Google Shape;3818;p97"/>
              <p:cNvSpPr/>
              <p:nvPr/>
            </p:nvSpPr>
            <p:spPr>
              <a:xfrm>
                <a:off x="8099298" y="2846831"/>
                <a:ext cx="123825" cy="167005"/>
              </a:xfrm>
              <a:custGeom>
                <a:rect b="b" l="l" r="r" t="t"/>
                <a:pathLst>
                  <a:path extrusionOk="0" h="167005" w="123825">
                    <a:moveTo>
                      <a:pt x="33527" y="0"/>
                    </a:moveTo>
                    <a:lnTo>
                      <a:pt x="45255" y="41386"/>
                    </a:lnTo>
                    <a:lnTo>
                      <a:pt x="72425" y="56792"/>
                    </a:lnTo>
                    <a:lnTo>
                      <a:pt x="80486" y="55626"/>
                    </a:lnTo>
                    <a:lnTo>
                      <a:pt x="107441" y="22097"/>
                    </a:lnTo>
                    <a:lnTo>
                      <a:pt x="108203" y="19049"/>
                    </a:lnTo>
                    <a:lnTo>
                      <a:pt x="108965" y="6857"/>
                    </a:lnTo>
                    <a:lnTo>
                      <a:pt x="105155" y="5333"/>
                    </a:lnTo>
                    <a:lnTo>
                      <a:pt x="103631" y="4571"/>
                    </a:lnTo>
                    <a:lnTo>
                      <a:pt x="103631" y="3809"/>
                    </a:lnTo>
                    <a:lnTo>
                      <a:pt x="102869" y="5333"/>
                    </a:lnTo>
                    <a:lnTo>
                      <a:pt x="102453" y="12775"/>
                    </a:lnTo>
                    <a:lnTo>
                      <a:pt x="102393" y="20288"/>
                    </a:lnTo>
                    <a:lnTo>
                      <a:pt x="102762" y="27943"/>
                    </a:lnTo>
                    <a:lnTo>
                      <a:pt x="103631" y="35813"/>
                    </a:lnTo>
                    <a:lnTo>
                      <a:pt x="106287" y="49410"/>
                    </a:lnTo>
                    <a:lnTo>
                      <a:pt x="109442" y="62864"/>
                    </a:lnTo>
                    <a:lnTo>
                      <a:pt x="112740" y="76319"/>
                    </a:lnTo>
                    <a:lnTo>
                      <a:pt x="115823" y="89915"/>
                    </a:lnTo>
                    <a:lnTo>
                      <a:pt x="117955" y="101917"/>
                    </a:lnTo>
                    <a:lnTo>
                      <a:pt x="119729" y="113918"/>
                    </a:lnTo>
                    <a:lnTo>
                      <a:pt x="121074" y="125920"/>
                    </a:lnTo>
                    <a:lnTo>
                      <a:pt x="121919" y="137921"/>
                    </a:lnTo>
                    <a:lnTo>
                      <a:pt x="121919" y="145542"/>
                    </a:lnTo>
                    <a:lnTo>
                      <a:pt x="123443" y="154685"/>
                    </a:lnTo>
                    <a:lnTo>
                      <a:pt x="67186" y="166437"/>
                    </a:lnTo>
                    <a:lnTo>
                      <a:pt x="44672" y="166401"/>
                    </a:lnTo>
                    <a:lnTo>
                      <a:pt x="22300" y="166223"/>
                    </a:lnTo>
                    <a:lnTo>
                      <a:pt x="0" y="166116"/>
                    </a:lnTo>
                  </a:path>
                </a:pathLst>
              </a:custGeom>
              <a:noFill/>
              <a:ln cap="flat" cmpd="sng" w="2290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3819" name="Google Shape;3819;p97"/>
            <p:cNvPicPr preferRelativeResize="0"/>
            <p:nvPr/>
          </p:nvPicPr>
          <p:blipFill rotWithShape="1">
            <a:blip r:embed="rId17">
              <a:alphaModFix/>
            </a:blip>
            <a:srcRect b="0" l="0" r="0" t="0"/>
            <a:stretch/>
          </p:blipFill>
          <p:spPr>
            <a:xfrm>
              <a:off x="5347690" y="5177764"/>
              <a:ext cx="132019" cy="14787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20" name="Google Shape;3820;p97"/>
            <p:cNvPicPr preferRelativeResize="0"/>
            <p:nvPr/>
          </p:nvPicPr>
          <p:blipFill rotWithShape="1">
            <a:blip r:embed="rId18">
              <a:alphaModFix/>
            </a:blip>
            <a:srcRect b="0" l="0" r="0" t="0"/>
            <a:stretch/>
          </p:blipFill>
          <p:spPr>
            <a:xfrm>
              <a:off x="5145760" y="5039842"/>
              <a:ext cx="96062" cy="1372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21" name="Google Shape;3821;p97"/>
            <p:cNvPicPr preferRelativeResize="0"/>
            <p:nvPr/>
          </p:nvPicPr>
          <p:blipFill rotWithShape="1">
            <a:blip r:embed="rId19">
              <a:alphaModFix/>
            </a:blip>
            <a:srcRect b="0" l="0" r="0" t="0"/>
            <a:stretch/>
          </p:blipFill>
          <p:spPr>
            <a:xfrm>
              <a:off x="5440654" y="5015458"/>
              <a:ext cx="90728" cy="8310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22" name="Google Shape;3822;p97"/>
            <p:cNvPicPr preferRelativeResize="0"/>
            <p:nvPr/>
          </p:nvPicPr>
          <p:blipFill rotWithShape="1">
            <a:blip r:embed="rId20">
              <a:alphaModFix/>
            </a:blip>
            <a:srcRect b="0" l="0" r="0" t="0"/>
            <a:stretch/>
          </p:blipFill>
          <p:spPr>
            <a:xfrm>
              <a:off x="5856706" y="5153380"/>
              <a:ext cx="137972" cy="211886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823" name="Google Shape;3823;p97"/>
            <p:cNvGrpSpPr/>
            <p:nvPr/>
          </p:nvGrpSpPr>
          <p:grpSpPr>
            <a:xfrm>
              <a:off x="6268948" y="5152618"/>
              <a:ext cx="153950" cy="180644"/>
              <a:chOff x="6268948" y="5152618"/>
              <a:chExt cx="153950" cy="180644"/>
            </a:xfrm>
          </p:grpSpPr>
          <p:pic>
            <p:nvPicPr>
              <p:cNvPr id="3824" name="Google Shape;3824;p97"/>
              <p:cNvPicPr preferRelativeResize="0"/>
              <p:nvPr/>
            </p:nvPicPr>
            <p:blipFill rotWithShape="1">
              <a:blip r:embed="rId21">
                <a:alphaModFix/>
              </a:blip>
              <a:srcRect b="0" l="0" r="0" t="0"/>
              <a:stretch/>
            </p:blipFill>
            <p:spPr>
              <a:xfrm>
                <a:off x="6268948" y="5152618"/>
                <a:ext cx="99872" cy="18064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825" name="Google Shape;3825;p97"/>
              <p:cNvSpPr/>
              <p:nvPr/>
            </p:nvSpPr>
            <p:spPr>
              <a:xfrm>
                <a:off x="6400038" y="5245607"/>
                <a:ext cx="22860" cy="22860"/>
              </a:xfrm>
              <a:custGeom>
                <a:rect b="b" l="l" r="r" t="t"/>
                <a:pathLst>
                  <a:path extrusionOk="0" h="22860" w="22860">
                    <a:moveTo>
                      <a:pt x="0" y="5334"/>
                    </a:moveTo>
                    <a:lnTo>
                      <a:pt x="0" y="18288"/>
                    </a:lnTo>
                    <a:lnTo>
                      <a:pt x="4572" y="22860"/>
                    </a:lnTo>
                    <a:lnTo>
                      <a:pt x="17526" y="22860"/>
                    </a:lnTo>
                    <a:lnTo>
                      <a:pt x="22860" y="18288"/>
                    </a:lnTo>
                    <a:lnTo>
                      <a:pt x="22860" y="11430"/>
                    </a:lnTo>
                    <a:lnTo>
                      <a:pt x="22860" y="5334"/>
                    </a:lnTo>
                    <a:lnTo>
                      <a:pt x="17526" y="0"/>
                    </a:lnTo>
                    <a:lnTo>
                      <a:pt x="4572" y="0"/>
                    </a:lnTo>
                    <a:lnTo>
                      <a:pt x="0" y="5334"/>
                    </a:lnTo>
                    <a:close/>
                  </a:path>
                </a:pathLst>
              </a:custGeom>
              <a:solidFill>
                <a:srgbClr val="3366FF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3826" name="Google Shape;3826;p97"/>
            <p:cNvPicPr preferRelativeResize="0"/>
            <p:nvPr/>
          </p:nvPicPr>
          <p:blipFill rotWithShape="1">
            <a:blip r:embed="rId22">
              <a:alphaModFix/>
            </a:blip>
            <a:srcRect b="0" l="0" r="0" t="0"/>
            <a:stretch/>
          </p:blipFill>
          <p:spPr>
            <a:xfrm>
              <a:off x="6482308" y="5120328"/>
              <a:ext cx="134258" cy="18169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827" name="Google Shape;3827;p97"/>
            <p:cNvSpPr/>
            <p:nvPr/>
          </p:nvSpPr>
          <p:spPr>
            <a:xfrm>
              <a:off x="6669785" y="4575047"/>
              <a:ext cx="6984" cy="22860"/>
            </a:xfrm>
            <a:custGeom>
              <a:rect b="b" l="l" r="r" t="t"/>
              <a:pathLst>
                <a:path extrusionOk="0" h="22860" w="6984">
                  <a:moveTo>
                    <a:pt x="6857" y="0"/>
                  </a:moveTo>
                  <a:lnTo>
                    <a:pt x="5333" y="12192"/>
                  </a:lnTo>
                  <a:lnTo>
                    <a:pt x="5333" y="13716"/>
                  </a:lnTo>
                  <a:lnTo>
                    <a:pt x="0" y="22860"/>
                  </a:lnTo>
                </a:path>
              </a:pathLst>
            </a:custGeom>
            <a:noFill/>
            <a:ln cap="flat" cmpd="sng" w="22900">
              <a:solidFill>
                <a:srgbClr val="3366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828" name="Google Shape;3828;p97"/>
            <p:cNvGrpSpPr/>
            <p:nvPr/>
          </p:nvGrpSpPr>
          <p:grpSpPr>
            <a:xfrm>
              <a:off x="4722113" y="4700015"/>
              <a:ext cx="2095500" cy="896524"/>
              <a:chOff x="4722113" y="4700015"/>
              <a:chExt cx="2095500" cy="896524"/>
            </a:xfrm>
          </p:grpSpPr>
          <p:sp>
            <p:nvSpPr>
              <p:cNvPr id="3829" name="Google Shape;3829;p97"/>
              <p:cNvSpPr/>
              <p:nvPr/>
            </p:nvSpPr>
            <p:spPr>
              <a:xfrm>
                <a:off x="6649211" y="4700015"/>
                <a:ext cx="22859" cy="22860"/>
              </a:xfrm>
              <a:custGeom>
                <a:rect b="b" l="l" r="r" t="t"/>
                <a:pathLst>
                  <a:path extrusionOk="0" h="22860" w="22859">
                    <a:moveTo>
                      <a:pt x="0" y="5333"/>
                    </a:moveTo>
                    <a:lnTo>
                      <a:pt x="0" y="18287"/>
                    </a:lnTo>
                    <a:lnTo>
                      <a:pt x="5333" y="22859"/>
                    </a:lnTo>
                    <a:lnTo>
                      <a:pt x="18287" y="22859"/>
                    </a:lnTo>
                    <a:lnTo>
                      <a:pt x="22859" y="18287"/>
                    </a:lnTo>
                    <a:lnTo>
                      <a:pt x="22859" y="11429"/>
                    </a:lnTo>
                    <a:lnTo>
                      <a:pt x="22859" y="5333"/>
                    </a:lnTo>
                    <a:lnTo>
                      <a:pt x="18287" y="0"/>
                    </a:lnTo>
                    <a:lnTo>
                      <a:pt x="5333" y="0"/>
                    </a:lnTo>
                    <a:lnTo>
                      <a:pt x="0" y="5333"/>
                    </a:lnTo>
                    <a:close/>
                  </a:path>
                </a:pathLst>
              </a:custGeom>
              <a:solidFill>
                <a:srgbClr val="3366FF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30" name="Google Shape;3830;p97"/>
              <p:cNvSpPr/>
              <p:nvPr/>
            </p:nvSpPr>
            <p:spPr>
              <a:xfrm>
                <a:off x="4722113" y="4762785"/>
                <a:ext cx="2095500" cy="833754"/>
              </a:xfrm>
              <a:custGeom>
                <a:rect b="b" l="l" r="r" t="t"/>
                <a:pathLst>
                  <a:path extrusionOk="0" h="833754" w="2095500">
                    <a:moveTo>
                      <a:pt x="0" y="91154"/>
                    </a:moveTo>
                    <a:lnTo>
                      <a:pt x="19645" y="97881"/>
                    </a:lnTo>
                    <a:lnTo>
                      <a:pt x="37719" y="101536"/>
                    </a:lnTo>
                    <a:lnTo>
                      <a:pt x="56364" y="103048"/>
                    </a:lnTo>
                    <a:lnTo>
                      <a:pt x="77724" y="103346"/>
                    </a:lnTo>
                    <a:lnTo>
                      <a:pt x="110299" y="102846"/>
                    </a:lnTo>
                    <a:lnTo>
                      <a:pt x="142875" y="101631"/>
                    </a:lnTo>
                    <a:lnTo>
                      <a:pt x="175450" y="100131"/>
                    </a:lnTo>
                    <a:lnTo>
                      <a:pt x="208026" y="98774"/>
                    </a:lnTo>
                    <a:lnTo>
                      <a:pt x="253876" y="97024"/>
                    </a:lnTo>
                    <a:lnTo>
                      <a:pt x="299942" y="95059"/>
                    </a:lnTo>
                    <a:lnTo>
                      <a:pt x="346150" y="92666"/>
                    </a:lnTo>
                    <a:lnTo>
                      <a:pt x="392430" y="89630"/>
                    </a:lnTo>
                    <a:lnTo>
                      <a:pt x="439442" y="86557"/>
                    </a:lnTo>
                    <a:lnTo>
                      <a:pt x="486344" y="82973"/>
                    </a:lnTo>
                    <a:lnTo>
                      <a:pt x="533211" y="79096"/>
                    </a:lnTo>
                    <a:lnTo>
                      <a:pt x="580113" y="75146"/>
                    </a:lnTo>
                    <a:lnTo>
                      <a:pt x="627126" y="71342"/>
                    </a:lnTo>
                    <a:lnTo>
                      <a:pt x="680359" y="67849"/>
                    </a:lnTo>
                    <a:lnTo>
                      <a:pt x="733606" y="64584"/>
                    </a:lnTo>
                    <a:lnTo>
                      <a:pt x="786879" y="61585"/>
                    </a:lnTo>
                    <a:lnTo>
                      <a:pt x="840192" y="58892"/>
                    </a:lnTo>
                    <a:lnTo>
                      <a:pt x="893559" y="56546"/>
                    </a:lnTo>
                    <a:lnTo>
                      <a:pt x="946992" y="54587"/>
                    </a:lnTo>
                    <a:lnTo>
                      <a:pt x="1000506" y="53054"/>
                    </a:lnTo>
                    <a:lnTo>
                      <a:pt x="1050417" y="51583"/>
                    </a:lnTo>
                    <a:lnTo>
                      <a:pt x="1100328" y="50175"/>
                    </a:lnTo>
                    <a:lnTo>
                      <a:pt x="1150239" y="48767"/>
                    </a:lnTo>
                    <a:lnTo>
                      <a:pt x="1200150" y="47296"/>
                    </a:lnTo>
                    <a:lnTo>
                      <a:pt x="1250061" y="45698"/>
                    </a:lnTo>
                    <a:lnTo>
                      <a:pt x="1299972" y="43910"/>
                    </a:lnTo>
                    <a:lnTo>
                      <a:pt x="1347978" y="41437"/>
                    </a:lnTo>
                    <a:lnTo>
                      <a:pt x="1395984" y="38604"/>
                    </a:lnTo>
                    <a:lnTo>
                      <a:pt x="1443990" y="35432"/>
                    </a:lnTo>
                    <a:lnTo>
                      <a:pt x="1491996" y="31944"/>
                    </a:lnTo>
                    <a:lnTo>
                      <a:pt x="1540002" y="28158"/>
                    </a:lnTo>
                    <a:lnTo>
                      <a:pt x="1588008" y="24098"/>
                    </a:lnTo>
                    <a:lnTo>
                      <a:pt x="1639443" y="19442"/>
                    </a:lnTo>
                    <a:lnTo>
                      <a:pt x="1690878" y="14858"/>
                    </a:lnTo>
                    <a:lnTo>
                      <a:pt x="1742313" y="10703"/>
                    </a:lnTo>
                    <a:lnTo>
                      <a:pt x="1793748" y="7334"/>
                    </a:lnTo>
                    <a:lnTo>
                      <a:pt x="1831347" y="4774"/>
                    </a:lnTo>
                    <a:lnTo>
                      <a:pt x="1868805" y="2857"/>
                    </a:lnTo>
                    <a:lnTo>
                      <a:pt x="1906262" y="1654"/>
                    </a:lnTo>
                    <a:lnTo>
                      <a:pt x="1943862" y="1238"/>
                    </a:lnTo>
                    <a:lnTo>
                      <a:pt x="1961935" y="511"/>
                    </a:lnTo>
                    <a:lnTo>
                      <a:pt x="1980438" y="0"/>
                    </a:lnTo>
                    <a:lnTo>
                      <a:pt x="1998940" y="488"/>
                    </a:lnTo>
                    <a:lnTo>
                      <a:pt x="2017014" y="2762"/>
                    </a:lnTo>
                    <a:lnTo>
                      <a:pt x="2024633" y="4286"/>
                    </a:lnTo>
                    <a:lnTo>
                      <a:pt x="2034539" y="7334"/>
                    </a:lnTo>
                    <a:lnTo>
                      <a:pt x="2040636" y="11906"/>
                    </a:lnTo>
                    <a:lnTo>
                      <a:pt x="2045208" y="14954"/>
                    </a:lnTo>
                    <a:lnTo>
                      <a:pt x="2048256" y="21050"/>
                    </a:lnTo>
                    <a:lnTo>
                      <a:pt x="2049018" y="26384"/>
                    </a:lnTo>
                    <a:lnTo>
                      <a:pt x="2051304" y="34944"/>
                    </a:lnTo>
                    <a:lnTo>
                      <a:pt x="2053590" y="43433"/>
                    </a:lnTo>
                    <a:lnTo>
                      <a:pt x="2055876" y="51780"/>
                    </a:lnTo>
                    <a:lnTo>
                      <a:pt x="2058162" y="59912"/>
                    </a:lnTo>
                    <a:lnTo>
                      <a:pt x="2062710" y="75354"/>
                    </a:lnTo>
                    <a:lnTo>
                      <a:pt x="2067115" y="90868"/>
                    </a:lnTo>
                    <a:lnTo>
                      <a:pt x="2080093" y="144827"/>
                    </a:lnTo>
                    <a:lnTo>
                      <a:pt x="2087570" y="190547"/>
                    </a:lnTo>
                    <a:lnTo>
                      <a:pt x="2092368" y="241958"/>
                    </a:lnTo>
                    <a:lnTo>
                      <a:pt x="2093916" y="298489"/>
                    </a:lnTo>
                    <a:lnTo>
                      <a:pt x="2093976" y="326612"/>
                    </a:lnTo>
                    <a:lnTo>
                      <a:pt x="2094416" y="357354"/>
                    </a:lnTo>
                    <a:lnTo>
                      <a:pt x="2094642" y="387953"/>
                    </a:lnTo>
                    <a:lnTo>
                      <a:pt x="2094726" y="418552"/>
                    </a:lnTo>
                    <a:lnTo>
                      <a:pt x="2094738" y="449294"/>
                    </a:lnTo>
                    <a:lnTo>
                      <a:pt x="2094940" y="475130"/>
                    </a:lnTo>
                    <a:lnTo>
                      <a:pt x="2095214" y="501110"/>
                    </a:lnTo>
                    <a:lnTo>
                      <a:pt x="2095059" y="527089"/>
                    </a:lnTo>
                    <a:lnTo>
                      <a:pt x="2093976" y="552926"/>
                    </a:lnTo>
                    <a:lnTo>
                      <a:pt x="2091975" y="578072"/>
                    </a:lnTo>
                    <a:lnTo>
                      <a:pt x="2089404" y="603218"/>
                    </a:lnTo>
                    <a:lnTo>
                      <a:pt x="2086260" y="628364"/>
                    </a:lnTo>
                    <a:lnTo>
                      <a:pt x="2082545" y="653510"/>
                    </a:lnTo>
                    <a:lnTo>
                      <a:pt x="2081712" y="660284"/>
                    </a:lnTo>
                    <a:lnTo>
                      <a:pt x="2081022" y="668273"/>
                    </a:lnTo>
                    <a:lnTo>
                      <a:pt x="2079759" y="676120"/>
                    </a:lnTo>
                    <a:lnTo>
                      <a:pt x="2077212" y="682466"/>
                    </a:lnTo>
                    <a:lnTo>
                      <a:pt x="2074926" y="686276"/>
                    </a:lnTo>
                    <a:lnTo>
                      <a:pt x="2072639" y="684752"/>
                    </a:lnTo>
                    <a:lnTo>
                      <a:pt x="2068830" y="684752"/>
                    </a:lnTo>
                    <a:lnTo>
                      <a:pt x="2061067" y="684704"/>
                    </a:lnTo>
                    <a:lnTo>
                      <a:pt x="2053589" y="683799"/>
                    </a:lnTo>
                    <a:lnTo>
                      <a:pt x="2046112" y="682609"/>
                    </a:lnTo>
                    <a:lnTo>
                      <a:pt x="2038350" y="681704"/>
                    </a:lnTo>
                    <a:lnTo>
                      <a:pt x="2007691" y="679680"/>
                    </a:lnTo>
                    <a:lnTo>
                      <a:pt x="1976532" y="679227"/>
                    </a:lnTo>
                    <a:lnTo>
                      <a:pt x="1945231" y="680204"/>
                    </a:lnTo>
                    <a:lnTo>
                      <a:pt x="1914144" y="682466"/>
                    </a:lnTo>
                    <a:lnTo>
                      <a:pt x="1878008" y="686145"/>
                    </a:lnTo>
                    <a:lnTo>
                      <a:pt x="1841658" y="690181"/>
                    </a:lnTo>
                    <a:lnTo>
                      <a:pt x="1805166" y="694360"/>
                    </a:lnTo>
                    <a:lnTo>
                      <a:pt x="1768602" y="698468"/>
                    </a:lnTo>
                    <a:lnTo>
                      <a:pt x="1712023" y="703861"/>
                    </a:lnTo>
                    <a:lnTo>
                      <a:pt x="1655445" y="708469"/>
                    </a:lnTo>
                    <a:lnTo>
                      <a:pt x="1598866" y="712077"/>
                    </a:lnTo>
                    <a:lnTo>
                      <a:pt x="1542288" y="714470"/>
                    </a:lnTo>
                    <a:lnTo>
                      <a:pt x="1493829" y="715791"/>
                    </a:lnTo>
                    <a:lnTo>
                      <a:pt x="1445514" y="716470"/>
                    </a:lnTo>
                    <a:lnTo>
                      <a:pt x="1397198" y="716720"/>
                    </a:lnTo>
                    <a:lnTo>
                      <a:pt x="1348740" y="716756"/>
                    </a:lnTo>
                    <a:lnTo>
                      <a:pt x="1299019" y="716637"/>
                    </a:lnTo>
                    <a:lnTo>
                      <a:pt x="1249299" y="716375"/>
                    </a:lnTo>
                    <a:lnTo>
                      <a:pt x="1199578" y="716113"/>
                    </a:lnTo>
                    <a:lnTo>
                      <a:pt x="1149858" y="715994"/>
                    </a:lnTo>
                    <a:lnTo>
                      <a:pt x="1096839" y="716196"/>
                    </a:lnTo>
                    <a:lnTo>
                      <a:pt x="1044035" y="717041"/>
                    </a:lnTo>
                    <a:lnTo>
                      <a:pt x="991373" y="718887"/>
                    </a:lnTo>
                    <a:lnTo>
                      <a:pt x="938784" y="722090"/>
                    </a:lnTo>
                    <a:lnTo>
                      <a:pt x="884462" y="726711"/>
                    </a:lnTo>
                    <a:lnTo>
                      <a:pt x="830287" y="732173"/>
                    </a:lnTo>
                    <a:lnTo>
                      <a:pt x="776221" y="738220"/>
                    </a:lnTo>
                    <a:lnTo>
                      <a:pt x="722229" y="744596"/>
                    </a:lnTo>
                    <a:lnTo>
                      <a:pt x="668274" y="751046"/>
                    </a:lnTo>
                    <a:lnTo>
                      <a:pt x="619731" y="756989"/>
                    </a:lnTo>
                    <a:lnTo>
                      <a:pt x="571079" y="762933"/>
                    </a:lnTo>
                    <a:lnTo>
                      <a:pt x="522390" y="768877"/>
                    </a:lnTo>
                    <a:lnTo>
                      <a:pt x="473738" y="774820"/>
                    </a:lnTo>
                    <a:lnTo>
                      <a:pt x="425196" y="780764"/>
                    </a:lnTo>
                    <a:lnTo>
                      <a:pt x="385321" y="786038"/>
                    </a:lnTo>
                    <a:lnTo>
                      <a:pt x="345662" y="791527"/>
                    </a:lnTo>
                    <a:lnTo>
                      <a:pt x="306145" y="797159"/>
                    </a:lnTo>
                    <a:lnTo>
                      <a:pt x="266700" y="802862"/>
                    </a:lnTo>
                    <a:lnTo>
                      <a:pt x="232279" y="807827"/>
                    </a:lnTo>
                    <a:lnTo>
                      <a:pt x="162865" y="816042"/>
                    </a:lnTo>
                    <a:lnTo>
                      <a:pt x="113716" y="819745"/>
                    </a:lnTo>
                    <a:lnTo>
                      <a:pt x="70104" y="820388"/>
                    </a:lnTo>
                    <a:lnTo>
                      <a:pt x="63246" y="820388"/>
                    </a:lnTo>
                    <a:lnTo>
                      <a:pt x="57912" y="819626"/>
                    </a:lnTo>
                    <a:lnTo>
                      <a:pt x="51816" y="816578"/>
                    </a:lnTo>
                    <a:lnTo>
                      <a:pt x="51054" y="815816"/>
                    </a:lnTo>
                    <a:lnTo>
                      <a:pt x="49530" y="815054"/>
                    </a:lnTo>
                    <a:lnTo>
                      <a:pt x="48006" y="815054"/>
                    </a:lnTo>
                    <a:lnTo>
                      <a:pt x="45720" y="815054"/>
                    </a:lnTo>
                    <a:lnTo>
                      <a:pt x="44958" y="817340"/>
                    </a:lnTo>
                    <a:lnTo>
                      <a:pt x="43434" y="819626"/>
                    </a:lnTo>
                    <a:lnTo>
                      <a:pt x="39624" y="823436"/>
                    </a:lnTo>
                    <a:lnTo>
                      <a:pt x="36576" y="827246"/>
                    </a:lnTo>
                    <a:lnTo>
                      <a:pt x="32004" y="829532"/>
                    </a:lnTo>
                    <a:lnTo>
                      <a:pt x="28956" y="831818"/>
                    </a:lnTo>
                    <a:lnTo>
                      <a:pt x="24384" y="832580"/>
                    </a:lnTo>
                    <a:lnTo>
                      <a:pt x="20574" y="833342"/>
                    </a:lnTo>
                    <a:lnTo>
                      <a:pt x="19812" y="833342"/>
                    </a:lnTo>
                    <a:lnTo>
                      <a:pt x="19050" y="833342"/>
                    </a:lnTo>
                    <a:lnTo>
                      <a:pt x="20574" y="828008"/>
                    </a:lnTo>
                    <a:lnTo>
                      <a:pt x="22098" y="822674"/>
                    </a:lnTo>
                    <a:lnTo>
                      <a:pt x="20574" y="816578"/>
                    </a:lnTo>
                    <a:lnTo>
                      <a:pt x="17466" y="805541"/>
                    </a:lnTo>
                    <a:lnTo>
                      <a:pt x="12287" y="795147"/>
                    </a:lnTo>
                    <a:lnTo>
                      <a:pt x="6107" y="785181"/>
                    </a:lnTo>
                    <a:lnTo>
                      <a:pt x="0" y="775430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831" name="Google Shape;3831;p97"/>
            <p:cNvSpPr/>
            <p:nvPr/>
          </p:nvSpPr>
          <p:spPr>
            <a:xfrm>
              <a:off x="4939284" y="5676138"/>
              <a:ext cx="462279" cy="106045"/>
            </a:xfrm>
            <a:custGeom>
              <a:rect b="b" l="l" r="r" t="t"/>
              <a:pathLst>
                <a:path extrusionOk="0" h="106045" w="462279">
                  <a:moveTo>
                    <a:pt x="0" y="51053"/>
                  </a:moveTo>
                  <a:lnTo>
                    <a:pt x="22098" y="84581"/>
                  </a:lnTo>
                  <a:lnTo>
                    <a:pt x="51054" y="94487"/>
                  </a:lnTo>
                  <a:lnTo>
                    <a:pt x="64972" y="94368"/>
                  </a:lnTo>
                  <a:lnTo>
                    <a:pt x="78390" y="92963"/>
                  </a:lnTo>
                  <a:lnTo>
                    <a:pt x="91666" y="90416"/>
                  </a:lnTo>
                  <a:lnTo>
                    <a:pt x="105155" y="86867"/>
                  </a:lnTo>
                  <a:lnTo>
                    <a:pt x="121050" y="81641"/>
                  </a:lnTo>
                  <a:lnTo>
                    <a:pt x="136874" y="76485"/>
                  </a:lnTo>
                  <a:lnTo>
                    <a:pt x="179331" y="65948"/>
                  </a:lnTo>
                  <a:lnTo>
                    <a:pt x="199382" y="64496"/>
                  </a:lnTo>
                  <a:lnTo>
                    <a:pt x="209550" y="64769"/>
                  </a:lnTo>
                  <a:lnTo>
                    <a:pt x="216586" y="65460"/>
                  </a:lnTo>
                  <a:lnTo>
                    <a:pt x="222980" y="67436"/>
                  </a:lnTo>
                  <a:lnTo>
                    <a:pt x="228945" y="70556"/>
                  </a:lnTo>
                  <a:lnTo>
                    <a:pt x="234696" y="74675"/>
                  </a:lnTo>
                  <a:lnTo>
                    <a:pt x="240029" y="78485"/>
                  </a:lnTo>
                  <a:lnTo>
                    <a:pt x="245364" y="84581"/>
                  </a:lnTo>
                  <a:lnTo>
                    <a:pt x="248411" y="90677"/>
                  </a:lnTo>
                  <a:lnTo>
                    <a:pt x="250697" y="94487"/>
                  </a:lnTo>
                  <a:lnTo>
                    <a:pt x="252984" y="102107"/>
                  </a:lnTo>
                  <a:lnTo>
                    <a:pt x="256794" y="104393"/>
                  </a:lnTo>
                  <a:lnTo>
                    <a:pt x="259842" y="105917"/>
                  </a:lnTo>
                  <a:lnTo>
                    <a:pt x="262890" y="103631"/>
                  </a:lnTo>
                  <a:lnTo>
                    <a:pt x="265176" y="101345"/>
                  </a:lnTo>
                  <a:lnTo>
                    <a:pt x="272034" y="96773"/>
                  </a:lnTo>
                  <a:lnTo>
                    <a:pt x="277368" y="89915"/>
                  </a:lnTo>
                  <a:lnTo>
                    <a:pt x="283464" y="84581"/>
                  </a:lnTo>
                  <a:lnTo>
                    <a:pt x="289560" y="79247"/>
                  </a:lnTo>
                  <a:lnTo>
                    <a:pt x="331803" y="67353"/>
                  </a:lnTo>
                  <a:lnTo>
                    <a:pt x="340614" y="67055"/>
                  </a:lnTo>
                  <a:lnTo>
                    <a:pt x="359259" y="67258"/>
                  </a:lnTo>
                  <a:lnTo>
                    <a:pt x="378333" y="68103"/>
                  </a:lnTo>
                  <a:lnTo>
                    <a:pt x="397406" y="68234"/>
                  </a:lnTo>
                  <a:lnTo>
                    <a:pt x="435102" y="57340"/>
                  </a:lnTo>
                  <a:lnTo>
                    <a:pt x="459331" y="24991"/>
                  </a:lnTo>
                  <a:lnTo>
                    <a:pt x="461772" y="7619"/>
                  </a:lnTo>
                  <a:lnTo>
                    <a:pt x="454152" y="5333"/>
                  </a:lnTo>
                  <a:lnTo>
                    <a:pt x="445770" y="0"/>
                  </a:lnTo>
                </a:path>
              </a:pathLst>
            </a:custGeom>
            <a:noFill/>
            <a:ln cap="flat" cmpd="sng" w="229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832" name="Google Shape;3832;p97"/>
            <p:cNvGrpSpPr/>
            <p:nvPr/>
          </p:nvGrpSpPr>
          <p:grpSpPr>
            <a:xfrm>
              <a:off x="4709731" y="4882896"/>
              <a:ext cx="40068" cy="650240"/>
              <a:chOff x="4709731" y="4882896"/>
              <a:chExt cx="40068" cy="650240"/>
            </a:xfrm>
          </p:grpSpPr>
          <p:sp>
            <p:nvSpPr>
              <p:cNvPr id="3833" name="Google Shape;3833;p97"/>
              <p:cNvSpPr/>
              <p:nvPr/>
            </p:nvSpPr>
            <p:spPr>
              <a:xfrm>
                <a:off x="4726304" y="4928616"/>
                <a:ext cx="23495" cy="604520"/>
              </a:xfrm>
              <a:custGeom>
                <a:rect b="b" l="l" r="r" t="t"/>
                <a:pathLst>
                  <a:path extrusionOk="0" h="604520" w="23495">
                    <a:moveTo>
                      <a:pt x="1142" y="0"/>
                    </a:moveTo>
                    <a:lnTo>
                      <a:pt x="71" y="18621"/>
                    </a:lnTo>
                    <a:lnTo>
                      <a:pt x="0" y="36956"/>
                    </a:lnTo>
                    <a:lnTo>
                      <a:pt x="500" y="55292"/>
                    </a:lnTo>
                    <a:lnTo>
                      <a:pt x="1142" y="73914"/>
                    </a:lnTo>
                    <a:lnTo>
                      <a:pt x="2714" y="110620"/>
                    </a:lnTo>
                    <a:lnTo>
                      <a:pt x="4000" y="147542"/>
                    </a:lnTo>
                    <a:lnTo>
                      <a:pt x="5000" y="184606"/>
                    </a:lnTo>
                    <a:lnTo>
                      <a:pt x="5714" y="221742"/>
                    </a:lnTo>
                    <a:lnTo>
                      <a:pt x="6179" y="265747"/>
                    </a:lnTo>
                    <a:lnTo>
                      <a:pt x="6572" y="309753"/>
                    </a:lnTo>
                    <a:lnTo>
                      <a:pt x="7108" y="353758"/>
                    </a:lnTo>
                    <a:lnTo>
                      <a:pt x="8000" y="397764"/>
                    </a:lnTo>
                    <a:lnTo>
                      <a:pt x="9215" y="437769"/>
                    </a:lnTo>
                    <a:lnTo>
                      <a:pt x="10858" y="477773"/>
                    </a:lnTo>
                    <a:lnTo>
                      <a:pt x="13358" y="517778"/>
                    </a:lnTo>
                    <a:lnTo>
                      <a:pt x="17144" y="557784"/>
                    </a:lnTo>
                    <a:lnTo>
                      <a:pt x="22824" y="604289"/>
                    </a:lnTo>
                    <a:lnTo>
                      <a:pt x="23240" y="602742"/>
                    </a:lnTo>
                    <a:lnTo>
                      <a:pt x="23240" y="598932"/>
                    </a:lnTo>
                    <a:lnTo>
                      <a:pt x="22478" y="597408"/>
                    </a:lnTo>
                    <a:lnTo>
                      <a:pt x="22478" y="594360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34" name="Google Shape;3834;p97"/>
              <p:cNvSpPr/>
              <p:nvPr/>
            </p:nvSpPr>
            <p:spPr>
              <a:xfrm>
                <a:off x="4709731" y="4882896"/>
                <a:ext cx="8889" cy="165100"/>
              </a:xfrm>
              <a:custGeom>
                <a:rect b="b" l="l" r="r" t="t"/>
                <a:pathLst>
                  <a:path extrusionOk="0" h="165100" w="8889">
                    <a:moveTo>
                      <a:pt x="1714" y="164592"/>
                    </a:moveTo>
                    <a:lnTo>
                      <a:pt x="511" y="147316"/>
                    </a:lnTo>
                    <a:lnTo>
                      <a:pt x="95" y="129825"/>
                    </a:lnTo>
                    <a:lnTo>
                      <a:pt x="107" y="112192"/>
                    </a:lnTo>
                    <a:lnTo>
                      <a:pt x="190" y="94488"/>
                    </a:lnTo>
                    <a:lnTo>
                      <a:pt x="95" y="79509"/>
                    </a:lnTo>
                    <a:lnTo>
                      <a:pt x="952" y="34290"/>
                    </a:lnTo>
                    <a:lnTo>
                      <a:pt x="8572" y="8382"/>
                    </a:lnTo>
                    <a:lnTo>
                      <a:pt x="7810" y="3048"/>
                    </a:lnTo>
                    <a:lnTo>
                      <a:pt x="7810" y="0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835" name="Google Shape;3835;p97"/>
            <p:cNvGrpSpPr/>
            <p:nvPr/>
          </p:nvGrpSpPr>
          <p:grpSpPr>
            <a:xfrm>
              <a:off x="4882870" y="5225770"/>
              <a:ext cx="533806" cy="263168"/>
              <a:chOff x="4882870" y="5225770"/>
              <a:chExt cx="533806" cy="263168"/>
            </a:xfrm>
          </p:grpSpPr>
          <p:pic>
            <p:nvPicPr>
              <p:cNvPr id="3836" name="Google Shape;3836;p97"/>
              <p:cNvPicPr preferRelativeResize="0"/>
              <p:nvPr/>
            </p:nvPicPr>
            <p:blipFill rotWithShape="1">
              <a:blip r:embed="rId23">
                <a:alphaModFix/>
              </a:blip>
              <a:srcRect b="0" l="0" r="0" t="0"/>
              <a:stretch/>
            </p:blipFill>
            <p:spPr>
              <a:xfrm>
                <a:off x="4882870" y="5225770"/>
                <a:ext cx="157868" cy="14777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837" name="Google Shape;3837;p97"/>
              <p:cNvPicPr preferRelativeResize="0"/>
              <p:nvPr/>
            </p:nvPicPr>
            <p:blipFill rotWithShape="1">
              <a:blip r:embed="rId24">
                <a:alphaModFix/>
              </a:blip>
              <a:srcRect b="0" l="0" r="0" t="0"/>
              <a:stretch/>
            </p:blipFill>
            <p:spPr>
              <a:xfrm>
                <a:off x="5068798" y="5311876"/>
                <a:ext cx="150926" cy="12730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838" name="Google Shape;3838;p97"/>
              <p:cNvSpPr/>
              <p:nvPr/>
            </p:nvSpPr>
            <p:spPr>
              <a:xfrm>
                <a:off x="5259181" y="5335523"/>
                <a:ext cx="8254" cy="74295"/>
              </a:xfrm>
              <a:custGeom>
                <a:rect b="b" l="l" r="r" t="t"/>
                <a:pathLst>
                  <a:path extrusionOk="0" h="74295" w="8254">
                    <a:moveTo>
                      <a:pt x="4714" y="0"/>
                    </a:moveTo>
                    <a:lnTo>
                      <a:pt x="2285" y="10501"/>
                    </a:lnTo>
                    <a:lnTo>
                      <a:pt x="714" y="20573"/>
                    </a:lnTo>
                    <a:lnTo>
                      <a:pt x="0" y="30646"/>
                    </a:lnTo>
                    <a:lnTo>
                      <a:pt x="142" y="41147"/>
                    </a:lnTo>
                    <a:lnTo>
                      <a:pt x="7000" y="73151"/>
                    </a:lnTo>
                    <a:lnTo>
                      <a:pt x="7000" y="73913"/>
                    </a:lnTo>
                    <a:lnTo>
                      <a:pt x="7762" y="73913"/>
                    </a:lnTo>
                  </a:path>
                </a:pathLst>
              </a:custGeom>
              <a:noFill/>
              <a:ln cap="flat" cmpd="sng" w="2290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39" name="Google Shape;3839;p97"/>
              <p:cNvSpPr/>
              <p:nvPr/>
            </p:nvSpPr>
            <p:spPr>
              <a:xfrm>
                <a:off x="5003291" y="5433059"/>
                <a:ext cx="413385" cy="55879"/>
              </a:xfrm>
              <a:custGeom>
                <a:rect b="b" l="l" r="r" t="t"/>
                <a:pathLst>
                  <a:path extrusionOk="0" h="55879" w="413385">
                    <a:moveTo>
                      <a:pt x="0" y="55625"/>
                    </a:moveTo>
                    <a:lnTo>
                      <a:pt x="6096" y="55625"/>
                    </a:lnTo>
                    <a:lnTo>
                      <a:pt x="9144" y="55625"/>
                    </a:lnTo>
                    <a:lnTo>
                      <a:pt x="15240" y="55625"/>
                    </a:lnTo>
                    <a:lnTo>
                      <a:pt x="27693" y="54983"/>
                    </a:lnTo>
                    <a:lnTo>
                      <a:pt x="40005" y="53339"/>
                    </a:lnTo>
                    <a:lnTo>
                      <a:pt x="52316" y="51125"/>
                    </a:lnTo>
                    <a:lnTo>
                      <a:pt x="64769" y="48767"/>
                    </a:lnTo>
                    <a:lnTo>
                      <a:pt x="87760" y="44219"/>
                    </a:lnTo>
                    <a:lnTo>
                      <a:pt x="110966" y="39814"/>
                    </a:lnTo>
                    <a:lnTo>
                      <a:pt x="157734" y="32003"/>
                    </a:lnTo>
                    <a:lnTo>
                      <a:pt x="203358" y="26765"/>
                    </a:lnTo>
                    <a:lnTo>
                      <a:pt x="248411" y="22097"/>
                    </a:lnTo>
                    <a:lnTo>
                      <a:pt x="273438" y="19811"/>
                    </a:lnTo>
                    <a:lnTo>
                      <a:pt x="298323" y="17525"/>
                    </a:lnTo>
                    <a:lnTo>
                      <a:pt x="323207" y="15239"/>
                    </a:lnTo>
                    <a:lnTo>
                      <a:pt x="348234" y="12953"/>
                    </a:lnTo>
                    <a:lnTo>
                      <a:pt x="362080" y="11703"/>
                    </a:lnTo>
                    <a:lnTo>
                      <a:pt x="376142" y="10382"/>
                    </a:lnTo>
                    <a:lnTo>
                      <a:pt x="390346" y="9203"/>
                    </a:lnTo>
                    <a:lnTo>
                      <a:pt x="404622" y="8381"/>
                    </a:lnTo>
                    <a:lnTo>
                      <a:pt x="413004" y="8381"/>
                    </a:lnTo>
                    <a:lnTo>
                      <a:pt x="412242" y="6095"/>
                    </a:lnTo>
                    <a:lnTo>
                      <a:pt x="411480" y="4571"/>
                    </a:lnTo>
                    <a:lnTo>
                      <a:pt x="406908" y="1523"/>
                    </a:lnTo>
                    <a:lnTo>
                      <a:pt x="405384" y="0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840" name="Google Shape;3840;p97"/>
            <p:cNvSpPr/>
            <p:nvPr/>
          </p:nvSpPr>
          <p:spPr>
            <a:xfrm>
              <a:off x="8816911" y="2137410"/>
              <a:ext cx="40640" cy="2432685"/>
            </a:xfrm>
            <a:custGeom>
              <a:rect b="b" l="l" r="r" t="t"/>
              <a:pathLst>
                <a:path extrusionOk="0" h="2432685" w="40640">
                  <a:moveTo>
                    <a:pt x="9334" y="0"/>
                  </a:moveTo>
                  <a:lnTo>
                    <a:pt x="7131" y="11406"/>
                  </a:lnTo>
                  <a:lnTo>
                    <a:pt x="6000" y="22098"/>
                  </a:lnTo>
                  <a:lnTo>
                    <a:pt x="5584" y="32789"/>
                  </a:lnTo>
                  <a:lnTo>
                    <a:pt x="5524" y="44196"/>
                  </a:lnTo>
                  <a:lnTo>
                    <a:pt x="4833" y="64889"/>
                  </a:lnTo>
                  <a:lnTo>
                    <a:pt x="3167" y="106560"/>
                  </a:lnTo>
                  <a:lnTo>
                    <a:pt x="1476" y="160401"/>
                  </a:lnTo>
                  <a:lnTo>
                    <a:pt x="333" y="226694"/>
                  </a:lnTo>
                  <a:lnTo>
                    <a:pt x="0" y="315396"/>
                  </a:lnTo>
                  <a:lnTo>
                    <a:pt x="381" y="371094"/>
                  </a:lnTo>
                  <a:lnTo>
                    <a:pt x="1047" y="426791"/>
                  </a:lnTo>
                  <a:lnTo>
                    <a:pt x="1714" y="482345"/>
                  </a:lnTo>
                  <a:lnTo>
                    <a:pt x="2464" y="537203"/>
                  </a:lnTo>
                  <a:lnTo>
                    <a:pt x="2958" y="592025"/>
                  </a:lnTo>
                  <a:lnTo>
                    <a:pt x="3305" y="646773"/>
                  </a:lnTo>
                  <a:lnTo>
                    <a:pt x="3616" y="701411"/>
                  </a:lnTo>
                  <a:lnTo>
                    <a:pt x="4000" y="755904"/>
                  </a:lnTo>
                  <a:lnTo>
                    <a:pt x="4372" y="803373"/>
                  </a:lnTo>
                  <a:lnTo>
                    <a:pt x="4597" y="850733"/>
                  </a:lnTo>
                  <a:lnTo>
                    <a:pt x="4713" y="898056"/>
                  </a:lnTo>
                  <a:lnTo>
                    <a:pt x="4756" y="945416"/>
                  </a:lnTo>
                  <a:lnTo>
                    <a:pt x="4762" y="992886"/>
                  </a:lnTo>
                  <a:lnTo>
                    <a:pt x="4469" y="1039977"/>
                  </a:lnTo>
                  <a:lnTo>
                    <a:pt x="4433" y="1087069"/>
                  </a:lnTo>
                  <a:lnTo>
                    <a:pt x="4543" y="1134160"/>
                  </a:lnTo>
                  <a:lnTo>
                    <a:pt x="4689" y="1181252"/>
                  </a:lnTo>
                  <a:lnTo>
                    <a:pt x="4762" y="1228344"/>
                  </a:lnTo>
                  <a:lnTo>
                    <a:pt x="5152" y="1274978"/>
                  </a:lnTo>
                  <a:lnTo>
                    <a:pt x="5506" y="1321612"/>
                  </a:lnTo>
                  <a:lnTo>
                    <a:pt x="5969" y="1368247"/>
                  </a:lnTo>
                  <a:lnTo>
                    <a:pt x="6688" y="1414881"/>
                  </a:lnTo>
                  <a:lnTo>
                    <a:pt x="7810" y="1461516"/>
                  </a:lnTo>
                  <a:lnTo>
                    <a:pt x="9419" y="1516380"/>
                  </a:lnTo>
                  <a:lnTo>
                    <a:pt x="11358" y="1571243"/>
                  </a:lnTo>
                  <a:lnTo>
                    <a:pt x="13406" y="1626107"/>
                  </a:lnTo>
                  <a:lnTo>
                    <a:pt x="15345" y="1680971"/>
                  </a:lnTo>
                  <a:lnTo>
                    <a:pt x="16954" y="1735836"/>
                  </a:lnTo>
                  <a:lnTo>
                    <a:pt x="17978" y="1786139"/>
                  </a:lnTo>
                  <a:lnTo>
                    <a:pt x="18859" y="1836515"/>
                  </a:lnTo>
                  <a:lnTo>
                    <a:pt x="19740" y="1887033"/>
                  </a:lnTo>
                  <a:lnTo>
                    <a:pt x="20764" y="1937766"/>
                  </a:lnTo>
                  <a:lnTo>
                    <a:pt x="21228" y="1983938"/>
                  </a:lnTo>
                  <a:lnTo>
                    <a:pt x="21621" y="2029968"/>
                  </a:lnTo>
                  <a:lnTo>
                    <a:pt x="22157" y="2075997"/>
                  </a:lnTo>
                  <a:lnTo>
                    <a:pt x="23050" y="2122170"/>
                  </a:lnTo>
                  <a:lnTo>
                    <a:pt x="24086" y="2160460"/>
                  </a:lnTo>
                  <a:lnTo>
                    <a:pt x="25050" y="2198751"/>
                  </a:lnTo>
                  <a:lnTo>
                    <a:pt x="26158" y="2237041"/>
                  </a:lnTo>
                  <a:lnTo>
                    <a:pt x="27622" y="2275332"/>
                  </a:lnTo>
                  <a:lnTo>
                    <a:pt x="28467" y="2301609"/>
                  </a:lnTo>
                  <a:lnTo>
                    <a:pt x="29813" y="2327814"/>
                  </a:lnTo>
                  <a:lnTo>
                    <a:pt x="31587" y="2353877"/>
                  </a:lnTo>
                  <a:lnTo>
                    <a:pt x="33718" y="2379726"/>
                  </a:lnTo>
                  <a:lnTo>
                    <a:pt x="34671" y="2392299"/>
                  </a:lnTo>
                  <a:lnTo>
                    <a:pt x="36195" y="2404872"/>
                  </a:lnTo>
                  <a:lnTo>
                    <a:pt x="38004" y="2417445"/>
                  </a:lnTo>
                  <a:lnTo>
                    <a:pt x="39814" y="2430018"/>
                  </a:lnTo>
                  <a:lnTo>
                    <a:pt x="40052" y="2432292"/>
                  </a:lnTo>
                  <a:lnTo>
                    <a:pt x="38862" y="2429351"/>
                  </a:lnTo>
                  <a:lnTo>
                    <a:pt x="36814" y="2423695"/>
                  </a:lnTo>
                  <a:lnTo>
                    <a:pt x="34480" y="2417826"/>
                  </a:lnTo>
                </a:path>
              </a:pathLst>
            </a:custGeom>
            <a:noFill/>
            <a:ln cap="flat" cmpd="sng" w="229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841" name="Google Shape;3841;p97"/>
            <p:cNvPicPr preferRelativeResize="0"/>
            <p:nvPr/>
          </p:nvPicPr>
          <p:blipFill rotWithShape="1">
            <a:blip r:embed="rId25">
              <a:alphaModFix/>
            </a:blip>
            <a:srcRect b="0" l="0" r="0" t="0"/>
            <a:stretch/>
          </p:blipFill>
          <p:spPr>
            <a:xfrm>
              <a:off x="7826476" y="3456406"/>
              <a:ext cx="130352" cy="1791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42" name="Google Shape;3842;p97"/>
            <p:cNvPicPr preferRelativeResize="0"/>
            <p:nvPr/>
          </p:nvPicPr>
          <p:blipFill rotWithShape="1">
            <a:blip r:embed="rId26">
              <a:alphaModFix/>
            </a:blip>
            <a:srcRect b="0" l="0" r="0" t="0"/>
            <a:stretch/>
          </p:blipFill>
          <p:spPr>
            <a:xfrm>
              <a:off x="8045170" y="3417068"/>
              <a:ext cx="148640" cy="1559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43" name="Google Shape;3843;p97"/>
            <p:cNvPicPr preferRelativeResize="0"/>
            <p:nvPr/>
          </p:nvPicPr>
          <p:blipFill rotWithShape="1">
            <a:blip r:embed="rId27">
              <a:alphaModFix/>
            </a:blip>
            <a:srcRect b="0" l="0" r="0" t="0"/>
            <a:stretch/>
          </p:blipFill>
          <p:spPr>
            <a:xfrm>
              <a:off x="8420836" y="3084550"/>
              <a:ext cx="208076" cy="2835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844" name="Google Shape;3844;p97"/>
            <p:cNvSpPr/>
            <p:nvPr/>
          </p:nvSpPr>
          <p:spPr>
            <a:xfrm>
              <a:off x="7590281" y="3188970"/>
              <a:ext cx="676275" cy="118110"/>
            </a:xfrm>
            <a:custGeom>
              <a:rect b="b" l="l" r="r" t="t"/>
              <a:pathLst>
                <a:path extrusionOk="0" h="118110" w="676275">
                  <a:moveTo>
                    <a:pt x="0" y="76200"/>
                  </a:moveTo>
                  <a:lnTo>
                    <a:pt x="35683" y="100953"/>
                  </a:lnTo>
                  <a:lnTo>
                    <a:pt x="80105" y="115728"/>
                  </a:lnTo>
                  <a:lnTo>
                    <a:pt x="96238" y="116978"/>
                  </a:lnTo>
                  <a:lnTo>
                    <a:pt x="112014" y="116585"/>
                  </a:lnTo>
                  <a:lnTo>
                    <a:pt x="140529" y="111204"/>
                  </a:lnTo>
                  <a:lnTo>
                    <a:pt x="168116" y="102107"/>
                  </a:lnTo>
                  <a:lnTo>
                    <a:pt x="195274" y="91297"/>
                  </a:lnTo>
                  <a:lnTo>
                    <a:pt x="222504" y="80771"/>
                  </a:lnTo>
                  <a:lnTo>
                    <a:pt x="270414" y="65817"/>
                  </a:lnTo>
                  <a:lnTo>
                    <a:pt x="320040" y="57149"/>
                  </a:lnTo>
                  <a:lnTo>
                    <a:pt x="342197" y="56090"/>
                  </a:lnTo>
                  <a:lnTo>
                    <a:pt x="364140" y="56673"/>
                  </a:lnTo>
                  <a:lnTo>
                    <a:pt x="407670" y="64769"/>
                  </a:lnTo>
                  <a:lnTo>
                    <a:pt x="450746" y="84593"/>
                  </a:lnTo>
                  <a:lnTo>
                    <a:pt x="483108" y="115061"/>
                  </a:lnTo>
                  <a:lnTo>
                    <a:pt x="483870" y="117347"/>
                  </a:lnTo>
                  <a:lnTo>
                    <a:pt x="483870" y="118109"/>
                  </a:lnTo>
                  <a:lnTo>
                    <a:pt x="485394" y="112775"/>
                  </a:lnTo>
                  <a:lnTo>
                    <a:pt x="486918" y="106679"/>
                  </a:lnTo>
                  <a:lnTo>
                    <a:pt x="489966" y="101345"/>
                  </a:lnTo>
                  <a:lnTo>
                    <a:pt x="521208" y="71627"/>
                  </a:lnTo>
                  <a:lnTo>
                    <a:pt x="567690" y="59435"/>
                  </a:lnTo>
                  <a:lnTo>
                    <a:pt x="579572" y="59257"/>
                  </a:lnTo>
                  <a:lnTo>
                    <a:pt x="591312" y="59721"/>
                  </a:lnTo>
                  <a:lnTo>
                    <a:pt x="603051" y="60614"/>
                  </a:lnTo>
                  <a:lnTo>
                    <a:pt x="614934" y="61721"/>
                  </a:lnTo>
                  <a:lnTo>
                    <a:pt x="623518" y="62388"/>
                  </a:lnTo>
                  <a:lnTo>
                    <a:pt x="632174" y="63055"/>
                  </a:lnTo>
                  <a:lnTo>
                    <a:pt x="640972" y="63436"/>
                  </a:lnTo>
                  <a:lnTo>
                    <a:pt x="649986" y="63245"/>
                  </a:lnTo>
                  <a:lnTo>
                    <a:pt x="659130" y="63245"/>
                  </a:lnTo>
                  <a:lnTo>
                    <a:pt x="675798" y="24372"/>
                  </a:lnTo>
                  <a:lnTo>
                    <a:pt x="674370" y="16001"/>
                  </a:lnTo>
                  <a:lnTo>
                    <a:pt x="669798" y="8381"/>
                  </a:lnTo>
                  <a:lnTo>
                    <a:pt x="668274" y="5333"/>
                  </a:lnTo>
                  <a:lnTo>
                    <a:pt x="665226" y="0"/>
                  </a:lnTo>
                </a:path>
              </a:pathLst>
            </a:custGeom>
            <a:noFill/>
            <a:ln cap="flat" cmpd="sng" w="22900">
              <a:solidFill>
                <a:srgbClr val="8000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845" name="Google Shape;3845;p97"/>
            <p:cNvGrpSpPr/>
            <p:nvPr/>
          </p:nvGrpSpPr>
          <p:grpSpPr>
            <a:xfrm>
              <a:off x="6541603" y="3857243"/>
              <a:ext cx="460439" cy="494029"/>
              <a:chOff x="6541603" y="3857243"/>
              <a:chExt cx="460439" cy="494029"/>
            </a:xfrm>
          </p:grpSpPr>
          <p:sp>
            <p:nvSpPr>
              <p:cNvPr id="3846" name="Google Shape;3846;p97"/>
              <p:cNvSpPr/>
              <p:nvPr/>
            </p:nvSpPr>
            <p:spPr>
              <a:xfrm>
                <a:off x="6541603" y="3857243"/>
                <a:ext cx="278129" cy="494029"/>
              </a:xfrm>
              <a:custGeom>
                <a:rect b="b" l="l" r="r" t="t"/>
                <a:pathLst>
                  <a:path extrusionOk="0" h="494029" w="278129">
                    <a:moveTo>
                      <a:pt x="58078" y="0"/>
                    </a:moveTo>
                    <a:lnTo>
                      <a:pt x="36933" y="32194"/>
                    </a:lnTo>
                    <a:lnTo>
                      <a:pt x="21502" y="67818"/>
                    </a:lnTo>
                    <a:lnTo>
                      <a:pt x="6834" y="124491"/>
                    </a:lnTo>
                    <a:lnTo>
                      <a:pt x="166" y="182880"/>
                    </a:lnTo>
                    <a:lnTo>
                      <a:pt x="0" y="218253"/>
                    </a:lnTo>
                    <a:lnTo>
                      <a:pt x="2262" y="252698"/>
                    </a:lnTo>
                    <a:lnTo>
                      <a:pt x="16930" y="320802"/>
                    </a:lnTo>
                    <a:lnTo>
                      <a:pt x="43886" y="383857"/>
                    </a:lnTo>
                    <a:lnTo>
                      <a:pt x="83986" y="438912"/>
                    </a:lnTo>
                    <a:lnTo>
                      <a:pt x="137898" y="477488"/>
                    </a:lnTo>
                    <a:lnTo>
                      <a:pt x="202096" y="493776"/>
                    </a:lnTo>
                    <a:lnTo>
                      <a:pt x="226528" y="493692"/>
                    </a:lnTo>
                    <a:lnTo>
                      <a:pt x="244959" y="493109"/>
                    </a:lnTo>
                    <a:lnTo>
                      <a:pt x="260818" y="491525"/>
                    </a:lnTo>
                    <a:lnTo>
                      <a:pt x="277534" y="488442"/>
                    </a:lnTo>
                  </a:path>
                </a:pathLst>
              </a:custGeom>
              <a:noFill/>
              <a:ln cap="flat" cmpd="sng" w="2290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3847" name="Google Shape;3847;p97"/>
              <p:cNvPicPr preferRelativeResize="0"/>
              <p:nvPr/>
            </p:nvPicPr>
            <p:blipFill rotWithShape="1">
              <a:blip r:embed="rId28">
                <a:alphaModFix/>
              </a:blip>
              <a:srcRect b="0" l="0" r="0" t="0"/>
              <a:stretch/>
            </p:blipFill>
            <p:spPr>
              <a:xfrm>
                <a:off x="6661378" y="4036288"/>
                <a:ext cx="340664" cy="220268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3848" name="Google Shape;3848;p97"/>
            <p:cNvPicPr preferRelativeResize="0"/>
            <p:nvPr/>
          </p:nvPicPr>
          <p:blipFill rotWithShape="1">
            <a:blip r:embed="rId29">
              <a:alphaModFix/>
            </a:blip>
            <a:srcRect b="0" l="0" r="0" t="0"/>
            <a:stretch/>
          </p:blipFill>
          <p:spPr>
            <a:xfrm>
              <a:off x="7240498" y="3959326"/>
              <a:ext cx="83870" cy="128828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849" name="Google Shape;3849;p97"/>
            <p:cNvGrpSpPr/>
            <p:nvPr/>
          </p:nvGrpSpPr>
          <p:grpSpPr>
            <a:xfrm>
              <a:off x="7392898" y="3783329"/>
              <a:ext cx="275488" cy="389889"/>
              <a:chOff x="7392898" y="3783329"/>
              <a:chExt cx="275488" cy="389889"/>
            </a:xfrm>
          </p:grpSpPr>
          <p:pic>
            <p:nvPicPr>
              <p:cNvPr id="3850" name="Google Shape;3850;p97"/>
              <p:cNvPicPr preferRelativeResize="0"/>
              <p:nvPr/>
            </p:nvPicPr>
            <p:blipFill rotWithShape="1">
              <a:blip r:embed="rId30">
                <a:alphaModFix/>
              </a:blip>
              <a:srcRect b="0" l="0" r="0" t="0"/>
              <a:stretch/>
            </p:blipFill>
            <p:spPr>
              <a:xfrm>
                <a:off x="7392898" y="3906748"/>
                <a:ext cx="109778" cy="172262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851" name="Google Shape;3851;p97"/>
              <p:cNvSpPr/>
              <p:nvPr/>
            </p:nvSpPr>
            <p:spPr>
              <a:xfrm>
                <a:off x="7536941" y="3783329"/>
                <a:ext cx="131445" cy="389889"/>
              </a:xfrm>
              <a:custGeom>
                <a:rect b="b" l="l" r="r" t="t"/>
                <a:pathLst>
                  <a:path extrusionOk="0" h="389889" w="131445">
                    <a:moveTo>
                      <a:pt x="0" y="0"/>
                    </a:moveTo>
                    <a:lnTo>
                      <a:pt x="35040" y="18216"/>
                    </a:lnTo>
                    <a:lnTo>
                      <a:pt x="74580" y="55244"/>
                    </a:lnTo>
                    <a:lnTo>
                      <a:pt x="98298" y="88391"/>
                    </a:lnTo>
                    <a:lnTo>
                      <a:pt x="117824" y="131635"/>
                    </a:lnTo>
                    <a:lnTo>
                      <a:pt x="128778" y="178307"/>
                    </a:lnTo>
                    <a:lnTo>
                      <a:pt x="130921" y="203108"/>
                    </a:lnTo>
                    <a:lnTo>
                      <a:pt x="130492" y="228123"/>
                    </a:lnTo>
                    <a:lnTo>
                      <a:pt x="121920" y="277368"/>
                    </a:lnTo>
                    <a:lnTo>
                      <a:pt x="105537" y="322611"/>
                    </a:lnTo>
                    <a:lnTo>
                      <a:pt x="82296" y="364998"/>
                    </a:lnTo>
                    <a:lnTo>
                      <a:pt x="62686" y="385250"/>
                    </a:lnTo>
                    <a:lnTo>
                      <a:pt x="53340" y="389382"/>
                    </a:lnTo>
                  </a:path>
                </a:pathLst>
              </a:custGeom>
              <a:noFill/>
              <a:ln cap="flat" cmpd="sng" w="2290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3852" name="Google Shape;3852;p97"/>
            <p:cNvPicPr preferRelativeResize="0"/>
            <p:nvPr/>
          </p:nvPicPr>
          <p:blipFill rotWithShape="1">
            <a:blip r:embed="rId31">
              <a:alphaModFix/>
            </a:blip>
            <a:srcRect b="0" l="0" r="0" t="0"/>
            <a:stretch/>
          </p:blipFill>
          <p:spPr>
            <a:xfrm>
              <a:off x="7821904" y="3889222"/>
              <a:ext cx="86156" cy="11968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53" name="Google Shape;3853;p97"/>
            <p:cNvPicPr preferRelativeResize="0"/>
            <p:nvPr/>
          </p:nvPicPr>
          <p:blipFill rotWithShape="1">
            <a:blip r:embed="rId32">
              <a:alphaModFix/>
            </a:blip>
            <a:srcRect b="0" l="0" r="0" t="0"/>
            <a:stretch/>
          </p:blipFill>
          <p:spPr>
            <a:xfrm>
              <a:off x="8007832" y="3828262"/>
              <a:ext cx="140377" cy="16692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54" name="Google Shape;3854;p97"/>
            <p:cNvPicPr preferRelativeResize="0"/>
            <p:nvPr/>
          </p:nvPicPr>
          <p:blipFill rotWithShape="1">
            <a:blip r:embed="rId33">
              <a:alphaModFix/>
            </a:blip>
            <a:srcRect b="0" l="0" r="0" t="0"/>
            <a:stretch/>
          </p:blipFill>
          <p:spPr>
            <a:xfrm>
              <a:off x="8116798" y="3631666"/>
              <a:ext cx="118160" cy="13263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55" name="Google Shape;3855;p97"/>
            <p:cNvPicPr preferRelativeResize="0"/>
            <p:nvPr/>
          </p:nvPicPr>
          <p:blipFill rotWithShape="1">
            <a:blip r:embed="rId34">
              <a:alphaModFix/>
            </a:blip>
            <a:srcRect b="0" l="0" r="0" t="0"/>
            <a:stretch/>
          </p:blipFill>
          <p:spPr>
            <a:xfrm>
              <a:off x="6867118" y="3836644"/>
              <a:ext cx="83870" cy="14102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856" name="Google Shape;3856;p97"/>
            <p:cNvGrpSpPr/>
            <p:nvPr/>
          </p:nvGrpSpPr>
          <p:grpSpPr>
            <a:xfrm>
              <a:off x="7000468" y="3866362"/>
              <a:ext cx="137972" cy="237794"/>
              <a:chOff x="7000468" y="3866362"/>
              <a:chExt cx="137972" cy="237794"/>
            </a:xfrm>
          </p:grpSpPr>
          <p:pic>
            <p:nvPicPr>
              <p:cNvPr id="3857" name="Google Shape;3857;p97"/>
              <p:cNvPicPr preferRelativeResize="0"/>
              <p:nvPr/>
            </p:nvPicPr>
            <p:blipFill rotWithShape="1">
              <a:blip r:embed="rId35">
                <a:alphaModFix/>
              </a:blip>
              <a:srcRect b="0" l="0" r="0" t="0"/>
              <a:stretch/>
            </p:blipFill>
            <p:spPr>
              <a:xfrm>
                <a:off x="7000468" y="3963898"/>
                <a:ext cx="122339" cy="14025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858" name="Google Shape;3858;p97"/>
              <p:cNvPicPr preferRelativeResize="0"/>
              <p:nvPr/>
            </p:nvPicPr>
            <p:blipFill rotWithShape="1">
              <a:blip r:embed="rId36">
                <a:alphaModFix/>
              </a:blip>
              <a:srcRect b="0" l="0" r="0" t="0"/>
              <a:stretch/>
            </p:blipFill>
            <p:spPr>
              <a:xfrm>
                <a:off x="7073620" y="3866362"/>
                <a:ext cx="64820" cy="7777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3859" name="Google Shape;3859;p97"/>
            <p:cNvSpPr/>
            <p:nvPr/>
          </p:nvSpPr>
          <p:spPr>
            <a:xfrm>
              <a:off x="7381493" y="4164329"/>
              <a:ext cx="90804" cy="14604"/>
            </a:xfrm>
            <a:custGeom>
              <a:rect b="b" l="l" r="r" t="t"/>
              <a:pathLst>
                <a:path extrusionOk="0" h="14604" w="90804">
                  <a:moveTo>
                    <a:pt x="9144" y="9144"/>
                  </a:moveTo>
                  <a:lnTo>
                    <a:pt x="47291" y="8286"/>
                  </a:lnTo>
                  <a:lnTo>
                    <a:pt x="90678" y="1524"/>
                  </a:lnTo>
                  <a:lnTo>
                    <a:pt x="85986" y="1774"/>
                  </a:lnTo>
                  <a:lnTo>
                    <a:pt x="78867" y="2381"/>
                  </a:lnTo>
                  <a:lnTo>
                    <a:pt x="71175" y="3131"/>
                  </a:lnTo>
                  <a:lnTo>
                    <a:pt x="64770" y="3810"/>
                  </a:lnTo>
                  <a:lnTo>
                    <a:pt x="52197" y="6084"/>
                  </a:lnTo>
                  <a:lnTo>
                    <a:pt x="39624" y="8286"/>
                  </a:lnTo>
                  <a:lnTo>
                    <a:pt x="27051" y="10346"/>
                  </a:lnTo>
                  <a:lnTo>
                    <a:pt x="14478" y="12192"/>
                  </a:lnTo>
                  <a:lnTo>
                    <a:pt x="9906" y="12954"/>
                  </a:lnTo>
                  <a:lnTo>
                    <a:pt x="5334" y="13716"/>
                  </a:lnTo>
                  <a:lnTo>
                    <a:pt x="0" y="14478"/>
                  </a:lnTo>
                  <a:lnTo>
                    <a:pt x="8382" y="13716"/>
                  </a:lnTo>
                  <a:lnTo>
                    <a:pt x="15240" y="11430"/>
                  </a:lnTo>
                  <a:lnTo>
                    <a:pt x="22860" y="9906"/>
                  </a:lnTo>
                  <a:lnTo>
                    <a:pt x="30301" y="8501"/>
                  </a:lnTo>
                  <a:lnTo>
                    <a:pt x="38385" y="7239"/>
                  </a:lnTo>
                  <a:lnTo>
                    <a:pt x="46327" y="5405"/>
                  </a:lnTo>
                  <a:lnTo>
                    <a:pt x="53340" y="2286"/>
                  </a:lnTo>
                  <a:lnTo>
                    <a:pt x="54102" y="1524"/>
                  </a:lnTo>
                  <a:lnTo>
                    <a:pt x="54864" y="762"/>
                  </a:lnTo>
                  <a:lnTo>
                    <a:pt x="55626" y="0"/>
                  </a:lnTo>
                </a:path>
              </a:pathLst>
            </a:custGeom>
            <a:noFill/>
            <a:ln cap="flat" cmpd="sng" w="22900">
              <a:solidFill>
                <a:srgbClr val="3366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860" name="Google Shape;3860;p97"/>
            <p:cNvPicPr preferRelativeResize="0"/>
            <p:nvPr/>
          </p:nvPicPr>
          <p:blipFill rotWithShape="1">
            <a:blip r:embed="rId37">
              <a:alphaModFix/>
            </a:blip>
            <a:srcRect b="0" l="0" r="0" t="0"/>
            <a:stretch/>
          </p:blipFill>
          <p:spPr>
            <a:xfrm>
              <a:off x="6236944" y="4021048"/>
              <a:ext cx="141782" cy="212648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864" name="Shape 3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65" name="Google Shape;3865;p98"/>
          <p:cNvGrpSpPr/>
          <p:nvPr/>
        </p:nvGrpSpPr>
        <p:grpSpPr>
          <a:xfrm>
            <a:off x="1385393" y="655431"/>
            <a:ext cx="6990216" cy="3457511"/>
            <a:chOff x="3347440" y="2281402"/>
            <a:chExt cx="6323126" cy="3786149"/>
          </a:xfrm>
        </p:grpSpPr>
        <p:pic>
          <p:nvPicPr>
            <p:cNvPr id="3866" name="Google Shape;3866;p9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374509" y="2281402"/>
              <a:ext cx="157129" cy="12197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67" name="Google Shape;3867;p9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8114512" y="3553180"/>
              <a:ext cx="131114" cy="164642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868" name="Google Shape;3868;p98"/>
            <p:cNvGrpSpPr/>
            <p:nvPr/>
          </p:nvGrpSpPr>
          <p:grpSpPr>
            <a:xfrm>
              <a:off x="8455579" y="3404590"/>
              <a:ext cx="529950" cy="363953"/>
              <a:chOff x="8455579" y="3404590"/>
              <a:chExt cx="529950" cy="363953"/>
            </a:xfrm>
          </p:grpSpPr>
          <p:pic>
            <p:nvPicPr>
              <p:cNvPr id="3869" name="Google Shape;3869;p98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8455579" y="3491458"/>
                <a:ext cx="203814" cy="27708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870" name="Google Shape;3870;p98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8688584" y="3404590"/>
                <a:ext cx="296945" cy="32237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3871" name="Google Shape;3871;p98"/>
            <p:cNvSpPr/>
            <p:nvPr/>
          </p:nvSpPr>
          <p:spPr>
            <a:xfrm>
              <a:off x="8529066" y="3840479"/>
              <a:ext cx="299084" cy="25400"/>
            </a:xfrm>
            <a:custGeom>
              <a:rect b="b" l="l" r="r" t="t"/>
              <a:pathLst>
                <a:path extrusionOk="0" h="25400" w="299084">
                  <a:moveTo>
                    <a:pt x="0" y="25146"/>
                  </a:moveTo>
                  <a:lnTo>
                    <a:pt x="41148" y="22383"/>
                  </a:lnTo>
                  <a:lnTo>
                    <a:pt x="82296" y="19050"/>
                  </a:lnTo>
                  <a:lnTo>
                    <a:pt x="129730" y="14049"/>
                  </a:lnTo>
                  <a:lnTo>
                    <a:pt x="177165" y="8763"/>
                  </a:lnTo>
                  <a:lnTo>
                    <a:pt x="224599" y="4048"/>
                  </a:lnTo>
                  <a:lnTo>
                    <a:pt x="272034" y="762"/>
                  </a:lnTo>
                  <a:lnTo>
                    <a:pt x="278772" y="642"/>
                  </a:lnTo>
                  <a:lnTo>
                    <a:pt x="285369" y="381"/>
                  </a:lnTo>
                  <a:lnTo>
                    <a:pt x="291965" y="119"/>
                  </a:lnTo>
                  <a:lnTo>
                    <a:pt x="298704" y="0"/>
                  </a:lnTo>
                  <a:lnTo>
                    <a:pt x="292608" y="3048"/>
                  </a:lnTo>
                  <a:lnTo>
                    <a:pt x="284226" y="6096"/>
                  </a:lnTo>
                  <a:lnTo>
                    <a:pt x="276606" y="9144"/>
                  </a:lnTo>
                  <a:lnTo>
                    <a:pt x="273558" y="10668"/>
                  </a:lnTo>
                  <a:lnTo>
                    <a:pt x="269748" y="11430"/>
                  </a:lnTo>
                  <a:lnTo>
                    <a:pt x="265938" y="12954"/>
                  </a:lnTo>
                </a:path>
              </a:pathLst>
            </a:custGeom>
            <a:noFill/>
            <a:ln cap="flat" cmpd="sng" w="22900">
              <a:solidFill>
                <a:srgbClr val="008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872" name="Google Shape;3872;p98"/>
            <p:cNvGrpSpPr/>
            <p:nvPr/>
          </p:nvGrpSpPr>
          <p:grpSpPr>
            <a:xfrm>
              <a:off x="8554212" y="3910558"/>
              <a:ext cx="325399" cy="236270"/>
              <a:chOff x="8554212" y="3910558"/>
              <a:chExt cx="325399" cy="236270"/>
            </a:xfrm>
          </p:grpSpPr>
          <p:sp>
            <p:nvSpPr>
              <p:cNvPr id="3873" name="Google Shape;3873;p98"/>
              <p:cNvSpPr/>
              <p:nvPr/>
            </p:nvSpPr>
            <p:spPr>
              <a:xfrm>
                <a:off x="8554212" y="3986783"/>
                <a:ext cx="5079" cy="132079"/>
              </a:xfrm>
              <a:custGeom>
                <a:rect b="b" l="l" r="r" t="t"/>
                <a:pathLst>
                  <a:path extrusionOk="0" h="132079" w="5079">
                    <a:moveTo>
                      <a:pt x="0" y="0"/>
                    </a:moveTo>
                    <a:lnTo>
                      <a:pt x="642" y="54864"/>
                    </a:lnTo>
                    <a:lnTo>
                      <a:pt x="2524" y="84010"/>
                    </a:lnTo>
                    <a:lnTo>
                      <a:pt x="3238" y="94869"/>
                    </a:lnTo>
                    <a:lnTo>
                      <a:pt x="3667" y="105727"/>
                    </a:lnTo>
                    <a:lnTo>
                      <a:pt x="3810" y="116586"/>
                    </a:lnTo>
                    <a:lnTo>
                      <a:pt x="3810" y="121157"/>
                    </a:lnTo>
                    <a:lnTo>
                      <a:pt x="3810" y="127254"/>
                    </a:lnTo>
                    <a:lnTo>
                      <a:pt x="4572" y="131826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74" name="Google Shape;3874;p98"/>
              <p:cNvSpPr/>
              <p:nvPr/>
            </p:nvSpPr>
            <p:spPr>
              <a:xfrm>
                <a:off x="8580084" y="3989831"/>
                <a:ext cx="12700" cy="129539"/>
              </a:xfrm>
              <a:custGeom>
                <a:rect b="b" l="l" r="r" t="t"/>
                <a:pathLst>
                  <a:path extrusionOk="0" h="129539" w="12700">
                    <a:moveTo>
                      <a:pt x="35" y="0"/>
                    </a:moveTo>
                    <a:lnTo>
                      <a:pt x="4607" y="44196"/>
                    </a:lnTo>
                    <a:lnTo>
                      <a:pt x="6965" y="55971"/>
                    </a:lnTo>
                    <a:lnTo>
                      <a:pt x="9179" y="67532"/>
                    </a:lnTo>
                    <a:lnTo>
                      <a:pt x="12132" y="109061"/>
                    </a:lnTo>
                    <a:lnTo>
                      <a:pt x="12227" y="127254"/>
                    </a:lnTo>
                    <a:lnTo>
                      <a:pt x="12227" y="128016"/>
                    </a:lnTo>
                    <a:lnTo>
                      <a:pt x="12227" y="128778"/>
                    </a:lnTo>
                    <a:lnTo>
                      <a:pt x="12227" y="129539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3875" name="Google Shape;3875;p98"/>
              <p:cNvPicPr preferRelativeResize="0"/>
              <p:nvPr/>
            </p:nvPicPr>
            <p:blipFill rotWithShape="1">
              <a:blip r:embed="rId7">
                <a:alphaModFix/>
              </a:blip>
              <a:srcRect b="0" l="0" r="0" t="0"/>
              <a:stretch/>
            </p:blipFill>
            <p:spPr>
              <a:xfrm>
                <a:off x="8627160" y="3910558"/>
                <a:ext cx="252451" cy="23627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3876" name="Google Shape;3876;p98"/>
            <p:cNvSpPr/>
            <p:nvPr/>
          </p:nvSpPr>
          <p:spPr>
            <a:xfrm>
              <a:off x="9007602" y="3646932"/>
              <a:ext cx="22859" cy="22860"/>
            </a:xfrm>
            <a:custGeom>
              <a:rect b="b" l="l" r="r" t="t"/>
              <a:pathLst>
                <a:path extrusionOk="0" h="22860" w="22859">
                  <a:moveTo>
                    <a:pt x="0" y="5333"/>
                  </a:moveTo>
                  <a:lnTo>
                    <a:pt x="0" y="17525"/>
                  </a:lnTo>
                  <a:lnTo>
                    <a:pt x="5333" y="22859"/>
                  </a:lnTo>
                  <a:lnTo>
                    <a:pt x="18287" y="22859"/>
                  </a:lnTo>
                  <a:lnTo>
                    <a:pt x="22859" y="17525"/>
                  </a:lnTo>
                  <a:lnTo>
                    <a:pt x="22859" y="11429"/>
                  </a:lnTo>
                  <a:lnTo>
                    <a:pt x="22859" y="5333"/>
                  </a:lnTo>
                  <a:lnTo>
                    <a:pt x="18287" y="0"/>
                  </a:lnTo>
                  <a:lnTo>
                    <a:pt x="5333" y="0"/>
                  </a:lnTo>
                  <a:lnTo>
                    <a:pt x="0" y="5333"/>
                  </a:lnTo>
                  <a:close/>
                </a:path>
              </a:pathLst>
            </a:custGeom>
            <a:solidFill>
              <a:srgbClr val="008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877" name="Google Shape;3877;p98"/>
            <p:cNvGrpSpPr/>
            <p:nvPr/>
          </p:nvGrpSpPr>
          <p:grpSpPr>
            <a:xfrm>
              <a:off x="9127972" y="3402329"/>
              <a:ext cx="417436" cy="314731"/>
              <a:chOff x="9127972" y="3402329"/>
              <a:chExt cx="417436" cy="314731"/>
            </a:xfrm>
          </p:grpSpPr>
          <p:pic>
            <p:nvPicPr>
              <p:cNvPr id="3878" name="Google Shape;3878;p98"/>
              <p:cNvPicPr preferRelativeResize="0"/>
              <p:nvPr/>
            </p:nvPicPr>
            <p:blipFill rotWithShape="1">
              <a:blip r:embed="rId8">
                <a:alphaModFix/>
              </a:blip>
              <a:srcRect b="0" l="0" r="0" t="0"/>
              <a:stretch/>
            </p:blipFill>
            <p:spPr>
              <a:xfrm>
                <a:off x="9127972" y="3544798"/>
                <a:ext cx="74726" cy="17226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879" name="Google Shape;3879;p98"/>
              <p:cNvPicPr preferRelativeResize="0"/>
              <p:nvPr/>
            </p:nvPicPr>
            <p:blipFill rotWithShape="1">
              <a:blip r:embed="rId9">
                <a:alphaModFix/>
              </a:blip>
              <a:srcRect b="0" l="0" r="0" t="0"/>
              <a:stretch/>
            </p:blipFill>
            <p:spPr>
              <a:xfrm>
                <a:off x="9223222" y="3560800"/>
                <a:ext cx="80060" cy="15397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880" name="Google Shape;3880;p98"/>
              <p:cNvPicPr preferRelativeResize="0"/>
              <p:nvPr/>
            </p:nvPicPr>
            <p:blipFill rotWithShape="1">
              <a:blip r:embed="rId10">
                <a:alphaModFix/>
              </a:blip>
              <a:srcRect b="0" l="0" r="0" t="0"/>
              <a:stretch/>
            </p:blipFill>
            <p:spPr>
              <a:xfrm>
                <a:off x="9335236" y="3424723"/>
                <a:ext cx="210172" cy="251082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881" name="Google Shape;3881;p98"/>
              <p:cNvSpPr/>
              <p:nvPr/>
            </p:nvSpPr>
            <p:spPr>
              <a:xfrm>
                <a:off x="9198101" y="3402329"/>
                <a:ext cx="198120" cy="299085"/>
              </a:xfrm>
              <a:custGeom>
                <a:rect b="b" l="l" r="r" t="t"/>
                <a:pathLst>
                  <a:path extrusionOk="0" h="299085" w="198120">
                    <a:moveTo>
                      <a:pt x="198120" y="0"/>
                    </a:moveTo>
                    <a:lnTo>
                      <a:pt x="187940" y="41790"/>
                    </a:lnTo>
                    <a:lnTo>
                      <a:pt x="162484" y="77021"/>
                    </a:lnTo>
                    <a:lnTo>
                      <a:pt x="129123" y="116288"/>
                    </a:lnTo>
                    <a:lnTo>
                      <a:pt x="112014" y="135636"/>
                    </a:lnTo>
                    <a:lnTo>
                      <a:pt x="92428" y="158781"/>
                    </a:lnTo>
                    <a:lnTo>
                      <a:pt x="55542" y="206787"/>
                    </a:lnTo>
                    <a:lnTo>
                      <a:pt x="28563" y="246078"/>
                    </a:lnTo>
                    <a:lnTo>
                      <a:pt x="3810" y="291084"/>
                    </a:lnTo>
                    <a:lnTo>
                      <a:pt x="0" y="298704"/>
                    </a:lnTo>
                    <a:lnTo>
                      <a:pt x="3048" y="297180"/>
                    </a:lnTo>
                    <a:lnTo>
                      <a:pt x="1524" y="289560"/>
                    </a:lnTo>
                  </a:path>
                </a:pathLst>
              </a:custGeom>
              <a:noFill/>
              <a:ln cap="flat" cmpd="sng" w="22900">
                <a:solidFill>
                  <a:srgbClr val="FF99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882" name="Google Shape;3882;p98"/>
            <p:cNvGrpSpPr/>
            <p:nvPr/>
          </p:nvGrpSpPr>
          <p:grpSpPr>
            <a:xfrm>
              <a:off x="8809456" y="3912034"/>
              <a:ext cx="198932" cy="86204"/>
              <a:chOff x="8809456" y="3912034"/>
              <a:chExt cx="198932" cy="86204"/>
            </a:xfrm>
          </p:grpSpPr>
          <p:pic>
            <p:nvPicPr>
              <p:cNvPr id="3883" name="Google Shape;3883;p98"/>
              <p:cNvPicPr preferRelativeResize="0"/>
              <p:nvPr/>
            </p:nvPicPr>
            <p:blipFill rotWithShape="1">
              <a:blip r:embed="rId11">
                <a:alphaModFix/>
              </a:blip>
              <a:srcRect b="0" l="0" r="0" t="0"/>
              <a:stretch/>
            </p:blipFill>
            <p:spPr>
              <a:xfrm>
                <a:off x="8809456" y="3921226"/>
                <a:ext cx="96824" cy="7472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884" name="Google Shape;3884;p98"/>
              <p:cNvPicPr preferRelativeResize="0"/>
              <p:nvPr/>
            </p:nvPicPr>
            <p:blipFill rotWithShape="1">
              <a:blip r:embed="rId12">
                <a:alphaModFix/>
              </a:blip>
              <a:srcRect b="0" l="0" r="0" t="0"/>
              <a:stretch/>
            </p:blipFill>
            <p:spPr>
              <a:xfrm>
                <a:off x="8929852" y="3912034"/>
                <a:ext cx="78536" cy="8620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3885" name="Google Shape;3885;p98"/>
            <p:cNvGrpSpPr/>
            <p:nvPr/>
          </p:nvGrpSpPr>
          <p:grpSpPr>
            <a:xfrm>
              <a:off x="5458194" y="5365468"/>
              <a:ext cx="486168" cy="182779"/>
              <a:chOff x="5458194" y="5365468"/>
              <a:chExt cx="486168" cy="182779"/>
            </a:xfrm>
          </p:grpSpPr>
          <p:sp>
            <p:nvSpPr>
              <p:cNvPr id="3886" name="Google Shape;3886;p98"/>
              <p:cNvSpPr/>
              <p:nvPr/>
            </p:nvSpPr>
            <p:spPr>
              <a:xfrm>
                <a:off x="5458194" y="5365468"/>
                <a:ext cx="113664" cy="164464"/>
              </a:xfrm>
              <a:custGeom>
                <a:rect b="b" l="l" r="r" t="t"/>
                <a:pathLst>
                  <a:path extrusionOk="0" h="164464" w="113664">
                    <a:moveTo>
                      <a:pt x="72401" y="1297"/>
                    </a:moveTo>
                    <a:lnTo>
                      <a:pt x="60424" y="0"/>
                    </a:lnTo>
                    <a:lnTo>
                      <a:pt x="50875" y="1202"/>
                    </a:lnTo>
                    <a:lnTo>
                      <a:pt x="42183" y="5691"/>
                    </a:lnTo>
                    <a:lnTo>
                      <a:pt x="12965" y="44350"/>
                    </a:lnTo>
                    <a:lnTo>
                      <a:pt x="0" y="95785"/>
                    </a:lnTo>
                    <a:lnTo>
                      <a:pt x="488" y="112549"/>
                    </a:lnTo>
                    <a:lnTo>
                      <a:pt x="24872" y="154293"/>
                    </a:lnTo>
                    <a:lnTo>
                      <a:pt x="68591" y="164365"/>
                    </a:lnTo>
                    <a:lnTo>
                      <a:pt x="81617" y="163710"/>
                    </a:lnTo>
                    <a:lnTo>
                      <a:pt x="92213" y="160841"/>
                    </a:lnTo>
                    <a:lnTo>
                      <a:pt x="102238" y="156114"/>
                    </a:lnTo>
                    <a:lnTo>
                      <a:pt x="113549" y="149887"/>
                    </a:lnTo>
                  </a:path>
                </a:pathLst>
              </a:custGeom>
              <a:noFill/>
              <a:ln cap="flat" cmpd="sng" w="22900">
                <a:solidFill>
                  <a:srgbClr val="FF99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87" name="Google Shape;3887;p98"/>
              <p:cNvSpPr/>
              <p:nvPr/>
            </p:nvSpPr>
            <p:spPr>
              <a:xfrm>
                <a:off x="5561647" y="5424642"/>
                <a:ext cx="83820" cy="76200"/>
              </a:xfrm>
              <a:custGeom>
                <a:rect b="b" l="l" r="r" t="t"/>
                <a:pathLst>
                  <a:path extrusionOk="0" h="76200" w="83820">
                    <a:moveTo>
                      <a:pt x="32194" y="18323"/>
                    </a:moveTo>
                    <a:lnTo>
                      <a:pt x="28122" y="13644"/>
                    </a:lnTo>
                    <a:lnTo>
                      <a:pt x="21336" y="6036"/>
                    </a:lnTo>
                    <a:lnTo>
                      <a:pt x="13120" y="0"/>
                    </a:lnTo>
                    <a:lnTo>
                      <a:pt x="4762" y="35"/>
                    </a:lnTo>
                    <a:lnTo>
                      <a:pt x="952" y="5072"/>
                    </a:lnTo>
                    <a:lnTo>
                      <a:pt x="0" y="12894"/>
                    </a:lnTo>
                    <a:lnTo>
                      <a:pt x="476" y="21145"/>
                    </a:lnTo>
                    <a:lnTo>
                      <a:pt x="952" y="27467"/>
                    </a:lnTo>
                    <a:lnTo>
                      <a:pt x="1559" y="38040"/>
                    </a:lnTo>
                    <a:lnTo>
                      <a:pt x="22002" y="74235"/>
                    </a:lnTo>
                    <a:lnTo>
                      <a:pt x="28563" y="76080"/>
                    </a:lnTo>
                    <a:lnTo>
                      <a:pt x="34480" y="74711"/>
                    </a:lnTo>
                    <a:lnTo>
                      <a:pt x="47089" y="33635"/>
                    </a:lnTo>
                    <a:lnTo>
                      <a:pt x="47148" y="25943"/>
                    </a:lnTo>
                    <a:lnTo>
                      <a:pt x="46779" y="18252"/>
                    </a:lnTo>
                    <a:lnTo>
                      <a:pt x="45910" y="10703"/>
                    </a:lnTo>
                    <a:lnTo>
                      <a:pt x="45148" y="9941"/>
                    </a:lnTo>
                    <a:lnTo>
                      <a:pt x="45148" y="9179"/>
                    </a:lnTo>
                    <a:lnTo>
                      <a:pt x="45148" y="8417"/>
                    </a:lnTo>
                    <a:lnTo>
                      <a:pt x="45315" y="15156"/>
                    </a:lnTo>
                    <a:lnTo>
                      <a:pt x="45910" y="21752"/>
                    </a:lnTo>
                    <a:lnTo>
                      <a:pt x="61067" y="61448"/>
                    </a:lnTo>
                    <a:lnTo>
                      <a:pt x="72580" y="73949"/>
                    </a:lnTo>
                    <a:lnTo>
                      <a:pt x="76390" y="73949"/>
                    </a:lnTo>
                    <a:lnTo>
                      <a:pt x="83248" y="75473"/>
                    </a:lnTo>
                  </a:path>
                </a:pathLst>
              </a:custGeom>
              <a:noFill/>
              <a:ln cap="flat" cmpd="sng" w="22900">
                <a:solidFill>
                  <a:srgbClr val="FF99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88" name="Google Shape;3888;p98"/>
              <p:cNvSpPr/>
              <p:nvPr/>
            </p:nvSpPr>
            <p:spPr>
              <a:xfrm>
                <a:off x="5665172" y="5409437"/>
                <a:ext cx="59054" cy="74929"/>
              </a:xfrm>
              <a:custGeom>
                <a:rect b="b" l="l" r="r" t="t"/>
                <a:pathLst>
                  <a:path extrusionOk="0" h="74929" w="59054">
                    <a:moveTo>
                      <a:pt x="297" y="0"/>
                    </a:moveTo>
                    <a:lnTo>
                      <a:pt x="3405" y="39969"/>
                    </a:lnTo>
                    <a:lnTo>
                      <a:pt x="25503" y="72520"/>
                    </a:lnTo>
                    <a:lnTo>
                      <a:pt x="34587" y="74675"/>
                    </a:lnTo>
                    <a:lnTo>
                      <a:pt x="42040" y="74175"/>
                    </a:lnTo>
                    <a:lnTo>
                      <a:pt x="47922" y="71818"/>
                    </a:lnTo>
                    <a:lnTo>
                      <a:pt x="53232" y="68032"/>
                    </a:lnTo>
                    <a:lnTo>
                      <a:pt x="58971" y="63245"/>
                    </a:lnTo>
                  </a:path>
                </a:pathLst>
              </a:custGeom>
              <a:noFill/>
              <a:ln cap="flat" cmpd="sng" w="22900">
                <a:solidFill>
                  <a:srgbClr val="FF99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89" name="Google Shape;3889;p98"/>
              <p:cNvSpPr/>
              <p:nvPr/>
            </p:nvSpPr>
            <p:spPr>
              <a:xfrm>
                <a:off x="5726430" y="5366765"/>
                <a:ext cx="135254" cy="139064"/>
              </a:xfrm>
              <a:custGeom>
                <a:rect b="b" l="l" r="r" t="t"/>
                <a:pathLst>
                  <a:path extrusionOk="0" h="139064" w="135254">
                    <a:moveTo>
                      <a:pt x="17525" y="48768"/>
                    </a:moveTo>
                    <a:lnTo>
                      <a:pt x="7072" y="48732"/>
                    </a:lnTo>
                    <a:lnTo>
                      <a:pt x="1904" y="50768"/>
                    </a:lnTo>
                    <a:lnTo>
                      <a:pt x="166" y="56376"/>
                    </a:lnTo>
                    <a:lnTo>
                      <a:pt x="0" y="67056"/>
                    </a:lnTo>
                    <a:lnTo>
                      <a:pt x="107" y="76592"/>
                    </a:lnTo>
                    <a:lnTo>
                      <a:pt x="18287" y="113538"/>
                    </a:lnTo>
                    <a:lnTo>
                      <a:pt x="27431" y="114300"/>
                    </a:lnTo>
                    <a:lnTo>
                      <a:pt x="34873" y="113538"/>
                    </a:lnTo>
                    <a:lnTo>
                      <a:pt x="58019" y="75604"/>
                    </a:lnTo>
                    <a:lnTo>
                      <a:pt x="58673" y="67056"/>
                    </a:lnTo>
                    <a:lnTo>
                      <a:pt x="58531" y="56649"/>
                    </a:lnTo>
                    <a:lnTo>
                      <a:pt x="58102" y="46101"/>
                    </a:lnTo>
                    <a:lnTo>
                      <a:pt x="57388" y="35552"/>
                    </a:lnTo>
                    <a:lnTo>
                      <a:pt x="56387" y="25146"/>
                    </a:lnTo>
                    <a:lnTo>
                      <a:pt x="55625" y="16764"/>
                    </a:lnTo>
                    <a:lnTo>
                      <a:pt x="54101" y="8382"/>
                    </a:lnTo>
                    <a:lnTo>
                      <a:pt x="54101" y="0"/>
                    </a:lnTo>
                    <a:lnTo>
                      <a:pt x="55244" y="6286"/>
                    </a:lnTo>
                    <a:lnTo>
                      <a:pt x="56387" y="12573"/>
                    </a:lnTo>
                    <a:lnTo>
                      <a:pt x="57530" y="18859"/>
                    </a:lnTo>
                    <a:lnTo>
                      <a:pt x="58673" y="25146"/>
                    </a:lnTo>
                    <a:lnTo>
                      <a:pt x="61281" y="39552"/>
                    </a:lnTo>
                    <a:lnTo>
                      <a:pt x="63531" y="54102"/>
                    </a:lnTo>
                    <a:lnTo>
                      <a:pt x="65639" y="68651"/>
                    </a:lnTo>
                    <a:lnTo>
                      <a:pt x="67817" y="83058"/>
                    </a:lnTo>
                    <a:lnTo>
                      <a:pt x="70115" y="94035"/>
                    </a:lnTo>
                    <a:lnTo>
                      <a:pt x="72485" y="105156"/>
                    </a:lnTo>
                    <a:lnTo>
                      <a:pt x="74997" y="116276"/>
                    </a:lnTo>
                    <a:lnTo>
                      <a:pt x="77723" y="127254"/>
                    </a:lnTo>
                    <a:lnTo>
                      <a:pt x="78485" y="131064"/>
                    </a:lnTo>
                    <a:lnTo>
                      <a:pt x="79247" y="134874"/>
                    </a:lnTo>
                    <a:lnTo>
                      <a:pt x="80009" y="138684"/>
                    </a:lnTo>
                    <a:lnTo>
                      <a:pt x="80093" y="124646"/>
                    </a:lnTo>
                    <a:lnTo>
                      <a:pt x="80676" y="110966"/>
                    </a:lnTo>
                    <a:lnTo>
                      <a:pt x="82260" y="97428"/>
                    </a:lnTo>
                    <a:lnTo>
                      <a:pt x="85343" y="83820"/>
                    </a:lnTo>
                    <a:lnTo>
                      <a:pt x="86105" y="80772"/>
                    </a:lnTo>
                    <a:lnTo>
                      <a:pt x="88391" y="70104"/>
                    </a:lnTo>
                    <a:lnTo>
                      <a:pt x="94487" y="74676"/>
                    </a:lnTo>
                    <a:lnTo>
                      <a:pt x="99250" y="79843"/>
                    </a:lnTo>
                    <a:lnTo>
                      <a:pt x="103441" y="85725"/>
                    </a:lnTo>
                    <a:lnTo>
                      <a:pt x="107346" y="91606"/>
                    </a:lnTo>
                    <a:lnTo>
                      <a:pt x="111251" y="96774"/>
                    </a:lnTo>
                    <a:lnTo>
                      <a:pt x="115657" y="101500"/>
                    </a:lnTo>
                    <a:lnTo>
                      <a:pt x="120776" y="106013"/>
                    </a:lnTo>
                    <a:lnTo>
                      <a:pt x="126468" y="109525"/>
                    </a:lnTo>
                    <a:lnTo>
                      <a:pt x="132587" y="111252"/>
                    </a:lnTo>
                    <a:lnTo>
                      <a:pt x="133349" y="111252"/>
                    </a:lnTo>
                    <a:lnTo>
                      <a:pt x="134111" y="111252"/>
                    </a:lnTo>
                    <a:lnTo>
                      <a:pt x="134873" y="111252"/>
                    </a:lnTo>
                  </a:path>
                </a:pathLst>
              </a:custGeom>
              <a:noFill/>
              <a:ln cap="flat" cmpd="sng" w="22900">
                <a:solidFill>
                  <a:srgbClr val="FF99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90" name="Google Shape;3890;p98"/>
              <p:cNvSpPr/>
              <p:nvPr/>
            </p:nvSpPr>
            <p:spPr>
              <a:xfrm>
                <a:off x="5879592" y="5400293"/>
                <a:ext cx="64770" cy="147954"/>
              </a:xfrm>
              <a:custGeom>
                <a:rect b="b" l="l" r="r" t="t"/>
                <a:pathLst>
                  <a:path extrusionOk="0" h="147954" w="64770">
                    <a:moveTo>
                      <a:pt x="6858" y="12954"/>
                    </a:moveTo>
                    <a:lnTo>
                      <a:pt x="31623" y="44005"/>
                    </a:lnTo>
                    <a:lnTo>
                      <a:pt x="39171" y="42767"/>
                    </a:lnTo>
                    <a:lnTo>
                      <a:pt x="64770" y="9906"/>
                    </a:lnTo>
                    <a:lnTo>
                      <a:pt x="63246" y="4572"/>
                    </a:lnTo>
                    <a:lnTo>
                      <a:pt x="54864" y="2286"/>
                    </a:lnTo>
                    <a:lnTo>
                      <a:pt x="44196" y="0"/>
                    </a:lnTo>
                    <a:lnTo>
                      <a:pt x="44196" y="11430"/>
                    </a:lnTo>
                    <a:lnTo>
                      <a:pt x="43434" y="18288"/>
                    </a:lnTo>
                    <a:lnTo>
                      <a:pt x="45148" y="60186"/>
                    </a:lnTo>
                    <a:lnTo>
                      <a:pt x="52863" y="102108"/>
                    </a:lnTo>
                    <a:lnTo>
                      <a:pt x="54637" y="116776"/>
                    </a:lnTo>
                    <a:lnTo>
                      <a:pt x="25146" y="147066"/>
                    </a:lnTo>
                    <a:lnTo>
                      <a:pt x="12954" y="147828"/>
                    </a:lnTo>
                    <a:lnTo>
                      <a:pt x="8382" y="147828"/>
                    </a:lnTo>
                    <a:lnTo>
                      <a:pt x="0" y="147828"/>
                    </a:lnTo>
                  </a:path>
                </a:pathLst>
              </a:custGeom>
              <a:noFill/>
              <a:ln cap="flat" cmpd="sng" w="22900">
                <a:solidFill>
                  <a:srgbClr val="FF99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891" name="Google Shape;3891;p98"/>
            <p:cNvGrpSpPr/>
            <p:nvPr/>
          </p:nvGrpSpPr>
          <p:grpSpPr>
            <a:xfrm>
              <a:off x="5574946" y="5597652"/>
              <a:ext cx="672057" cy="218256"/>
              <a:chOff x="5574946" y="5597652"/>
              <a:chExt cx="672057" cy="218256"/>
            </a:xfrm>
          </p:grpSpPr>
          <p:sp>
            <p:nvSpPr>
              <p:cNvPr id="3892" name="Google Shape;3892;p98"/>
              <p:cNvSpPr/>
              <p:nvPr/>
            </p:nvSpPr>
            <p:spPr>
              <a:xfrm>
                <a:off x="5574946" y="5680019"/>
                <a:ext cx="74295" cy="135889"/>
              </a:xfrm>
              <a:custGeom>
                <a:rect b="b" l="l" r="r" t="t"/>
                <a:pathLst>
                  <a:path extrusionOk="0" h="135889" w="74295">
                    <a:moveTo>
                      <a:pt x="73759" y="11358"/>
                    </a:moveTo>
                    <a:lnTo>
                      <a:pt x="64484" y="5857"/>
                    </a:lnTo>
                    <a:lnTo>
                      <a:pt x="55566" y="1643"/>
                    </a:lnTo>
                    <a:lnTo>
                      <a:pt x="46220" y="0"/>
                    </a:lnTo>
                    <a:lnTo>
                      <a:pt x="35659" y="2214"/>
                    </a:lnTo>
                    <a:lnTo>
                      <a:pt x="2893" y="31932"/>
                    </a:lnTo>
                    <a:lnTo>
                      <a:pt x="0" y="41136"/>
                    </a:lnTo>
                    <a:lnTo>
                      <a:pt x="321" y="50125"/>
                    </a:lnTo>
                    <a:lnTo>
                      <a:pt x="30801" y="76223"/>
                    </a:lnTo>
                    <a:lnTo>
                      <a:pt x="41790" y="80569"/>
                    </a:lnTo>
                    <a:lnTo>
                      <a:pt x="52423" y="85272"/>
                    </a:lnTo>
                    <a:lnTo>
                      <a:pt x="57519" y="88141"/>
                    </a:lnTo>
                    <a:lnTo>
                      <a:pt x="61757" y="92225"/>
                    </a:lnTo>
                    <a:lnTo>
                      <a:pt x="63996" y="97595"/>
                    </a:lnTo>
                    <a:lnTo>
                      <a:pt x="63091" y="104322"/>
                    </a:lnTo>
                    <a:lnTo>
                      <a:pt x="57185" y="113371"/>
                    </a:lnTo>
                    <a:lnTo>
                      <a:pt x="48422" y="122420"/>
                    </a:lnTo>
                    <a:lnTo>
                      <a:pt x="38230" y="130040"/>
                    </a:lnTo>
                    <a:lnTo>
                      <a:pt x="28039" y="134802"/>
                    </a:lnTo>
                    <a:lnTo>
                      <a:pt x="24229" y="134802"/>
                    </a:lnTo>
                    <a:lnTo>
                      <a:pt x="23467" y="135564"/>
                    </a:lnTo>
                    <a:lnTo>
                      <a:pt x="21943" y="133278"/>
                    </a:lnTo>
                  </a:path>
                </a:pathLst>
              </a:custGeom>
              <a:noFill/>
              <a:ln cap="flat" cmpd="sng" w="22900">
                <a:solidFill>
                  <a:srgbClr val="FF99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93" name="Google Shape;3893;p98"/>
              <p:cNvSpPr/>
              <p:nvPr/>
            </p:nvSpPr>
            <p:spPr>
              <a:xfrm>
                <a:off x="5666232" y="5708142"/>
                <a:ext cx="56514" cy="80645"/>
              </a:xfrm>
              <a:custGeom>
                <a:rect b="b" l="l" r="r" t="t"/>
                <a:pathLst>
                  <a:path extrusionOk="0" h="80645" w="56514">
                    <a:moveTo>
                      <a:pt x="16001" y="0"/>
                    </a:moveTo>
                    <a:lnTo>
                      <a:pt x="8465" y="13120"/>
                    </a:lnTo>
                    <a:lnTo>
                      <a:pt x="3714" y="24384"/>
                    </a:lnTo>
                    <a:lnTo>
                      <a:pt x="1107" y="36218"/>
                    </a:lnTo>
                    <a:lnTo>
                      <a:pt x="0" y="51053"/>
                    </a:lnTo>
                    <a:lnTo>
                      <a:pt x="773" y="59412"/>
                    </a:lnTo>
                    <a:lnTo>
                      <a:pt x="3333" y="67055"/>
                    </a:lnTo>
                    <a:lnTo>
                      <a:pt x="8036" y="73556"/>
                    </a:lnTo>
                    <a:lnTo>
                      <a:pt x="15239" y="78486"/>
                    </a:lnTo>
                    <a:lnTo>
                      <a:pt x="23895" y="80545"/>
                    </a:lnTo>
                    <a:lnTo>
                      <a:pt x="32480" y="80105"/>
                    </a:lnTo>
                    <a:lnTo>
                      <a:pt x="40636" y="77521"/>
                    </a:lnTo>
                    <a:lnTo>
                      <a:pt x="48005" y="73151"/>
                    </a:lnTo>
                    <a:lnTo>
                      <a:pt x="51053" y="70103"/>
                    </a:lnTo>
                    <a:lnTo>
                      <a:pt x="53339" y="67817"/>
                    </a:lnTo>
                    <a:lnTo>
                      <a:pt x="56387" y="64769"/>
                    </a:lnTo>
                  </a:path>
                </a:pathLst>
              </a:custGeom>
              <a:noFill/>
              <a:ln cap="flat" cmpd="sng" w="22900">
                <a:solidFill>
                  <a:srgbClr val="FF99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94" name="Google Shape;3894;p98"/>
              <p:cNvSpPr/>
              <p:nvPr/>
            </p:nvSpPr>
            <p:spPr>
              <a:xfrm>
                <a:off x="5732526" y="5673852"/>
                <a:ext cx="82550" cy="89535"/>
              </a:xfrm>
              <a:custGeom>
                <a:rect b="b" l="l" r="r" t="t"/>
                <a:pathLst>
                  <a:path extrusionOk="0" h="89535" w="82550">
                    <a:moveTo>
                      <a:pt x="0" y="0"/>
                    </a:moveTo>
                    <a:lnTo>
                      <a:pt x="4810" y="12001"/>
                    </a:lnTo>
                    <a:lnTo>
                      <a:pt x="9906" y="24003"/>
                    </a:lnTo>
                    <a:lnTo>
                      <a:pt x="15001" y="36004"/>
                    </a:lnTo>
                    <a:lnTo>
                      <a:pt x="27741" y="72973"/>
                    </a:lnTo>
                    <a:lnTo>
                      <a:pt x="29718" y="81534"/>
                    </a:lnTo>
                    <a:lnTo>
                      <a:pt x="29718" y="85344"/>
                    </a:lnTo>
                    <a:lnTo>
                      <a:pt x="29718" y="86868"/>
                    </a:lnTo>
                    <a:lnTo>
                      <a:pt x="30480" y="89154"/>
                    </a:lnTo>
                    <a:lnTo>
                      <a:pt x="32766" y="85343"/>
                    </a:lnTo>
                    <a:lnTo>
                      <a:pt x="35052" y="76961"/>
                    </a:lnTo>
                    <a:lnTo>
                      <a:pt x="35814" y="71627"/>
                    </a:lnTo>
                    <a:lnTo>
                      <a:pt x="38600" y="61364"/>
                    </a:lnTo>
                    <a:lnTo>
                      <a:pt x="57150" y="22097"/>
                    </a:lnTo>
                    <a:lnTo>
                      <a:pt x="62484" y="27431"/>
                    </a:lnTo>
                    <a:lnTo>
                      <a:pt x="78331" y="62495"/>
                    </a:lnTo>
                    <a:lnTo>
                      <a:pt x="82296" y="83819"/>
                    </a:lnTo>
                    <a:lnTo>
                      <a:pt x="82296" y="85343"/>
                    </a:lnTo>
                    <a:lnTo>
                      <a:pt x="82296" y="86105"/>
                    </a:lnTo>
                    <a:lnTo>
                      <a:pt x="82296" y="87630"/>
                    </a:lnTo>
                  </a:path>
                </a:pathLst>
              </a:custGeom>
              <a:noFill/>
              <a:ln cap="flat" cmpd="sng" w="22900">
                <a:solidFill>
                  <a:srgbClr val="FF99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95" name="Google Shape;3895;p98"/>
              <p:cNvSpPr/>
              <p:nvPr/>
            </p:nvSpPr>
            <p:spPr>
              <a:xfrm>
                <a:off x="5835396" y="5686044"/>
                <a:ext cx="87629" cy="60960"/>
              </a:xfrm>
              <a:custGeom>
                <a:rect b="b" l="l" r="r" t="t"/>
                <a:pathLst>
                  <a:path extrusionOk="0" h="60960" w="87629">
                    <a:moveTo>
                      <a:pt x="0" y="12192"/>
                    </a:moveTo>
                    <a:lnTo>
                      <a:pt x="22098" y="46482"/>
                    </a:lnTo>
                    <a:lnTo>
                      <a:pt x="35052" y="54864"/>
                    </a:lnTo>
                    <a:lnTo>
                      <a:pt x="35814" y="54864"/>
                    </a:lnTo>
                    <a:lnTo>
                      <a:pt x="36576" y="54864"/>
                    </a:lnTo>
                    <a:lnTo>
                      <a:pt x="37338" y="54864"/>
                    </a:lnTo>
                    <a:lnTo>
                      <a:pt x="38052" y="47220"/>
                    </a:lnTo>
                    <a:lnTo>
                      <a:pt x="38481" y="39433"/>
                    </a:lnTo>
                    <a:lnTo>
                      <a:pt x="39481" y="31932"/>
                    </a:lnTo>
                    <a:lnTo>
                      <a:pt x="41910" y="25146"/>
                    </a:lnTo>
                    <a:lnTo>
                      <a:pt x="47244" y="27432"/>
                    </a:lnTo>
                    <a:lnTo>
                      <a:pt x="48006" y="28956"/>
                    </a:lnTo>
                    <a:lnTo>
                      <a:pt x="51053" y="34290"/>
                    </a:lnTo>
                    <a:lnTo>
                      <a:pt x="76962" y="60960"/>
                    </a:lnTo>
                    <a:lnTo>
                      <a:pt x="80010" y="57150"/>
                    </a:lnTo>
                    <a:lnTo>
                      <a:pt x="82296" y="50292"/>
                    </a:lnTo>
                    <a:lnTo>
                      <a:pt x="84379" y="43314"/>
                    </a:lnTo>
                    <a:lnTo>
                      <a:pt x="85248" y="36195"/>
                    </a:lnTo>
                    <a:lnTo>
                      <a:pt x="85403" y="29075"/>
                    </a:lnTo>
                    <a:lnTo>
                      <a:pt x="85344" y="22098"/>
                    </a:lnTo>
                    <a:lnTo>
                      <a:pt x="85344" y="14478"/>
                    </a:lnTo>
                    <a:lnTo>
                      <a:pt x="86106" y="7620"/>
                    </a:lnTo>
                    <a:lnTo>
                      <a:pt x="87630" y="0"/>
                    </a:lnTo>
                  </a:path>
                </a:pathLst>
              </a:custGeom>
              <a:noFill/>
              <a:ln cap="flat" cmpd="sng" w="22900">
                <a:solidFill>
                  <a:srgbClr val="FF99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96" name="Google Shape;3896;p98"/>
              <p:cNvSpPr/>
              <p:nvPr/>
            </p:nvSpPr>
            <p:spPr>
              <a:xfrm>
                <a:off x="5932932" y="5670042"/>
                <a:ext cx="74929" cy="64770"/>
              </a:xfrm>
              <a:custGeom>
                <a:rect b="b" l="l" r="r" t="t"/>
                <a:pathLst>
                  <a:path extrusionOk="0" h="64770" w="74929">
                    <a:moveTo>
                      <a:pt x="27432" y="16763"/>
                    </a:moveTo>
                    <a:lnTo>
                      <a:pt x="26753" y="6750"/>
                    </a:lnTo>
                    <a:lnTo>
                      <a:pt x="26574" y="4095"/>
                    </a:lnTo>
                    <a:lnTo>
                      <a:pt x="26253" y="3583"/>
                    </a:lnTo>
                    <a:lnTo>
                      <a:pt x="25146" y="0"/>
                    </a:lnTo>
                    <a:lnTo>
                      <a:pt x="18288" y="2285"/>
                    </a:lnTo>
                    <a:lnTo>
                      <a:pt x="16764" y="3809"/>
                    </a:lnTo>
                    <a:lnTo>
                      <a:pt x="1524" y="45719"/>
                    </a:lnTo>
                    <a:lnTo>
                      <a:pt x="762" y="53339"/>
                    </a:lnTo>
                    <a:lnTo>
                      <a:pt x="0" y="58673"/>
                    </a:lnTo>
                    <a:lnTo>
                      <a:pt x="9144" y="59435"/>
                    </a:lnTo>
                    <a:lnTo>
                      <a:pt x="15561" y="58769"/>
                    </a:lnTo>
                    <a:lnTo>
                      <a:pt x="21050" y="55244"/>
                    </a:lnTo>
                    <a:lnTo>
                      <a:pt x="25538" y="50006"/>
                    </a:lnTo>
                    <a:lnTo>
                      <a:pt x="28956" y="44195"/>
                    </a:lnTo>
                    <a:lnTo>
                      <a:pt x="32004" y="36575"/>
                    </a:lnTo>
                    <a:lnTo>
                      <a:pt x="33528" y="28193"/>
                    </a:lnTo>
                    <a:lnTo>
                      <a:pt x="33528" y="19811"/>
                    </a:lnTo>
                    <a:lnTo>
                      <a:pt x="33528" y="19049"/>
                    </a:lnTo>
                    <a:lnTo>
                      <a:pt x="34290" y="19049"/>
                    </a:lnTo>
                    <a:lnTo>
                      <a:pt x="34290" y="17525"/>
                    </a:lnTo>
                    <a:lnTo>
                      <a:pt x="36028" y="23800"/>
                    </a:lnTo>
                    <a:lnTo>
                      <a:pt x="55852" y="59162"/>
                    </a:lnTo>
                    <a:lnTo>
                      <a:pt x="61722" y="62483"/>
                    </a:lnTo>
                    <a:lnTo>
                      <a:pt x="65532" y="64769"/>
                    </a:lnTo>
                    <a:lnTo>
                      <a:pt x="70104" y="64007"/>
                    </a:lnTo>
                    <a:lnTo>
                      <a:pt x="74676" y="64007"/>
                    </a:lnTo>
                  </a:path>
                </a:pathLst>
              </a:custGeom>
              <a:noFill/>
              <a:ln cap="flat" cmpd="sng" w="22900">
                <a:solidFill>
                  <a:srgbClr val="FF99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97" name="Google Shape;3897;p98"/>
              <p:cNvSpPr/>
              <p:nvPr/>
            </p:nvSpPr>
            <p:spPr>
              <a:xfrm>
                <a:off x="6003798" y="5671566"/>
                <a:ext cx="40004" cy="58420"/>
              </a:xfrm>
              <a:custGeom>
                <a:rect b="b" l="l" r="r" t="t"/>
                <a:pathLst>
                  <a:path extrusionOk="0" h="58420" w="40004">
                    <a:moveTo>
                      <a:pt x="3048" y="13715"/>
                    </a:moveTo>
                    <a:lnTo>
                      <a:pt x="3048" y="4571"/>
                    </a:lnTo>
                    <a:lnTo>
                      <a:pt x="0" y="2285"/>
                    </a:lnTo>
                    <a:lnTo>
                      <a:pt x="5334" y="0"/>
                    </a:lnTo>
                    <a:lnTo>
                      <a:pt x="36587" y="29063"/>
                    </a:lnTo>
                    <a:lnTo>
                      <a:pt x="39624" y="43433"/>
                    </a:lnTo>
                    <a:lnTo>
                      <a:pt x="39624" y="51053"/>
                    </a:lnTo>
                    <a:lnTo>
                      <a:pt x="38862" y="57911"/>
                    </a:lnTo>
                    <a:lnTo>
                      <a:pt x="33528" y="54863"/>
                    </a:lnTo>
                    <a:lnTo>
                      <a:pt x="35814" y="50291"/>
                    </a:lnTo>
                    <a:lnTo>
                      <a:pt x="35814" y="41147"/>
                    </a:lnTo>
                    <a:lnTo>
                      <a:pt x="35814" y="36575"/>
                    </a:lnTo>
                    <a:lnTo>
                      <a:pt x="35814" y="32003"/>
                    </a:lnTo>
                    <a:lnTo>
                      <a:pt x="35814" y="27431"/>
                    </a:lnTo>
                  </a:path>
                </a:pathLst>
              </a:custGeom>
              <a:noFill/>
              <a:ln cap="flat" cmpd="sng" w="22900">
                <a:solidFill>
                  <a:srgbClr val="FF99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98" name="Google Shape;3898;p98"/>
              <p:cNvSpPr/>
              <p:nvPr/>
            </p:nvSpPr>
            <p:spPr>
              <a:xfrm>
                <a:off x="6064758" y="5632704"/>
                <a:ext cx="182245" cy="92710"/>
              </a:xfrm>
              <a:custGeom>
                <a:rect b="b" l="l" r="r" t="t"/>
                <a:pathLst>
                  <a:path extrusionOk="0" h="92710" w="182245">
                    <a:moveTo>
                      <a:pt x="0" y="28193"/>
                    </a:moveTo>
                    <a:lnTo>
                      <a:pt x="47243" y="8381"/>
                    </a:lnTo>
                    <a:lnTo>
                      <a:pt x="80772" y="1523"/>
                    </a:lnTo>
                    <a:lnTo>
                      <a:pt x="87630" y="2285"/>
                    </a:lnTo>
                    <a:lnTo>
                      <a:pt x="93726" y="1523"/>
                    </a:lnTo>
                    <a:lnTo>
                      <a:pt x="99822" y="761"/>
                    </a:lnTo>
                    <a:lnTo>
                      <a:pt x="105918" y="0"/>
                    </a:lnTo>
                    <a:lnTo>
                      <a:pt x="112776" y="0"/>
                    </a:lnTo>
                    <a:lnTo>
                      <a:pt x="115062" y="0"/>
                    </a:lnTo>
                    <a:lnTo>
                      <a:pt x="115823" y="0"/>
                    </a:lnTo>
                    <a:lnTo>
                      <a:pt x="117348" y="0"/>
                    </a:lnTo>
                    <a:lnTo>
                      <a:pt x="117348" y="7619"/>
                    </a:lnTo>
                    <a:lnTo>
                      <a:pt x="94666" y="46470"/>
                    </a:lnTo>
                    <a:lnTo>
                      <a:pt x="88392" y="55625"/>
                    </a:lnTo>
                    <a:lnTo>
                      <a:pt x="83069" y="63519"/>
                    </a:lnTo>
                    <a:lnTo>
                      <a:pt x="77819" y="71342"/>
                    </a:lnTo>
                    <a:lnTo>
                      <a:pt x="73282" y="79307"/>
                    </a:lnTo>
                    <a:lnTo>
                      <a:pt x="70104" y="87629"/>
                    </a:lnTo>
                    <a:lnTo>
                      <a:pt x="74676" y="91439"/>
                    </a:lnTo>
                    <a:lnTo>
                      <a:pt x="78486" y="92201"/>
                    </a:lnTo>
                    <a:lnTo>
                      <a:pt x="86868" y="91439"/>
                    </a:lnTo>
                    <a:lnTo>
                      <a:pt x="107513" y="88130"/>
                    </a:lnTo>
                    <a:lnTo>
                      <a:pt x="127444" y="82676"/>
                    </a:lnTo>
                    <a:lnTo>
                      <a:pt x="147089" y="76652"/>
                    </a:lnTo>
                    <a:lnTo>
                      <a:pt x="166878" y="71627"/>
                    </a:lnTo>
                    <a:lnTo>
                      <a:pt x="173736" y="70865"/>
                    </a:lnTo>
                    <a:lnTo>
                      <a:pt x="176022" y="70865"/>
                    </a:lnTo>
                    <a:lnTo>
                      <a:pt x="182118" y="70865"/>
                    </a:lnTo>
                  </a:path>
                </a:pathLst>
              </a:custGeom>
              <a:noFill/>
              <a:ln cap="flat" cmpd="sng" w="22900">
                <a:solidFill>
                  <a:srgbClr val="FF99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99" name="Google Shape;3899;p98"/>
              <p:cNvSpPr/>
              <p:nvPr/>
            </p:nvSpPr>
            <p:spPr>
              <a:xfrm>
                <a:off x="6076950" y="5597652"/>
                <a:ext cx="9525" cy="121920"/>
              </a:xfrm>
              <a:custGeom>
                <a:rect b="b" l="l" r="r" t="t"/>
                <a:pathLst>
                  <a:path extrusionOk="0" h="121920" w="9525">
                    <a:moveTo>
                      <a:pt x="0" y="0"/>
                    </a:moveTo>
                    <a:lnTo>
                      <a:pt x="452" y="12001"/>
                    </a:lnTo>
                    <a:lnTo>
                      <a:pt x="762" y="24003"/>
                    </a:lnTo>
                    <a:lnTo>
                      <a:pt x="1071" y="36004"/>
                    </a:lnTo>
                    <a:lnTo>
                      <a:pt x="5917" y="83367"/>
                    </a:lnTo>
                    <a:lnTo>
                      <a:pt x="7620" y="95250"/>
                    </a:lnTo>
                    <a:lnTo>
                      <a:pt x="8179" y="101988"/>
                    </a:lnTo>
                    <a:lnTo>
                      <a:pt x="8667" y="108585"/>
                    </a:lnTo>
                    <a:lnTo>
                      <a:pt x="9013" y="115181"/>
                    </a:lnTo>
                    <a:lnTo>
                      <a:pt x="9144" y="121920"/>
                    </a:lnTo>
                  </a:path>
                </a:pathLst>
              </a:custGeom>
              <a:noFill/>
              <a:ln cap="flat" cmpd="sng" w="22900">
                <a:solidFill>
                  <a:srgbClr val="FF99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900" name="Google Shape;3900;p98"/>
            <p:cNvGrpSpPr/>
            <p:nvPr/>
          </p:nvGrpSpPr>
          <p:grpSpPr>
            <a:xfrm>
              <a:off x="6598919" y="5452846"/>
              <a:ext cx="477942" cy="137972"/>
              <a:chOff x="6598919" y="5452846"/>
              <a:chExt cx="477942" cy="137972"/>
            </a:xfrm>
          </p:grpSpPr>
          <p:sp>
            <p:nvSpPr>
              <p:cNvPr id="3901" name="Google Shape;3901;p98"/>
              <p:cNvSpPr/>
              <p:nvPr/>
            </p:nvSpPr>
            <p:spPr>
              <a:xfrm>
                <a:off x="6598919" y="5520690"/>
                <a:ext cx="363220" cy="26035"/>
              </a:xfrm>
              <a:custGeom>
                <a:rect b="b" l="l" r="r" t="t"/>
                <a:pathLst>
                  <a:path extrusionOk="0" h="26035" w="363220">
                    <a:moveTo>
                      <a:pt x="0" y="23621"/>
                    </a:moveTo>
                    <a:lnTo>
                      <a:pt x="17597" y="24931"/>
                    </a:lnTo>
                    <a:lnTo>
                      <a:pt x="35052" y="25526"/>
                    </a:lnTo>
                    <a:lnTo>
                      <a:pt x="52506" y="25550"/>
                    </a:lnTo>
                    <a:lnTo>
                      <a:pt x="70104" y="25145"/>
                    </a:lnTo>
                    <a:lnTo>
                      <a:pt x="138588" y="21240"/>
                    </a:lnTo>
                    <a:lnTo>
                      <a:pt x="206502" y="14477"/>
                    </a:lnTo>
                    <a:lnTo>
                      <a:pt x="236100" y="11203"/>
                    </a:lnTo>
                    <a:lnTo>
                      <a:pt x="265557" y="8286"/>
                    </a:lnTo>
                    <a:lnTo>
                      <a:pt x="295013" y="5798"/>
                    </a:lnTo>
                    <a:lnTo>
                      <a:pt x="324612" y="3809"/>
                    </a:lnTo>
                    <a:lnTo>
                      <a:pt x="334315" y="3536"/>
                    </a:lnTo>
                    <a:lnTo>
                      <a:pt x="343947" y="3333"/>
                    </a:lnTo>
                    <a:lnTo>
                      <a:pt x="353437" y="2416"/>
                    </a:lnTo>
                    <a:lnTo>
                      <a:pt x="362712" y="0"/>
                    </a:lnTo>
                  </a:path>
                </a:pathLst>
              </a:custGeom>
              <a:noFill/>
              <a:ln cap="flat" cmpd="sng" w="22900">
                <a:solidFill>
                  <a:srgbClr val="FF99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3902" name="Google Shape;3902;p98"/>
              <p:cNvPicPr preferRelativeResize="0"/>
              <p:nvPr/>
            </p:nvPicPr>
            <p:blipFill rotWithShape="1">
              <a:blip r:embed="rId13">
                <a:alphaModFix/>
              </a:blip>
              <a:srcRect b="0" l="0" r="0" t="0"/>
              <a:stretch/>
            </p:blipFill>
            <p:spPr>
              <a:xfrm>
                <a:off x="6960844" y="5452846"/>
                <a:ext cx="116017" cy="13797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3903" name="Google Shape;3903;p98"/>
            <p:cNvGrpSpPr/>
            <p:nvPr/>
          </p:nvGrpSpPr>
          <p:grpSpPr>
            <a:xfrm>
              <a:off x="7627594" y="5278348"/>
              <a:ext cx="289967" cy="254749"/>
              <a:chOff x="7627594" y="5278348"/>
              <a:chExt cx="289967" cy="254749"/>
            </a:xfrm>
          </p:grpSpPr>
          <p:pic>
            <p:nvPicPr>
              <p:cNvPr id="3904" name="Google Shape;3904;p98"/>
              <p:cNvPicPr preferRelativeResize="0"/>
              <p:nvPr/>
            </p:nvPicPr>
            <p:blipFill rotWithShape="1">
              <a:blip r:embed="rId14">
                <a:alphaModFix/>
              </a:blip>
              <a:srcRect b="0" l="0" r="0" t="0"/>
              <a:stretch/>
            </p:blipFill>
            <p:spPr>
              <a:xfrm>
                <a:off x="7627594" y="5391124"/>
                <a:ext cx="139496" cy="13797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905" name="Google Shape;3905;p98"/>
              <p:cNvPicPr preferRelativeResize="0"/>
              <p:nvPr/>
            </p:nvPicPr>
            <p:blipFill rotWithShape="1">
              <a:blip r:embed="rId15">
                <a:alphaModFix/>
              </a:blip>
              <a:srcRect b="0" l="0" r="0" t="0"/>
              <a:stretch/>
            </p:blipFill>
            <p:spPr>
              <a:xfrm>
                <a:off x="7706842" y="5278348"/>
                <a:ext cx="82346" cy="8539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906" name="Google Shape;3906;p98"/>
              <p:cNvPicPr preferRelativeResize="0"/>
              <p:nvPr/>
            </p:nvPicPr>
            <p:blipFill rotWithShape="1">
              <a:blip r:embed="rId16">
                <a:alphaModFix/>
              </a:blip>
              <a:srcRect b="0" l="0" r="0" t="0"/>
              <a:stretch/>
            </p:blipFill>
            <p:spPr>
              <a:xfrm>
                <a:off x="7822666" y="5365216"/>
                <a:ext cx="94895" cy="16788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3907" name="Google Shape;3907;p98"/>
            <p:cNvPicPr preferRelativeResize="0"/>
            <p:nvPr/>
          </p:nvPicPr>
          <p:blipFill rotWithShape="1">
            <a:blip r:embed="rId17">
              <a:alphaModFix/>
            </a:blip>
            <a:srcRect b="0" l="0" r="0" t="0"/>
            <a:stretch/>
          </p:blipFill>
          <p:spPr>
            <a:xfrm>
              <a:off x="8087842" y="5308828"/>
              <a:ext cx="141020" cy="177596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908" name="Google Shape;3908;p98"/>
            <p:cNvGrpSpPr/>
            <p:nvPr/>
          </p:nvGrpSpPr>
          <p:grpSpPr>
            <a:xfrm>
              <a:off x="8426170" y="5187670"/>
              <a:ext cx="663371" cy="297230"/>
              <a:chOff x="8426170" y="5187670"/>
              <a:chExt cx="663371" cy="297230"/>
            </a:xfrm>
          </p:grpSpPr>
          <p:pic>
            <p:nvPicPr>
              <p:cNvPr id="3909" name="Google Shape;3909;p98"/>
              <p:cNvPicPr preferRelativeResize="0"/>
              <p:nvPr/>
            </p:nvPicPr>
            <p:blipFill rotWithShape="1">
              <a:blip r:embed="rId18">
                <a:alphaModFix/>
              </a:blip>
              <a:srcRect b="0" l="0" r="0" t="0"/>
              <a:stretch/>
            </p:blipFill>
            <p:spPr>
              <a:xfrm>
                <a:off x="8426170" y="5229580"/>
                <a:ext cx="348284" cy="25532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910" name="Google Shape;3910;p98"/>
              <p:cNvPicPr preferRelativeResize="0"/>
              <p:nvPr/>
            </p:nvPicPr>
            <p:blipFill rotWithShape="1">
              <a:blip r:embed="rId19">
                <a:alphaModFix/>
              </a:blip>
              <a:srcRect b="0" l="0" r="0" t="0"/>
              <a:stretch/>
            </p:blipFill>
            <p:spPr>
              <a:xfrm>
                <a:off x="8795740" y="5209768"/>
                <a:ext cx="70916" cy="21036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911" name="Google Shape;3911;p98"/>
              <p:cNvPicPr preferRelativeResize="0"/>
              <p:nvPr/>
            </p:nvPicPr>
            <p:blipFill rotWithShape="1">
              <a:blip r:embed="rId20">
                <a:alphaModFix/>
              </a:blip>
              <a:srcRect b="0" l="0" r="0" t="0"/>
              <a:stretch/>
            </p:blipFill>
            <p:spPr>
              <a:xfrm>
                <a:off x="8886418" y="5250916"/>
                <a:ext cx="77346" cy="16865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912" name="Google Shape;3912;p98"/>
              <p:cNvPicPr preferRelativeResize="0"/>
              <p:nvPr/>
            </p:nvPicPr>
            <p:blipFill rotWithShape="1">
              <a:blip r:embed="rId21">
                <a:alphaModFix/>
              </a:blip>
              <a:srcRect b="0" l="0" r="0" t="0"/>
              <a:stretch/>
            </p:blipFill>
            <p:spPr>
              <a:xfrm>
                <a:off x="8995384" y="5187670"/>
                <a:ext cx="94157" cy="22712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3913" name="Google Shape;3913;p98"/>
            <p:cNvGrpSpPr/>
            <p:nvPr/>
          </p:nvGrpSpPr>
          <p:grpSpPr>
            <a:xfrm>
              <a:off x="8465379" y="2596134"/>
              <a:ext cx="75391" cy="567436"/>
              <a:chOff x="8465379" y="2596134"/>
              <a:chExt cx="75391" cy="567436"/>
            </a:xfrm>
          </p:grpSpPr>
          <p:sp>
            <p:nvSpPr>
              <p:cNvPr id="3914" name="Google Shape;3914;p98"/>
              <p:cNvSpPr/>
              <p:nvPr/>
            </p:nvSpPr>
            <p:spPr>
              <a:xfrm>
                <a:off x="8465379" y="2596134"/>
                <a:ext cx="18415" cy="464185"/>
              </a:xfrm>
              <a:custGeom>
                <a:rect b="b" l="l" r="r" t="t"/>
                <a:pathLst>
                  <a:path extrusionOk="0" h="464185" w="18415">
                    <a:moveTo>
                      <a:pt x="440" y="0"/>
                    </a:moveTo>
                    <a:lnTo>
                      <a:pt x="0" y="20919"/>
                    </a:lnTo>
                    <a:lnTo>
                      <a:pt x="1488" y="41624"/>
                    </a:lnTo>
                    <a:lnTo>
                      <a:pt x="3976" y="62472"/>
                    </a:lnTo>
                    <a:lnTo>
                      <a:pt x="6536" y="83820"/>
                    </a:lnTo>
                    <a:lnTo>
                      <a:pt x="9108" y="116264"/>
                    </a:lnTo>
                    <a:lnTo>
                      <a:pt x="12537" y="180582"/>
                    </a:lnTo>
                    <a:lnTo>
                      <a:pt x="13835" y="250305"/>
                    </a:lnTo>
                    <a:lnTo>
                      <a:pt x="14144" y="325433"/>
                    </a:lnTo>
                    <a:lnTo>
                      <a:pt x="14156" y="362712"/>
                    </a:lnTo>
                    <a:lnTo>
                      <a:pt x="14073" y="382821"/>
                    </a:lnTo>
                    <a:lnTo>
                      <a:pt x="14061" y="403002"/>
                    </a:lnTo>
                    <a:lnTo>
                      <a:pt x="14478" y="423040"/>
                    </a:lnTo>
                    <a:lnTo>
                      <a:pt x="15680" y="442722"/>
                    </a:lnTo>
                    <a:lnTo>
                      <a:pt x="15680" y="450342"/>
                    </a:lnTo>
                    <a:lnTo>
                      <a:pt x="17204" y="457200"/>
                    </a:lnTo>
                    <a:lnTo>
                      <a:pt x="17966" y="464058"/>
                    </a:lnTo>
                    <a:lnTo>
                      <a:pt x="17966" y="450211"/>
                    </a:lnTo>
                    <a:lnTo>
                      <a:pt x="17966" y="436149"/>
                    </a:lnTo>
                    <a:lnTo>
                      <a:pt x="17966" y="421945"/>
                    </a:lnTo>
                    <a:lnTo>
                      <a:pt x="17966" y="407670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15" name="Google Shape;3915;p98"/>
              <p:cNvSpPr/>
              <p:nvPr/>
            </p:nvSpPr>
            <p:spPr>
              <a:xfrm>
                <a:off x="8506480" y="2606040"/>
                <a:ext cx="34290" cy="557530"/>
              </a:xfrm>
              <a:custGeom>
                <a:rect b="b" l="l" r="r" t="t"/>
                <a:pathLst>
                  <a:path extrusionOk="0" h="557530" w="34290">
                    <a:moveTo>
                      <a:pt x="2774" y="0"/>
                    </a:moveTo>
                    <a:lnTo>
                      <a:pt x="0" y="18395"/>
                    </a:lnTo>
                    <a:lnTo>
                      <a:pt x="11" y="36290"/>
                    </a:lnTo>
                    <a:lnTo>
                      <a:pt x="1595" y="54328"/>
                    </a:lnTo>
                    <a:lnTo>
                      <a:pt x="3536" y="73152"/>
                    </a:lnTo>
                    <a:lnTo>
                      <a:pt x="7703" y="113728"/>
                    </a:lnTo>
                    <a:lnTo>
                      <a:pt x="11156" y="154305"/>
                    </a:lnTo>
                    <a:lnTo>
                      <a:pt x="14037" y="194881"/>
                    </a:lnTo>
                    <a:lnTo>
                      <a:pt x="16490" y="235458"/>
                    </a:lnTo>
                    <a:lnTo>
                      <a:pt x="20300" y="306419"/>
                    </a:lnTo>
                    <a:lnTo>
                      <a:pt x="22062" y="342078"/>
                    </a:lnTo>
                    <a:lnTo>
                      <a:pt x="24110" y="377952"/>
                    </a:lnTo>
                    <a:lnTo>
                      <a:pt x="25824" y="408241"/>
                    </a:lnTo>
                    <a:lnTo>
                      <a:pt x="27539" y="438531"/>
                    </a:lnTo>
                    <a:lnTo>
                      <a:pt x="29253" y="468820"/>
                    </a:lnTo>
                    <a:lnTo>
                      <a:pt x="30968" y="499109"/>
                    </a:lnTo>
                    <a:lnTo>
                      <a:pt x="31658" y="512826"/>
                    </a:lnTo>
                    <a:lnTo>
                      <a:pt x="32492" y="526542"/>
                    </a:lnTo>
                    <a:lnTo>
                      <a:pt x="33325" y="540258"/>
                    </a:lnTo>
                    <a:lnTo>
                      <a:pt x="34016" y="553974"/>
                    </a:lnTo>
                    <a:lnTo>
                      <a:pt x="34016" y="554736"/>
                    </a:lnTo>
                    <a:lnTo>
                      <a:pt x="34016" y="556260"/>
                    </a:lnTo>
                    <a:lnTo>
                      <a:pt x="34016" y="557022"/>
                    </a:lnTo>
                    <a:lnTo>
                      <a:pt x="33754" y="544579"/>
                    </a:lnTo>
                    <a:lnTo>
                      <a:pt x="33063" y="532352"/>
                    </a:lnTo>
                    <a:lnTo>
                      <a:pt x="32087" y="520267"/>
                    </a:lnTo>
                    <a:lnTo>
                      <a:pt x="30968" y="508254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916" name="Google Shape;3916;p98"/>
            <p:cNvGrpSpPr/>
            <p:nvPr/>
          </p:nvGrpSpPr>
          <p:grpSpPr>
            <a:xfrm>
              <a:off x="7407376" y="2538696"/>
              <a:ext cx="486968" cy="404172"/>
              <a:chOff x="7407376" y="2538696"/>
              <a:chExt cx="486968" cy="404172"/>
            </a:xfrm>
          </p:grpSpPr>
          <p:pic>
            <p:nvPicPr>
              <p:cNvPr id="3917" name="Google Shape;3917;p98"/>
              <p:cNvPicPr preferRelativeResize="0"/>
              <p:nvPr/>
            </p:nvPicPr>
            <p:blipFill rotWithShape="1">
              <a:blip r:embed="rId22">
                <a:alphaModFix/>
              </a:blip>
              <a:srcRect b="0" l="0" r="0" t="0"/>
              <a:stretch/>
            </p:blipFill>
            <p:spPr>
              <a:xfrm>
                <a:off x="7407376" y="2714980"/>
                <a:ext cx="83870" cy="22788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918" name="Google Shape;3918;p98"/>
              <p:cNvPicPr preferRelativeResize="0"/>
              <p:nvPr/>
            </p:nvPicPr>
            <p:blipFill rotWithShape="1">
              <a:blip r:embed="rId23">
                <a:alphaModFix/>
              </a:blip>
              <a:srcRect b="0" l="0" r="0" t="0"/>
              <a:stretch/>
            </p:blipFill>
            <p:spPr>
              <a:xfrm>
                <a:off x="7534630" y="2677642"/>
                <a:ext cx="229734" cy="19512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919" name="Google Shape;3919;p98"/>
              <p:cNvPicPr preferRelativeResize="0"/>
              <p:nvPr/>
            </p:nvPicPr>
            <p:blipFill rotWithShape="1">
              <a:blip r:embed="rId24">
                <a:alphaModFix/>
              </a:blip>
              <a:srcRect b="0" l="0" r="0" t="0"/>
              <a:stretch/>
            </p:blipFill>
            <p:spPr>
              <a:xfrm>
                <a:off x="7775803" y="2538696"/>
                <a:ext cx="118541" cy="9632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3920" name="Google Shape;3920;p98"/>
            <p:cNvPicPr preferRelativeResize="0"/>
            <p:nvPr/>
          </p:nvPicPr>
          <p:blipFill rotWithShape="1">
            <a:blip r:embed="rId25">
              <a:alphaModFix/>
            </a:blip>
            <a:srcRect b="0" l="0" r="0" t="0"/>
            <a:stretch/>
          </p:blipFill>
          <p:spPr>
            <a:xfrm>
              <a:off x="8046694" y="2695930"/>
              <a:ext cx="154736" cy="14406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21" name="Google Shape;3921;p98"/>
            <p:cNvSpPr/>
            <p:nvPr/>
          </p:nvSpPr>
          <p:spPr>
            <a:xfrm>
              <a:off x="9054083" y="2449829"/>
              <a:ext cx="62865" cy="532130"/>
            </a:xfrm>
            <a:custGeom>
              <a:rect b="b" l="l" r="r" t="t"/>
              <a:pathLst>
                <a:path extrusionOk="0" h="532130" w="62865">
                  <a:moveTo>
                    <a:pt x="0" y="0"/>
                  </a:moveTo>
                  <a:lnTo>
                    <a:pt x="33528" y="37337"/>
                  </a:lnTo>
                  <a:lnTo>
                    <a:pt x="50673" y="89249"/>
                  </a:lnTo>
                  <a:lnTo>
                    <a:pt x="58674" y="144018"/>
                  </a:lnTo>
                  <a:lnTo>
                    <a:pt x="61674" y="186094"/>
                  </a:lnTo>
                  <a:lnTo>
                    <a:pt x="62674" y="228600"/>
                  </a:lnTo>
                  <a:lnTo>
                    <a:pt x="61674" y="271105"/>
                  </a:lnTo>
                  <a:lnTo>
                    <a:pt x="58674" y="313182"/>
                  </a:lnTo>
                  <a:lnTo>
                    <a:pt x="48291" y="386143"/>
                  </a:lnTo>
                  <a:lnTo>
                    <a:pt x="32766" y="457962"/>
                  </a:lnTo>
                  <a:lnTo>
                    <a:pt x="18728" y="510361"/>
                  </a:lnTo>
                  <a:lnTo>
                    <a:pt x="10668" y="531876"/>
                  </a:lnTo>
                  <a:lnTo>
                    <a:pt x="8382" y="523494"/>
                  </a:lnTo>
                  <a:lnTo>
                    <a:pt x="6096" y="518159"/>
                  </a:lnTo>
                </a:path>
              </a:pathLst>
            </a:custGeom>
            <a:noFill/>
            <a:ln cap="flat" cmpd="sng" w="22900">
              <a:solidFill>
                <a:srgbClr val="008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2" name="Google Shape;3922;p98"/>
            <p:cNvSpPr/>
            <p:nvPr/>
          </p:nvSpPr>
          <p:spPr>
            <a:xfrm>
              <a:off x="9369670" y="2433066"/>
              <a:ext cx="10795" cy="489585"/>
            </a:xfrm>
            <a:custGeom>
              <a:rect b="b" l="l" r="r" t="t"/>
              <a:pathLst>
                <a:path extrusionOk="0" h="489585" w="10795">
                  <a:moveTo>
                    <a:pt x="10548" y="0"/>
                  </a:moveTo>
                  <a:lnTo>
                    <a:pt x="4167" y="42291"/>
                  </a:lnTo>
                  <a:lnTo>
                    <a:pt x="642" y="84582"/>
                  </a:lnTo>
                  <a:lnTo>
                    <a:pt x="0" y="116133"/>
                  </a:lnTo>
                  <a:lnTo>
                    <a:pt x="71" y="147828"/>
                  </a:lnTo>
                  <a:lnTo>
                    <a:pt x="428" y="179522"/>
                  </a:lnTo>
                  <a:lnTo>
                    <a:pt x="642" y="211074"/>
                  </a:lnTo>
                  <a:lnTo>
                    <a:pt x="1559" y="245947"/>
                  </a:lnTo>
                  <a:lnTo>
                    <a:pt x="2833" y="280892"/>
                  </a:lnTo>
                  <a:lnTo>
                    <a:pt x="3964" y="315979"/>
                  </a:lnTo>
                  <a:lnTo>
                    <a:pt x="4452" y="351282"/>
                  </a:lnTo>
                  <a:lnTo>
                    <a:pt x="4655" y="378273"/>
                  </a:lnTo>
                  <a:lnTo>
                    <a:pt x="4929" y="405479"/>
                  </a:lnTo>
                  <a:lnTo>
                    <a:pt x="3690" y="460248"/>
                  </a:lnTo>
                  <a:lnTo>
                    <a:pt x="1333" y="481893"/>
                  </a:lnTo>
                  <a:lnTo>
                    <a:pt x="642" y="489204"/>
                  </a:lnTo>
                  <a:lnTo>
                    <a:pt x="476" y="480298"/>
                  </a:lnTo>
                  <a:lnTo>
                    <a:pt x="1023" y="471678"/>
                  </a:lnTo>
                  <a:lnTo>
                    <a:pt x="2143" y="463057"/>
                  </a:lnTo>
                  <a:lnTo>
                    <a:pt x="3690" y="454152"/>
                  </a:lnTo>
                  <a:lnTo>
                    <a:pt x="5715" y="441745"/>
                  </a:lnTo>
                  <a:lnTo>
                    <a:pt x="7310" y="432053"/>
                  </a:lnTo>
                  <a:lnTo>
                    <a:pt x="8620" y="423505"/>
                  </a:lnTo>
                  <a:lnTo>
                    <a:pt x="9786" y="414528"/>
                  </a:lnTo>
                </a:path>
              </a:pathLst>
            </a:custGeom>
            <a:noFill/>
            <a:ln cap="flat" cmpd="sng" w="22900">
              <a:solidFill>
                <a:srgbClr val="008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3" name="Google Shape;3923;p98"/>
            <p:cNvSpPr/>
            <p:nvPr/>
          </p:nvSpPr>
          <p:spPr>
            <a:xfrm>
              <a:off x="9448800" y="2410205"/>
              <a:ext cx="16509" cy="452755"/>
            </a:xfrm>
            <a:custGeom>
              <a:rect b="b" l="l" r="r" t="t"/>
              <a:pathLst>
                <a:path extrusionOk="0" h="452755" w="16509">
                  <a:moveTo>
                    <a:pt x="13716" y="0"/>
                  </a:moveTo>
                  <a:lnTo>
                    <a:pt x="13846" y="22288"/>
                  </a:lnTo>
                  <a:lnTo>
                    <a:pt x="14192" y="44577"/>
                  </a:lnTo>
                  <a:lnTo>
                    <a:pt x="14680" y="66865"/>
                  </a:lnTo>
                  <a:lnTo>
                    <a:pt x="15240" y="89154"/>
                  </a:lnTo>
                  <a:lnTo>
                    <a:pt x="15240" y="117740"/>
                  </a:lnTo>
                  <a:lnTo>
                    <a:pt x="15240" y="146399"/>
                  </a:lnTo>
                  <a:lnTo>
                    <a:pt x="15240" y="175200"/>
                  </a:lnTo>
                  <a:lnTo>
                    <a:pt x="15240" y="204215"/>
                  </a:lnTo>
                  <a:lnTo>
                    <a:pt x="15561" y="234624"/>
                  </a:lnTo>
                  <a:lnTo>
                    <a:pt x="16097" y="265176"/>
                  </a:lnTo>
                  <a:lnTo>
                    <a:pt x="16204" y="295727"/>
                  </a:lnTo>
                  <a:lnTo>
                    <a:pt x="15240" y="326136"/>
                  </a:lnTo>
                  <a:lnTo>
                    <a:pt x="10763" y="374046"/>
                  </a:lnTo>
                  <a:lnTo>
                    <a:pt x="4572" y="421386"/>
                  </a:lnTo>
                  <a:lnTo>
                    <a:pt x="2286" y="437007"/>
                  </a:lnTo>
                  <a:lnTo>
                    <a:pt x="1143" y="444746"/>
                  </a:lnTo>
                  <a:lnTo>
                    <a:pt x="0" y="452628"/>
                  </a:lnTo>
                  <a:lnTo>
                    <a:pt x="0" y="444245"/>
                  </a:lnTo>
                  <a:lnTo>
                    <a:pt x="0" y="435864"/>
                  </a:lnTo>
                  <a:lnTo>
                    <a:pt x="762" y="427481"/>
                  </a:lnTo>
                </a:path>
              </a:pathLst>
            </a:custGeom>
            <a:noFill/>
            <a:ln cap="flat" cmpd="sng" w="22900">
              <a:solidFill>
                <a:srgbClr val="008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924" name="Google Shape;3924;p98"/>
            <p:cNvGrpSpPr/>
            <p:nvPr/>
          </p:nvGrpSpPr>
          <p:grpSpPr>
            <a:xfrm>
              <a:off x="8836733" y="2776702"/>
              <a:ext cx="236425" cy="249224"/>
              <a:chOff x="8836733" y="2776702"/>
              <a:chExt cx="236425" cy="249224"/>
            </a:xfrm>
          </p:grpSpPr>
          <p:pic>
            <p:nvPicPr>
              <p:cNvPr id="3925" name="Google Shape;3925;p98"/>
              <p:cNvPicPr preferRelativeResize="0"/>
              <p:nvPr/>
            </p:nvPicPr>
            <p:blipFill rotWithShape="1">
              <a:blip r:embed="rId26">
                <a:alphaModFix/>
              </a:blip>
              <a:srcRect b="0" l="0" r="0" t="0"/>
              <a:stretch/>
            </p:blipFill>
            <p:spPr>
              <a:xfrm>
                <a:off x="8836733" y="2870428"/>
                <a:ext cx="70309" cy="15549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926" name="Google Shape;3926;p98"/>
              <p:cNvPicPr preferRelativeResize="0"/>
              <p:nvPr/>
            </p:nvPicPr>
            <p:blipFill rotWithShape="1">
              <a:blip r:embed="rId27">
                <a:alphaModFix/>
              </a:blip>
              <a:srcRect b="0" l="0" r="0" t="0"/>
              <a:stretch/>
            </p:blipFill>
            <p:spPr>
              <a:xfrm>
                <a:off x="8927566" y="2776702"/>
                <a:ext cx="145592" cy="20655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3927" name="Google Shape;3927;p98"/>
            <p:cNvSpPr/>
            <p:nvPr/>
          </p:nvSpPr>
          <p:spPr>
            <a:xfrm>
              <a:off x="9014459" y="2493264"/>
              <a:ext cx="28575" cy="186055"/>
            </a:xfrm>
            <a:custGeom>
              <a:rect b="b" l="l" r="r" t="t"/>
              <a:pathLst>
                <a:path extrusionOk="0" h="186055" w="28575">
                  <a:moveTo>
                    <a:pt x="7620" y="0"/>
                  </a:moveTo>
                  <a:lnTo>
                    <a:pt x="10298" y="13346"/>
                  </a:lnTo>
                  <a:lnTo>
                    <a:pt x="13620" y="26193"/>
                  </a:lnTo>
                  <a:lnTo>
                    <a:pt x="17371" y="38897"/>
                  </a:lnTo>
                  <a:lnTo>
                    <a:pt x="21336" y="51816"/>
                  </a:lnTo>
                  <a:lnTo>
                    <a:pt x="24765" y="66234"/>
                  </a:lnTo>
                  <a:lnTo>
                    <a:pt x="27051" y="80867"/>
                  </a:lnTo>
                  <a:lnTo>
                    <a:pt x="28194" y="95642"/>
                  </a:lnTo>
                  <a:lnTo>
                    <a:pt x="28194" y="110489"/>
                  </a:lnTo>
                  <a:lnTo>
                    <a:pt x="18442" y="155067"/>
                  </a:lnTo>
                  <a:lnTo>
                    <a:pt x="4572" y="180594"/>
                  </a:lnTo>
                  <a:lnTo>
                    <a:pt x="0" y="185928"/>
                  </a:lnTo>
                </a:path>
              </a:pathLst>
            </a:custGeom>
            <a:noFill/>
            <a:ln cap="flat" cmpd="sng" w="22900">
              <a:solidFill>
                <a:srgbClr val="008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928" name="Google Shape;3928;p98"/>
            <p:cNvPicPr preferRelativeResize="0"/>
            <p:nvPr/>
          </p:nvPicPr>
          <p:blipFill rotWithShape="1">
            <a:blip r:embed="rId28">
              <a:alphaModFix/>
            </a:blip>
            <a:srcRect b="0" l="0" r="0" t="0"/>
            <a:stretch/>
          </p:blipFill>
          <p:spPr>
            <a:xfrm>
              <a:off x="9169692" y="2513812"/>
              <a:ext cx="86418" cy="15704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29" name="Google Shape;3929;p98"/>
            <p:cNvPicPr preferRelativeResize="0"/>
            <p:nvPr/>
          </p:nvPicPr>
          <p:blipFill rotWithShape="1">
            <a:blip r:embed="rId29">
              <a:alphaModFix/>
            </a:blip>
            <a:srcRect b="0" l="0" r="0" t="0"/>
            <a:stretch/>
          </p:blipFill>
          <p:spPr>
            <a:xfrm>
              <a:off x="8696478" y="2479522"/>
              <a:ext cx="243331" cy="2377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30" name="Google Shape;3930;p98"/>
            <p:cNvPicPr preferRelativeResize="0"/>
            <p:nvPr/>
          </p:nvPicPr>
          <p:blipFill rotWithShape="1">
            <a:blip r:embed="rId30">
              <a:alphaModFix/>
            </a:blip>
            <a:srcRect b="0" l="0" r="0" t="0"/>
            <a:stretch/>
          </p:blipFill>
          <p:spPr>
            <a:xfrm>
              <a:off x="3347440" y="2585440"/>
              <a:ext cx="2829356" cy="167797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31" name="Google Shape;3931;p98"/>
            <p:cNvSpPr/>
            <p:nvPr/>
          </p:nvSpPr>
          <p:spPr>
            <a:xfrm>
              <a:off x="8678418" y="2724911"/>
              <a:ext cx="309879" cy="50800"/>
            </a:xfrm>
            <a:custGeom>
              <a:rect b="b" l="l" r="r" t="t"/>
              <a:pathLst>
                <a:path extrusionOk="0" h="50800" w="309879">
                  <a:moveTo>
                    <a:pt x="0" y="38100"/>
                  </a:moveTo>
                  <a:lnTo>
                    <a:pt x="20038" y="47327"/>
                  </a:lnTo>
                  <a:lnTo>
                    <a:pt x="39147" y="50196"/>
                  </a:lnTo>
                  <a:lnTo>
                    <a:pt x="59257" y="48922"/>
                  </a:lnTo>
                  <a:lnTo>
                    <a:pt x="115431" y="40302"/>
                  </a:lnTo>
                  <a:lnTo>
                    <a:pt x="181415" y="28039"/>
                  </a:lnTo>
                  <a:lnTo>
                    <a:pt x="238005" y="16073"/>
                  </a:lnTo>
                  <a:lnTo>
                    <a:pt x="261747" y="10667"/>
                  </a:lnTo>
                  <a:lnTo>
                    <a:pt x="285488" y="5262"/>
                  </a:lnTo>
                  <a:lnTo>
                    <a:pt x="309372" y="0"/>
                  </a:lnTo>
                  <a:lnTo>
                    <a:pt x="301752" y="761"/>
                  </a:lnTo>
                  <a:lnTo>
                    <a:pt x="294894" y="2285"/>
                  </a:lnTo>
                  <a:lnTo>
                    <a:pt x="287274" y="4571"/>
                  </a:lnTo>
                </a:path>
              </a:pathLst>
            </a:custGeom>
            <a:noFill/>
            <a:ln cap="flat" cmpd="sng" w="22900">
              <a:solidFill>
                <a:srgbClr val="008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932" name="Google Shape;3932;p98"/>
            <p:cNvPicPr preferRelativeResize="0"/>
            <p:nvPr/>
          </p:nvPicPr>
          <p:blipFill rotWithShape="1">
            <a:blip r:embed="rId31">
              <a:alphaModFix/>
            </a:blip>
            <a:srcRect b="0" l="0" r="0" t="0"/>
            <a:stretch/>
          </p:blipFill>
          <p:spPr>
            <a:xfrm>
              <a:off x="8724112" y="2849854"/>
              <a:ext cx="105968" cy="19817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933" name="Google Shape;3933;p98"/>
            <p:cNvGrpSpPr/>
            <p:nvPr/>
          </p:nvGrpSpPr>
          <p:grpSpPr>
            <a:xfrm>
              <a:off x="8610576" y="2474213"/>
              <a:ext cx="173823" cy="577850"/>
              <a:chOff x="8610576" y="2474213"/>
              <a:chExt cx="173823" cy="577850"/>
            </a:xfrm>
          </p:grpSpPr>
          <p:sp>
            <p:nvSpPr>
              <p:cNvPr id="3934" name="Google Shape;3934;p98"/>
              <p:cNvSpPr/>
              <p:nvPr/>
            </p:nvSpPr>
            <p:spPr>
              <a:xfrm>
                <a:off x="8625649" y="2520695"/>
                <a:ext cx="158750" cy="238125"/>
              </a:xfrm>
              <a:custGeom>
                <a:rect b="b" l="l" r="r" t="t"/>
                <a:pathLst>
                  <a:path extrusionOk="0" h="238125" w="158750">
                    <a:moveTo>
                      <a:pt x="36766" y="0"/>
                    </a:moveTo>
                    <a:lnTo>
                      <a:pt x="10084" y="43505"/>
                    </a:lnTo>
                    <a:lnTo>
                      <a:pt x="1404" y="89511"/>
                    </a:lnTo>
                    <a:lnTo>
                      <a:pt x="0" y="118300"/>
                    </a:lnTo>
                    <a:lnTo>
                      <a:pt x="2309" y="146804"/>
                    </a:lnTo>
                    <a:lnTo>
                      <a:pt x="17966" y="191440"/>
                    </a:lnTo>
                    <a:lnTo>
                      <a:pt x="44374" y="220563"/>
                    </a:lnTo>
                    <a:lnTo>
                      <a:pt x="85070" y="236589"/>
                    </a:lnTo>
                    <a:lnTo>
                      <a:pt x="109632" y="237839"/>
                    </a:lnTo>
                    <a:lnTo>
                      <a:pt x="134338" y="235803"/>
                    </a:lnTo>
                    <a:lnTo>
                      <a:pt x="158686" y="232410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35" name="Google Shape;3935;p98"/>
              <p:cNvSpPr/>
              <p:nvPr/>
            </p:nvSpPr>
            <p:spPr>
              <a:xfrm>
                <a:off x="8610576" y="2474213"/>
                <a:ext cx="157479" cy="577850"/>
              </a:xfrm>
              <a:custGeom>
                <a:rect b="b" l="l" r="r" t="t"/>
                <a:pathLst>
                  <a:path extrusionOk="0" h="577850" w="157479">
                    <a:moveTo>
                      <a:pt x="17549" y="0"/>
                    </a:moveTo>
                    <a:lnTo>
                      <a:pt x="14358" y="17716"/>
                    </a:lnTo>
                    <a:lnTo>
                      <a:pt x="10882" y="35433"/>
                    </a:lnTo>
                    <a:lnTo>
                      <a:pt x="7691" y="53149"/>
                    </a:lnTo>
                    <a:lnTo>
                      <a:pt x="5357" y="70866"/>
                    </a:lnTo>
                    <a:lnTo>
                      <a:pt x="1857" y="105715"/>
                    </a:lnTo>
                    <a:lnTo>
                      <a:pt x="214" y="140493"/>
                    </a:lnTo>
                    <a:lnTo>
                      <a:pt x="0" y="175129"/>
                    </a:lnTo>
                    <a:lnTo>
                      <a:pt x="785" y="209550"/>
                    </a:lnTo>
                    <a:lnTo>
                      <a:pt x="2786" y="257067"/>
                    </a:lnTo>
                    <a:lnTo>
                      <a:pt x="7643" y="304514"/>
                    </a:lnTo>
                    <a:lnTo>
                      <a:pt x="15359" y="351532"/>
                    </a:lnTo>
                    <a:lnTo>
                      <a:pt x="25931" y="397764"/>
                    </a:lnTo>
                    <a:lnTo>
                      <a:pt x="48887" y="468534"/>
                    </a:lnTo>
                    <a:lnTo>
                      <a:pt x="83843" y="534162"/>
                    </a:lnTo>
                    <a:lnTo>
                      <a:pt x="119741" y="566844"/>
                    </a:lnTo>
                    <a:lnTo>
                      <a:pt x="153947" y="577596"/>
                    </a:lnTo>
                    <a:lnTo>
                      <a:pt x="156995" y="573786"/>
                    </a:lnTo>
                    <a:lnTo>
                      <a:pt x="156233" y="571500"/>
                    </a:lnTo>
                    <a:lnTo>
                      <a:pt x="156233" y="569976"/>
                    </a:lnTo>
                    <a:lnTo>
                      <a:pt x="156233" y="567690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3936" name="Google Shape;3936;p98"/>
            <p:cNvPicPr preferRelativeResize="0"/>
            <p:nvPr/>
          </p:nvPicPr>
          <p:blipFill rotWithShape="1">
            <a:blip r:embed="rId32">
              <a:alphaModFix/>
            </a:blip>
            <a:srcRect b="0" l="0" r="0" t="0"/>
            <a:stretch/>
          </p:blipFill>
          <p:spPr>
            <a:xfrm>
              <a:off x="9552406" y="2344684"/>
              <a:ext cx="118160" cy="9297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37" name="Google Shape;3937;p98"/>
            <p:cNvPicPr preferRelativeResize="0"/>
            <p:nvPr/>
          </p:nvPicPr>
          <p:blipFill rotWithShape="1">
            <a:blip r:embed="rId33">
              <a:alphaModFix/>
            </a:blip>
            <a:srcRect b="0" l="0" r="0" t="0"/>
            <a:stretch/>
          </p:blipFill>
          <p:spPr>
            <a:xfrm>
              <a:off x="7563943" y="4388237"/>
              <a:ext cx="1785821" cy="59603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938" name="Google Shape;3938;p98"/>
            <p:cNvGrpSpPr/>
            <p:nvPr/>
          </p:nvGrpSpPr>
          <p:grpSpPr>
            <a:xfrm>
              <a:off x="5923025" y="5842254"/>
              <a:ext cx="675894" cy="225297"/>
              <a:chOff x="5923025" y="5842254"/>
              <a:chExt cx="675894" cy="225297"/>
            </a:xfrm>
          </p:grpSpPr>
          <p:sp>
            <p:nvSpPr>
              <p:cNvPr id="3939" name="Google Shape;3939;p98"/>
              <p:cNvSpPr/>
              <p:nvPr/>
            </p:nvSpPr>
            <p:spPr>
              <a:xfrm>
                <a:off x="5951219" y="5947410"/>
                <a:ext cx="1904" cy="86360"/>
              </a:xfrm>
              <a:custGeom>
                <a:rect b="b" l="l" r="r" t="t"/>
                <a:pathLst>
                  <a:path extrusionOk="0" h="86360" w="1904">
                    <a:moveTo>
                      <a:pt x="0" y="0"/>
                    </a:moveTo>
                    <a:lnTo>
                      <a:pt x="130" y="13144"/>
                    </a:lnTo>
                    <a:lnTo>
                      <a:pt x="476" y="26288"/>
                    </a:lnTo>
                    <a:lnTo>
                      <a:pt x="964" y="39433"/>
                    </a:lnTo>
                    <a:lnTo>
                      <a:pt x="1524" y="52577"/>
                    </a:lnTo>
                    <a:lnTo>
                      <a:pt x="1500" y="60924"/>
                    </a:lnTo>
                    <a:lnTo>
                      <a:pt x="1333" y="69627"/>
                    </a:lnTo>
                    <a:lnTo>
                      <a:pt x="881" y="78188"/>
                    </a:lnTo>
                    <a:lnTo>
                      <a:pt x="0" y="86105"/>
                    </a:lnTo>
                  </a:path>
                </a:pathLst>
              </a:custGeom>
              <a:noFill/>
              <a:ln cap="flat" cmpd="sng" w="22900">
                <a:solidFill>
                  <a:srgbClr val="FF99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40" name="Google Shape;3940;p98"/>
              <p:cNvSpPr/>
              <p:nvPr/>
            </p:nvSpPr>
            <p:spPr>
              <a:xfrm>
                <a:off x="5923025" y="5887974"/>
                <a:ext cx="22225" cy="13335"/>
              </a:xfrm>
              <a:custGeom>
                <a:rect b="b" l="l" r="r" t="t"/>
                <a:pathLst>
                  <a:path extrusionOk="0" h="13335" w="22225">
                    <a:moveTo>
                      <a:pt x="0" y="0"/>
                    </a:moveTo>
                    <a:lnTo>
                      <a:pt x="7631" y="3845"/>
                    </a:lnTo>
                    <a:lnTo>
                      <a:pt x="13049" y="6762"/>
                    </a:lnTo>
                    <a:lnTo>
                      <a:pt x="17466" y="9536"/>
                    </a:lnTo>
                    <a:lnTo>
                      <a:pt x="22098" y="12954"/>
                    </a:lnTo>
                  </a:path>
                </a:pathLst>
              </a:custGeom>
              <a:noFill/>
              <a:ln cap="flat" cmpd="sng" w="22900">
                <a:solidFill>
                  <a:srgbClr val="FF99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41" name="Google Shape;3941;p98"/>
              <p:cNvSpPr/>
              <p:nvPr/>
            </p:nvSpPr>
            <p:spPr>
              <a:xfrm>
                <a:off x="6006845" y="5947314"/>
                <a:ext cx="67310" cy="79375"/>
              </a:xfrm>
              <a:custGeom>
                <a:rect b="b" l="l" r="r" t="t"/>
                <a:pathLst>
                  <a:path extrusionOk="0" h="79375" w="67310">
                    <a:moveTo>
                      <a:pt x="0" y="21431"/>
                    </a:moveTo>
                    <a:lnTo>
                      <a:pt x="2178" y="28991"/>
                    </a:lnTo>
                    <a:lnTo>
                      <a:pt x="4286" y="36766"/>
                    </a:lnTo>
                    <a:lnTo>
                      <a:pt x="6536" y="44684"/>
                    </a:lnTo>
                    <a:lnTo>
                      <a:pt x="9144" y="52673"/>
                    </a:lnTo>
                    <a:lnTo>
                      <a:pt x="10668" y="55721"/>
                    </a:lnTo>
                    <a:lnTo>
                      <a:pt x="12192" y="60293"/>
                    </a:lnTo>
                    <a:lnTo>
                      <a:pt x="11430" y="64103"/>
                    </a:lnTo>
                    <a:lnTo>
                      <a:pt x="10668" y="64103"/>
                    </a:lnTo>
                    <a:lnTo>
                      <a:pt x="6334" y="58793"/>
                    </a:lnTo>
                    <a:lnTo>
                      <a:pt x="3429" y="53054"/>
                    </a:lnTo>
                    <a:lnTo>
                      <a:pt x="1666" y="46743"/>
                    </a:lnTo>
                    <a:lnTo>
                      <a:pt x="762" y="39719"/>
                    </a:lnTo>
                    <a:lnTo>
                      <a:pt x="619" y="29860"/>
                    </a:lnTo>
                    <a:lnTo>
                      <a:pt x="1905" y="20859"/>
                    </a:lnTo>
                    <a:lnTo>
                      <a:pt x="5476" y="12715"/>
                    </a:lnTo>
                    <a:lnTo>
                      <a:pt x="12191" y="5429"/>
                    </a:lnTo>
                    <a:lnTo>
                      <a:pt x="19204" y="1535"/>
                    </a:lnTo>
                    <a:lnTo>
                      <a:pt x="27146" y="0"/>
                    </a:lnTo>
                    <a:lnTo>
                      <a:pt x="35230" y="607"/>
                    </a:lnTo>
                    <a:lnTo>
                      <a:pt x="61722" y="34385"/>
                    </a:lnTo>
                    <a:lnTo>
                      <a:pt x="64722" y="64174"/>
                    </a:lnTo>
                    <a:lnTo>
                      <a:pt x="65532" y="74009"/>
                    </a:lnTo>
                    <a:lnTo>
                      <a:pt x="66294" y="75533"/>
                    </a:lnTo>
                    <a:lnTo>
                      <a:pt x="66294" y="77819"/>
                    </a:lnTo>
                    <a:lnTo>
                      <a:pt x="67056" y="79343"/>
                    </a:lnTo>
                  </a:path>
                </a:pathLst>
              </a:custGeom>
              <a:noFill/>
              <a:ln cap="flat" cmpd="sng" w="22900">
                <a:solidFill>
                  <a:srgbClr val="FF99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42" name="Google Shape;3942;p98"/>
              <p:cNvSpPr/>
              <p:nvPr/>
            </p:nvSpPr>
            <p:spPr>
              <a:xfrm>
                <a:off x="6113430" y="5936742"/>
                <a:ext cx="52704" cy="97789"/>
              </a:xfrm>
              <a:custGeom>
                <a:rect b="b" l="l" r="r" t="t"/>
                <a:pathLst>
                  <a:path extrusionOk="0" h="97789" w="52704">
                    <a:moveTo>
                      <a:pt x="95" y="0"/>
                    </a:moveTo>
                    <a:lnTo>
                      <a:pt x="11" y="13275"/>
                    </a:lnTo>
                    <a:lnTo>
                      <a:pt x="0" y="26765"/>
                    </a:lnTo>
                    <a:lnTo>
                      <a:pt x="416" y="40397"/>
                    </a:lnTo>
                    <a:lnTo>
                      <a:pt x="9227" y="85713"/>
                    </a:lnTo>
                    <a:lnTo>
                      <a:pt x="24086" y="97166"/>
                    </a:lnTo>
                    <a:lnTo>
                      <a:pt x="32575" y="96678"/>
                    </a:lnTo>
                    <a:lnTo>
                      <a:pt x="40636" y="93190"/>
                    </a:lnTo>
                    <a:lnTo>
                      <a:pt x="47339" y="87629"/>
                    </a:lnTo>
                    <a:lnTo>
                      <a:pt x="48863" y="84581"/>
                    </a:lnTo>
                    <a:lnTo>
                      <a:pt x="51149" y="81533"/>
                    </a:lnTo>
                    <a:lnTo>
                      <a:pt x="52673" y="78485"/>
                    </a:lnTo>
                  </a:path>
                </a:pathLst>
              </a:custGeom>
              <a:noFill/>
              <a:ln cap="flat" cmpd="sng" w="22900">
                <a:solidFill>
                  <a:srgbClr val="FF99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43" name="Google Shape;3943;p98"/>
              <p:cNvSpPr/>
              <p:nvPr/>
            </p:nvSpPr>
            <p:spPr>
              <a:xfrm>
                <a:off x="6102095" y="5939790"/>
                <a:ext cx="51435" cy="35560"/>
              </a:xfrm>
              <a:custGeom>
                <a:rect b="b" l="l" r="r" t="t"/>
                <a:pathLst>
                  <a:path extrusionOk="0" h="35560" w="51435">
                    <a:moveTo>
                      <a:pt x="9905" y="20573"/>
                    </a:moveTo>
                    <a:lnTo>
                      <a:pt x="4571" y="29717"/>
                    </a:lnTo>
                    <a:lnTo>
                      <a:pt x="0" y="31241"/>
                    </a:lnTo>
                    <a:lnTo>
                      <a:pt x="5333" y="35051"/>
                    </a:lnTo>
                    <a:lnTo>
                      <a:pt x="14108" y="35492"/>
                    </a:lnTo>
                    <a:lnTo>
                      <a:pt x="22383" y="35147"/>
                    </a:lnTo>
                    <a:lnTo>
                      <a:pt x="30515" y="33230"/>
                    </a:lnTo>
                    <a:lnTo>
                      <a:pt x="38861" y="28955"/>
                    </a:lnTo>
                    <a:lnTo>
                      <a:pt x="43314" y="25407"/>
                    </a:lnTo>
                    <a:lnTo>
                      <a:pt x="48196" y="20002"/>
                    </a:lnTo>
                    <a:lnTo>
                      <a:pt x="51077" y="13739"/>
                    </a:lnTo>
                    <a:lnTo>
                      <a:pt x="49529" y="7619"/>
                    </a:lnTo>
                    <a:lnTo>
                      <a:pt x="43731" y="3214"/>
                    </a:lnTo>
                    <a:lnTo>
                      <a:pt x="36290" y="952"/>
                    </a:lnTo>
                    <a:lnTo>
                      <a:pt x="28420" y="119"/>
                    </a:lnTo>
                    <a:lnTo>
                      <a:pt x="21335" y="0"/>
                    </a:lnTo>
                    <a:lnTo>
                      <a:pt x="20573" y="0"/>
                    </a:lnTo>
                    <a:lnTo>
                      <a:pt x="16001" y="7619"/>
                    </a:lnTo>
                  </a:path>
                </a:pathLst>
              </a:custGeom>
              <a:noFill/>
              <a:ln cap="flat" cmpd="sng" w="22900">
                <a:solidFill>
                  <a:srgbClr val="FF99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44" name="Google Shape;3944;p98"/>
              <p:cNvSpPr/>
              <p:nvPr/>
            </p:nvSpPr>
            <p:spPr>
              <a:xfrm>
                <a:off x="6190095" y="5925312"/>
                <a:ext cx="60325" cy="142239"/>
              </a:xfrm>
              <a:custGeom>
                <a:rect b="b" l="l" r="r" t="t"/>
                <a:pathLst>
                  <a:path extrusionOk="0" h="142239" w="60325">
                    <a:moveTo>
                      <a:pt x="29348" y="44195"/>
                    </a:moveTo>
                    <a:lnTo>
                      <a:pt x="27193" y="34718"/>
                    </a:lnTo>
                    <a:lnTo>
                      <a:pt x="25253" y="25526"/>
                    </a:lnTo>
                    <a:lnTo>
                      <a:pt x="23455" y="16335"/>
                    </a:lnTo>
                    <a:lnTo>
                      <a:pt x="21728" y="6857"/>
                    </a:lnTo>
                    <a:lnTo>
                      <a:pt x="19442" y="0"/>
                    </a:lnTo>
                    <a:lnTo>
                      <a:pt x="20204" y="3047"/>
                    </a:lnTo>
                    <a:lnTo>
                      <a:pt x="15632" y="761"/>
                    </a:lnTo>
                    <a:lnTo>
                      <a:pt x="9929" y="10620"/>
                    </a:lnTo>
                    <a:lnTo>
                      <a:pt x="5441" y="20764"/>
                    </a:lnTo>
                    <a:lnTo>
                      <a:pt x="2238" y="31194"/>
                    </a:lnTo>
                    <a:lnTo>
                      <a:pt x="392" y="41909"/>
                    </a:lnTo>
                    <a:lnTo>
                      <a:pt x="0" y="50053"/>
                    </a:lnTo>
                    <a:lnTo>
                      <a:pt x="678" y="57911"/>
                    </a:lnTo>
                    <a:lnTo>
                      <a:pt x="3500" y="64627"/>
                    </a:lnTo>
                    <a:lnTo>
                      <a:pt x="9536" y="69341"/>
                    </a:lnTo>
                    <a:lnTo>
                      <a:pt x="16799" y="70842"/>
                    </a:lnTo>
                    <a:lnTo>
                      <a:pt x="23633" y="69913"/>
                    </a:lnTo>
                    <a:lnTo>
                      <a:pt x="44588" y="43433"/>
                    </a:lnTo>
                    <a:lnTo>
                      <a:pt x="44588" y="42671"/>
                    </a:lnTo>
                    <a:lnTo>
                      <a:pt x="44029" y="50672"/>
                    </a:lnTo>
                    <a:lnTo>
                      <a:pt x="43541" y="58673"/>
                    </a:lnTo>
                    <a:lnTo>
                      <a:pt x="43195" y="66674"/>
                    </a:lnTo>
                    <a:lnTo>
                      <a:pt x="43064" y="74675"/>
                    </a:lnTo>
                    <a:lnTo>
                      <a:pt x="43279" y="88022"/>
                    </a:lnTo>
                    <a:lnTo>
                      <a:pt x="49922" y="126491"/>
                    </a:lnTo>
                    <a:lnTo>
                      <a:pt x="53732" y="137921"/>
                    </a:lnTo>
                    <a:lnTo>
                      <a:pt x="59828" y="141731"/>
                    </a:lnTo>
                  </a:path>
                </a:pathLst>
              </a:custGeom>
              <a:noFill/>
              <a:ln cap="flat" cmpd="sng" w="22900">
                <a:solidFill>
                  <a:srgbClr val="FF99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45" name="Google Shape;3945;p98"/>
              <p:cNvSpPr/>
              <p:nvPr/>
            </p:nvSpPr>
            <p:spPr>
              <a:xfrm>
                <a:off x="6267449" y="5931408"/>
                <a:ext cx="131445" cy="68579"/>
              </a:xfrm>
              <a:custGeom>
                <a:rect b="b" l="l" r="r" t="t"/>
                <a:pathLst>
                  <a:path extrusionOk="0" h="68579" w="131445">
                    <a:moveTo>
                      <a:pt x="0" y="0"/>
                    </a:moveTo>
                    <a:lnTo>
                      <a:pt x="12192" y="48006"/>
                    </a:lnTo>
                    <a:lnTo>
                      <a:pt x="28956" y="68580"/>
                    </a:lnTo>
                    <a:lnTo>
                      <a:pt x="31242" y="68580"/>
                    </a:lnTo>
                    <a:lnTo>
                      <a:pt x="32004" y="68580"/>
                    </a:lnTo>
                    <a:lnTo>
                      <a:pt x="33528" y="68580"/>
                    </a:lnTo>
                    <a:lnTo>
                      <a:pt x="34290" y="61721"/>
                    </a:lnTo>
                    <a:lnTo>
                      <a:pt x="34290" y="54101"/>
                    </a:lnTo>
                    <a:lnTo>
                      <a:pt x="34290" y="46481"/>
                    </a:lnTo>
                    <a:lnTo>
                      <a:pt x="34290" y="41909"/>
                    </a:lnTo>
                    <a:lnTo>
                      <a:pt x="34290" y="36575"/>
                    </a:lnTo>
                    <a:lnTo>
                      <a:pt x="34290" y="31241"/>
                    </a:lnTo>
                    <a:lnTo>
                      <a:pt x="38100" y="34290"/>
                    </a:lnTo>
                    <a:lnTo>
                      <a:pt x="39624" y="38099"/>
                    </a:lnTo>
                    <a:lnTo>
                      <a:pt x="42672" y="41909"/>
                    </a:lnTo>
                    <a:lnTo>
                      <a:pt x="49172" y="49482"/>
                    </a:lnTo>
                    <a:lnTo>
                      <a:pt x="56388" y="55054"/>
                    </a:lnTo>
                    <a:lnTo>
                      <a:pt x="64746" y="58626"/>
                    </a:lnTo>
                    <a:lnTo>
                      <a:pt x="74676" y="60197"/>
                    </a:lnTo>
                    <a:lnTo>
                      <a:pt x="82534" y="59757"/>
                    </a:lnTo>
                    <a:lnTo>
                      <a:pt x="100869" y="30765"/>
                    </a:lnTo>
                    <a:lnTo>
                      <a:pt x="100857" y="22467"/>
                    </a:lnTo>
                    <a:lnTo>
                      <a:pt x="99060" y="15239"/>
                    </a:lnTo>
                    <a:lnTo>
                      <a:pt x="96774" y="8381"/>
                    </a:lnTo>
                    <a:lnTo>
                      <a:pt x="87630" y="3047"/>
                    </a:lnTo>
                    <a:lnTo>
                      <a:pt x="80772" y="6095"/>
                    </a:lnTo>
                    <a:lnTo>
                      <a:pt x="64008" y="41147"/>
                    </a:lnTo>
                    <a:lnTo>
                      <a:pt x="78486" y="44957"/>
                    </a:lnTo>
                    <a:lnTo>
                      <a:pt x="88392" y="45719"/>
                    </a:lnTo>
                    <a:lnTo>
                      <a:pt x="94488" y="41909"/>
                    </a:lnTo>
                    <a:lnTo>
                      <a:pt x="99060" y="32765"/>
                    </a:lnTo>
                    <a:lnTo>
                      <a:pt x="102870" y="25907"/>
                    </a:lnTo>
                    <a:lnTo>
                      <a:pt x="102107" y="18287"/>
                    </a:lnTo>
                    <a:lnTo>
                      <a:pt x="102107" y="10667"/>
                    </a:lnTo>
                    <a:lnTo>
                      <a:pt x="100584" y="13715"/>
                    </a:lnTo>
                    <a:lnTo>
                      <a:pt x="99822" y="19811"/>
                    </a:lnTo>
                    <a:lnTo>
                      <a:pt x="100584" y="24383"/>
                    </a:lnTo>
                    <a:lnTo>
                      <a:pt x="100584" y="32765"/>
                    </a:lnTo>
                    <a:lnTo>
                      <a:pt x="105155" y="39623"/>
                    </a:lnTo>
                    <a:lnTo>
                      <a:pt x="112776" y="43433"/>
                    </a:lnTo>
                    <a:lnTo>
                      <a:pt x="121157" y="47243"/>
                    </a:lnTo>
                    <a:lnTo>
                      <a:pt x="125730" y="44195"/>
                    </a:lnTo>
                    <a:lnTo>
                      <a:pt x="131064" y="38861"/>
                    </a:lnTo>
                  </a:path>
                </a:pathLst>
              </a:custGeom>
              <a:noFill/>
              <a:ln cap="flat" cmpd="sng" w="22900">
                <a:solidFill>
                  <a:srgbClr val="FF99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46" name="Google Shape;3946;p98"/>
              <p:cNvSpPr/>
              <p:nvPr/>
            </p:nvSpPr>
            <p:spPr>
              <a:xfrm>
                <a:off x="6413753" y="5859780"/>
                <a:ext cx="36195" cy="120650"/>
              </a:xfrm>
              <a:custGeom>
                <a:rect b="b" l="l" r="r" t="t"/>
                <a:pathLst>
                  <a:path extrusionOk="0" h="120650" w="36195">
                    <a:moveTo>
                      <a:pt x="0" y="0"/>
                    </a:moveTo>
                    <a:lnTo>
                      <a:pt x="3143" y="21705"/>
                    </a:lnTo>
                    <a:lnTo>
                      <a:pt x="6858" y="43338"/>
                    </a:lnTo>
                    <a:lnTo>
                      <a:pt x="11144" y="64829"/>
                    </a:lnTo>
                    <a:lnTo>
                      <a:pt x="16002" y="86106"/>
                    </a:lnTo>
                    <a:lnTo>
                      <a:pt x="17823" y="94666"/>
                    </a:lnTo>
                    <a:lnTo>
                      <a:pt x="20288" y="104298"/>
                    </a:lnTo>
                    <a:lnTo>
                      <a:pt x="24038" y="113216"/>
                    </a:lnTo>
                    <a:lnTo>
                      <a:pt x="29718" y="119634"/>
                    </a:lnTo>
                    <a:lnTo>
                      <a:pt x="32766" y="120396"/>
                    </a:lnTo>
                    <a:lnTo>
                      <a:pt x="33528" y="120396"/>
                    </a:lnTo>
                    <a:lnTo>
                      <a:pt x="35814" y="119634"/>
                    </a:lnTo>
                  </a:path>
                </a:pathLst>
              </a:custGeom>
              <a:noFill/>
              <a:ln cap="flat" cmpd="sng" w="22900">
                <a:solidFill>
                  <a:srgbClr val="FF99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47" name="Google Shape;3947;p98"/>
              <p:cNvSpPr/>
              <p:nvPr/>
            </p:nvSpPr>
            <p:spPr>
              <a:xfrm>
                <a:off x="6464665" y="5915406"/>
                <a:ext cx="10160" cy="45720"/>
              </a:xfrm>
              <a:custGeom>
                <a:rect b="b" l="l" r="r" t="t"/>
                <a:pathLst>
                  <a:path extrusionOk="0" h="45720" w="10160">
                    <a:moveTo>
                      <a:pt x="142" y="0"/>
                    </a:moveTo>
                    <a:lnTo>
                      <a:pt x="4714" y="38100"/>
                    </a:lnTo>
                    <a:lnTo>
                      <a:pt x="7000" y="42672"/>
                    </a:lnTo>
                    <a:lnTo>
                      <a:pt x="7762" y="42672"/>
                    </a:lnTo>
                    <a:lnTo>
                      <a:pt x="10048" y="45720"/>
                    </a:lnTo>
                  </a:path>
                </a:pathLst>
              </a:custGeom>
              <a:noFill/>
              <a:ln cap="flat" cmpd="sng" w="22900">
                <a:solidFill>
                  <a:srgbClr val="FF99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48" name="Google Shape;3948;p98"/>
              <p:cNvSpPr/>
              <p:nvPr/>
            </p:nvSpPr>
            <p:spPr>
              <a:xfrm>
                <a:off x="6465569" y="5842254"/>
                <a:ext cx="51434" cy="111760"/>
              </a:xfrm>
              <a:custGeom>
                <a:rect b="b" l="l" r="r" t="t"/>
                <a:pathLst>
                  <a:path extrusionOk="0" h="111760" w="51434">
                    <a:moveTo>
                      <a:pt x="0" y="0"/>
                    </a:moveTo>
                    <a:lnTo>
                      <a:pt x="8382" y="0"/>
                    </a:lnTo>
                    <a:lnTo>
                      <a:pt x="15240" y="0"/>
                    </a:lnTo>
                    <a:lnTo>
                      <a:pt x="22860" y="2286"/>
                    </a:lnTo>
                    <a:lnTo>
                      <a:pt x="31242" y="34671"/>
                    </a:lnTo>
                    <a:lnTo>
                      <a:pt x="31861" y="44696"/>
                    </a:lnTo>
                    <a:lnTo>
                      <a:pt x="38873" y="87760"/>
                    </a:lnTo>
                    <a:lnTo>
                      <a:pt x="48006" y="107442"/>
                    </a:lnTo>
                    <a:lnTo>
                      <a:pt x="51054" y="111252"/>
                    </a:lnTo>
                  </a:path>
                </a:pathLst>
              </a:custGeom>
              <a:noFill/>
              <a:ln cap="flat" cmpd="sng" w="22900">
                <a:solidFill>
                  <a:srgbClr val="FF99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49" name="Google Shape;3949;p98"/>
              <p:cNvSpPr/>
              <p:nvPr/>
            </p:nvSpPr>
            <p:spPr>
              <a:xfrm>
                <a:off x="6503669" y="5891022"/>
                <a:ext cx="95250" cy="144145"/>
              </a:xfrm>
              <a:custGeom>
                <a:rect b="b" l="l" r="r" t="t"/>
                <a:pathLst>
                  <a:path extrusionOk="0" h="144145" w="95250">
                    <a:moveTo>
                      <a:pt x="0" y="44195"/>
                    </a:moveTo>
                    <a:lnTo>
                      <a:pt x="5965" y="36706"/>
                    </a:lnTo>
                    <a:lnTo>
                      <a:pt x="11144" y="32289"/>
                    </a:lnTo>
                    <a:lnTo>
                      <a:pt x="17037" y="28872"/>
                    </a:lnTo>
                    <a:lnTo>
                      <a:pt x="25145" y="24383"/>
                    </a:lnTo>
                    <a:lnTo>
                      <a:pt x="32003" y="20573"/>
                    </a:lnTo>
                    <a:lnTo>
                      <a:pt x="37337" y="16001"/>
                    </a:lnTo>
                    <a:lnTo>
                      <a:pt x="39623" y="9143"/>
                    </a:lnTo>
                    <a:lnTo>
                      <a:pt x="40386" y="6095"/>
                    </a:lnTo>
                    <a:lnTo>
                      <a:pt x="40386" y="3047"/>
                    </a:lnTo>
                    <a:lnTo>
                      <a:pt x="40386" y="0"/>
                    </a:lnTo>
                    <a:lnTo>
                      <a:pt x="40386" y="9143"/>
                    </a:lnTo>
                    <a:lnTo>
                      <a:pt x="41148" y="15239"/>
                    </a:lnTo>
                    <a:lnTo>
                      <a:pt x="68580" y="45719"/>
                    </a:lnTo>
                    <a:lnTo>
                      <a:pt x="72390" y="42671"/>
                    </a:lnTo>
                    <a:lnTo>
                      <a:pt x="79247" y="6857"/>
                    </a:lnTo>
                    <a:lnTo>
                      <a:pt x="83819" y="10667"/>
                    </a:lnTo>
                    <a:lnTo>
                      <a:pt x="83820" y="16001"/>
                    </a:lnTo>
                    <a:lnTo>
                      <a:pt x="85344" y="22859"/>
                    </a:lnTo>
                    <a:lnTo>
                      <a:pt x="88487" y="37028"/>
                    </a:lnTo>
                    <a:lnTo>
                      <a:pt x="91059" y="51053"/>
                    </a:lnTo>
                    <a:lnTo>
                      <a:pt x="93059" y="65079"/>
                    </a:lnTo>
                    <a:lnTo>
                      <a:pt x="94488" y="79247"/>
                    </a:lnTo>
                    <a:lnTo>
                      <a:pt x="95047" y="92023"/>
                    </a:lnTo>
                    <a:lnTo>
                      <a:pt x="94964" y="104870"/>
                    </a:lnTo>
                    <a:lnTo>
                      <a:pt x="78581" y="140684"/>
                    </a:lnTo>
                    <a:lnTo>
                      <a:pt x="71473" y="144101"/>
                    </a:lnTo>
                    <a:lnTo>
                      <a:pt x="64008" y="144017"/>
                    </a:lnTo>
                    <a:lnTo>
                      <a:pt x="54102" y="141731"/>
                    </a:lnTo>
                    <a:lnTo>
                      <a:pt x="55626" y="131063"/>
                    </a:lnTo>
                    <a:lnTo>
                      <a:pt x="54864" y="124205"/>
                    </a:lnTo>
                  </a:path>
                </a:pathLst>
              </a:custGeom>
              <a:noFill/>
              <a:ln cap="flat" cmpd="sng" w="22900">
                <a:solidFill>
                  <a:srgbClr val="FF99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50" name="Google Shape;3950;p98"/>
              <p:cNvSpPr/>
              <p:nvPr/>
            </p:nvSpPr>
            <p:spPr>
              <a:xfrm>
                <a:off x="6572249" y="5919978"/>
                <a:ext cx="13970" cy="12700"/>
              </a:xfrm>
              <a:custGeom>
                <a:rect b="b" l="l" r="r" t="t"/>
                <a:pathLst>
                  <a:path extrusionOk="0" h="12700" w="13970">
                    <a:moveTo>
                      <a:pt x="13716" y="12192"/>
                    </a:moveTo>
                    <a:lnTo>
                      <a:pt x="9144" y="8382"/>
                    </a:lnTo>
                    <a:lnTo>
                      <a:pt x="4572" y="3810"/>
                    </a:lnTo>
                    <a:lnTo>
                      <a:pt x="0" y="0"/>
                    </a:lnTo>
                  </a:path>
                </a:pathLst>
              </a:custGeom>
              <a:noFill/>
              <a:ln cap="flat" cmpd="sng" w="22900">
                <a:solidFill>
                  <a:srgbClr val="FF99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3951" name="Google Shape;3951;p98"/>
            <p:cNvPicPr preferRelativeResize="0"/>
            <p:nvPr/>
          </p:nvPicPr>
          <p:blipFill rotWithShape="1">
            <a:blip r:embed="rId34">
              <a:alphaModFix/>
            </a:blip>
            <a:srcRect b="0" l="0" r="0" t="0"/>
            <a:stretch/>
          </p:blipFill>
          <p:spPr>
            <a:xfrm>
              <a:off x="7213828" y="4770856"/>
              <a:ext cx="123982" cy="1234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52" name="Google Shape;3952;p98"/>
            <p:cNvPicPr preferRelativeResize="0"/>
            <p:nvPr/>
          </p:nvPicPr>
          <p:blipFill rotWithShape="1">
            <a:blip r:embed="rId35">
              <a:alphaModFix/>
            </a:blip>
            <a:srcRect b="0" l="0" r="0" t="0"/>
            <a:stretch/>
          </p:blipFill>
          <p:spPr>
            <a:xfrm>
              <a:off x="4577487" y="5544286"/>
              <a:ext cx="441832" cy="323698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956" name="Shape 3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57" name="Google Shape;3957;p99"/>
          <p:cNvGrpSpPr/>
          <p:nvPr/>
        </p:nvGrpSpPr>
        <p:grpSpPr>
          <a:xfrm>
            <a:off x="1662560" y="554642"/>
            <a:ext cx="6771081" cy="3817768"/>
            <a:chOff x="3276146" y="2030395"/>
            <a:chExt cx="4371824" cy="3055192"/>
          </a:xfrm>
        </p:grpSpPr>
        <p:pic>
          <p:nvPicPr>
            <p:cNvPr id="3958" name="Google Shape;3958;p9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647037" y="2291951"/>
              <a:ext cx="425877" cy="25239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59" name="Google Shape;3959;p9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118584" y="2030395"/>
              <a:ext cx="451916" cy="30058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60" name="Google Shape;3960;p99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5147284" y="2297404"/>
              <a:ext cx="112826" cy="147116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961" name="Google Shape;3961;p99"/>
            <p:cNvGrpSpPr/>
            <p:nvPr/>
          </p:nvGrpSpPr>
          <p:grpSpPr>
            <a:xfrm>
              <a:off x="5416296" y="2311120"/>
              <a:ext cx="159282" cy="269036"/>
              <a:chOff x="5416296" y="2311120"/>
              <a:chExt cx="159282" cy="269036"/>
            </a:xfrm>
          </p:grpSpPr>
          <p:pic>
            <p:nvPicPr>
              <p:cNvPr id="3962" name="Google Shape;3962;p99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5416296" y="2424658"/>
                <a:ext cx="132232" cy="15549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963" name="Google Shape;3963;p99"/>
              <p:cNvPicPr preferRelativeResize="0"/>
              <p:nvPr/>
            </p:nvPicPr>
            <p:blipFill rotWithShape="1">
              <a:blip r:embed="rId7">
                <a:alphaModFix/>
              </a:blip>
              <a:srcRect b="0" l="0" r="0" t="0"/>
              <a:stretch/>
            </p:blipFill>
            <p:spPr>
              <a:xfrm>
                <a:off x="5503900" y="2311120"/>
                <a:ext cx="71678" cy="83108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3964" name="Google Shape;3964;p99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6375390" y="2983966"/>
              <a:ext cx="84870" cy="8615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65" name="Google Shape;3965;p99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6608800" y="2965000"/>
              <a:ext cx="116636" cy="9750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66" name="Google Shape;3966;p99"/>
            <p:cNvSpPr/>
            <p:nvPr/>
          </p:nvSpPr>
          <p:spPr>
            <a:xfrm>
              <a:off x="5026152" y="2816351"/>
              <a:ext cx="436879" cy="21589"/>
            </a:xfrm>
            <a:custGeom>
              <a:rect b="b" l="l" r="r" t="t"/>
              <a:pathLst>
                <a:path extrusionOk="0" h="21589" w="436879">
                  <a:moveTo>
                    <a:pt x="0" y="18287"/>
                  </a:moveTo>
                  <a:lnTo>
                    <a:pt x="4572" y="19049"/>
                  </a:lnTo>
                  <a:lnTo>
                    <a:pt x="11430" y="20573"/>
                  </a:lnTo>
                  <a:lnTo>
                    <a:pt x="16764" y="20573"/>
                  </a:lnTo>
                  <a:lnTo>
                    <a:pt x="39743" y="21300"/>
                  </a:lnTo>
                  <a:lnTo>
                    <a:pt x="62864" y="21240"/>
                  </a:lnTo>
                  <a:lnTo>
                    <a:pt x="85986" y="20466"/>
                  </a:lnTo>
                  <a:lnTo>
                    <a:pt x="108966" y="19049"/>
                  </a:lnTo>
                  <a:lnTo>
                    <a:pt x="145422" y="16275"/>
                  </a:lnTo>
                  <a:lnTo>
                    <a:pt x="181737" y="12858"/>
                  </a:lnTo>
                  <a:lnTo>
                    <a:pt x="218051" y="9298"/>
                  </a:lnTo>
                  <a:lnTo>
                    <a:pt x="254508" y="6095"/>
                  </a:lnTo>
                  <a:lnTo>
                    <a:pt x="313277" y="2762"/>
                  </a:lnTo>
                  <a:lnTo>
                    <a:pt x="372618" y="0"/>
                  </a:lnTo>
                  <a:lnTo>
                    <a:pt x="388620" y="0"/>
                  </a:lnTo>
                  <a:lnTo>
                    <a:pt x="404622" y="0"/>
                  </a:lnTo>
                  <a:lnTo>
                    <a:pt x="420623" y="0"/>
                  </a:lnTo>
                  <a:lnTo>
                    <a:pt x="436626" y="0"/>
                  </a:lnTo>
                  <a:lnTo>
                    <a:pt x="433578" y="761"/>
                  </a:lnTo>
                  <a:lnTo>
                    <a:pt x="431292" y="761"/>
                  </a:lnTo>
                  <a:lnTo>
                    <a:pt x="428244" y="1523"/>
                  </a:lnTo>
                  <a:lnTo>
                    <a:pt x="421386" y="3809"/>
                  </a:lnTo>
                  <a:lnTo>
                    <a:pt x="416814" y="2285"/>
                  </a:lnTo>
                  <a:lnTo>
                    <a:pt x="409956" y="1523"/>
                  </a:lnTo>
                </a:path>
              </a:pathLst>
            </a:custGeom>
            <a:noFill/>
            <a:ln cap="flat" cmpd="sng" w="22900">
              <a:solidFill>
                <a:srgbClr val="3366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7" name="Google Shape;3967;p99"/>
            <p:cNvSpPr/>
            <p:nvPr/>
          </p:nvSpPr>
          <p:spPr>
            <a:xfrm>
              <a:off x="5064252" y="3235451"/>
              <a:ext cx="144145" cy="316229"/>
            </a:xfrm>
            <a:custGeom>
              <a:rect b="b" l="l" r="r" t="t"/>
              <a:pathLst>
                <a:path extrusionOk="0" h="316229" w="144145">
                  <a:moveTo>
                    <a:pt x="52577" y="9905"/>
                  </a:moveTo>
                  <a:lnTo>
                    <a:pt x="48005" y="7619"/>
                  </a:lnTo>
                  <a:lnTo>
                    <a:pt x="38099" y="0"/>
                  </a:lnTo>
                  <a:lnTo>
                    <a:pt x="31241" y="3809"/>
                  </a:lnTo>
                  <a:lnTo>
                    <a:pt x="7822" y="57471"/>
                  </a:lnTo>
                  <a:lnTo>
                    <a:pt x="1178" y="102881"/>
                  </a:lnTo>
                  <a:lnTo>
                    <a:pt x="0" y="125729"/>
                  </a:lnTo>
                  <a:lnTo>
                    <a:pt x="190" y="152507"/>
                  </a:lnTo>
                  <a:lnTo>
                    <a:pt x="9429" y="203203"/>
                  </a:lnTo>
                  <a:lnTo>
                    <a:pt x="29456" y="247780"/>
                  </a:lnTo>
                  <a:lnTo>
                    <a:pt x="57411" y="282809"/>
                  </a:lnTo>
                  <a:lnTo>
                    <a:pt x="91189" y="306371"/>
                  </a:lnTo>
                  <a:lnTo>
                    <a:pt x="125360" y="314753"/>
                  </a:lnTo>
                  <a:lnTo>
                    <a:pt x="144017" y="316229"/>
                  </a:lnTo>
                </a:path>
              </a:pathLst>
            </a:custGeom>
            <a:noFill/>
            <a:ln cap="flat" cmpd="sng" w="22900">
              <a:solidFill>
                <a:srgbClr val="3366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968" name="Google Shape;3968;p99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4743424" y="3351250"/>
              <a:ext cx="176072" cy="1943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69" name="Google Shape;3969;p99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4765522" y="3640048"/>
              <a:ext cx="127304" cy="19893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70" name="Google Shape;3970;p99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4644888" y="3939514"/>
              <a:ext cx="253272" cy="23627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71" name="Google Shape;3971;p99"/>
            <p:cNvPicPr preferRelativeResize="0"/>
            <p:nvPr/>
          </p:nvPicPr>
          <p:blipFill rotWithShape="1">
            <a:blip r:embed="rId13">
              <a:alphaModFix/>
            </a:blip>
            <a:srcRect b="0" l="0" r="0" t="0"/>
            <a:stretch/>
          </p:blipFill>
          <p:spPr>
            <a:xfrm>
              <a:off x="5378170" y="3099790"/>
              <a:ext cx="95300" cy="130352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972" name="Google Shape;3972;p99"/>
            <p:cNvGrpSpPr/>
            <p:nvPr/>
          </p:nvGrpSpPr>
          <p:grpSpPr>
            <a:xfrm>
              <a:off x="5550382" y="3117316"/>
              <a:ext cx="160832" cy="241604"/>
              <a:chOff x="5550382" y="3117316"/>
              <a:chExt cx="160832" cy="241604"/>
            </a:xfrm>
          </p:grpSpPr>
          <p:pic>
            <p:nvPicPr>
              <p:cNvPr id="3973" name="Google Shape;3973;p99"/>
              <p:cNvPicPr preferRelativeResize="0"/>
              <p:nvPr/>
            </p:nvPicPr>
            <p:blipFill rotWithShape="1">
              <a:blip r:embed="rId14">
                <a:alphaModFix/>
              </a:blip>
              <a:srcRect b="0" l="0" r="0" t="0"/>
              <a:stretch/>
            </p:blipFill>
            <p:spPr>
              <a:xfrm>
                <a:off x="5550382" y="3223996"/>
                <a:ext cx="117220" cy="13492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974" name="Google Shape;3974;p99"/>
              <p:cNvPicPr preferRelativeResize="0"/>
              <p:nvPr/>
            </p:nvPicPr>
            <p:blipFill rotWithShape="1">
              <a:blip r:embed="rId15">
                <a:alphaModFix/>
              </a:blip>
              <a:srcRect b="0" l="0" r="0" t="0"/>
              <a:stretch/>
            </p:blipFill>
            <p:spPr>
              <a:xfrm>
                <a:off x="5632678" y="3117316"/>
                <a:ext cx="78536" cy="71678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3975" name="Google Shape;3975;p99"/>
            <p:cNvPicPr preferRelativeResize="0"/>
            <p:nvPr/>
          </p:nvPicPr>
          <p:blipFill rotWithShape="1">
            <a:blip r:embed="rId16">
              <a:alphaModFix/>
            </a:blip>
            <a:srcRect b="0" l="0" r="0" t="0"/>
            <a:stretch/>
          </p:blipFill>
          <p:spPr>
            <a:xfrm>
              <a:off x="6100046" y="3166846"/>
              <a:ext cx="158284" cy="176072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976" name="Google Shape;3976;p99"/>
            <p:cNvGrpSpPr/>
            <p:nvPr/>
          </p:nvGrpSpPr>
          <p:grpSpPr>
            <a:xfrm>
              <a:off x="6344386" y="3082264"/>
              <a:ext cx="275930" cy="209600"/>
              <a:chOff x="6344386" y="3082264"/>
              <a:chExt cx="275930" cy="209600"/>
            </a:xfrm>
          </p:grpSpPr>
          <p:pic>
            <p:nvPicPr>
              <p:cNvPr id="3977" name="Google Shape;3977;p99"/>
              <p:cNvPicPr preferRelativeResize="0"/>
              <p:nvPr/>
            </p:nvPicPr>
            <p:blipFill rotWithShape="1">
              <a:blip r:embed="rId17">
                <a:alphaModFix/>
              </a:blip>
              <a:srcRect b="0" l="0" r="0" t="0"/>
              <a:stretch/>
            </p:blipFill>
            <p:spPr>
              <a:xfrm>
                <a:off x="6344386" y="3131306"/>
                <a:ext cx="93776" cy="16055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978" name="Google Shape;3978;p99"/>
              <p:cNvPicPr preferRelativeResize="0"/>
              <p:nvPr/>
            </p:nvPicPr>
            <p:blipFill rotWithShape="1">
              <a:blip r:embed="rId18">
                <a:alphaModFix/>
              </a:blip>
              <a:srcRect b="0" l="0" r="0" t="0"/>
              <a:stretch/>
            </p:blipFill>
            <p:spPr>
              <a:xfrm>
                <a:off x="6480784" y="3082264"/>
                <a:ext cx="139532" cy="16845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3979" name="Google Shape;3979;p99"/>
            <p:cNvGrpSpPr/>
            <p:nvPr/>
          </p:nvGrpSpPr>
          <p:grpSpPr>
            <a:xfrm>
              <a:off x="5733287" y="3025114"/>
              <a:ext cx="182143" cy="429538"/>
              <a:chOff x="5733287" y="3025114"/>
              <a:chExt cx="182143" cy="429538"/>
            </a:xfrm>
          </p:grpSpPr>
          <p:sp>
            <p:nvSpPr>
              <p:cNvPr id="3980" name="Google Shape;3980;p99"/>
              <p:cNvSpPr/>
              <p:nvPr/>
            </p:nvSpPr>
            <p:spPr>
              <a:xfrm>
                <a:off x="5733287" y="3106673"/>
                <a:ext cx="63500" cy="347979"/>
              </a:xfrm>
              <a:custGeom>
                <a:rect b="b" l="l" r="r" t="t"/>
                <a:pathLst>
                  <a:path extrusionOk="0" h="347979" w="63500">
                    <a:moveTo>
                      <a:pt x="0" y="0"/>
                    </a:moveTo>
                    <a:lnTo>
                      <a:pt x="21336" y="42671"/>
                    </a:lnTo>
                    <a:lnTo>
                      <a:pt x="30039" y="57245"/>
                    </a:lnTo>
                    <a:lnTo>
                      <a:pt x="37814" y="72389"/>
                    </a:lnTo>
                    <a:lnTo>
                      <a:pt x="56388" y="126813"/>
                    </a:lnTo>
                    <a:lnTo>
                      <a:pt x="62293" y="172223"/>
                    </a:lnTo>
                    <a:lnTo>
                      <a:pt x="63246" y="195071"/>
                    </a:lnTo>
                    <a:lnTo>
                      <a:pt x="62960" y="219717"/>
                    </a:lnTo>
                    <a:lnTo>
                      <a:pt x="57245" y="267295"/>
                    </a:lnTo>
                    <a:lnTo>
                      <a:pt x="48184" y="305121"/>
                    </a:lnTo>
                    <a:lnTo>
                      <a:pt x="32004" y="345948"/>
                    </a:lnTo>
                    <a:lnTo>
                      <a:pt x="29420" y="347829"/>
                    </a:lnTo>
                    <a:lnTo>
                      <a:pt x="27336" y="343852"/>
                    </a:lnTo>
                    <a:lnTo>
                      <a:pt x="25681" y="336732"/>
                    </a:lnTo>
                    <a:lnTo>
                      <a:pt x="24384" y="329184"/>
                    </a:lnTo>
                  </a:path>
                </a:pathLst>
              </a:custGeom>
              <a:noFill/>
              <a:ln cap="flat" cmpd="sng" w="2290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3981" name="Google Shape;3981;p99"/>
              <p:cNvPicPr preferRelativeResize="0"/>
              <p:nvPr/>
            </p:nvPicPr>
            <p:blipFill rotWithShape="1">
              <a:blip r:embed="rId19">
                <a:alphaModFix/>
              </a:blip>
              <a:srcRect b="0" l="0" r="0" t="0"/>
              <a:stretch/>
            </p:blipFill>
            <p:spPr>
              <a:xfrm>
                <a:off x="5795746" y="3025114"/>
                <a:ext cx="119684" cy="7701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3982" name="Google Shape;3982;p99"/>
            <p:cNvPicPr preferRelativeResize="0"/>
            <p:nvPr/>
          </p:nvPicPr>
          <p:blipFill rotWithShape="1">
            <a:blip r:embed="rId20">
              <a:alphaModFix/>
            </a:blip>
            <a:srcRect b="0" l="0" r="0" t="0"/>
            <a:stretch/>
          </p:blipFill>
          <p:spPr>
            <a:xfrm>
              <a:off x="5130949" y="3275050"/>
              <a:ext cx="359286" cy="21493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83" name="Google Shape;3983;p99"/>
            <p:cNvSpPr/>
            <p:nvPr/>
          </p:nvSpPr>
          <p:spPr>
            <a:xfrm>
              <a:off x="5254752" y="3595115"/>
              <a:ext cx="397510" cy="59689"/>
            </a:xfrm>
            <a:custGeom>
              <a:rect b="b" l="l" r="r" t="t"/>
              <a:pathLst>
                <a:path extrusionOk="0" h="59689" w="397510">
                  <a:moveTo>
                    <a:pt x="0" y="57912"/>
                  </a:moveTo>
                  <a:lnTo>
                    <a:pt x="16097" y="59388"/>
                  </a:lnTo>
                  <a:lnTo>
                    <a:pt x="31623" y="59436"/>
                  </a:lnTo>
                  <a:lnTo>
                    <a:pt x="47148" y="58340"/>
                  </a:lnTo>
                  <a:lnTo>
                    <a:pt x="93666" y="51304"/>
                  </a:lnTo>
                  <a:lnTo>
                    <a:pt x="155078" y="39135"/>
                  </a:lnTo>
                  <a:lnTo>
                    <a:pt x="185928" y="32765"/>
                  </a:lnTo>
                  <a:lnTo>
                    <a:pt x="216800" y="27074"/>
                  </a:lnTo>
                  <a:lnTo>
                    <a:pt x="278832" y="16263"/>
                  </a:lnTo>
                  <a:lnTo>
                    <a:pt x="327969" y="9263"/>
                  </a:lnTo>
                  <a:lnTo>
                    <a:pt x="345948" y="7238"/>
                  </a:lnTo>
                  <a:lnTo>
                    <a:pt x="363926" y="5214"/>
                  </a:lnTo>
                  <a:lnTo>
                    <a:pt x="381762" y="3047"/>
                  </a:lnTo>
                  <a:lnTo>
                    <a:pt x="386334" y="2285"/>
                  </a:lnTo>
                  <a:lnTo>
                    <a:pt x="393192" y="2285"/>
                  </a:lnTo>
                  <a:lnTo>
                    <a:pt x="397002" y="1523"/>
                  </a:lnTo>
                  <a:lnTo>
                    <a:pt x="397002" y="761"/>
                  </a:lnTo>
                  <a:lnTo>
                    <a:pt x="390144" y="761"/>
                  </a:lnTo>
                  <a:lnTo>
                    <a:pt x="383286" y="1523"/>
                  </a:lnTo>
                  <a:lnTo>
                    <a:pt x="377190" y="2285"/>
                  </a:lnTo>
                  <a:lnTo>
                    <a:pt x="371094" y="2285"/>
                  </a:lnTo>
                  <a:lnTo>
                    <a:pt x="368808" y="2285"/>
                  </a:lnTo>
                  <a:lnTo>
                    <a:pt x="364998" y="0"/>
                  </a:lnTo>
                </a:path>
              </a:pathLst>
            </a:custGeom>
            <a:noFill/>
            <a:ln cap="flat" cmpd="sng" w="22900">
              <a:solidFill>
                <a:srgbClr val="3366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984" name="Google Shape;3984;p99"/>
            <p:cNvPicPr preferRelativeResize="0"/>
            <p:nvPr/>
          </p:nvPicPr>
          <p:blipFill rotWithShape="1">
            <a:blip r:embed="rId21">
              <a:alphaModFix/>
            </a:blip>
            <a:srcRect b="0" l="0" r="0" t="0"/>
            <a:stretch/>
          </p:blipFill>
          <p:spPr>
            <a:xfrm>
              <a:off x="4947116" y="2514574"/>
              <a:ext cx="363286" cy="20883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85" name="Google Shape;3985;p99"/>
            <p:cNvPicPr preferRelativeResize="0"/>
            <p:nvPr/>
          </p:nvPicPr>
          <p:blipFill rotWithShape="1">
            <a:blip r:embed="rId22">
              <a:alphaModFix/>
            </a:blip>
            <a:srcRect b="0" l="0" r="0" t="0"/>
            <a:stretch/>
          </p:blipFill>
          <p:spPr>
            <a:xfrm>
              <a:off x="5923000" y="2413228"/>
              <a:ext cx="145592" cy="1905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86" name="Google Shape;3986;p99"/>
            <p:cNvPicPr preferRelativeResize="0"/>
            <p:nvPr/>
          </p:nvPicPr>
          <p:blipFill rotWithShape="1">
            <a:blip r:embed="rId23">
              <a:alphaModFix/>
            </a:blip>
            <a:srcRect b="0" l="0" r="0" t="0"/>
            <a:stretch/>
          </p:blipFill>
          <p:spPr>
            <a:xfrm>
              <a:off x="6239230" y="2364460"/>
              <a:ext cx="146329" cy="17988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87" name="Google Shape;3987;p99"/>
            <p:cNvPicPr preferRelativeResize="0"/>
            <p:nvPr/>
          </p:nvPicPr>
          <p:blipFill rotWithShape="1">
            <a:blip r:embed="rId24">
              <a:alphaModFix/>
            </a:blip>
            <a:srcRect b="0" l="0" r="0" t="0"/>
            <a:stretch/>
          </p:blipFill>
          <p:spPr>
            <a:xfrm>
              <a:off x="6430492" y="2333218"/>
              <a:ext cx="113815" cy="17683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988" name="Google Shape;3988;p99"/>
            <p:cNvGrpSpPr/>
            <p:nvPr/>
          </p:nvGrpSpPr>
          <p:grpSpPr>
            <a:xfrm>
              <a:off x="3276146" y="3233307"/>
              <a:ext cx="1210534" cy="617713"/>
              <a:chOff x="3276146" y="3233307"/>
              <a:chExt cx="1210534" cy="617713"/>
            </a:xfrm>
          </p:grpSpPr>
          <p:pic>
            <p:nvPicPr>
              <p:cNvPr id="3989" name="Google Shape;3989;p99"/>
              <p:cNvPicPr preferRelativeResize="0"/>
              <p:nvPr/>
            </p:nvPicPr>
            <p:blipFill rotWithShape="1">
              <a:blip r:embed="rId25">
                <a:alphaModFix/>
              </a:blip>
              <a:srcRect b="0" l="0" r="0" t="0"/>
              <a:stretch/>
            </p:blipFill>
            <p:spPr>
              <a:xfrm>
                <a:off x="3276146" y="3413734"/>
                <a:ext cx="99539" cy="24389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990" name="Google Shape;3990;p99"/>
              <p:cNvSpPr/>
              <p:nvPr/>
            </p:nvSpPr>
            <p:spPr>
              <a:xfrm>
                <a:off x="3384042" y="3652266"/>
                <a:ext cx="951229" cy="198754"/>
              </a:xfrm>
              <a:custGeom>
                <a:rect b="b" l="l" r="r" t="t"/>
                <a:pathLst>
                  <a:path extrusionOk="0" h="198754" w="951229">
                    <a:moveTo>
                      <a:pt x="0" y="136398"/>
                    </a:moveTo>
                    <a:lnTo>
                      <a:pt x="25146" y="177546"/>
                    </a:lnTo>
                    <a:lnTo>
                      <a:pt x="74223" y="196298"/>
                    </a:lnTo>
                    <a:lnTo>
                      <a:pt x="118812" y="198453"/>
                    </a:lnTo>
                    <a:lnTo>
                      <a:pt x="145065" y="196215"/>
                    </a:lnTo>
                    <a:lnTo>
                      <a:pt x="171176" y="191690"/>
                    </a:lnTo>
                    <a:lnTo>
                      <a:pt x="197358" y="185166"/>
                    </a:lnTo>
                    <a:lnTo>
                      <a:pt x="232100" y="174295"/>
                    </a:lnTo>
                    <a:lnTo>
                      <a:pt x="266700" y="162782"/>
                    </a:lnTo>
                    <a:lnTo>
                      <a:pt x="301299" y="151411"/>
                    </a:lnTo>
                    <a:lnTo>
                      <a:pt x="376761" y="129825"/>
                    </a:lnTo>
                    <a:lnTo>
                      <a:pt x="417766" y="120396"/>
                    </a:lnTo>
                    <a:lnTo>
                      <a:pt x="459057" y="112680"/>
                    </a:lnTo>
                    <a:lnTo>
                      <a:pt x="500634" y="106680"/>
                    </a:lnTo>
                    <a:lnTo>
                      <a:pt x="539388" y="102596"/>
                    </a:lnTo>
                    <a:lnTo>
                      <a:pt x="578072" y="100298"/>
                    </a:lnTo>
                    <a:lnTo>
                      <a:pt x="616898" y="99286"/>
                    </a:lnTo>
                    <a:lnTo>
                      <a:pt x="656082" y="99060"/>
                    </a:lnTo>
                    <a:lnTo>
                      <a:pt x="680632" y="99369"/>
                    </a:lnTo>
                    <a:lnTo>
                      <a:pt x="729162" y="104846"/>
                    </a:lnTo>
                    <a:lnTo>
                      <a:pt x="768477" y="119729"/>
                    </a:lnTo>
                    <a:lnTo>
                      <a:pt x="781050" y="135635"/>
                    </a:lnTo>
                    <a:lnTo>
                      <a:pt x="780288" y="137159"/>
                    </a:lnTo>
                    <a:lnTo>
                      <a:pt x="781050" y="139445"/>
                    </a:lnTo>
                    <a:lnTo>
                      <a:pt x="783336" y="132587"/>
                    </a:lnTo>
                    <a:lnTo>
                      <a:pt x="785622" y="125729"/>
                    </a:lnTo>
                    <a:lnTo>
                      <a:pt x="790194" y="118871"/>
                    </a:lnTo>
                    <a:lnTo>
                      <a:pt x="796361" y="108775"/>
                    </a:lnTo>
                    <a:lnTo>
                      <a:pt x="832354" y="76545"/>
                    </a:lnTo>
                    <a:lnTo>
                      <a:pt x="868680" y="64007"/>
                    </a:lnTo>
                    <a:lnTo>
                      <a:pt x="893444" y="58864"/>
                    </a:lnTo>
                    <a:lnTo>
                      <a:pt x="905970" y="56078"/>
                    </a:lnTo>
                    <a:lnTo>
                      <a:pt x="944880" y="39623"/>
                    </a:lnTo>
                    <a:lnTo>
                      <a:pt x="950976" y="31241"/>
                    </a:lnTo>
                    <a:lnTo>
                      <a:pt x="950976" y="24383"/>
                    </a:lnTo>
                    <a:lnTo>
                      <a:pt x="948892" y="17680"/>
                    </a:lnTo>
                    <a:lnTo>
                      <a:pt x="944594" y="11334"/>
                    </a:lnTo>
                    <a:lnTo>
                      <a:pt x="939295" y="5417"/>
                    </a:lnTo>
                    <a:lnTo>
                      <a:pt x="934212" y="0"/>
                    </a:lnTo>
                  </a:path>
                </a:pathLst>
              </a:custGeom>
              <a:noFill/>
              <a:ln cap="flat" cmpd="sng" w="2290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3991" name="Google Shape;3991;p99"/>
              <p:cNvPicPr preferRelativeResize="0"/>
              <p:nvPr/>
            </p:nvPicPr>
            <p:blipFill rotWithShape="1">
              <a:blip r:embed="rId26">
                <a:alphaModFix/>
              </a:blip>
              <a:srcRect b="0" l="0" r="0" t="0"/>
              <a:stretch/>
            </p:blipFill>
            <p:spPr>
              <a:xfrm>
                <a:off x="3413734" y="3451834"/>
                <a:ext cx="273608" cy="17916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992" name="Google Shape;3992;p99"/>
              <p:cNvSpPr/>
              <p:nvPr/>
            </p:nvSpPr>
            <p:spPr>
              <a:xfrm>
                <a:off x="3728585" y="3537965"/>
                <a:ext cx="5714" cy="69850"/>
              </a:xfrm>
              <a:custGeom>
                <a:rect b="b" l="l" r="r" t="t"/>
                <a:pathLst>
                  <a:path extrusionOk="0" h="69850" w="5714">
                    <a:moveTo>
                      <a:pt x="642" y="0"/>
                    </a:moveTo>
                    <a:lnTo>
                      <a:pt x="428" y="9370"/>
                    </a:lnTo>
                    <a:lnTo>
                      <a:pt x="71" y="18954"/>
                    </a:lnTo>
                    <a:lnTo>
                      <a:pt x="0" y="28396"/>
                    </a:lnTo>
                    <a:lnTo>
                      <a:pt x="642" y="37338"/>
                    </a:lnTo>
                    <a:lnTo>
                      <a:pt x="1785" y="44648"/>
                    </a:lnTo>
                    <a:lnTo>
                      <a:pt x="2928" y="51816"/>
                    </a:lnTo>
                    <a:lnTo>
                      <a:pt x="4071" y="58983"/>
                    </a:lnTo>
                    <a:lnTo>
                      <a:pt x="5214" y="66294"/>
                    </a:lnTo>
                    <a:lnTo>
                      <a:pt x="5214" y="67056"/>
                    </a:lnTo>
                    <a:lnTo>
                      <a:pt x="5214" y="68580"/>
                    </a:lnTo>
                    <a:lnTo>
                      <a:pt x="5214" y="69342"/>
                    </a:lnTo>
                  </a:path>
                </a:pathLst>
              </a:custGeom>
              <a:noFill/>
              <a:ln cap="flat" cmpd="sng" w="2290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3993" name="Google Shape;3993;p99"/>
              <p:cNvPicPr preferRelativeResize="0"/>
              <p:nvPr/>
            </p:nvPicPr>
            <p:blipFill rotWithShape="1">
              <a:blip r:embed="rId27">
                <a:alphaModFix/>
              </a:blip>
              <a:srcRect b="0" l="0" r="0" t="0"/>
              <a:stretch/>
            </p:blipFill>
            <p:spPr>
              <a:xfrm>
                <a:off x="3779685" y="3260572"/>
                <a:ext cx="160642" cy="36885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994" name="Google Shape;3994;p99"/>
              <p:cNvPicPr preferRelativeResize="0"/>
              <p:nvPr/>
            </p:nvPicPr>
            <p:blipFill rotWithShape="1">
              <a:blip r:embed="rId28">
                <a:alphaModFix/>
              </a:blip>
              <a:srcRect b="0" l="0" r="0" t="0"/>
              <a:stretch/>
            </p:blipFill>
            <p:spPr>
              <a:xfrm>
                <a:off x="3982186" y="3417544"/>
                <a:ext cx="73964" cy="187502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995" name="Google Shape;3995;p99"/>
              <p:cNvSpPr/>
              <p:nvPr/>
            </p:nvSpPr>
            <p:spPr>
              <a:xfrm>
                <a:off x="4009644" y="3578352"/>
                <a:ext cx="314960" cy="110489"/>
              </a:xfrm>
              <a:custGeom>
                <a:rect b="b" l="l" r="r" t="t"/>
                <a:pathLst>
                  <a:path extrusionOk="0" h="110489" w="314960">
                    <a:moveTo>
                      <a:pt x="0" y="82296"/>
                    </a:moveTo>
                    <a:lnTo>
                      <a:pt x="35683" y="110275"/>
                    </a:lnTo>
                    <a:lnTo>
                      <a:pt x="44481" y="109728"/>
                    </a:lnTo>
                    <a:lnTo>
                      <a:pt x="81057" y="90106"/>
                    </a:lnTo>
                    <a:lnTo>
                      <a:pt x="90332" y="82629"/>
                    </a:lnTo>
                    <a:lnTo>
                      <a:pt x="99822" y="75438"/>
                    </a:lnTo>
                    <a:lnTo>
                      <a:pt x="139446" y="57150"/>
                    </a:lnTo>
                    <a:lnTo>
                      <a:pt x="170414" y="53399"/>
                    </a:lnTo>
                    <a:lnTo>
                      <a:pt x="180594" y="54102"/>
                    </a:lnTo>
                    <a:lnTo>
                      <a:pt x="188976" y="55626"/>
                    </a:lnTo>
                    <a:lnTo>
                      <a:pt x="193548" y="60198"/>
                    </a:lnTo>
                    <a:lnTo>
                      <a:pt x="195834" y="67818"/>
                    </a:lnTo>
                    <a:lnTo>
                      <a:pt x="196596" y="70104"/>
                    </a:lnTo>
                    <a:lnTo>
                      <a:pt x="196596" y="71628"/>
                    </a:lnTo>
                    <a:lnTo>
                      <a:pt x="196596" y="73914"/>
                    </a:lnTo>
                    <a:lnTo>
                      <a:pt x="199644" y="70866"/>
                    </a:lnTo>
                    <a:lnTo>
                      <a:pt x="225575" y="38873"/>
                    </a:lnTo>
                    <a:lnTo>
                      <a:pt x="257556" y="25146"/>
                    </a:lnTo>
                    <a:lnTo>
                      <a:pt x="267509" y="25205"/>
                    </a:lnTo>
                    <a:lnTo>
                      <a:pt x="278320" y="25622"/>
                    </a:lnTo>
                    <a:lnTo>
                      <a:pt x="288845" y="25038"/>
                    </a:lnTo>
                    <a:lnTo>
                      <a:pt x="297942" y="22098"/>
                    </a:lnTo>
                    <a:lnTo>
                      <a:pt x="303276" y="19050"/>
                    </a:lnTo>
                    <a:lnTo>
                      <a:pt x="308610" y="13716"/>
                    </a:lnTo>
                    <a:lnTo>
                      <a:pt x="311658" y="8382"/>
                    </a:lnTo>
                    <a:lnTo>
                      <a:pt x="314706" y="3810"/>
                    </a:lnTo>
                    <a:lnTo>
                      <a:pt x="313182" y="3810"/>
                    </a:lnTo>
                    <a:lnTo>
                      <a:pt x="310134" y="0"/>
                    </a:lnTo>
                  </a:path>
                </a:pathLst>
              </a:custGeom>
              <a:noFill/>
              <a:ln cap="flat" cmpd="sng" w="22900">
                <a:solidFill>
                  <a:srgbClr val="FF99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3996" name="Google Shape;3996;p99"/>
              <p:cNvPicPr preferRelativeResize="0"/>
              <p:nvPr/>
            </p:nvPicPr>
            <p:blipFill rotWithShape="1">
              <a:blip r:embed="rId29">
                <a:alphaModFix/>
              </a:blip>
              <a:srcRect b="0" l="0" r="0" t="0"/>
              <a:stretch/>
            </p:blipFill>
            <p:spPr>
              <a:xfrm>
                <a:off x="4090224" y="3333724"/>
                <a:ext cx="245581" cy="22788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997" name="Google Shape;3997;p99"/>
              <p:cNvPicPr preferRelativeResize="0"/>
              <p:nvPr/>
            </p:nvPicPr>
            <p:blipFill rotWithShape="1">
              <a:blip r:embed="rId30">
                <a:alphaModFix/>
              </a:blip>
              <a:srcRect b="0" l="0" r="0" t="0"/>
              <a:stretch/>
            </p:blipFill>
            <p:spPr>
              <a:xfrm>
                <a:off x="4360900" y="3233307"/>
                <a:ext cx="125780" cy="11799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3998" name="Google Shape;3998;p99"/>
            <p:cNvGrpSpPr/>
            <p:nvPr/>
          </p:nvGrpSpPr>
          <p:grpSpPr>
            <a:xfrm>
              <a:off x="4785360" y="4778502"/>
              <a:ext cx="79501" cy="307085"/>
              <a:chOff x="4785360" y="4778502"/>
              <a:chExt cx="79501" cy="307085"/>
            </a:xfrm>
          </p:grpSpPr>
          <p:sp>
            <p:nvSpPr>
              <p:cNvPr id="3999" name="Google Shape;3999;p99"/>
              <p:cNvSpPr/>
              <p:nvPr/>
            </p:nvSpPr>
            <p:spPr>
              <a:xfrm>
                <a:off x="4785360" y="4778502"/>
                <a:ext cx="16510" cy="280670"/>
              </a:xfrm>
              <a:custGeom>
                <a:rect b="b" l="l" r="r" t="t"/>
                <a:pathLst>
                  <a:path extrusionOk="0" h="280670" w="16510">
                    <a:moveTo>
                      <a:pt x="0" y="0"/>
                    </a:moveTo>
                    <a:lnTo>
                      <a:pt x="1619" y="20466"/>
                    </a:lnTo>
                    <a:lnTo>
                      <a:pt x="3810" y="40862"/>
                    </a:lnTo>
                    <a:lnTo>
                      <a:pt x="6000" y="61400"/>
                    </a:lnTo>
                    <a:lnTo>
                      <a:pt x="7620" y="82296"/>
                    </a:lnTo>
                    <a:lnTo>
                      <a:pt x="8846" y="109156"/>
                    </a:lnTo>
                    <a:lnTo>
                      <a:pt x="9429" y="136017"/>
                    </a:lnTo>
                    <a:lnTo>
                      <a:pt x="9870" y="162877"/>
                    </a:lnTo>
                    <a:lnTo>
                      <a:pt x="10668" y="189738"/>
                    </a:lnTo>
                    <a:lnTo>
                      <a:pt x="11287" y="211002"/>
                    </a:lnTo>
                    <a:lnTo>
                      <a:pt x="12192" y="232409"/>
                    </a:lnTo>
                    <a:lnTo>
                      <a:pt x="13668" y="253817"/>
                    </a:lnTo>
                    <a:lnTo>
                      <a:pt x="16002" y="275082"/>
                    </a:lnTo>
                    <a:lnTo>
                      <a:pt x="16002" y="280416"/>
                    </a:lnTo>
                    <a:lnTo>
                      <a:pt x="16002" y="268986"/>
                    </a:lnTo>
                    <a:lnTo>
                      <a:pt x="16002" y="262890"/>
                    </a:lnTo>
                  </a:path>
                </a:pathLst>
              </a:custGeom>
              <a:noFill/>
              <a:ln cap="flat" cmpd="sng" w="2290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00" name="Google Shape;4000;p99"/>
              <p:cNvSpPr/>
              <p:nvPr/>
            </p:nvSpPr>
            <p:spPr>
              <a:xfrm>
                <a:off x="4824222" y="4788408"/>
                <a:ext cx="40639" cy="297179"/>
              </a:xfrm>
              <a:custGeom>
                <a:rect b="b" l="l" r="r" t="t"/>
                <a:pathLst>
                  <a:path extrusionOk="0" h="297179" w="40639">
                    <a:moveTo>
                      <a:pt x="0" y="0"/>
                    </a:moveTo>
                    <a:lnTo>
                      <a:pt x="6858" y="51327"/>
                    </a:lnTo>
                    <a:lnTo>
                      <a:pt x="16228" y="91451"/>
                    </a:lnTo>
                    <a:lnTo>
                      <a:pt x="21431" y="114395"/>
                    </a:lnTo>
                    <a:lnTo>
                      <a:pt x="30480" y="160781"/>
                    </a:lnTo>
                    <a:lnTo>
                      <a:pt x="35718" y="205739"/>
                    </a:lnTo>
                    <a:lnTo>
                      <a:pt x="38100" y="250697"/>
                    </a:lnTo>
                    <a:lnTo>
                      <a:pt x="38969" y="261365"/>
                    </a:lnTo>
                    <a:lnTo>
                      <a:pt x="39909" y="273176"/>
                    </a:lnTo>
                    <a:lnTo>
                      <a:pt x="40135" y="284987"/>
                    </a:lnTo>
                    <a:lnTo>
                      <a:pt x="38862" y="295655"/>
                    </a:lnTo>
                    <a:lnTo>
                      <a:pt x="38100" y="295655"/>
                    </a:lnTo>
                    <a:lnTo>
                      <a:pt x="38100" y="296417"/>
                    </a:lnTo>
                    <a:lnTo>
                      <a:pt x="37338" y="297179"/>
                    </a:lnTo>
                  </a:path>
                </a:pathLst>
              </a:custGeom>
              <a:noFill/>
              <a:ln cap="flat" cmpd="sng" w="2290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4001" name="Google Shape;4001;p99"/>
            <p:cNvPicPr preferRelativeResize="0"/>
            <p:nvPr/>
          </p:nvPicPr>
          <p:blipFill rotWithShape="1">
            <a:blip r:embed="rId31">
              <a:alphaModFix/>
            </a:blip>
            <a:srcRect b="0" l="0" r="0" t="0"/>
            <a:stretch/>
          </p:blipFill>
          <p:spPr>
            <a:xfrm>
              <a:off x="4945330" y="4805908"/>
              <a:ext cx="293444" cy="187502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4002" name="Google Shape;4002;p99"/>
            <p:cNvGrpSpPr/>
            <p:nvPr/>
          </p:nvGrpSpPr>
          <p:grpSpPr>
            <a:xfrm>
              <a:off x="5298340" y="4564199"/>
              <a:ext cx="265808" cy="388545"/>
              <a:chOff x="5298340" y="4564199"/>
              <a:chExt cx="265808" cy="388545"/>
            </a:xfrm>
          </p:grpSpPr>
          <p:sp>
            <p:nvSpPr>
              <p:cNvPr id="4003" name="Google Shape;4003;p99"/>
              <p:cNvSpPr/>
              <p:nvPr/>
            </p:nvSpPr>
            <p:spPr>
              <a:xfrm>
                <a:off x="5298340" y="4861559"/>
                <a:ext cx="6350" cy="78739"/>
              </a:xfrm>
              <a:custGeom>
                <a:rect b="b" l="l" r="r" t="t"/>
                <a:pathLst>
                  <a:path extrusionOk="0" h="78739" w="6350">
                    <a:moveTo>
                      <a:pt x="2893" y="0"/>
                    </a:moveTo>
                    <a:lnTo>
                      <a:pt x="1357" y="9715"/>
                    </a:lnTo>
                    <a:lnTo>
                      <a:pt x="321" y="19431"/>
                    </a:lnTo>
                    <a:lnTo>
                      <a:pt x="0" y="29146"/>
                    </a:lnTo>
                    <a:lnTo>
                      <a:pt x="607" y="38862"/>
                    </a:lnTo>
                    <a:lnTo>
                      <a:pt x="1738" y="46743"/>
                    </a:lnTo>
                    <a:lnTo>
                      <a:pt x="2797" y="54482"/>
                    </a:lnTo>
                    <a:lnTo>
                      <a:pt x="3714" y="62222"/>
                    </a:lnTo>
                    <a:lnTo>
                      <a:pt x="4417" y="70104"/>
                    </a:lnTo>
                    <a:lnTo>
                      <a:pt x="5179" y="74676"/>
                    </a:lnTo>
                    <a:lnTo>
                      <a:pt x="5179" y="76200"/>
                    </a:lnTo>
                    <a:lnTo>
                      <a:pt x="5941" y="78486"/>
                    </a:lnTo>
                  </a:path>
                </a:pathLst>
              </a:custGeom>
              <a:noFill/>
              <a:ln cap="flat" cmpd="sng" w="2290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04" name="Google Shape;4004;p99"/>
              <p:cNvSpPr/>
              <p:nvPr/>
            </p:nvSpPr>
            <p:spPr>
              <a:xfrm>
                <a:off x="5371338" y="4719065"/>
                <a:ext cx="29845" cy="233679"/>
              </a:xfrm>
              <a:custGeom>
                <a:rect b="b" l="l" r="r" t="t"/>
                <a:pathLst>
                  <a:path extrusionOk="0" h="233679" w="29845">
                    <a:moveTo>
                      <a:pt x="0" y="0"/>
                    </a:moveTo>
                    <a:lnTo>
                      <a:pt x="95" y="14489"/>
                    </a:lnTo>
                    <a:lnTo>
                      <a:pt x="1333" y="28479"/>
                    </a:lnTo>
                    <a:lnTo>
                      <a:pt x="3429" y="42326"/>
                    </a:lnTo>
                    <a:lnTo>
                      <a:pt x="6096" y="56387"/>
                    </a:lnTo>
                    <a:lnTo>
                      <a:pt x="9370" y="76521"/>
                    </a:lnTo>
                    <a:lnTo>
                      <a:pt x="14775" y="117359"/>
                    </a:lnTo>
                    <a:lnTo>
                      <a:pt x="17776" y="155638"/>
                    </a:lnTo>
                    <a:lnTo>
                      <a:pt x="19812" y="208787"/>
                    </a:lnTo>
                    <a:lnTo>
                      <a:pt x="19812" y="217169"/>
                    </a:lnTo>
                    <a:lnTo>
                      <a:pt x="19812" y="224789"/>
                    </a:lnTo>
                    <a:lnTo>
                      <a:pt x="21336" y="233171"/>
                    </a:lnTo>
                    <a:lnTo>
                      <a:pt x="24681" y="227754"/>
                    </a:lnTo>
                    <a:lnTo>
                      <a:pt x="26955" y="221837"/>
                    </a:lnTo>
                    <a:lnTo>
                      <a:pt x="28515" y="215491"/>
                    </a:lnTo>
                    <a:lnTo>
                      <a:pt x="29718" y="208787"/>
                    </a:lnTo>
                  </a:path>
                </a:pathLst>
              </a:custGeom>
              <a:noFill/>
              <a:ln cap="flat" cmpd="sng" w="2290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05" name="Google Shape;4005;p99"/>
              <p:cNvSpPr/>
              <p:nvPr/>
            </p:nvSpPr>
            <p:spPr>
              <a:xfrm>
                <a:off x="5430821" y="4698491"/>
                <a:ext cx="7620" cy="245110"/>
              </a:xfrm>
              <a:custGeom>
                <a:rect b="b" l="l" r="r" t="t"/>
                <a:pathLst>
                  <a:path extrusionOk="0" h="245110" w="7620">
                    <a:moveTo>
                      <a:pt x="3000" y="0"/>
                    </a:moveTo>
                    <a:lnTo>
                      <a:pt x="1142" y="15525"/>
                    </a:lnTo>
                    <a:lnTo>
                      <a:pt x="142" y="30479"/>
                    </a:lnTo>
                    <a:lnTo>
                      <a:pt x="0" y="45434"/>
                    </a:lnTo>
                    <a:lnTo>
                      <a:pt x="714" y="60959"/>
                    </a:lnTo>
                    <a:lnTo>
                      <a:pt x="2416" y="79819"/>
                    </a:lnTo>
                    <a:lnTo>
                      <a:pt x="4048" y="98678"/>
                    </a:lnTo>
                    <a:lnTo>
                      <a:pt x="7250" y="159138"/>
                    </a:lnTo>
                    <a:lnTo>
                      <a:pt x="7560" y="204335"/>
                    </a:lnTo>
                    <a:lnTo>
                      <a:pt x="7572" y="244601"/>
                    </a:lnTo>
                    <a:lnTo>
                      <a:pt x="7572" y="240029"/>
                    </a:lnTo>
                    <a:lnTo>
                      <a:pt x="7572" y="237743"/>
                    </a:lnTo>
                    <a:lnTo>
                      <a:pt x="7572" y="234695"/>
                    </a:lnTo>
                    <a:lnTo>
                      <a:pt x="7572" y="232409"/>
                    </a:lnTo>
                  </a:path>
                </a:pathLst>
              </a:custGeom>
              <a:noFill/>
              <a:ln cap="flat" cmpd="sng" w="2290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4006" name="Google Shape;4006;p99"/>
              <p:cNvPicPr preferRelativeResize="0"/>
              <p:nvPr/>
            </p:nvPicPr>
            <p:blipFill rotWithShape="1">
              <a:blip r:embed="rId32">
                <a:alphaModFix/>
              </a:blip>
              <a:srcRect b="0" l="0" r="0" t="0"/>
              <a:stretch/>
            </p:blipFill>
            <p:spPr>
              <a:xfrm>
                <a:off x="5439892" y="4564199"/>
                <a:ext cx="124256" cy="102313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4007" name="Google Shape;4007;p99"/>
            <p:cNvPicPr preferRelativeResize="0"/>
            <p:nvPr/>
          </p:nvPicPr>
          <p:blipFill rotWithShape="1">
            <a:blip r:embed="rId33">
              <a:alphaModFix/>
            </a:blip>
            <a:srcRect b="0" l="0" r="0" t="0"/>
            <a:stretch/>
          </p:blipFill>
          <p:spPr>
            <a:xfrm>
              <a:off x="5775172" y="4676368"/>
              <a:ext cx="173786" cy="16464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008" name="Google Shape;4008;p99"/>
            <p:cNvPicPr preferRelativeResize="0"/>
            <p:nvPr/>
          </p:nvPicPr>
          <p:blipFill rotWithShape="1">
            <a:blip r:embed="rId34">
              <a:alphaModFix/>
            </a:blip>
            <a:srcRect b="0" l="0" r="0" t="0"/>
            <a:stretch/>
          </p:blipFill>
          <p:spPr>
            <a:xfrm>
              <a:off x="6172936" y="4644364"/>
              <a:ext cx="112064" cy="17988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009" name="Google Shape;4009;p99"/>
            <p:cNvPicPr preferRelativeResize="0"/>
            <p:nvPr/>
          </p:nvPicPr>
          <p:blipFill rotWithShape="1">
            <a:blip r:embed="rId35">
              <a:alphaModFix/>
            </a:blip>
            <a:srcRect b="0" l="0" r="0" t="0"/>
            <a:stretch/>
          </p:blipFill>
          <p:spPr>
            <a:xfrm>
              <a:off x="6239992" y="4495012"/>
              <a:ext cx="92252" cy="9453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010" name="Google Shape;4010;p99"/>
            <p:cNvPicPr preferRelativeResize="0"/>
            <p:nvPr/>
          </p:nvPicPr>
          <p:blipFill rotWithShape="1">
            <a:blip r:embed="rId36">
              <a:alphaModFix/>
            </a:blip>
            <a:srcRect b="0" l="0" r="0" t="0"/>
            <a:stretch/>
          </p:blipFill>
          <p:spPr>
            <a:xfrm>
              <a:off x="6383248" y="4599406"/>
              <a:ext cx="102444" cy="15778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011" name="Google Shape;4011;p99"/>
            <p:cNvPicPr preferRelativeResize="0"/>
            <p:nvPr/>
          </p:nvPicPr>
          <p:blipFill rotWithShape="1">
            <a:blip r:embed="rId37">
              <a:alphaModFix/>
            </a:blip>
            <a:srcRect b="0" l="0" r="0" t="0"/>
            <a:stretch/>
          </p:blipFill>
          <p:spPr>
            <a:xfrm>
              <a:off x="6488464" y="4436624"/>
              <a:ext cx="148581" cy="10339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012" name="Google Shape;4012;p99"/>
            <p:cNvSpPr/>
            <p:nvPr/>
          </p:nvSpPr>
          <p:spPr>
            <a:xfrm>
              <a:off x="7200900" y="4653772"/>
              <a:ext cx="169545" cy="19685"/>
            </a:xfrm>
            <a:custGeom>
              <a:rect b="b" l="l" r="r" t="t"/>
              <a:pathLst>
                <a:path extrusionOk="0" h="19685" w="169545">
                  <a:moveTo>
                    <a:pt x="0" y="19573"/>
                  </a:moveTo>
                  <a:lnTo>
                    <a:pt x="14168" y="18597"/>
                  </a:lnTo>
                  <a:lnTo>
                    <a:pt x="28194" y="16906"/>
                  </a:lnTo>
                  <a:lnTo>
                    <a:pt x="42219" y="14644"/>
                  </a:lnTo>
                  <a:lnTo>
                    <a:pt x="56388" y="11953"/>
                  </a:lnTo>
                  <a:lnTo>
                    <a:pt x="75699" y="8679"/>
                  </a:lnTo>
                  <a:lnTo>
                    <a:pt x="94869" y="5762"/>
                  </a:lnTo>
                  <a:lnTo>
                    <a:pt x="114038" y="3274"/>
                  </a:lnTo>
                  <a:lnTo>
                    <a:pt x="133350" y="1285"/>
                  </a:lnTo>
                  <a:lnTo>
                    <a:pt x="140612" y="857"/>
                  </a:lnTo>
                  <a:lnTo>
                    <a:pt x="149733" y="142"/>
                  </a:lnTo>
                  <a:lnTo>
                    <a:pt x="158853" y="0"/>
                  </a:lnTo>
                  <a:lnTo>
                    <a:pt x="166116" y="1285"/>
                  </a:lnTo>
                  <a:lnTo>
                    <a:pt x="169164" y="2809"/>
                  </a:lnTo>
                  <a:lnTo>
                    <a:pt x="166878" y="3571"/>
                  </a:lnTo>
                  <a:lnTo>
                    <a:pt x="165354" y="3571"/>
                  </a:lnTo>
                  <a:lnTo>
                    <a:pt x="164592" y="3571"/>
                  </a:lnTo>
                  <a:lnTo>
                    <a:pt x="163830" y="3571"/>
                  </a:lnTo>
                  <a:lnTo>
                    <a:pt x="163068" y="3571"/>
                  </a:lnTo>
                </a:path>
              </a:pathLst>
            </a:custGeom>
            <a:noFill/>
            <a:ln cap="flat" cmpd="sng" w="22900">
              <a:solidFill>
                <a:srgbClr val="8000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013" name="Google Shape;4013;p99"/>
            <p:cNvGrpSpPr/>
            <p:nvPr/>
          </p:nvGrpSpPr>
          <p:grpSpPr>
            <a:xfrm>
              <a:off x="7447311" y="4504181"/>
              <a:ext cx="200659" cy="271779"/>
              <a:chOff x="7447311" y="4504181"/>
              <a:chExt cx="200659" cy="271779"/>
            </a:xfrm>
          </p:grpSpPr>
          <p:pic>
            <p:nvPicPr>
              <p:cNvPr id="4014" name="Google Shape;4014;p99"/>
              <p:cNvPicPr preferRelativeResize="0"/>
              <p:nvPr/>
            </p:nvPicPr>
            <p:blipFill rotWithShape="1">
              <a:blip r:embed="rId38">
                <a:alphaModFix/>
              </a:blip>
              <a:srcRect b="0" l="0" r="0" t="0"/>
              <a:stretch/>
            </p:blipFill>
            <p:spPr>
              <a:xfrm>
                <a:off x="7463764" y="4579546"/>
                <a:ext cx="122732" cy="138782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015" name="Google Shape;4015;p99"/>
              <p:cNvSpPr/>
              <p:nvPr/>
            </p:nvSpPr>
            <p:spPr>
              <a:xfrm>
                <a:off x="7447311" y="4504181"/>
                <a:ext cx="200659" cy="271779"/>
              </a:xfrm>
              <a:custGeom>
                <a:rect b="b" l="l" r="r" t="t"/>
                <a:pathLst>
                  <a:path extrusionOk="0" h="271779" w="200659">
                    <a:moveTo>
                      <a:pt x="139922" y="12191"/>
                    </a:moveTo>
                    <a:lnTo>
                      <a:pt x="125515" y="7179"/>
                    </a:lnTo>
                    <a:lnTo>
                      <a:pt x="111537" y="3524"/>
                    </a:lnTo>
                    <a:lnTo>
                      <a:pt x="97274" y="1154"/>
                    </a:lnTo>
                    <a:lnTo>
                      <a:pt x="82010" y="0"/>
                    </a:lnTo>
                    <a:lnTo>
                      <a:pt x="65793" y="690"/>
                    </a:lnTo>
                    <a:lnTo>
                      <a:pt x="24860" y="23621"/>
                    </a:lnTo>
                    <a:lnTo>
                      <a:pt x="2381" y="81533"/>
                    </a:lnTo>
                    <a:lnTo>
                      <a:pt x="0" y="113418"/>
                    </a:lnTo>
                    <a:lnTo>
                      <a:pt x="476" y="144017"/>
                    </a:lnTo>
                    <a:lnTo>
                      <a:pt x="6953" y="196595"/>
                    </a:lnTo>
                    <a:lnTo>
                      <a:pt x="29432" y="244601"/>
                    </a:lnTo>
                    <a:lnTo>
                      <a:pt x="61531" y="267366"/>
                    </a:lnTo>
                    <a:lnTo>
                      <a:pt x="80974" y="271712"/>
                    </a:lnTo>
                    <a:lnTo>
                      <a:pt x="101060" y="271271"/>
                    </a:lnTo>
                    <a:lnTo>
                      <a:pt x="150209" y="249459"/>
                    </a:lnTo>
                    <a:lnTo>
                      <a:pt x="185642" y="208787"/>
                    </a:lnTo>
                    <a:lnTo>
                      <a:pt x="198691" y="167639"/>
                    </a:lnTo>
                    <a:lnTo>
                      <a:pt x="200108" y="145565"/>
                    </a:lnTo>
                    <a:lnTo>
                      <a:pt x="198596" y="124205"/>
                    </a:lnTo>
                    <a:lnTo>
                      <a:pt x="185928" y="78962"/>
                    </a:lnTo>
                    <a:lnTo>
                      <a:pt x="158972" y="41147"/>
                    </a:lnTo>
                    <a:lnTo>
                      <a:pt x="110859" y="29360"/>
                    </a:lnTo>
                    <a:lnTo>
                      <a:pt x="85058" y="33527"/>
                    </a:lnTo>
                    <a:lnTo>
                      <a:pt x="80486" y="34289"/>
                    </a:lnTo>
                  </a:path>
                </a:pathLst>
              </a:custGeom>
              <a:noFill/>
              <a:ln cap="flat" cmpd="sng" w="2290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019" name="Shape 4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20" name="Google Shape;4020;p100"/>
          <p:cNvGrpSpPr/>
          <p:nvPr/>
        </p:nvGrpSpPr>
        <p:grpSpPr>
          <a:xfrm>
            <a:off x="1399341" y="605001"/>
            <a:ext cx="6922705" cy="3748165"/>
            <a:chOff x="4165187" y="2105761"/>
            <a:chExt cx="5675279" cy="4248175"/>
          </a:xfrm>
        </p:grpSpPr>
        <p:grpSp>
          <p:nvGrpSpPr>
            <p:cNvPr id="4021" name="Google Shape;4021;p100"/>
            <p:cNvGrpSpPr/>
            <p:nvPr/>
          </p:nvGrpSpPr>
          <p:grpSpPr>
            <a:xfrm>
              <a:off x="4525827" y="2210561"/>
              <a:ext cx="815193" cy="261620"/>
              <a:chOff x="4525827" y="2210561"/>
              <a:chExt cx="815193" cy="261620"/>
            </a:xfrm>
          </p:grpSpPr>
          <p:sp>
            <p:nvSpPr>
              <p:cNvPr id="4022" name="Google Shape;4022;p100"/>
              <p:cNvSpPr/>
              <p:nvPr/>
            </p:nvSpPr>
            <p:spPr>
              <a:xfrm>
                <a:off x="4525827" y="2247137"/>
                <a:ext cx="106679" cy="175894"/>
              </a:xfrm>
              <a:custGeom>
                <a:rect b="b" l="l" r="r" t="t"/>
                <a:pathLst>
                  <a:path extrusionOk="0" h="175894" w="106679">
                    <a:moveTo>
                      <a:pt x="66746" y="0"/>
                    </a:moveTo>
                    <a:lnTo>
                      <a:pt x="33742" y="25503"/>
                    </a:lnTo>
                    <a:lnTo>
                      <a:pt x="9310" y="77057"/>
                    </a:lnTo>
                    <a:lnTo>
                      <a:pt x="452" y="117348"/>
                    </a:lnTo>
                    <a:lnTo>
                      <a:pt x="0" y="132218"/>
                    </a:lnTo>
                    <a:lnTo>
                      <a:pt x="1976" y="147161"/>
                    </a:lnTo>
                    <a:lnTo>
                      <a:pt x="7953" y="160531"/>
                    </a:lnTo>
                    <a:lnTo>
                      <a:pt x="19502" y="170688"/>
                    </a:lnTo>
                    <a:lnTo>
                      <a:pt x="34266" y="175617"/>
                    </a:lnTo>
                    <a:lnTo>
                      <a:pt x="50172" y="175260"/>
                    </a:lnTo>
                    <a:lnTo>
                      <a:pt x="88903" y="156602"/>
                    </a:lnTo>
                    <a:lnTo>
                      <a:pt x="101024" y="146149"/>
                    </a:lnTo>
                    <a:lnTo>
                      <a:pt x="106370" y="140208"/>
                    </a:lnTo>
                  </a:path>
                </a:pathLst>
              </a:custGeom>
              <a:noFill/>
              <a:ln cap="flat" cmpd="sng" w="2290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23" name="Google Shape;4023;p100"/>
              <p:cNvSpPr/>
              <p:nvPr/>
            </p:nvSpPr>
            <p:spPr>
              <a:xfrm>
                <a:off x="4625816" y="2308859"/>
                <a:ext cx="60960" cy="89535"/>
              </a:xfrm>
              <a:custGeom>
                <a:rect b="b" l="l" r="r" t="t"/>
                <a:pathLst>
                  <a:path extrusionOk="0" h="89535" w="60960">
                    <a:moveTo>
                      <a:pt x="24669" y="31241"/>
                    </a:moveTo>
                    <a:lnTo>
                      <a:pt x="18573" y="22097"/>
                    </a:lnTo>
                    <a:lnTo>
                      <a:pt x="19335" y="18287"/>
                    </a:lnTo>
                    <a:lnTo>
                      <a:pt x="12477" y="19049"/>
                    </a:lnTo>
                    <a:lnTo>
                      <a:pt x="0" y="53875"/>
                    </a:lnTo>
                    <a:lnTo>
                      <a:pt x="857" y="63341"/>
                    </a:lnTo>
                    <a:lnTo>
                      <a:pt x="3714" y="72378"/>
                    </a:lnTo>
                    <a:lnTo>
                      <a:pt x="9429" y="80771"/>
                    </a:lnTo>
                    <a:lnTo>
                      <a:pt x="19192" y="87701"/>
                    </a:lnTo>
                    <a:lnTo>
                      <a:pt x="30384" y="89344"/>
                    </a:lnTo>
                    <a:lnTo>
                      <a:pt x="41576" y="86129"/>
                    </a:lnTo>
                    <a:lnTo>
                      <a:pt x="51339" y="78485"/>
                    </a:lnTo>
                    <a:lnTo>
                      <a:pt x="56602" y="68901"/>
                    </a:lnTo>
                    <a:lnTo>
                      <a:pt x="59721" y="57245"/>
                    </a:lnTo>
                    <a:lnTo>
                      <a:pt x="60555" y="45160"/>
                    </a:lnTo>
                    <a:lnTo>
                      <a:pt x="58959" y="34289"/>
                    </a:lnTo>
                    <a:lnTo>
                      <a:pt x="55364" y="25134"/>
                    </a:lnTo>
                    <a:lnTo>
                      <a:pt x="49625" y="17049"/>
                    </a:lnTo>
                    <a:lnTo>
                      <a:pt x="42457" y="9965"/>
                    </a:lnTo>
                    <a:lnTo>
                      <a:pt x="34575" y="3809"/>
                    </a:lnTo>
                    <a:lnTo>
                      <a:pt x="33813" y="3047"/>
                    </a:lnTo>
                    <a:lnTo>
                      <a:pt x="29241" y="761"/>
                    </a:lnTo>
                    <a:lnTo>
                      <a:pt x="27717" y="0"/>
                    </a:lnTo>
                  </a:path>
                </a:pathLst>
              </a:custGeom>
              <a:noFill/>
              <a:ln cap="flat" cmpd="sng" w="2290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24" name="Google Shape;4024;p100"/>
              <p:cNvSpPr/>
              <p:nvPr/>
            </p:nvSpPr>
            <p:spPr>
              <a:xfrm>
                <a:off x="4722875" y="2296667"/>
                <a:ext cx="146050" cy="102235"/>
              </a:xfrm>
              <a:custGeom>
                <a:rect b="b" l="l" r="r" t="t"/>
                <a:pathLst>
                  <a:path extrusionOk="0" h="102235" w="146050">
                    <a:moveTo>
                      <a:pt x="0" y="32003"/>
                    </a:moveTo>
                    <a:lnTo>
                      <a:pt x="14478" y="69341"/>
                    </a:lnTo>
                    <a:lnTo>
                      <a:pt x="19812" y="101345"/>
                    </a:lnTo>
                    <a:lnTo>
                      <a:pt x="13144" y="66865"/>
                    </a:lnTo>
                    <a:lnTo>
                      <a:pt x="14263" y="57078"/>
                    </a:lnTo>
                    <a:lnTo>
                      <a:pt x="40386" y="36575"/>
                    </a:lnTo>
                    <a:lnTo>
                      <a:pt x="47505" y="38885"/>
                    </a:lnTo>
                    <a:lnTo>
                      <a:pt x="72044" y="75747"/>
                    </a:lnTo>
                    <a:lnTo>
                      <a:pt x="72390" y="83819"/>
                    </a:lnTo>
                    <a:lnTo>
                      <a:pt x="72390" y="84581"/>
                    </a:lnTo>
                    <a:lnTo>
                      <a:pt x="72390" y="85343"/>
                    </a:lnTo>
                    <a:lnTo>
                      <a:pt x="66294" y="80771"/>
                    </a:lnTo>
                    <a:lnTo>
                      <a:pt x="66294" y="77723"/>
                    </a:lnTo>
                    <a:lnTo>
                      <a:pt x="65532" y="67817"/>
                    </a:lnTo>
                    <a:lnTo>
                      <a:pt x="73914" y="20573"/>
                    </a:lnTo>
                    <a:lnTo>
                      <a:pt x="99822" y="0"/>
                    </a:lnTo>
                    <a:lnTo>
                      <a:pt x="107858" y="761"/>
                    </a:lnTo>
                    <a:lnTo>
                      <a:pt x="138207" y="32765"/>
                    </a:lnTo>
                    <a:lnTo>
                      <a:pt x="145637" y="67151"/>
                    </a:lnTo>
                    <a:lnTo>
                      <a:pt x="145625" y="74235"/>
                    </a:lnTo>
                    <a:lnTo>
                      <a:pt x="145542" y="81533"/>
                    </a:lnTo>
                  </a:path>
                </a:pathLst>
              </a:custGeom>
              <a:noFill/>
              <a:ln cap="flat" cmpd="sng" w="2290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25" name="Google Shape;4025;p100"/>
              <p:cNvSpPr/>
              <p:nvPr/>
            </p:nvSpPr>
            <p:spPr>
              <a:xfrm>
                <a:off x="4900421" y="2234183"/>
                <a:ext cx="85089" cy="146685"/>
              </a:xfrm>
              <a:custGeom>
                <a:rect b="b" l="l" r="r" t="t"/>
                <a:pathLst>
                  <a:path extrusionOk="0" h="146685" w="85089">
                    <a:moveTo>
                      <a:pt x="0" y="0"/>
                    </a:moveTo>
                    <a:lnTo>
                      <a:pt x="9858" y="37719"/>
                    </a:lnTo>
                    <a:lnTo>
                      <a:pt x="17692" y="63115"/>
                    </a:lnTo>
                    <a:lnTo>
                      <a:pt x="21526" y="76295"/>
                    </a:lnTo>
                    <a:lnTo>
                      <a:pt x="29432" y="118491"/>
                    </a:lnTo>
                    <a:lnTo>
                      <a:pt x="52149" y="82593"/>
                    </a:lnTo>
                    <a:lnTo>
                      <a:pt x="84582" y="94488"/>
                    </a:lnTo>
                    <a:lnTo>
                      <a:pt x="84582" y="102869"/>
                    </a:lnTo>
                    <a:lnTo>
                      <a:pt x="66294" y="136397"/>
                    </a:lnTo>
                    <a:lnTo>
                      <a:pt x="53006" y="146470"/>
                    </a:lnTo>
                    <a:lnTo>
                      <a:pt x="48006" y="144780"/>
                    </a:lnTo>
                  </a:path>
                </a:pathLst>
              </a:custGeom>
              <a:noFill/>
              <a:ln cap="flat" cmpd="sng" w="2290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26" name="Google Shape;4026;p100"/>
              <p:cNvSpPr/>
              <p:nvPr/>
            </p:nvSpPr>
            <p:spPr>
              <a:xfrm>
                <a:off x="5033771" y="2293619"/>
                <a:ext cx="3175" cy="60325"/>
              </a:xfrm>
              <a:custGeom>
                <a:rect b="b" l="l" r="r" t="t"/>
                <a:pathLst>
                  <a:path extrusionOk="0" h="60325" w="3175">
                    <a:moveTo>
                      <a:pt x="0" y="0"/>
                    </a:moveTo>
                    <a:lnTo>
                      <a:pt x="130" y="9274"/>
                    </a:lnTo>
                    <a:lnTo>
                      <a:pt x="476" y="18764"/>
                    </a:lnTo>
                    <a:lnTo>
                      <a:pt x="964" y="28396"/>
                    </a:lnTo>
                    <a:lnTo>
                      <a:pt x="1524" y="38100"/>
                    </a:lnTo>
                    <a:lnTo>
                      <a:pt x="1524" y="45720"/>
                    </a:lnTo>
                    <a:lnTo>
                      <a:pt x="2286" y="52577"/>
                    </a:lnTo>
                    <a:lnTo>
                      <a:pt x="3048" y="60198"/>
                    </a:lnTo>
                  </a:path>
                </a:pathLst>
              </a:custGeom>
              <a:noFill/>
              <a:ln cap="flat" cmpd="sng" w="2290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27" name="Google Shape;4027;p100"/>
              <p:cNvSpPr/>
              <p:nvPr/>
            </p:nvSpPr>
            <p:spPr>
              <a:xfrm>
                <a:off x="4996433" y="2219705"/>
                <a:ext cx="22860" cy="22860"/>
              </a:xfrm>
              <a:custGeom>
                <a:rect b="b" l="l" r="r" t="t"/>
                <a:pathLst>
                  <a:path extrusionOk="0" h="22860" w="22860">
                    <a:moveTo>
                      <a:pt x="0" y="4571"/>
                    </a:moveTo>
                    <a:lnTo>
                      <a:pt x="0" y="17525"/>
                    </a:lnTo>
                    <a:lnTo>
                      <a:pt x="5334" y="22859"/>
                    </a:lnTo>
                    <a:lnTo>
                      <a:pt x="18288" y="22859"/>
                    </a:lnTo>
                    <a:lnTo>
                      <a:pt x="22860" y="17525"/>
                    </a:lnTo>
                    <a:lnTo>
                      <a:pt x="22860" y="11429"/>
                    </a:lnTo>
                    <a:lnTo>
                      <a:pt x="22860" y="4571"/>
                    </a:lnTo>
                    <a:lnTo>
                      <a:pt x="18288" y="0"/>
                    </a:lnTo>
                    <a:lnTo>
                      <a:pt x="5334" y="0"/>
                    </a:lnTo>
                    <a:lnTo>
                      <a:pt x="0" y="4571"/>
                    </a:lnTo>
                    <a:close/>
                  </a:path>
                </a:pathLst>
              </a:custGeom>
              <a:solidFill>
                <a:srgbClr val="800080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28" name="Google Shape;4028;p100"/>
              <p:cNvSpPr/>
              <p:nvPr/>
            </p:nvSpPr>
            <p:spPr>
              <a:xfrm>
                <a:off x="5089552" y="2291333"/>
                <a:ext cx="70485" cy="71755"/>
              </a:xfrm>
              <a:custGeom>
                <a:rect b="b" l="l" r="r" t="t"/>
                <a:pathLst>
                  <a:path extrusionOk="0" h="71755" w="70485">
                    <a:moveTo>
                      <a:pt x="5941" y="22860"/>
                    </a:moveTo>
                    <a:lnTo>
                      <a:pt x="7500" y="30753"/>
                    </a:lnTo>
                    <a:lnTo>
                      <a:pt x="8703" y="38576"/>
                    </a:lnTo>
                    <a:lnTo>
                      <a:pt x="9477" y="46541"/>
                    </a:lnTo>
                    <a:lnTo>
                      <a:pt x="9751" y="54864"/>
                    </a:lnTo>
                    <a:lnTo>
                      <a:pt x="9751" y="60198"/>
                    </a:lnTo>
                    <a:lnTo>
                      <a:pt x="9751" y="66294"/>
                    </a:lnTo>
                    <a:lnTo>
                      <a:pt x="8989" y="71628"/>
                    </a:lnTo>
                    <a:lnTo>
                      <a:pt x="3655" y="69342"/>
                    </a:lnTo>
                    <a:lnTo>
                      <a:pt x="3655" y="66294"/>
                    </a:lnTo>
                    <a:lnTo>
                      <a:pt x="2893" y="58674"/>
                    </a:lnTo>
                    <a:lnTo>
                      <a:pt x="1262" y="48934"/>
                    </a:lnTo>
                    <a:lnTo>
                      <a:pt x="130" y="38481"/>
                    </a:lnTo>
                    <a:lnTo>
                      <a:pt x="0" y="28027"/>
                    </a:lnTo>
                    <a:lnTo>
                      <a:pt x="1369" y="18288"/>
                    </a:lnTo>
                    <a:lnTo>
                      <a:pt x="4036" y="11465"/>
                    </a:lnTo>
                    <a:lnTo>
                      <a:pt x="8417" y="6000"/>
                    </a:lnTo>
                    <a:lnTo>
                      <a:pt x="14227" y="2107"/>
                    </a:lnTo>
                    <a:lnTo>
                      <a:pt x="21181" y="0"/>
                    </a:lnTo>
                    <a:lnTo>
                      <a:pt x="29467" y="71"/>
                    </a:lnTo>
                    <a:lnTo>
                      <a:pt x="62329" y="24193"/>
                    </a:lnTo>
                    <a:lnTo>
                      <a:pt x="69949" y="47244"/>
                    </a:lnTo>
                    <a:lnTo>
                      <a:pt x="69949" y="48768"/>
                    </a:lnTo>
                    <a:lnTo>
                      <a:pt x="69949" y="53340"/>
                    </a:lnTo>
                  </a:path>
                </a:pathLst>
              </a:custGeom>
              <a:noFill/>
              <a:ln cap="flat" cmpd="sng" w="2290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29" name="Google Shape;4029;p100"/>
              <p:cNvSpPr/>
              <p:nvPr/>
            </p:nvSpPr>
            <p:spPr>
              <a:xfrm>
                <a:off x="5189219" y="2283713"/>
                <a:ext cx="3810" cy="52705"/>
              </a:xfrm>
              <a:custGeom>
                <a:rect b="b" l="l" r="r" t="t"/>
                <a:pathLst>
                  <a:path extrusionOk="0" h="52705" w="3810">
                    <a:moveTo>
                      <a:pt x="0" y="0"/>
                    </a:moveTo>
                    <a:lnTo>
                      <a:pt x="1524" y="38100"/>
                    </a:lnTo>
                    <a:lnTo>
                      <a:pt x="3048" y="44958"/>
                    </a:lnTo>
                    <a:lnTo>
                      <a:pt x="3810" y="52577"/>
                    </a:lnTo>
                  </a:path>
                </a:pathLst>
              </a:custGeom>
              <a:noFill/>
              <a:ln cap="flat" cmpd="sng" w="2290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30" name="Google Shape;4030;p100"/>
              <p:cNvSpPr/>
              <p:nvPr/>
            </p:nvSpPr>
            <p:spPr>
              <a:xfrm>
                <a:off x="5160263" y="2210561"/>
                <a:ext cx="22860" cy="22860"/>
              </a:xfrm>
              <a:custGeom>
                <a:rect b="b" l="l" r="r" t="t"/>
                <a:pathLst>
                  <a:path extrusionOk="0" h="22860" w="22860">
                    <a:moveTo>
                      <a:pt x="0" y="5333"/>
                    </a:moveTo>
                    <a:lnTo>
                      <a:pt x="0" y="17525"/>
                    </a:lnTo>
                    <a:lnTo>
                      <a:pt x="5334" y="22859"/>
                    </a:lnTo>
                    <a:lnTo>
                      <a:pt x="18288" y="22859"/>
                    </a:lnTo>
                    <a:lnTo>
                      <a:pt x="22860" y="17525"/>
                    </a:lnTo>
                    <a:lnTo>
                      <a:pt x="22860" y="11429"/>
                    </a:lnTo>
                    <a:lnTo>
                      <a:pt x="22860" y="5333"/>
                    </a:lnTo>
                    <a:lnTo>
                      <a:pt x="18288" y="0"/>
                    </a:lnTo>
                    <a:lnTo>
                      <a:pt x="5334" y="0"/>
                    </a:lnTo>
                    <a:lnTo>
                      <a:pt x="0" y="5333"/>
                    </a:lnTo>
                    <a:close/>
                  </a:path>
                </a:pathLst>
              </a:custGeom>
              <a:solidFill>
                <a:srgbClr val="800080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31" name="Google Shape;4031;p100"/>
              <p:cNvSpPr/>
              <p:nvPr/>
            </p:nvSpPr>
            <p:spPr>
              <a:xfrm>
                <a:off x="5229260" y="2263901"/>
                <a:ext cx="111760" cy="208280"/>
              </a:xfrm>
              <a:custGeom>
                <a:rect b="b" l="l" r="r" t="t"/>
                <a:pathLst>
                  <a:path extrusionOk="0" h="208280" w="111760">
                    <a:moveTo>
                      <a:pt x="4917" y="37337"/>
                    </a:moveTo>
                    <a:lnTo>
                      <a:pt x="8727" y="80771"/>
                    </a:lnTo>
                    <a:lnTo>
                      <a:pt x="8727" y="82295"/>
                    </a:lnTo>
                    <a:lnTo>
                      <a:pt x="5679" y="86867"/>
                    </a:lnTo>
                    <a:lnTo>
                      <a:pt x="1869" y="82295"/>
                    </a:lnTo>
                    <a:lnTo>
                      <a:pt x="345" y="78485"/>
                    </a:lnTo>
                    <a:lnTo>
                      <a:pt x="345" y="70865"/>
                    </a:lnTo>
                    <a:lnTo>
                      <a:pt x="0" y="61852"/>
                    </a:lnTo>
                    <a:lnTo>
                      <a:pt x="16347" y="24383"/>
                    </a:lnTo>
                    <a:lnTo>
                      <a:pt x="35397" y="23621"/>
                    </a:lnTo>
                    <a:lnTo>
                      <a:pt x="38445" y="33527"/>
                    </a:lnTo>
                    <a:lnTo>
                      <a:pt x="41493" y="40385"/>
                    </a:lnTo>
                    <a:lnTo>
                      <a:pt x="69211" y="69532"/>
                    </a:lnTo>
                    <a:lnTo>
                      <a:pt x="76319" y="68008"/>
                    </a:lnTo>
                    <a:lnTo>
                      <a:pt x="103536" y="38516"/>
                    </a:lnTo>
                    <a:lnTo>
                      <a:pt x="110549" y="14096"/>
                    </a:lnTo>
                    <a:lnTo>
                      <a:pt x="110466" y="6977"/>
                    </a:lnTo>
                    <a:lnTo>
                      <a:pt x="109311" y="0"/>
                    </a:lnTo>
                    <a:lnTo>
                      <a:pt x="98643" y="0"/>
                    </a:lnTo>
                    <a:lnTo>
                      <a:pt x="92547" y="1523"/>
                    </a:lnTo>
                    <a:lnTo>
                      <a:pt x="87213" y="11429"/>
                    </a:lnTo>
                    <a:lnTo>
                      <a:pt x="83819" y="17645"/>
                    </a:lnTo>
                    <a:lnTo>
                      <a:pt x="81212" y="25145"/>
                    </a:lnTo>
                    <a:lnTo>
                      <a:pt x="80462" y="32646"/>
                    </a:lnTo>
                    <a:lnTo>
                      <a:pt x="82641" y="38861"/>
                    </a:lnTo>
                    <a:lnTo>
                      <a:pt x="87975" y="46481"/>
                    </a:lnTo>
                    <a:lnTo>
                      <a:pt x="96357" y="44957"/>
                    </a:lnTo>
                    <a:lnTo>
                      <a:pt x="103977" y="44957"/>
                    </a:lnTo>
                    <a:lnTo>
                      <a:pt x="107025" y="44957"/>
                    </a:lnTo>
                    <a:lnTo>
                      <a:pt x="109311" y="44957"/>
                    </a:lnTo>
                    <a:lnTo>
                      <a:pt x="111597" y="44195"/>
                    </a:lnTo>
                    <a:lnTo>
                      <a:pt x="111454" y="58924"/>
                    </a:lnTo>
                    <a:lnTo>
                      <a:pt x="109311" y="102107"/>
                    </a:lnTo>
                    <a:lnTo>
                      <a:pt x="105882" y="141636"/>
                    </a:lnTo>
                    <a:lnTo>
                      <a:pt x="102453" y="180593"/>
                    </a:lnTo>
                    <a:lnTo>
                      <a:pt x="102215" y="187451"/>
                    </a:lnTo>
                    <a:lnTo>
                      <a:pt x="101691" y="196024"/>
                    </a:lnTo>
                    <a:lnTo>
                      <a:pt x="99452" y="203739"/>
                    </a:lnTo>
                    <a:lnTo>
                      <a:pt x="94071" y="208025"/>
                    </a:lnTo>
                    <a:lnTo>
                      <a:pt x="87618" y="207275"/>
                    </a:lnTo>
                    <a:lnTo>
                      <a:pt x="81879" y="203739"/>
                    </a:lnTo>
                    <a:lnTo>
                      <a:pt x="76711" y="198917"/>
                    </a:lnTo>
                    <a:lnTo>
                      <a:pt x="71973" y="194309"/>
                    </a:lnTo>
                  </a:path>
                </a:pathLst>
              </a:custGeom>
              <a:noFill/>
              <a:ln cap="flat" cmpd="sng" w="2290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4032" name="Google Shape;4032;p10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651728" y="2105761"/>
              <a:ext cx="156915" cy="23227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033" name="Google Shape;4033;p10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942895" y="2163471"/>
              <a:ext cx="95217" cy="150748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4034" name="Google Shape;4034;p100"/>
            <p:cNvGrpSpPr/>
            <p:nvPr/>
          </p:nvGrpSpPr>
          <p:grpSpPr>
            <a:xfrm>
              <a:off x="6075425" y="2123503"/>
              <a:ext cx="316992" cy="246380"/>
              <a:chOff x="6075425" y="2123503"/>
              <a:chExt cx="316992" cy="246380"/>
            </a:xfrm>
          </p:grpSpPr>
          <p:pic>
            <p:nvPicPr>
              <p:cNvPr id="4035" name="Google Shape;4035;p100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6150076" y="2182437"/>
                <a:ext cx="103682" cy="12568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036" name="Google Shape;4036;p100"/>
              <p:cNvSpPr/>
              <p:nvPr/>
            </p:nvSpPr>
            <p:spPr>
              <a:xfrm>
                <a:off x="6075425" y="2123503"/>
                <a:ext cx="247014" cy="246380"/>
              </a:xfrm>
              <a:custGeom>
                <a:rect b="b" l="l" r="r" t="t"/>
                <a:pathLst>
                  <a:path extrusionOk="0" h="246380" w="247014">
                    <a:moveTo>
                      <a:pt x="171450" y="3238"/>
                    </a:moveTo>
                    <a:lnTo>
                      <a:pt x="152840" y="904"/>
                    </a:lnTo>
                    <a:lnTo>
                      <a:pt x="134588" y="0"/>
                    </a:lnTo>
                    <a:lnTo>
                      <a:pt x="116478" y="1095"/>
                    </a:lnTo>
                    <a:lnTo>
                      <a:pt x="77533" y="12572"/>
                    </a:lnTo>
                    <a:lnTo>
                      <a:pt x="40005" y="36480"/>
                    </a:lnTo>
                    <a:lnTo>
                      <a:pt x="12644" y="69603"/>
                    </a:lnTo>
                    <a:lnTo>
                      <a:pt x="595" y="107942"/>
                    </a:lnTo>
                    <a:lnTo>
                      <a:pt x="0" y="128968"/>
                    </a:lnTo>
                    <a:lnTo>
                      <a:pt x="4083" y="151518"/>
                    </a:lnTo>
                    <a:lnTo>
                      <a:pt x="26253" y="190904"/>
                    </a:lnTo>
                    <a:lnTo>
                      <a:pt x="61162" y="222420"/>
                    </a:lnTo>
                    <a:lnTo>
                      <a:pt x="104810" y="242065"/>
                    </a:lnTo>
                    <a:lnTo>
                      <a:pt x="128778" y="246316"/>
                    </a:lnTo>
                    <a:lnTo>
                      <a:pt x="150614" y="246137"/>
                    </a:lnTo>
                    <a:lnTo>
                      <a:pt x="191142" y="233779"/>
                    </a:lnTo>
                    <a:lnTo>
                      <a:pt x="227385" y="201275"/>
                    </a:lnTo>
                    <a:lnTo>
                      <a:pt x="244482" y="153769"/>
                    </a:lnTo>
                    <a:lnTo>
                      <a:pt x="246947" y="105548"/>
                    </a:lnTo>
                    <a:lnTo>
                      <a:pt x="244506" y="83724"/>
                    </a:lnTo>
                    <a:lnTo>
                      <a:pt x="230124" y="42862"/>
                    </a:lnTo>
                    <a:lnTo>
                      <a:pt x="194333" y="16930"/>
                    </a:lnTo>
                    <a:lnTo>
                      <a:pt x="150554" y="23681"/>
                    </a:lnTo>
                    <a:lnTo>
                      <a:pt x="144018" y="32194"/>
                    </a:lnTo>
                  </a:path>
                </a:pathLst>
              </a:custGeom>
              <a:noFill/>
              <a:ln cap="flat" cmpd="sng" w="2290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37" name="Google Shape;4037;p100"/>
              <p:cNvSpPr/>
              <p:nvPr/>
            </p:nvSpPr>
            <p:spPr>
              <a:xfrm>
                <a:off x="6369557" y="2213609"/>
                <a:ext cx="22860" cy="22860"/>
              </a:xfrm>
              <a:custGeom>
                <a:rect b="b" l="l" r="r" t="t"/>
                <a:pathLst>
                  <a:path extrusionOk="0" h="22860" w="22860">
                    <a:moveTo>
                      <a:pt x="0" y="4571"/>
                    </a:moveTo>
                    <a:lnTo>
                      <a:pt x="0" y="17525"/>
                    </a:lnTo>
                    <a:lnTo>
                      <a:pt x="5334" y="22859"/>
                    </a:lnTo>
                    <a:lnTo>
                      <a:pt x="18288" y="22859"/>
                    </a:lnTo>
                    <a:lnTo>
                      <a:pt x="22860" y="17525"/>
                    </a:lnTo>
                    <a:lnTo>
                      <a:pt x="22860" y="11429"/>
                    </a:lnTo>
                    <a:lnTo>
                      <a:pt x="22860" y="4571"/>
                    </a:lnTo>
                    <a:lnTo>
                      <a:pt x="18288" y="0"/>
                    </a:lnTo>
                    <a:lnTo>
                      <a:pt x="5334" y="0"/>
                    </a:lnTo>
                    <a:lnTo>
                      <a:pt x="0" y="4571"/>
                    </a:lnTo>
                    <a:close/>
                  </a:path>
                </a:pathLst>
              </a:custGeom>
              <a:solidFill>
                <a:srgbClr val="800080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4038" name="Google Shape;4038;p100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4983454" y="2799562"/>
              <a:ext cx="137210" cy="29113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039" name="Google Shape;4039;p100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5177002" y="2772452"/>
              <a:ext cx="178358" cy="3083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040" name="Google Shape;4040;p100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5662396" y="2835376"/>
              <a:ext cx="134162" cy="170738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4041" name="Google Shape;4041;p100"/>
            <p:cNvGrpSpPr/>
            <p:nvPr/>
          </p:nvGrpSpPr>
          <p:grpSpPr>
            <a:xfrm>
              <a:off x="6051256" y="2785871"/>
              <a:ext cx="68874" cy="253111"/>
              <a:chOff x="6051256" y="2785871"/>
              <a:chExt cx="68874" cy="253111"/>
            </a:xfrm>
          </p:grpSpPr>
          <p:sp>
            <p:nvSpPr>
              <p:cNvPr id="4042" name="Google Shape;4042;p100"/>
              <p:cNvSpPr/>
              <p:nvPr/>
            </p:nvSpPr>
            <p:spPr>
              <a:xfrm>
                <a:off x="6051256" y="2803397"/>
                <a:ext cx="22860" cy="235585"/>
              </a:xfrm>
              <a:custGeom>
                <a:rect b="b" l="l" r="r" t="t"/>
                <a:pathLst>
                  <a:path extrusionOk="0" h="235585" w="22860">
                    <a:moveTo>
                      <a:pt x="547" y="0"/>
                    </a:moveTo>
                    <a:lnTo>
                      <a:pt x="0" y="21133"/>
                    </a:lnTo>
                    <a:lnTo>
                      <a:pt x="1309" y="41624"/>
                    </a:lnTo>
                    <a:lnTo>
                      <a:pt x="3762" y="62257"/>
                    </a:lnTo>
                    <a:lnTo>
                      <a:pt x="6643" y="83820"/>
                    </a:lnTo>
                    <a:lnTo>
                      <a:pt x="9227" y="107251"/>
                    </a:lnTo>
                    <a:lnTo>
                      <a:pt x="11310" y="130682"/>
                    </a:lnTo>
                    <a:lnTo>
                      <a:pt x="12965" y="154114"/>
                    </a:lnTo>
                    <a:lnTo>
                      <a:pt x="14263" y="177546"/>
                    </a:lnTo>
                    <a:lnTo>
                      <a:pt x="14108" y="189738"/>
                    </a:lnTo>
                    <a:lnTo>
                      <a:pt x="13596" y="204787"/>
                    </a:lnTo>
                    <a:lnTo>
                      <a:pt x="14370" y="219551"/>
                    </a:lnTo>
                    <a:lnTo>
                      <a:pt x="18073" y="230886"/>
                    </a:lnTo>
                    <a:lnTo>
                      <a:pt x="20359" y="235458"/>
                    </a:lnTo>
                    <a:lnTo>
                      <a:pt x="21121" y="226314"/>
                    </a:lnTo>
                    <a:lnTo>
                      <a:pt x="22645" y="221742"/>
                    </a:lnTo>
                  </a:path>
                </a:pathLst>
              </a:custGeom>
              <a:noFill/>
              <a:ln cap="flat" cmpd="sng" w="2290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43" name="Google Shape;4043;p100"/>
              <p:cNvSpPr/>
              <p:nvPr/>
            </p:nvSpPr>
            <p:spPr>
              <a:xfrm>
                <a:off x="6080760" y="2785871"/>
                <a:ext cx="39370" cy="226694"/>
              </a:xfrm>
              <a:custGeom>
                <a:rect b="b" l="l" r="r" t="t"/>
                <a:pathLst>
                  <a:path extrusionOk="0" h="226694" w="39370">
                    <a:moveTo>
                      <a:pt x="0" y="0"/>
                    </a:moveTo>
                    <a:lnTo>
                      <a:pt x="3357" y="15323"/>
                    </a:lnTo>
                    <a:lnTo>
                      <a:pt x="7429" y="30575"/>
                    </a:lnTo>
                    <a:lnTo>
                      <a:pt x="11787" y="45970"/>
                    </a:lnTo>
                    <a:lnTo>
                      <a:pt x="16002" y="61722"/>
                    </a:lnTo>
                    <a:lnTo>
                      <a:pt x="22764" y="101822"/>
                    </a:lnTo>
                    <a:lnTo>
                      <a:pt x="26670" y="142494"/>
                    </a:lnTo>
                    <a:lnTo>
                      <a:pt x="28765" y="181736"/>
                    </a:lnTo>
                    <a:lnTo>
                      <a:pt x="30527" y="201429"/>
                    </a:lnTo>
                    <a:lnTo>
                      <a:pt x="34290" y="220979"/>
                    </a:lnTo>
                    <a:lnTo>
                      <a:pt x="35814" y="224790"/>
                    </a:lnTo>
                    <a:lnTo>
                      <a:pt x="35052" y="226314"/>
                    </a:lnTo>
                    <a:lnTo>
                      <a:pt x="38862" y="225552"/>
                    </a:lnTo>
                  </a:path>
                </a:pathLst>
              </a:custGeom>
              <a:noFill/>
              <a:ln cap="flat" cmpd="sng" w="2290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044" name="Google Shape;4044;p100"/>
            <p:cNvGrpSpPr/>
            <p:nvPr/>
          </p:nvGrpSpPr>
          <p:grpSpPr>
            <a:xfrm>
              <a:off x="6204178" y="2614396"/>
              <a:ext cx="592886" cy="390956"/>
              <a:chOff x="6204178" y="2614396"/>
              <a:chExt cx="592886" cy="390956"/>
            </a:xfrm>
          </p:grpSpPr>
          <p:pic>
            <p:nvPicPr>
              <p:cNvPr id="4045" name="Google Shape;4045;p100"/>
              <p:cNvPicPr preferRelativeResize="0"/>
              <p:nvPr/>
            </p:nvPicPr>
            <p:blipFill rotWithShape="1">
              <a:blip r:embed="rId9">
                <a:alphaModFix/>
              </a:blip>
              <a:srcRect b="0" l="0" r="0" t="0"/>
              <a:stretch/>
            </p:blipFill>
            <p:spPr>
              <a:xfrm>
                <a:off x="6204178" y="2792704"/>
                <a:ext cx="290372" cy="21264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046" name="Google Shape;4046;p100"/>
              <p:cNvSpPr/>
              <p:nvPr/>
            </p:nvSpPr>
            <p:spPr>
              <a:xfrm>
                <a:off x="6528054" y="2888742"/>
                <a:ext cx="14604" cy="79375"/>
              </a:xfrm>
              <a:custGeom>
                <a:rect b="b" l="l" r="r" t="t"/>
                <a:pathLst>
                  <a:path extrusionOk="0" h="79375" w="14604">
                    <a:moveTo>
                      <a:pt x="0" y="0"/>
                    </a:moveTo>
                    <a:lnTo>
                      <a:pt x="7620" y="48768"/>
                    </a:lnTo>
                    <a:lnTo>
                      <a:pt x="9334" y="56316"/>
                    </a:lnTo>
                    <a:lnTo>
                      <a:pt x="11049" y="64008"/>
                    </a:lnTo>
                    <a:lnTo>
                      <a:pt x="12763" y="71699"/>
                    </a:lnTo>
                    <a:lnTo>
                      <a:pt x="14478" y="79248"/>
                    </a:lnTo>
                  </a:path>
                </a:pathLst>
              </a:custGeom>
              <a:noFill/>
              <a:ln cap="flat" cmpd="sng" w="2290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47" name="Google Shape;4047;p100"/>
              <p:cNvSpPr/>
              <p:nvPr/>
            </p:nvSpPr>
            <p:spPr>
              <a:xfrm>
                <a:off x="6603492" y="2728722"/>
                <a:ext cx="27940" cy="247014"/>
              </a:xfrm>
              <a:custGeom>
                <a:rect b="b" l="l" r="r" t="t"/>
                <a:pathLst>
                  <a:path extrusionOk="0" h="247014" w="27940">
                    <a:moveTo>
                      <a:pt x="0" y="0"/>
                    </a:moveTo>
                    <a:lnTo>
                      <a:pt x="2452" y="13811"/>
                    </a:lnTo>
                    <a:lnTo>
                      <a:pt x="5905" y="27051"/>
                    </a:lnTo>
                    <a:lnTo>
                      <a:pt x="9644" y="40290"/>
                    </a:lnTo>
                    <a:lnTo>
                      <a:pt x="12954" y="54102"/>
                    </a:lnTo>
                    <a:lnTo>
                      <a:pt x="19526" y="94583"/>
                    </a:lnTo>
                    <a:lnTo>
                      <a:pt x="22098" y="135636"/>
                    </a:lnTo>
                    <a:lnTo>
                      <a:pt x="22419" y="156210"/>
                    </a:lnTo>
                    <a:lnTo>
                      <a:pt x="22383" y="176784"/>
                    </a:lnTo>
                    <a:lnTo>
                      <a:pt x="22205" y="197358"/>
                    </a:lnTo>
                    <a:lnTo>
                      <a:pt x="22098" y="217932"/>
                    </a:lnTo>
                    <a:lnTo>
                      <a:pt x="21919" y="224480"/>
                    </a:lnTo>
                    <a:lnTo>
                      <a:pt x="21812" y="236601"/>
                    </a:lnTo>
                    <a:lnTo>
                      <a:pt x="22419" y="246435"/>
                    </a:lnTo>
                    <a:lnTo>
                      <a:pt x="24384" y="246126"/>
                    </a:lnTo>
                    <a:lnTo>
                      <a:pt x="25146" y="242315"/>
                    </a:lnTo>
                    <a:lnTo>
                      <a:pt x="26670" y="237744"/>
                    </a:lnTo>
                    <a:lnTo>
                      <a:pt x="27432" y="233934"/>
                    </a:lnTo>
                  </a:path>
                </a:pathLst>
              </a:custGeom>
              <a:noFill/>
              <a:ln cap="flat" cmpd="sng" w="2290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48" name="Google Shape;4048;p100"/>
              <p:cNvSpPr/>
              <p:nvPr/>
            </p:nvSpPr>
            <p:spPr>
              <a:xfrm>
                <a:off x="6659094" y="2726436"/>
                <a:ext cx="15875" cy="247650"/>
              </a:xfrm>
              <a:custGeom>
                <a:rect b="b" l="l" r="r" t="t"/>
                <a:pathLst>
                  <a:path extrusionOk="0" h="247650" w="15875">
                    <a:moveTo>
                      <a:pt x="5357" y="0"/>
                    </a:moveTo>
                    <a:lnTo>
                      <a:pt x="1952" y="15311"/>
                    </a:lnTo>
                    <a:lnTo>
                      <a:pt x="404" y="29908"/>
                    </a:lnTo>
                    <a:lnTo>
                      <a:pt x="0" y="44791"/>
                    </a:lnTo>
                    <a:lnTo>
                      <a:pt x="23" y="60960"/>
                    </a:lnTo>
                    <a:lnTo>
                      <a:pt x="154" y="82677"/>
                    </a:lnTo>
                    <a:lnTo>
                      <a:pt x="500" y="104394"/>
                    </a:lnTo>
                    <a:lnTo>
                      <a:pt x="988" y="126111"/>
                    </a:lnTo>
                    <a:lnTo>
                      <a:pt x="1547" y="147828"/>
                    </a:lnTo>
                    <a:lnTo>
                      <a:pt x="1940" y="170818"/>
                    </a:lnTo>
                    <a:lnTo>
                      <a:pt x="1833" y="194595"/>
                    </a:lnTo>
                    <a:lnTo>
                      <a:pt x="2726" y="218229"/>
                    </a:lnTo>
                    <a:lnTo>
                      <a:pt x="6119" y="240792"/>
                    </a:lnTo>
                    <a:lnTo>
                      <a:pt x="8405" y="247650"/>
                    </a:lnTo>
                    <a:lnTo>
                      <a:pt x="13739" y="237744"/>
                    </a:lnTo>
                    <a:lnTo>
                      <a:pt x="15263" y="230886"/>
                    </a:lnTo>
                  </a:path>
                </a:pathLst>
              </a:custGeom>
              <a:noFill/>
              <a:ln cap="flat" cmpd="sng" w="2290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4049" name="Google Shape;4049;p100"/>
              <p:cNvPicPr preferRelativeResize="0"/>
              <p:nvPr/>
            </p:nvPicPr>
            <p:blipFill rotWithShape="1">
              <a:blip r:embed="rId10">
                <a:alphaModFix/>
              </a:blip>
              <a:srcRect b="0" l="0" r="0" t="0"/>
              <a:stretch/>
            </p:blipFill>
            <p:spPr>
              <a:xfrm>
                <a:off x="6668998" y="2614396"/>
                <a:ext cx="128066" cy="8387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4050" name="Google Shape;4050;p100"/>
            <p:cNvGrpSpPr/>
            <p:nvPr/>
          </p:nvGrpSpPr>
          <p:grpSpPr>
            <a:xfrm>
              <a:off x="7082002" y="2747746"/>
              <a:ext cx="117374" cy="152426"/>
              <a:chOff x="7082002" y="2747746"/>
              <a:chExt cx="117374" cy="152426"/>
            </a:xfrm>
          </p:grpSpPr>
          <p:pic>
            <p:nvPicPr>
              <p:cNvPr id="4051" name="Google Shape;4051;p100"/>
              <p:cNvPicPr preferRelativeResize="0"/>
              <p:nvPr/>
            </p:nvPicPr>
            <p:blipFill rotWithShape="1">
              <a:blip r:embed="rId11">
                <a:alphaModFix/>
              </a:blip>
              <a:srcRect b="0" l="0" r="0" t="0"/>
              <a:stretch/>
            </p:blipFill>
            <p:spPr>
              <a:xfrm>
                <a:off x="7082002" y="2747746"/>
                <a:ext cx="115112" cy="11358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052" name="Google Shape;4052;p100"/>
              <p:cNvSpPr/>
              <p:nvPr/>
            </p:nvSpPr>
            <p:spPr>
              <a:xfrm>
                <a:off x="7104126" y="2896362"/>
                <a:ext cx="95250" cy="3810"/>
              </a:xfrm>
              <a:custGeom>
                <a:rect b="b" l="l" r="r" t="t"/>
                <a:pathLst>
                  <a:path extrusionOk="0" h="3810" w="95250">
                    <a:moveTo>
                      <a:pt x="0" y="762"/>
                    </a:moveTo>
                    <a:lnTo>
                      <a:pt x="13346" y="1393"/>
                    </a:lnTo>
                    <a:lnTo>
                      <a:pt x="26193" y="1238"/>
                    </a:lnTo>
                    <a:lnTo>
                      <a:pt x="38897" y="654"/>
                    </a:lnTo>
                    <a:lnTo>
                      <a:pt x="51816" y="0"/>
                    </a:lnTo>
                    <a:lnTo>
                      <a:pt x="61162" y="154"/>
                    </a:lnTo>
                    <a:lnTo>
                      <a:pt x="70008" y="666"/>
                    </a:lnTo>
                    <a:lnTo>
                      <a:pt x="78712" y="1607"/>
                    </a:lnTo>
                    <a:lnTo>
                      <a:pt x="87630" y="3048"/>
                    </a:lnTo>
                    <a:lnTo>
                      <a:pt x="91440" y="3048"/>
                    </a:lnTo>
                    <a:lnTo>
                      <a:pt x="92964" y="3810"/>
                    </a:lnTo>
                    <a:lnTo>
                      <a:pt x="95250" y="3048"/>
                    </a:lnTo>
                  </a:path>
                </a:pathLst>
              </a:custGeom>
              <a:noFill/>
              <a:ln cap="flat" cmpd="sng" w="2290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4053" name="Google Shape;4053;p100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7443190" y="2671546"/>
              <a:ext cx="136448" cy="211886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4054" name="Google Shape;4054;p100"/>
            <p:cNvGrpSpPr/>
            <p:nvPr/>
          </p:nvGrpSpPr>
          <p:grpSpPr>
            <a:xfrm>
              <a:off x="7653051" y="2517813"/>
              <a:ext cx="238245" cy="303111"/>
              <a:chOff x="7653051" y="2517813"/>
              <a:chExt cx="238245" cy="303111"/>
            </a:xfrm>
          </p:grpSpPr>
          <p:sp>
            <p:nvSpPr>
              <p:cNvPr id="4055" name="Google Shape;4055;p100"/>
              <p:cNvSpPr/>
              <p:nvPr/>
            </p:nvSpPr>
            <p:spPr>
              <a:xfrm>
                <a:off x="7665720" y="2676144"/>
                <a:ext cx="5715" cy="144780"/>
              </a:xfrm>
              <a:custGeom>
                <a:rect b="b" l="l" r="r" t="t"/>
                <a:pathLst>
                  <a:path extrusionOk="0" h="144780" w="5715">
                    <a:moveTo>
                      <a:pt x="5333" y="0"/>
                    </a:moveTo>
                    <a:lnTo>
                      <a:pt x="3047" y="50292"/>
                    </a:lnTo>
                    <a:lnTo>
                      <a:pt x="3036" y="64008"/>
                    </a:lnTo>
                    <a:lnTo>
                      <a:pt x="2952" y="77724"/>
                    </a:lnTo>
                    <a:lnTo>
                      <a:pt x="2726" y="91440"/>
                    </a:lnTo>
                    <a:lnTo>
                      <a:pt x="2285" y="105155"/>
                    </a:lnTo>
                    <a:lnTo>
                      <a:pt x="1607" y="114752"/>
                    </a:lnTo>
                    <a:lnTo>
                      <a:pt x="857" y="124205"/>
                    </a:lnTo>
                    <a:lnTo>
                      <a:pt x="250" y="133659"/>
                    </a:lnTo>
                    <a:lnTo>
                      <a:pt x="0" y="143256"/>
                    </a:lnTo>
                    <a:lnTo>
                      <a:pt x="0" y="144018"/>
                    </a:lnTo>
                    <a:lnTo>
                      <a:pt x="0" y="144780"/>
                    </a:lnTo>
                  </a:path>
                </a:pathLst>
              </a:custGeom>
              <a:noFill/>
              <a:ln cap="flat" cmpd="sng" w="2290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56" name="Google Shape;4056;p100"/>
              <p:cNvSpPr/>
              <p:nvPr/>
            </p:nvSpPr>
            <p:spPr>
              <a:xfrm>
                <a:off x="7653051" y="2656308"/>
                <a:ext cx="102870" cy="123189"/>
              </a:xfrm>
              <a:custGeom>
                <a:rect b="b" l="l" r="r" t="t"/>
                <a:pathLst>
                  <a:path extrusionOk="0" h="123189" w="102870">
                    <a:moveTo>
                      <a:pt x="3524" y="38885"/>
                    </a:moveTo>
                    <a:lnTo>
                      <a:pt x="1369" y="28610"/>
                    </a:lnTo>
                    <a:lnTo>
                      <a:pt x="0" y="19550"/>
                    </a:lnTo>
                    <a:lnTo>
                      <a:pt x="1916" y="11775"/>
                    </a:lnTo>
                    <a:lnTo>
                      <a:pt x="9620" y="5357"/>
                    </a:lnTo>
                    <a:lnTo>
                      <a:pt x="19704" y="1952"/>
                    </a:lnTo>
                    <a:lnTo>
                      <a:pt x="30289" y="404"/>
                    </a:lnTo>
                    <a:lnTo>
                      <a:pt x="41017" y="0"/>
                    </a:lnTo>
                    <a:lnTo>
                      <a:pt x="51530" y="23"/>
                    </a:lnTo>
                    <a:lnTo>
                      <a:pt x="84165" y="24848"/>
                    </a:lnTo>
                    <a:lnTo>
                      <a:pt x="81343" y="34980"/>
                    </a:lnTo>
                    <a:lnTo>
                      <a:pt x="49244" y="71461"/>
                    </a:lnTo>
                    <a:lnTo>
                      <a:pt x="23336" y="89177"/>
                    </a:lnTo>
                    <a:lnTo>
                      <a:pt x="19526" y="91463"/>
                    </a:lnTo>
                    <a:lnTo>
                      <a:pt x="15716" y="93749"/>
                    </a:lnTo>
                    <a:lnTo>
                      <a:pt x="20288" y="96035"/>
                    </a:lnTo>
                    <a:lnTo>
                      <a:pt x="25622" y="97559"/>
                    </a:lnTo>
                    <a:lnTo>
                      <a:pt x="30956" y="99083"/>
                    </a:lnTo>
                    <a:lnTo>
                      <a:pt x="69580" y="111406"/>
                    </a:lnTo>
                    <a:lnTo>
                      <a:pt x="82248" y="116812"/>
                    </a:lnTo>
                    <a:lnTo>
                      <a:pt x="88868" y="119657"/>
                    </a:lnTo>
                    <a:lnTo>
                      <a:pt x="94964" y="122705"/>
                    </a:lnTo>
                    <a:lnTo>
                      <a:pt x="98012" y="122705"/>
                    </a:lnTo>
                    <a:lnTo>
                      <a:pt x="102584" y="118133"/>
                    </a:lnTo>
                  </a:path>
                </a:pathLst>
              </a:custGeom>
              <a:noFill/>
              <a:ln cap="flat" cmpd="sng" w="2290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4057" name="Google Shape;4057;p100"/>
              <p:cNvPicPr preferRelativeResize="0"/>
              <p:nvPr/>
            </p:nvPicPr>
            <p:blipFill rotWithShape="1">
              <a:blip r:embed="rId13">
                <a:alphaModFix/>
              </a:blip>
              <a:srcRect b="0" l="0" r="0" t="0"/>
              <a:stretch/>
            </p:blipFill>
            <p:spPr>
              <a:xfrm>
                <a:off x="7766278" y="2517813"/>
                <a:ext cx="125018" cy="9739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4058" name="Google Shape;4058;p100"/>
            <p:cNvGrpSpPr/>
            <p:nvPr/>
          </p:nvGrpSpPr>
          <p:grpSpPr>
            <a:xfrm>
              <a:off x="7889117" y="2996184"/>
              <a:ext cx="346615" cy="181380"/>
              <a:chOff x="7889117" y="2996184"/>
              <a:chExt cx="346615" cy="181380"/>
            </a:xfrm>
          </p:grpSpPr>
          <p:sp>
            <p:nvSpPr>
              <p:cNvPr id="4059" name="Google Shape;4059;p100"/>
              <p:cNvSpPr/>
              <p:nvPr/>
            </p:nvSpPr>
            <p:spPr>
              <a:xfrm>
                <a:off x="7889117" y="2996184"/>
                <a:ext cx="262254" cy="133350"/>
              </a:xfrm>
              <a:custGeom>
                <a:rect b="b" l="l" r="r" t="t"/>
                <a:pathLst>
                  <a:path extrusionOk="0" h="133350" w="262254">
                    <a:moveTo>
                      <a:pt x="8251" y="0"/>
                    </a:moveTo>
                    <a:lnTo>
                      <a:pt x="4167" y="13501"/>
                    </a:lnTo>
                    <a:lnTo>
                      <a:pt x="1297" y="26860"/>
                    </a:lnTo>
                    <a:lnTo>
                      <a:pt x="0" y="40505"/>
                    </a:lnTo>
                    <a:lnTo>
                      <a:pt x="631" y="54864"/>
                    </a:lnTo>
                    <a:lnTo>
                      <a:pt x="12525" y="94618"/>
                    </a:lnTo>
                    <a:lnTo>
                      <a:pt x="53590" y="127825"/>
                    </a:lnTo>
                    <a:lnTo>
                      <a:pt x="94357" y="132587"/>
                    </a:lnTo>
                    <a:lnTo>
                      <a:pt x="117788" y="132730"/>
                    </a:lnTo>
                    <a:lnTo>
                      <a:pt x="141220" y="132016"/>
                    </a:lnTo>
                    <a:lnTo>
                      <a:pt x="188083" y="128015"/>
                    </a:lnTo>
                    <a:lnTo>
                      <a:pt x="233302" y="121265"/>
                    </a:lnTo>
                    <a:lnTo>
                      <a:pt x="248281" y="118109"/>
                    </a:lnTo>
                    <a:lnTo>
                      <a:pt x="253615" y="117347"/>
                    </a:lnTo>
                    <a:lnTo>
                      <a:pt x="258949" y="115823"/>
                    </a:lnTo>
                    <a:lnTo>
                      <a:pt x="261997" y="113537"/>
                    </a:lnTo>
                  </a:path>
                </a:pathLst>
              </a:custGeom>
              <a:noFill/>
              <a:ln cap="flat" cmpd="sng" w="2290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4060" name="Google Shape;4060;p100"/>
              <p:cNvPicPr preferRelativeResize="0"/>
              <p:nvPr/>
            </p:nvPicPr>
            <p:blipFill rotWithShape="1">
              <a:blip r:embed="rId14">
                <a:alphaModFix/>
              </a:blip>
              <a:srcRect b="0" l="0" r="0" t="0"/>
              <a:stretch/>
            </p:blipFill>
            <p:spPr>
              <a:xfrm>
                <a:off x="8153374" y="3063214"/>
                <a:ext cx="82358" cy="11435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4061" name="Google Shape;4061;p100"/>
            <p:cNvPicPr preferRelativeResize="0"/>
            <p:nvPr/>
          </p:nvPicPr>
          <p:blipFill rotWithShape="1">
            <a:blip r:embed="rId15">
              <a:alphaModFix/>
            </a:blip>
            <a:srcRect b="0" l="0" r="0" t="0"/>
            <a:stretch/>
          </p:blipFill>
          <p:spPr>
            <a:xfrm>
              <a:off x="8326372" y="2963392"/>
              <a:ext cx="190526" cy="2131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062" name="Google Shape;4062;p100"/>
            <p:cNvSpPr/>
            <p:nvPr/>
          </p:nvSpPr>
          <p:spPr>
            <a:xfrm>
              <a:off x="4670297" y="3278123"/>
              <a:ext cx="273685" cy="146050"/>
            </a:xfrm>
            <a:custGeom>
              <a:rect b="b" l="l" r="r" t="t"/>
              <a:pathLst>
                <a:path extrusionOk="0" h="146050" w="273685">
                  <a:moveTo>
                    <a:pt x="268224" y="0"/>
                  </a:moveTo>
                  <a:lnTo>
                    <a:pt x="270236" y="15192"/>
                  </a:lnTo>
                  <a:lnTo>
                    <a:pt x="271748" y="30099"/>
                  </a:lnTo>
                  <a:lnTo>
                    <a:pt x="272831" y="45005"/>
                  </a:lnTo>
                  <a:lnTo>
                    <a:pt x="273558" y="60198"/>
                  </a:lnTo>
                  <a:lnTo>
                    <a:pt x="273153" y="71556"/>
                  </a:lnTo>
                  <a:lnTo>
                    <a:pt x="251400" y="109978"/>
                  </a:lnTo>
                  <a:lnTo>
                    <a:pt x="213360" y="125730"/>
                  </a:lnTo>
                  <a:lnTo>
                    <a:pt x="166020" y="136398"/>
                  </a:lnTo>
                  <a:lnTo>
                    <a:pt x="118110" y="142494"/>
                  </a:lnTo>
                  <a:lnTo>
                    <a:pt x="72771" y="145161"/>
                  </a:lnTo>
                  <a:lnTo>
                    <a:pt x="27432" y="145542"/>
                  </a:lnTo>
                  <a:lnTo>
                    <a:pt x="21336" y="145684"/>
                  </a:lnTo>
                  <a:lnTo>
                    <a:pt x="13525" y="145542"/>
                  </a:lnTo>
                  <a:lnTo>
                    <a:pt x="6000" y="144256"/>
                  </a:lnTo>
                  <a:lnTo>
                    <a:pt x="762" y="140970"/>
                  </a:lnTo>
                  <a:lnTo>
                    <a:pt x="0" y="140970"/>
                  </a:lnTo>
                  <a:lnTo>
                    <a:pt x="6096" y="140208"/>
                  </a:lnTo>
                  <a:lnTo>
                    <a:pt x="6858" y="140208"/>
                  </a:lnTo>
                </a:path>
              </a:pathLst>
            </a:custGeom>
            <a:noFill/>
            <a:ln cap="flat" cmpd="sng" w="22900">
              <a:solidFill>
                <a:srgbClr val="8000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063" name="Google Shape;4063;p100"/>
            <p:cNvGrpSpPr/>
            <p:nvPr/>
          </p:nvGrpSpPr>
          <p:grpSpPr>
            <a:xfrm>
              <a:off x="4165187" y="3391661"/>
              <a:ext cx="289560" cy="268604"/>
              <a:chOff x="4165187" y="3391661"/>
              <a:chExt cx="289560" cy="268604"/>
            </a:xfrm>
          </p:grpSpPr>
          <p:sp>
            <p:nvSpPr>
              <p:cNvPr id="4064" name="Google Shape;4064;p100"/>
              <p:cNvSpPr/>
              <p:nvPr/>
            </p:nvSpPr>
            <p:spPr>
              <a:xfrm>
                <a:off x="4165187" y="3391661"/>
                <a:ext cx="289560" cy="268604"/>
              </a:xfrm>
              <a:custGeom>
                <a:rect b="b" l="l" r="r" t="t"/>
                <a:pathLst>
                  <a:path extrusionOk="0" h="268604" w="289560">
                    <a:moveTo>
                      <a:pt x="185070" y="25908"/>
                    </a:moveTo>
                    <a:lnTo>
                      <a:pt x="167639" y="16287"/>
                    </a:lnTo>
                    <a:lnTo>
                      <a:pt x="150209" y="8382"/>
                    </a:lnTo>
                    <a:lnTo>
                      <a:pt x="131921" y="2762"/>
                    </a:lnTo>
                    <a:lnTo>
                      <a:pt x="111918" y="0"/>
                    </a:lnTo>
                    <a:lnTo>
                      <a:pt x="94857" y="250"/>
                    </a:lnTo>
                    <a:lnTo>
                      <a:pt x="48672" y="16002"/>
                    </a:lnTo>
                    <a:lnTo>
                      <a:pt x="19335" y="46863"/>
                    </a:lnTo>
                    <a:lnTo>
                      <a:pt x="3714" y="86868"/>
                    </a:lnTo>
                    <a:lnTo>
                      <a:pt x="0" y="114240"/>
                    </a:lnTo>
                    <a:lnTo>
                      <a:pt x="1428" y="141255"/>
                    </a:lnTo>
                    <a:lnTo>
                      <a:pt x="19716" y="192786"/>
                    </a:lnTo>
                    <a:lnTo>
                      <a:pt x="55340" y="234696"/>
                    </a:lnTo>
                    <a:lnTo>
                      <a:pt x="103536" y="260604"/>
                    </a:lnTo>
                    <a:lnTo>
                      <a:pt x="154495" y="268414"/>
                    </a:lnTo>
                    <a:lnTo>
                      <a:pt x="180367" y="266176"/>
                    </a:lnTo>
                    <a:lnTo>
                      <a:pt x="225897" y="247102"/>
                    </a:lnTo>
                    <a:lnTo>
                      <a:pt x="261354" y="212574"/>
                    </a:lnTo>
                    <a:lnTo>
                      <a:pt x="282880" y="170664"/>
                    </a:lnTo>
                    <a:lnTo>
                      <a:pt x="289333" y="123658"/>
                    </a:lnTo>
                    <a:lnTo>
                      <a:pt x="286416" y="100584"/>
                    </a:lnTo>
                    <a:lnTo>
                      <a:pt x="257460" y="44958"/>
                    </a:lnTo>
                    <a:lnTo>
                      <a:pt x="205644" y="9906"/>
                    </a:lnTo>
                    <a:lnTo>
                      <a:pt x="151161" y="7524"/>
                    </a:lnTo>
                    <a:lnTo>
                      <a:pt x="98964" y="25146"/>
                    </a:lnTo>
                  </a:path>
                </a:pathLst>
              </a:custGeom>
              <a:noFill/>
              <a:ln cap="flat" cmpd="sng" w="2290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4065" name="Google Shape;4065;p100"/>
              <p:cNvPicPr preferRelativeResize="0"/>
              <p:nvPr/>
            </p:nvPicPr>
            <p:blipFill rotWithShape="1">
              <a:blip r:embed="rId16">
                <a:alphaModFix/>
              </a:blip>
              <a:srcRect b="0" l="0" r="0" t="0"/>
              <a:stretch/>
            </p:blipFill>
            <p:spPr>
              <a:xfrm>
                <a:off x="4274794" y="3487648"/>
                <a:ext cx="135686" cy="11663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4066" name="Google Shape;4066;p100"/>
            <p:cNvPicPr preferRelativeResize="0"/>
            <p:nvPr/>
          </p:nvPicPr>
          <p:blipFill rotWithShape="1">
            <a:blip r:embed="rId17">
              <a:alphaModFix/>
            </a:blip>
            <a:srcRect b="0" l="0" r="0" t="0"/>
            <a:stretch/>
          </p:blipFill>
          <p:spPr>
            <a:xfrm>
              <a:off x="4444720" y="4308322"/>
              <a:ext cx="264464" cy="164642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4067" name="Google Shape;4067;p100"/>
            <p:cNvGrpSpPr/>
            <p:nvPr/>
          </p:nvGrpSpPr>
          <p:grpSpPr>
            <a:xfrm>
              <a:off x="5578576" y="4105785"/>
              <a:ext cx="157784" cy="294789"/>
              <a:chOff x="5578576" y="4105785"/>
              <a:chExt cx="157784" cy="294789"/>
            </a:xfrm>
          </p:grpSpPr>
          <p:pic>
            <p:nvPicPr>
              <p:cNvPr id="4068" name="Google Shape;4068;p100"/>
              <p:cNvPicPr preferRelativeResize="0"/>
              <p:nvPr/>
            </p:nvPicPr>
            <p:blipFill rotWithShape="1">
              <a:blip r:embed="rId18">
                <a:alphaModFix/>
              </a:blip>
              <a:srcRect b="0" l="0" r="0" t="0"/>
              <a:stretch/>
            </p:blipFill>
            <p:spPr>
              <a:xfrm>
                <a:off x="5625058" y="4105785"/>
                <a:ext cx="111302" cy="10048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069" name="Google Shape;4069;p100"/>
              <p:cNvPicPr preferRelativeResize="0"/>
              <p:nvPr/>
            </p:nvPicPr>
            <p:blipFill rotWithShape="1">
              <a:blip r:embed="rId19">
                <a:alphaModFix/>
              </a:blip>
              <a:srcRect b="0" l="0" r="0" t="0"/>
              <a:stretch/>
            </p:blipFill>
            <p:spPr>
              <a:xfrm>
                <a:off x="5578576" y="4229836"/>
                <a:ext cx="109778" cy="170738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4070" name="Google Shape;4070;p100"/>
            <p:cNvGrpSpPr/>
            <p:nvPr/>
          </p:nvGrpSpPr>
          <p:grpSpPr>
            <a:xfrm>
              <a:off x="5782792" y="4057624"/>
              <a:ext cx="189788" cy="307136"/>
              <a:chOff x="5782792" y="4057624"/>
              <a:chExt cx="189788" cy="307136"/>
            </a:xfrm>
          </p:grpSpPr>
          <p:pic>
            <p:nvPicPr>
              <p:cNvPr id="4071" name="Google Shape;4071;p100"/>
              <p:cNvPicPr preferRelativeResize="0"/>
              <p:nvPr/>
            </p:nvPicPr>
            <p:blipFill rotWithShape="1">
              <a:blip r:embed="rId20">
                <a:alphaModFix/>
              </a:blip>
              <a:srcRect b="0" l="0" r="0" t="0"/>
              <a:stretch/>
            </p:blipFill>
            <p:spPr>
              <a:xfrm>
                <a:off x="5782792" y="4179544"/>
                <a:ext cx="95562" cy="18521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072" name="Google Shape;4072;p100"/>
              <p:cNvPicPr preferRelativeResize="0"/>
              <p:nvPr/>
            </p:nvPicPr>
            <p:blipFill rotWithShape="1">
              <a:blip r:embed="rId21">
                <a:alphaModFix/>
              </a:blip>
              <a:srcRect b="0" l="0" r="0" t="0"/>
              <a:stretch/>
            </p:blipFill>
            <p:spPr>
              <a:xfrm>
                <a:off x="5862802" y="4057624"/>
                <a:ext cx="109778" cy="10063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4073" name="Google Shape;4073;p100"/>
            <p:cNvGrpSpPr/>
            <p:nvPr/>
          </p:nvGrpSpPr>
          <p:grpSpPr>
            <a:xfrm>
              <a:off x="6172936" y="4201642"/>
              <a:ext cx="143281" cy="145568"/>
              <a:chOff x="6172936" y="4201642"/>
              <a:chExt cx="143281" cy="145568"/>
            </a:xfrm>
          </p:grpSpPr>
          <p:pic>
            <p:nvPicPr>
              <p:cNvPr id="4074" name="Google Shape;4074;p100"/>
              <p:cNvPicPr preferRelativeResize="0"/>
              <p:nvPr/>
            </p:nvPicPr>
            <p:blipFill rotWithShape="1">
              <a:blip r:embed="rId22">
                <a:alphaModFix/>
              </a:blip>
              <a:srcRect b="0" l="0" r="0" t="0"/>
              <a:stretch/>
            </p:blipFill>
            <p:spPr>
              <a:xfrm>
                <a:off x="6172936" y="4201642"/>
                <a:ext cx="118922" cy="10292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075" name="Google Shape;4075;p100"/>
              <p:cNvSpPr/>
              <p:nvPr/>
            </p:nvSpPr>
            <p:spPr>
              <a:xfrm>
                <a:off x="6190488" y="4343400"/>
                <a:ext cx="125729" cy="3810"/>
              </a:xfrm>
              <a:custGeom>
                <a:rect b="b" l="l" r="r" t="t"/>
                <a:pathLst>
                  <a:path extrusionOk="0" h="3810" w="125729">
                    <a:moveTo>
                      <a:pt x="0" y="0"/>
                    </a:moveTo>
                    <a:lnTo>
                      <a:pt x="14299" y="2297"/>
                    </a:lnTo>
                    <a:lnTo>
                      <a:pt x="28670" y="3524"/>
                    </a:lnTo>
                    <a:lnTo>
                      <a:pt x="43183" y="3750"/>
                    </a:lnTo>
                    <a:lnTo>
                      <a:pt x="57912" y="3047"/>
                    </a:lnTo>
                    <a:lnTo>
                      <a:pt x="72199" y="2250"/>
                    </a:lnTo>
                    <a:lnTo>
                      <a:pt x="86487" y="1238"/>
                    </a:lnTo>
                    <a:lnTo>
                      <a:pt x="100774" y="369"/>
                    </a:lnTo>
                    <a:lnTo>
                      <a:pt x="115062" y="0"/>
                    </a:lnTo>
                    <a:lnTo>
                      <a:pt x="120396" y="0"/>
                    </a:lnTo>
                    <a:lnTo>
                      <a:pt x="121920" y="0"/>
                    </a:lnTo>
                    <a:lnTo>
                      <a:pt x="125730" y="0"/>
                    </a:lnTo>
                  </a:path>
                </a:pathLst>
              </a:custGeom>
              <a:noFill/>
              <a:ln cap="flat" cmpd="sng" w="2290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4076" name="Google Shape;4076;p100"/>
            <p:cNvPicPr preferRelativeResize="0"/>
            <p:nvPr/>
          </p:nvPicPr>
          <p:blipFill rotWithShape="1">
            <a:blip r:embed="rId23">
              <a:alphaModFix/>
            </a:blip>
            <a:srcRect b="0" l="0" r="0" t="0"/>
            <a:stretch/>
          </p:blipFill>
          <p:spPr>
            <a:xfrm>
              <a:off x="6505168" y="4171543"/>
              <a:ext cx="138734" cy="19474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077" name="Google Shape;4077;p100"/>
            <p:cNvPicPr preferRelativeResize="0"/>
            <p:nvPr/>
          </p:nvPicPr>
          <p:blipFill rotWithShape="1">
            <a:blip r:embed="rId24">
              <a:alphaModFix/>
            </a:blip>
            <a:srcRect b="0" l="0" r="0" t="0"/>
            <a:stretch/>
          </p:blipFill>
          <p:spPr>
            <a:xfrm>
              <a:off x="6709050" y="4150338"/>
              <a:ext cx="118494" cy="16946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078" name="Google Shape;4078;p100"/>
            <p:cNvPicPr preferRelativeResize="0"/>
            <p:nvPr/>
          </p:nvPicPr>
          <p:blipFill rotWithShape="1">
            <a:blip r:embed="rId25">
              <a:alphaModFix/>
            </a:blip>
            <a:srcRect b="0" l="0" r="0" t="0"/>
            <a:stretch/>
          </p:blipFill>
          <p:spPr>
            <a:xfrm>
              <a:off x="6837400" y="3993616"/>
              <a:ext cx="134924" cy="10292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4079" name="Google Shape;4079;p100"/>
            <p:cNvGrpSpPr/>
            <p:nvPr/>
          </p:nvGrpSpPr>
          <p:grpSpPr>
            <a:xfrm>
              <a:off x="5500116" y="4579619"/>
              <a:ext cx="1616837" cy="1030604"/>
              <a:chOff x="5500116" y="4579619"/>
              <a:chExt cx="1616837" cy="1030604"/>
            </a:xfrm>
          </p:grpSpPr>
          <p:sp>
            <p:nvSpPr>
              <p:cNvPr id="4080" name="Google Shape;4080;p100"/>
              <p:cNvSpPr/>
              <p:nvPr/>
            </p:nvSpPr>
            <p:spPr>
              <a:xfrm>
                <a:off x="5500116" y="4742687"/>
                <a:ext cx="45085" cy="830579"/>
              </a:xfrm>
              <a:custGeom>
                <a:rect b="b" l="l" r="r" t="t"/>
                <a:pathLst>
                  <a:path extrusionOk="0" h="830579" w="45085">
                    <a:moveTo>
                      <a:pt x="9144" y="16763"/>
                    </a:moveTo>
                    <a:lnTo>
                      <a:pt x="6096" y="11429"/>
                    </a:lnTo>
                    <a:lnTo>
                      <a:pt x="2286" y="4571"/>
                    </a:lnTo>
                    <a:lnTo>
                      <a:pt x="0" y="0"/>
                    </a:lnTo>
                    <a:lnTo>
                      <a:pt x="369" y="14858"/>
                    </a:lnTo>
                    <a:lnTo>
                      <a:pt x="1238" y="29717"/>
                    </a:lnTo>
                    <a:lnTo>
                      <a:pt x="2250" y="44576"/>
                    </a:lnTo>
                    <a:lnTo>
                      <a:pt x="3048" y="59435"/>
                    </a:lnTo>
                    <a:lnTo>
                      <a:pt x="5762" y="97726"/>
                    </a:lnTo>
                    <a:lnTo>
                      <a:pt x="8191" y="136016"/>
                    </a:lnTo>
                    <a:lnTo>
                      <a:pt x="10334" y="174307"/>
                    </a:lnTo>
                    <a:lnTo>
                      <a:pt x="12192" y="212597"/>
                    </a:lnTo>
                    <a:lnTo>
                      <a:pt x="13870" y="257174"/>
                    </a:lnTo>
                    <a:lnTo>
                      <a:pt x="15335" y="301751"/>
                    </a:lnTo>
                    <a:lnTo>
                      <a:pt x="16371" y="346328"/>
                    </a:lnTo>
                    <a:lnTo>
                      <a:pt x="16764" y="390905"/>
                    </a:lnTo>
                    <a:lnTo>
                      <a:pt x="17371" y="434351"/>
                    </a:lnTo>
                    <a:lnTo>
                      <a:pt x="18192" y="477869"/>
                    </a:lnTo>
                    <a:lnTo>
                      <a:pt x="19442" y="521529"/>
                    </a:lnTo>
                    <a:lnTo>
                      <a:pt x="21336" y="565403"/>
                    </a:lnTo>
                    <a:lnTo>
                      <a:pt x="24038" y="609409"/>
                    </a:lnTo>
                    <a:lnTo>
                      <a:pt x="27527" y="653414"/>
                    </a:lnTo>
                    <a:lnTo>
                      <a:pt x="31730" y="697420"/>
                    </a:lnTo>
                    <a:lnTo>
                      <a:pt x="36576" y="741425"/>
                    </a:lnTo>
                    <a:lnTo>
                      <a:pt x="38290" y="760285"/>
                    </a:lnTo>
                    <a:lnTo>
                      <a:pt x="40005" y="779144"/>
                    </a:lnTo>
                    <a:lnTo>
                      <a:pt x="41719" y="798004"/>
                    </a:lnTo>
                    <a:lnTo>
                      <a:pt x="43434" y="816863"/>
                    </a:lnTo>
                    <a:lnTo>
                      <a:pt x="44196" y="824483"/>
                    </a:lnTo>
                    <a:lnTo>
                      <a:pt x="44958" y="826007"/>
                    </a:lnTo>
                    <a:lnTo>
                      <a:pt x="44958" y="830579"/>
                    </a:lnTo>
                    <a:lnTo>
                      <a:pt x="42100" y="821888"/>
                    </a:lnTo>
                    <a:lnTo>
                      <a:pt x="39243" y="813053"/>
                    </a:lnTo>
                    <a:lnTo>
                      <a:pt x="36385" y="804219"/>
                    </a:lnTo>
                    <a:lnTo>
                      <a:pt x="33528" y="795527"/>
                    </a:lnTo>
                  </a:path>
                </a:pathLst>
              </a:custGeom>
              <a:noFill/>
              <a:ln cap="flat" cmpd="sng" w="2290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81" name="Google Shape;4081;p100"/>
              <p:cNvSpPr/>
              <p:nvPr/>
            </p:nvSpPr>
            <p:spPr>
              <a:xfrm>
                <a:off x="5512308" y="4579619"/>
                <a:ext cx="1604645" cy="1030604"/>
              </a:xfrm>
              <a:custGeom>
                <a:rect b="b" l="l" r="r" t="t"/>
                <a:pathLst>
                  <a:path extrusionOk="0" h="1030604" w="1604645">
                    <a:moveTo>
                      <a:pt x="19812" y="139445"/>
                    </a:moveTo>
                    <a:lnTo>
                      <a:pt x="14918" y="134659"/>
                    </a:lnTo>
                    <a:lnTo>
                      <a:pt x="10382" y="130301"/>
                    </a:lnTo>
                    <a:lnTo>
                      <a:pt x="5988" y="125944"/>
                    </a:lnTo>
                    <a:lnTo>
                      <a:pt x="1524" y="121157"/>
                    </a:lnTo>
                    <a:lnTo>
                      <a:pt x="762" y="120395"/>
                    </a:lnTo>
                    <a:lnTo>
                      <a:pt x="0" y="119633"/>
                    </a:lnTo>
                    <a:lnTo>
                      <a:pt x="8441" y="119372"/>
                    </a:lnTo>
                    <a:lnTo>
                      <a:pt x="16668" y="118681"/>
                    </a:lnTo>
                    <a:lnTo>
                      <a:pt x="24753" y="117705"/>
                    </a:lnTo>
                    <a:lnTo>
                      <a:pt x="32766" y="116585"/>
                    </a:lnTo>
                    <a:lnTo>
                      <a:pt x="70949" y="111347"/>
                    </a:lnTo>
                    <a:lnTo>
                      <a:pt x="109061" y="106108"/>
                    </a:lnTo>
                    <a:lnTo>
                      <a:pt x="147316" y="101155"/>
                    </a:lnTo>
                    <a:lnTo>
                      <a:pt x="185928" y="96773"/>
                    </a:lnTo>
                    <a:lnTo>
                      <a:pt x="229492" y="92999"/>
                    </a:lnTo>
                    <a:lnTo>
                      <a:pt x="273272" y="89439"/>
                    </a:lnTo>
                    <a:lnTo>
                      <a:pt x="317194" y="85736"/>
                    </a:lnTo>
                    <a:lnTo>
                      <a:pt x="361188" y="81533"/>
                    </a:lnTo>
                    <a:lnTo>
                      <a:pt x="407365" y="77004"/>
                    </a:lnTo>
                    <a:lnTo>
                      <a:pt x="453542" y="71816"/>
                    </a:lnTo>
                    <a:lnTo>
                      <a:pt x="499719" y="66226"/>
                    </a:lnTo>
                    <a:lnTo>
                      <a:pt x="545896" y="60490"/>
                    </a:lnTo>
                    <a:lnTo>
                      <a:pt x="592074" y="54863"/>
                    </a:lnTo>
                    <a:lnTo>
                      <a:pt x="639477" y="49329"/>
                    </a:lnTo>
                    <a:lnTo>
                      <a:pt x="686835" y="44160"/>
                    </a:lnTo>
                    <a:lnTo>
                      <a:pt x="734176" y="39366"/>
                    </a:lnTo>
                    <a:lnTo>
                      <a:pt x="781526" y="34956"/>
                    </a:lnTo>
                    <a:lnTo>
                      <a:pt x="828911" y="30939"/>
                    </a:lnTo>
                    <a:lnTo>
                      <a:pt x="876359" y="27324"/>
                    </a:lnTo>
                    <a:lnTo>
                      <a:pt x="923896" y="24120"/>
                    </a:lnTo>
                    <a:lnTo>
                      <a:pt x="971550" y="21335"/>
                    </a:lnTo>
                    <a:lnTo>
                      <a:pt x="1027557" y="18752"/>
                    </a:lnTo>
                    <a:lnTo>
                      <a:pt x="1083564" y="16668"/>
                    </a:lnTo>
                    <a:lnTo>
                      <a:pt x="1139570" y="15013"/>
                    </a:lnTo>
                    <a:lnTo>
                      <a:pt x="1195578" y="13715"/>
                    </a:lnTo>
                    <a:lnTo>
                      <a:pt x="1242441" y="13120"/>
                    </a:lnTo>
                    <a:lnTo>
                      <a:pt x="1289304" y="12382"/>
                    </a:lnTo>
                    <a:lnTo>
                      <a:pt x="1336167" y="11358"/>
                    </a:lnTo>
                    <a:lnTo>
                      <a:pt x="1383030" y="9905"/>
                    </a:lnTo>
                    <a:lnTo>
                      <a:pt x="1454658" y="6286"/>
                    </a:lnTo>
                    <a:lnTo>
                      <a:pt x="1490400" y="3905"/>
                    </a:lnTo>
                    <a:lnTo>
                      <a:pt x="1526286" y="1523"/>
                    </a:lnTo>
                    <a:lnTo>
                      <a:pt x="1543883" y="964"/>
                    </a:lnTo>
                    <a:lnTo>
                      <a:pt x="1561338" y="476"/>
                    </a:lnTo>
                    <a:lnTo>
                      <a:pt x="1578792" y="130"/>
                    </a:lnTo>
                    <a:lnTo>
                      <a:pt x="1596390" y="0"/>
                    </a:lnTo>
                    <a:lnTo>
                      <a:pt x="1603248" y="0"/>
                    </a:lnTo>
                    <a:lnTo>
                      <a:pt x="1604010" y="0"/>
                    </a:lnTo>
                    <a:lnTo>
                      <a:pt x="1604010" y="6857"/>
                    </a:lnTo>
                    <a:lnTo>
                      <a:pt x="1604438" y="15418"/>
                    </a:lnTo>
                    <a:lnTo>
                      <a:pt x="1604581" y="23907"/>
                    </a:lnTo>
                    <a:lnTo>
                      <a:pt x="1604438" y="32254"/>
                    </a:lnTo>
                    <a:lnTo>
                      <a:pt x="1604010" y="40385"/>
                    </a:lnTo>
                    <a:lnTo>
                      <a:pt x="1603069" y="61983"/>
                    </a:lnTo>
                    <a:lnTo>
                      <a:pt x="1601628" y="83438"/>
                    </a:lnTo>
                    <a:lnTo>
                      <a:pt x="1600045" y="104894"/>
                    </a:lnTo>
                    <a:lnTo>
                      <a:pt x="1598676" y="126491"/>
                    </a:lnTo>
                    <a:lnTo>
                      <a:pt x="1596390" y="175545"/>
                    </a:lnTo>
                    <a:lnTo>
                      <a:pt x="1594104" y="224027"/>
                    </a:lnTo>
                    <a:lnTo>
                      <a:pt x="1592639" y="251912"/>
                    </a:lnTo>
                    <a:lnTo>
                      <a:pt x="1591532" y="279653"/>
                    </a:lnTo>
                    <a:lnTo>
                      <a:pt x="1590567" y="307395"/>
                    </a:lnTo>
                    <a:lnTo>
                      <a:pt x="1589532" y="335279"/>
                    </a:lnTo>
                    <a:lnTo>
                      <a:pt x="1588293" y="366831"/>
                    </a:lnTo>
                    <a:lnTo>
                      <a:pt x="1587055" y="398525"/>
                    </a:lnTo>
                    <a:lnTo>
                      <a:pt x="1586103" y="430220"/>
                    </a:lnTo>
                    <a:lnTo>
                      <a:pt x="1585722" y="461771"/>
                    </a:lnTo>
                    <a:lnTo>
                      <a:pt x="1585852" y="501776"/>
                    </a:lnTo>
                    <a:lnTo>
                      <a:pt x="1586198" y="541781"/>
                    </a:lnTo>
                    <a:lnTo>
                      <a:pt x="1586686" y="581786"/>
                    </a:lnTo>
                    <a:lnTo>
                      <a:pt x="1587246" y="621791"/>
                    </a:lnTo>
                    <a:lnTo>
                      <a:pt x="1587198" y="649676"/>
                    </a:lnTo>
                    <a:lnTo>
                      <a:pt x="1586865" y="677417"/>
                    </a:lnTo>
                    <a:lnTo>
                      <a:pt x="1585960" y="705159"/>
                    </a:lnTo>
                    <a:lnTo>
                      <a:pt x="1584198" y="733043"/>
                    </a:lnTo>
                    <a:lnTo>
                      <a:pt x="1581209" y="772608"/>
                    </a:lnTo>
                    <a:lnTo>
                      <a:pt x="1578578" y="812387"/>
                    </a:lnTo>
                    <a:lnTo>
                      <a:pt x="1577232" y="852308"/>
                    </a:lnTo>
                    <a:lnTo>
                      <a:pt x="1578102" y="892301"/>
                    </a:lnTo>
                    <a:lnTo>
                      <a:pt x="1579768" y="907160"/>
                    </a:lnTo>
                    <a:lnTo>
                      <a:pt x="1582293" y="922019"/>
                    </a:lnTo>
                    <a:lnTo>
                      <a:pt x="1585388" y="936878"/>
                    </a:lnTo>
                    <a:lnTo>
                      <a:pt x="1588770" y="951737"/>
                    </a:lnTo>
                    <a:lnTo>
                      <a:pt x="1590579" y="960441"/>
                    </a:lnTo>
                    <a:lnTo>
                      <a:pt x="1592389" y="969359"/>
                    </a:lnTo>
                    <a:lnTo>
                      <a:pt x="1593913" y="978419"/>
                    </a:lnTo>
                    <a:lnTo>
                      <a:pt x="1594866" y="987551"/>
                    </a:lnTo>
                    <a:lnTo>
                      <a:pt x="1595628" y="995171"/>
                    </a:lnTo>
                    <a:lnTo>
                      <a:pt x="1594866" y="1002791"/>
                    </a:lnTo>
                    <a:lnTo>
                      <a:pt x="1594866" y="1010411"/>
                    </a:lnTo>
                    <a:lnTo>
                      <a:pt x="1588008" y="1010411"/>
                    </a:lnTo>
                    <a:lnTo>
                      <a:pt x="1581912" y="1009649"/>
                    </a:lnTo>
                    <a:lnTo>
                      <a:pt x="1575054" y="1008125"/>
                    </a:lnTo>
                    <a:lnTo>
                      <a:pt x="1566933" y="1006554"/>
                    </a:lnTo>
                    <a:lnTo>
                      <a:pt x="1525023" y="1002101"/>
                    </a:lnTo>
                    <a:lnTo>
                      <a:pt x="1472946" y="999743"/>
                    </a:lnTo>
                    <a:lnTo>
                      <a:pt x="1433322" y="998696"/>
                    </a:lnTo>
                    <a:lnTo>
                      <a:pt x="1393698" y="998219"/>
                    </a:lnTo>
                    <a:lnTo>
                      <a:pt x="1369242" y="998362"/>
                    </a:lnTo>
                    <a:lnTo>
                      <a:pt x="1344930" y="998791"/>
                    </a:lnTo>
                    <a:lnTo>
                      <a:pt x="1320617" y="999505"/>
                    </a:lnTo>
                    <a:lnTo>
                      <a:pt x="1296162" y="1000505"/>
                    </a:lnTo>
                    <a:lnTo>
                      <a:pt x="1246000" y="1002077"/>
                    </a:lnTo>
                    <a:lnTo>
                      <a:pt x="1196054" y="1003363"/>
                    </a:lnTo>
                    <a:lnTo>
                      <a:pt x="1146250" y="1004363"/>
                    </a:lnTo>
                    <a:lnTo>
                      <a:pt x="1096518" y="1005077"/>
                    </a:lnTo>
                    <a:lnTo>
                      <a:pt x="1063942" y="1005792"/>
                    </a:lnTo>
                    <a:lnTo>
                      <a:pt x="998791" y="1008078"/>
                    </a:lnTo>
                    <a:lnTo>
                      <a:pt x="931795" y="1011471"/>
                    </a:lnTo>
                    <a:lnTo>
                      <a:pt x="897159" y="1013364"/>
                    </a:lnTo>
                    <a:lnTo>
                      <a:pt x="862381" y="1015114"/>
                    </a:lnTo>
                    <a:lnTo>
                      <a:pt x="794385" y="1016948"/>
                    </a:lnTo>
                    <a:lnTo>
                      <a:pt x="728091" y="1017258"/>
                    </a:lnTo>
                    <a:lnTo>
                      <a:pt x="694944" y="1017269"/>
                    </a:lnTo>
                    <a:lnTo>
                      <a:pt x="656212" y="1017174"/>
                    </a:lnTo>
                    <a:lnTo>
                      <a:pt x="617696" y="1017079"/>
                    </a:lnTo>
                    <a:lnTo>
                      <a:pt x="579322" y="1017269"/>
                    </a:lnTo>
                    <a:lnTo>
                      <a:pt x="541020" y="1018031"/>
                    </a:lnTo>
                    <a:lnTo>
                      <a:pt x="481584" y="1021651"/>
                    </a:lnTo>
                    <a:lnTo>
                      <a:pt x="422148" y="1026413"/>
                    </a:lnTo>
                    <a:lnTo>
                      <a:pt x="397121" y="1028295"/>
                    </a:lnTo>
                    <a:lnTo>
                      <a:pt x="372237" y="1029461"/>
                    </a:lnTo>
                    <a:lnTo>
                      <a:pt x="347352" y="1030057"/>
                    </a:lnTo>
                    <a:lnTo>
                      <a:pt x="322326" y="1030223"/>
                    </a:lnTo>
                    <a:lnTo>
                      <a:pt x="300156" y="1030057"/>
                    </a:lnTo>
                    <a:lnTo>
                      <a:pt x="278130" y="1029461"/>
                    </a:lnTo>
                    <a:lnTo>
                      <a:pt x="256103" y="1028295"/>
                    </a:lnTo>
                    <a:lnTo>
                      <a:pt x="233934" y="1026413"/>
                    </a:lnTo>
                    <a:lnTo>
                      <a:pt x="219765" y="1025282"/>
                    </a:lnTo>
                    <a:lnTo>
                      <a:pt x="205740" y="1024223"/>
                    </a:lnTo>
                    <a:lnTo>
                      <a:pt x="191714" y="1023306"/>
                    </a:lnTo>
                    <a:lnTo>
                      <a:pt x="177546" y="1022604"/>
                    </a:lnTo>
                    <a:lnTo>
                      <a:pt x="156519" y="1022627"/>
                    </a:lnTo>
                    <a:lnTo>
                      <a:pt x="135636" y="1022794"/>
                    </a:lnTo>
                    <a:lnTo>
                      <a:pt x="114752" y="1023246"/>
                    </a:lnTo>
                    <a:lnTo>
                      <a:pt x="93726" y="1024127"/>
                    </a:lnTo>
                    <a:lnTo>
                      <a:pt x="82057" y="1024497"/>
                    </a:lnTo>
                    <a:lnTo>
                      <a:pt x="70104" y="1024794"/>
                    </a:lnTo>
                    <a:lnTo>
                      <a:pt x="58150" y="1025521"/>
                    </a:lnTo>
                    <a:lnTo>
                      <a:pt x="46482" y="1027176"/>
                    </a:lnTo>
                    <a:lnTo>
                      <a:pt x="45720" y="1027176"/>
                    </a:lnTo>
                    <a:lnTo>
                      <a:pt x="40386" y="1028699"/>
                    </a:lnTo>
                    <a:lnTo>
                      <a:pt x="36576" y="1025651"/>
                    </a:lnTo>
                    <a:lnTo>
                      <a:pt x="31242" y="1018032"/>
                    </a:lnTo>
                    <a:lnTo>
                      <a:pt x="28956" y="1014983"/>
                    </a:lnTo>
                  </a:path>
                </a:pathLst>
              </a:custGeom>
              <a:noFill/>
              <a:ln cap="flat" cmpd="sng" w="2290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82" name="Google Shape;4082;p100"/>
              <p:cNvSpPr/>
              <p:nvPr/>
            </p:nvSpPr>
            <p:spPr>
              <a:xfrm>
                <a:off x="6528816" y="5165597"/>
                <a:ext cx="243840" cy="47625"/>
              </a:xfrm>
              <a:custGeom>
                <a:rect b="b" l="l" r="r" t="t"/>
                <a:pathLst>
                  <a:path extrusionOk="0" h="47625" w="243840">
                    <a:moveTo>
                      <a:pt x="12953" y="43433"/>
                    </a:moveTo>
                    <a:lnTo>
                      <a:pt x="4571" y="45719"/>
                    </a:lnTo>
                    <a:lnTo>
                      <a:pt x="3047" y="44195"/>
                    </a:lnTo>
                    <a:lnTo>
                      <a:pt x="0" y="47243"/>
                    </a:lnTo>
                    <a:lnTo>
                      <a:pt x="40385" y="45719"/>
                    </a:lnTo>
                    <a:lnTo>
                      <a:pt x="87915" y="37433"/>
                    </a:lnTo>
                    <a:lnTo>
                      <a:pt x="134873" y="27431"/>
                    </a:lnTo>
                    <a:lnTo>
                      <a:pt x="158293" y="21824"/>
                    </a:lnTo>
                    <a:lnTo>
                      <a:pt x="181641" y="16287"/>
                    </a:lnTo>
                    <a:lnTo>
                      <a:pt x="204847" y="10608"/>
                    </a:lnTo>
                    <a:lnTo>
                      <a:pt x="227837" y="4571"/>
                    </a:lnTo>
                    <a:lnTo>
                      <a:pt x="231647" y="3809"/>
                    </a:lnTo>
                    <a:lnTo>
                      <a:pt x="240029" y="3047"/>
                    </a:lnTo>
                    <a:lnTo>
                      <a:pt x="243839" y="1523"/>
                    </a:lnTo>
                    <a:lnTo>
                      <a:pt x="243839" y="761"/>
                    </a:lnTo>
                    <a:lnTo>
                      <a:pt x="238505" y="761"/>
                    </a:lnTo>
                    <a:lnTo>
                      <a:pt x="233933" y="761"/>
                    </a:lnTo>
                    <a:lnTo>
                      <a:pt x="228599" y="0"/>
                    </a:lnTo>
                  </a:path>
                </a:pathLst>
              </a:custGeom>
              <a:noFill/>
              <a:ln cap="flat" cmpd="sng" w="2290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4083" name="Google Shape;4083;p100"/>
              <p:cNvPicPr preferRelativeResize="0"/>
              <p:nvPr/>
            </p:nvPicPr>
            <p:blipFill rotWithShape="1">
              <a:blip r:embed="rId26">
                <a:alphaModFix/>
              </a:blip>
              <a:srcRect b="0" l="0" r="0" t="0"/>
              <a:stretch/>
            </p:blipFill>
            <p:spPr>
              <a:xfrm>
                <a:off x="6562318" y="5293588"/>
                <a:ext cx="99110" cy="16388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084" name="Google Shape;4084;p100"/>
              <p:cNvPicPr preferRelativeResize="0"/>
              <p:nvPr/>
            </p:nvPicPr>
            <p:blipFill rotWithShape="1">
              <a:blip r:embed="rId27">
                <a:alphaModFix/>
              </a:blip>
              <a:srcRect b="0" l="0" r="0" t="0"/>
              <a:stretch/>
            </p:blipFill>
            <p:spPr>
              <a:xfrm>
                <a:off x="6689572" y="5226211"/>
                <a:ext cx="99872" cy="10400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085" name="Google Shape;4085;p100"/>
              <p:cNvPicPr preferRelativeResize="0"/>
              <p:nvPr/>
            </p:nvPicPr>
            <p:blipFill rotWithShape="1">
              <a:blip r:embed="rId28">
                <a:alphaModFix/>
              </a:blip>
              <a:srcRect b="0" l="0" r="0" t="0"/>
              <a:stretch/>
            </p:blipFill>
            <p:spPr>
              <a:xfrm>
                <a:off x="5737929" y="4908778"/>
                <a:ext cx="102063" cy="21950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086" name="Google Shape;4086;p100"/>
              <p:cNvPicPr preferRelativeResize="0"/>
              <p:nvPr/>
            </p:nvPicPr>
            <p:blipFill rotWithShape="1">
              <a:blip r:embed="rId29">
                <a:alphaModFix/>
              </a:blip>
              <a:srcRect b="0" l="0" r="0" t="0"/>
              <a:stretch/>
            </p:blipFill>
            <p:spPr>
              <a:xfrm>
                <a:off x="6169888" y="4945354"/>
                <a:ext cx="146354" cy="17988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087" name="Google Shape;4087;p100"/>
              <p:cNvPicPr preferRelativeResize="0"/>
              <p:nvPr/>
            </p:nvPicPr>
            <p:blipFill rotWithShape="1">
              <a:blip r:embed="rId30">
                <a:alphaModFix/>
              </a:blip>
              <a:srcRect b="0" l="0" r="0" t="0"/>
              <a:stretch/>
            </p:blipFill>
            <p:spPr>
              <a:xfrm>
                <a:off x="6558127" y="4816576"/>
                <a:ext cx="176453" cy="27132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4088" name="Google Shape;4088;p100"/>
            <p:cNvGrpSpPr/>
            <p:nvPr/>
          </p:nvGrpSpPr>
          <p:grpSpPr>
            <a:xfrm>
              <a:off x="7483100" y="4732756"/>
              <a:ext cx="745763" cy="218744"/>
              <a:chOff x="7483100" y="4732756"/>
              <a:chExt cx="745763" cy="218744"/>
            </a:xfrm>
          </p:grpSpPr>
          <p:pic>
            <p:nvPicPr>
              <p:cNvPr id="4089" name="Google Shape;4089;p100"/>
              <p:cNvPicPr preferRelativeResize="0"/>
              <p:nvPr/>
            </p:nvPicPr>
            <p:blipFill rotWithShape="1">
              <a:blip r:embed="rId31">
                <a:alphaModFix/>
              </a:blip>
              <a:srcRect b="0" l="0" r="0" t="0"/>
              <a:stretch/>
            </p:blipFill>
            <p:spPr>
              <a:xfrm>
                <a:off x="7483100" y="4750508"/>
                <a:ext cx="419055" cy="20099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090" name="Google Shape;4090;p100"/>
              <p:cNvPicPr preferRelativeResize="0"/>
              <p:nvPr/>
            </p:nvPicPr>
            <p:blipFill rotWithShape="1">
              <a:blip r:embed="rId32">
                <a:alphaModFix/>
              </a:blip>
              <a:srcRect b="0" l="0" r="0" t="0"/>
              <a:stretch/>
            </p:blipFill>
            <p:spPr>
              <a:xfrm>
                <a:off x="7931311" y="4732756"/>
                <a:ext cx="297552" cy="14285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4091" name="Google Shape;4091;p100"/>
            <p:cNvGrpSpPr/>
            <p:nvPr/>
          </p:nvGrpSpPr>
          <p:grpSpPr>
            <a:xfrm>
              <a:off x="8346922" y="4632934"/>
              <a:ext cx="659180" cy="221030"/>
              <a:chOff x="8346922" y="4632934"/>
              <a:chExt cx="659180" cy="221030"/>
            </a:xfrm>
          </p:grpSpPr>
          <p:pic>
            <p:nvPicPr>
              <p:cNvPr id="4092" name="Google Shape;4092;p100"/>
              <p:cNvPicPr preferRelativeResize="0"/>
              <p:nvPr/>
            </p:nvPicPr>
            <p:blipFill rotWithShape="1">
              <a:blip r:embed="rId33">
                <a:alphaModFix/>
              </a:blip>
              <a:srcRect b="0" l="0" r="0" t="0"/>
              <a:stretch/>
            </p:blipFill>
            <p:spPr>
              <a:xfrm>
                <a:off x="8346922" y="4715992"/>
                <a:ext cx="138294" cy="13797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093" name="Google Shape;4093;p100"/>
              <p:cNvPicPr preferRelativeResize="0"/>
              <p:nvPr/>
            </p:nvPicPr>
            <p:blipFill rotWithShape="1">
              <a:blip r:embed="rId34">
                <a:alphaModFix/>
              </a:blip>
              <a:srcRect b="0" l="0" r="0" t="0"/>
              <a:stretch/>
            </p:blipFill>
            <p:spPr>
              <a:xfrm>
                <a:off x="8505418" y="4688846"/>
                <a:ext cx="320090" cy="143021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094" name="Google Shape;4094;p100"/>
              <p:cNvSpPr/>
              <p:nvPr/>
            </p:nvSpPr>
            <p:spPr>
              <a:xfrm>
                <a:off x="8860535" y="4723638"/>
                <a:ext cx="5715" cy="63500"/>
              </a:xfrm>
              <a:custGeom>
                <a:rect b="b" l="l" r="r" t="t"/>
                <a:pathLst>
                  <a:path extrusionOk="0" h="63500" w="5715">
                    <a:moveTo>
                      <a:pt x="0" y="0"/>
                    </a:moveTo>
                    <a:lnTo>
                      <a:pt x="1000" y="8465"/>
                    </a:lnTo>
                    <a:lnTo>
                      <a:pt x="1714" y="16859"/>
                    </a:lnTo>
                    <a:lnTo>
                      <a:pt x="2143" y="25396"/>
                    </a:lnTo>
                    <a:lnTo>
                      <a:pt x="2286" y="34290"/>
                    </a:lnTo>
                    <a:lnTo>
                      <a:pt x="1869" y="40505"/>
                    </a:lnTo>
                    <a:lnTo>
                      <a:pt x="1238" y="48577"/>
                    </a:lnTo>
                    <a:lnTo>
                      <a:pt x="1321" y="56364"/>
                    </a:lnTo>
                    <a:lnTo>
                      <a:pt x="3048" y="61722"/>
                    </a:lnTo>
                    <a:lnTo>
                      <a:pt x="3810" y="62484"/>
                    </a:lnTo>
                    <a:lnTo>
                      <a:pt x="4572" y="62484"/>
                    </a:lnTo>
                    <a:lnTo>
                      <a:pt x="5334" y="63246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4095" name="Google Shape;4095;p100"/>
              <p:cNvPicPr preferRelativeResize="0"/>
              <p:nvPr/>
            </p:nvPicPr>
            <p:blipFill rotWithShape="1">
              <a:blip r:embed="rId35">
                <a:alphaModFix/>
              </a:blip>
              <a:srcRect b="0" l="0" r="0" t="0"/>
              <a:stretch/>
            </p:blipFill>
            <p:spPr>
              <a:xfrm>
                <a:off x="8903182" y="4632934"/>
                <a:ext cx="102920" cy="15626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4096" name="Google Shape;4096;p100"/>
            <p:cNvGrpSpPr/>
            <p:nvPr/>
          </p:nvGrpSpPr>
          <p:grpSpPr>
            <a:xfrm>
              <a:off x="8029193" y="4994979"/>
              <a:ext cx="635762" cy="179604"/>
              <a:chOff x="8029193" y="4994979"/>
              <a:chExt cx="635762" cy="179604"/>
            </a:xfrm>
          </p:grpSpPr>
          <p:sp>
            <p:nvSpPr>
              <p:cNvPr id="4097" name="Google Shape;4097;p100"/>
              <p:cNvSpPr/>
              <p:nvPr/>
            </p:nvSpPr>
            <p:spPr>
              <a:xfrm>
                <a:off x="8036813" y="5044440"/>
                <a:ext cx="0" cy="120650"/>
              </a:xfrm>
              <a:custGeom>
                <a:rect b="b" l="l" r="r" t="t"/>
                <a:pathLst>
                  <a:path extrusionOk="0" h="120650" w="120000">
                    <a:moveTo>
                      <a:pt x="0" y="0"/>
                    </a:moveTo>
                    <a:lnTo>
                      <a:pt x="0" y="0"/>
                    </a:lnTo>
                    <a:lnTo>
                      <a:pt x="0" y="71318"/>
                    </a:lnTo>
                    <a:lnTo>
                      <a:pt x="0" y="87630"/>
                    </a:lnTo>
                    <a:lnTo>
                      <a:pt x="0" y="103941"/>
                    </a:lnTo>
                    <a:lnTo>
                      <a:pt x="0" y="120396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98" name="Google Shape;4098;p100"/>
              <p:cNvSpPr/>
              <p:nvPr/>
            </p:nvSpPr>
            <p:spPr>
              <a:xfrm>
                <a:off x="8029193" y="5030438"/>
                <a:ext cx="97154" cy="144145"/>
              </a:xfrm>
              <a:custGeom>
                <a:rect b="b" l="l" r="r" t="t"/>
                <a:pathLst>
                  <a:path extrusionOk="0" h="144145" w="97154">
                    <a:moveTo>
                      <a:pt x="3048" y="29241"/>
                    </a:moveTo>
                    <a:lnTo>
                      <a:pt x="1309" y="20990"/>
                    </a:lnTo>
                    <a:lnTo>
                      <a:pt x="0" y="12954"/>
                    </a:lnTo>
                    <a:lnTo>
                      <a:pt x="1547" y="6203"/>
                    </a:lnTo>
                    <a:lnTo>
                      <a:pt x="8382" y="1809"/>
                    </a:lnTo>
                    <a:lnTo>
                      <a:pt x="17549" y="511"/>
                    </a:lnTo>
                    <a:lnTo>
                      <a:pt x="27432" y="0"/>
                    </a:lnTo>
                    <a:lnTo>
                      <a:pt x="37314" y="202"/>
                    </a:lnTo>
                    <a:lnTo>
                      <a:pt x="73152" y="17049"/>
                    </a:lnTo>
                    <a:lnTo>
                      <a:pt x="73306" y="27932"/>
                    </a:lnTo>
                    <a:lnTo>
                      <a:pt x="69246" y="37814"/>
                    </a:lnTo>
                    <a:lnTo>
                      <a:pt x="40957" y="70866"/>
                    </a:lnTo>
                    <a:lnTo>
                      <a:pt x="25146" y="84867"/>
                    </a:lnTo>
                    <a:lnTo>
                      <a:pt x="23622" y="86391"/>
                    </a:lnTo>
                    <a:lnTo>
                      <a:pt x="22860" y="86391"/>
                    </a:lnTo>
                    <a:lnTo>
                      <a:pt x="22860" y="87915"/>
                    </a:lnTo>
                    <a:lnTo>
                      <a:pt x="30480" y="87915"/>
                    </a:lnTo>
                    <a:lnTo>
                      <a:pt x="38100" y="87153"/>
                    </a:lnTo>
                    <a:lnTo>
                      <a:pt x="45720" y="86391"/>
                    </a:lnTo>
                    <a:lnTo>
                      <a:pt x="54649" y="85760"/>
                    </a:lnTo>
                    <a:lnTo>
                      <a:pt x="64008" y="85344"/>
                    </a:lnTo>
                    <a:lnTo>
                      <a:pt x="73366" y="85641"/>
                    </a:lnTo>
                    <a:lnTo>
                      <a:pt x="82296" y="87153"/>
                    </a:lnTo>
                    <a:lnTo>
                      <a:pt x="89916" y="88677"/>
                    </a:lnTo>
                    <a:lnTo>
                      <a:pt x="96774" y="94773"/>
                    </a:lnTo>
                    <a:lnTo>
                      <a:pt x="95250" y="102393"/>
                    </a:lnTo>
                    <a:lnTo>
                      <a:pt x="91487" y="110394"/>
                    </a:lnTo>
                    <a:lnTo>
                      <a:pt x="84010" y="117252"/>
                    </a:lnTo>
                    <a:lnTo>
                      <a:pt x="75104" y="122967"/>
                    </a:lnTo>
                    <a:lnTo>
                      <a:pt x="67056" y="127539"/>
                    </a:lnTo>
                    <a:lnTo>
                      <a:pt x="57769" y="132933"/>
                    </a:lnTo>
                    <a:lnTo>
                      <a:pt x="48196" y="137541"/>
                    </a:lnTo>
                    <a:lnTo>
                      <a:pt x="38338" y="141148"/>
                    </a:lnTo>
                    <a:lnTo>
                      <a:pt x="28194" y="143541"/>
                    </a:lnTo>
                    <a:lnTo>
                      <a:pt x="22050" y="141970"/>
                    </a:lnTo>
                    <a:lnTo>
                      <a:pt x="21336" y="136683"/>
                    </a:lnTo>
                    <a:lnTo>
                      <a:pt x="23479" y="130254"/>
                    </a:lnTo>
                    <a:lnTo>
                      <a:pt x="25908" y="125253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4099" name="Google Shape;4099;p100"/>
              <p:cNvPicPr preferRelativeResize="0"/>
              <p:nvPr/>
            </p:nvPicPr>
            <p:blipFill rotWithShape="1">
              <a:blip r:embed="rId36">
                <a:alphaModFix/>
              </a:blip>
              <a:srcRect b="0" l="0" r="0" t="0"/>
              <a:stretch/>
            </p:blipFill>
            <p:spPr>
              <a:xfrm>
                <a:off x="8163566" y="5054320"/>
                <a:ext cx="72917" cy="9939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100" name="Google Shape;4100;p100"/>
              <p:cNvPicPr preferRelativeResize="0"/>
              <p:nvPr/>
            </p:nvPicPr>
            <p:blipFill rotWithShape="1">
              <a:blip r:embed="rId37">
                <a:alphaModFix/>
              </a:blip>
              <a:srcRect b="0" l="0" r="0" t="0"/>
              <a:stretch/>
            </p:blipFill>
            <p:spPr>
              <a:xfrm>
                <a:off x="8258530" y="4994979"/>
                <a:ext cx="349939" cy="158451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101" name="Google Shape;4101;p100"/>
              <p:cNvSpPr/>
              <p:nvPr/>
            </p:nvSpPr>
            <p:spPr>
              <a:xfrm>
                <a:off x="8650985" y="5041392"/>
                <a:ext cx="13970" cy="3175"/>
              </a:xfrm>
              <a:custGeom>
                <a:rect b="b" l="l" r="r" t="t"/>
                <a:pathLst>
                  <a:path extrusionOk="0" h="3175" w="13970">
                    <a:moveTo>
                      <a:pt x="13716" y="3048"/>
                    </a:moveTo>
                    <a:lnTo>
                      <a:pt x="9144" y="2286"/>
                    </a:lnTo>
                    <a:lnTo>
                      <a:pt x="4572" y="762"/>
                    </a:lnTo>
                    <a:lnTo>
                      <a:pt x="0" y="0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4102" name="Google Shape;4102;p100"/>
            <p:cNvPicPr preferRelativeResize="0"/>
            <p:nvPr/>
          </p:nvPicPr>
          <p:blipFill rotWithShape="1">
            <a:blip r:embed="rId38">
              <a:alphaModFix/>
            </a:blip>
            <a:srcRect b="0" l="0" r="0" t="0"/>
            <a:stretch/>
          </p:blipFill>
          <p:spPr>
            <a:xfrm>
              <a:off x="4469104" y="6034252"/>
              <a:ext cx="241604" cy="1539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103" name="Google Shape;4103;p100"/>
            <p:cNvPicPr preferRelativeResize="0"/>
            <p:nvPr/>
          </p:nvPicPr>
          <p:blipFill rotWithShape="1">
            <a:blip r:embed="rId39">
              <a:alphaModFix/>
            </a:blip>
            <a:srcRect b="0" l="0" r="0" t="0"/>
            <a:stretch/>
          </p:blipFill>
          <p:spPr>
            <a:xfrm>
              <a:off x="5156428" y="5985484"/>
              <a:ext cx="173024" cy="192836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4104" name="Google Shape;4104;p100"/>
            <p:cNvGrpSpPr/>
            <p:nvPr/>
          </p:nvGrpSpPr>
          <p:grpSpPr>
            <a:xfrm>
              <a:off x="5415508" y="5992342"/>
              <a:ext cx="781389" cy="182930"/>
              <a:chOff x="5415508" y="5992342"/>
              <a:chExt cx="781389" cy="182930"/>
            </a:xfrm>
          </p:grpSpPr>
          <p:pic>
            <p:nvPicPr>
              <p:cNvPr id="4105" name="Google Shape;4105;p100"/>
              <p:cNvPicPr preferRelativeResize="0"/>
              <p:nvPr/>
            </p:nvPicPr>
            <p:blipFill rotWithShape="1">
              <a:blip r:embed="rId40">
                <a:alphaModFix/>
              </a:blip>
              <a:srcRect b="0" l="0" r="0" t="0"/>
              <a:stretch/>
            </p:blipFill>
            <p:spPr>
              <a:xfrm>
                <a:off x="5415508" y="6057112"/>
                <a:ext cx="217982" cy="11816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106" name="Google Shape;4106;p100"/>
              <p:cNvSpPr/>
              <p:nvPr/>
            </p:nvSpPr>
            <p:spPr>
              <a:xfrm>
                <a:off x="5609081" y="5998463"/>
                <a:ext cx="9525" cy="19050"/>
              </a:xfrm>
              <a:custGeom>
                <a:rect b="b" l="l" r="r" t="t"/>
                <a:pathLst>
                  <a:path extrusionOk="0" h="19050" w="9525">
                    <a:moveTo>
                      <a:pt x="0" y="0"/>
                    </a:moveTo>
                    <a:lnTo>
                      <a:pt x="2286" y="11430"/>
                    </a:lnTo>
                    <a:lnTo>
                      <a:pt x="2286" y="15240"/>
                    </a:lnTo>
                    <a:lnTo>
                      <a:pt x="9144" y="19049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4107" name="Google Shape;4107;p100"/>
              <p:cNvPicPr preferRelativeResize="0"/>
              <p:nvPr/>
            </p:nvPicPr>
            <p:blipFill rotWithShape="1">
              <a:blip r:embed="rId41">
                <a:alphaModFix/>
              </a:blip>
              <a:srcRect b="0" l="0" r="0" t="0"/>
              <a:stretch/>
            </p:blipFill>
            <p:spPr>
              <a:xfrm>
                <a:off x="5660872" y="6019738"/>
                <a:ext cx="86156" cy="13878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108" name="Google Shape;4108;p100"/>
              <p:cNvPicPr preferRelativeResize="0"/>
              <p:nvPr/>
            </p:nvPicPr>
            <p:blipFill rotWithShape="1">
              <a:blip r:embed="rId42">
                <a:alphaModFix/>
              </a:blip>
              <a:srcRect b="0" l="0" r="0" t="0"/>
              <a:stretch/>
            </p:blipFill>
            <p:spPr>
              <a:xfrm>
                <a:off x="5769076" y="5992342"/>
                <a:ext cx="210362" cy="16159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109" name="Google Shape;4109;p100"/>
              <p:cNvSpPr/>
              <p:nvPr/>
            </p:nvSpPr>
            <p:spPr>
              <a:xfrm>
                <a:off x="5963852" y="6015989"/>
                <a:ext cx="233045" cy="100964"/>
              </a:xfrm>
              <a:custGeom>
                <a:rect b="b" l="l" r="r" t="t"/>
                <a:pathLst>
                  <a:path extrusionOk="0" h="100964" w="233045">
                    <a:moveTo>
                      <a:pt x="39183" y="20574"/>
                    </a:moveTo>
                    <a:lnTo>
                      <a:pt x="7179" y="43434"/>
                    </a:lnTo>
                    <a:lnTo>
                      <a:pt x="0" y="70866"/>
                    </a:lnTo>
                    <a:lnTo>
                      <a:pt x="1083" y="80010"/>
                    </a:lnTo>
                    <a:lnTo>
                      <a:pt x="44886" y="100726"/>
                    </a:lnTo>
                    <a:lnTo>
                      <a:pt x="57566" y="98869"/>
                    </a:lnTo>
                    <a:lnTo>
                      <a:pt x="92963" y="82176"/>
                    </a:lnTo>
                    <a:lnTo>
                      <a:pt x="120717" y="54102"/>
                    </a:lnTo>
                    <a:lnTo>
                      <a:pt x="126813" y="12954"/>
                    </a:lnTo>
                    <a:lnTo>
                      <a:pt x="97535" y="42731"/>
                    </a:lnTo>
                    <a:lnTo>
                      <a:pt x="114621" y="78486"/>
                    </a:lnTo>
                    <a:lnTo>
                      <a:pt x="152721" y="74676"/>
                    </a:lnTo>
                    <a:lnTo>
                      <a:pt x="176343" y="41910"/>
                    </a:lnTo>
                    <a:lnTo>
                      <a:pt x="180415" y="16835"/>
                    </a:lnTo>
                    <a:lnTo>
                      <a:pt x="180153" y="8382"/>
                    </a:lnTo>
                    <a:lnTo>
                      <a:pt x="180153" y="3810"/>
                    </a:lnTo>
                    <a:lnTo>
                      <a:pt x="180153" y="2286"/>
                    </a:lnTo>
                    <a:lnTo>
                      <a:pt x="180153" y="0"/>
                    </a:lnTo>
                    <a:lnTo>
                      <a:pt x="179391" y="3810"/>
                    </a:lnTo>
                    <a:lnTo>
                      <a:pt x="177867" y="10668"/>
                    </a:lnTo>
                    <a:lnTo>
                      <a:pt x="178629" y="16002"/>
                    </a:lnTo>
                    <a:lnTo>
                      <a:pt x="183641" y="25419"/>
                    </a:lnTo>
                    <a:lnTo>
                      <a:pt x="191869" y="32480"/>
                    </a:lnTo>
                    <a:lnTo>
                      <a:pt x="201668" y="37969"/>
                    </a:lnTo>
                    <a:lnTo>
                      <a:pt x="211395" y="42672"/>
                    </a:lnTo>
                    <a:lnTo>
                      <a:pt x="217491" y="45720"/>
                    </a:lnTo>
                    <a:lnTo>
                      <a:pt x="230445" y="48768"/>
                    </a:lnTo>
                    <a:lnTo>
                      <a:pt x="232731" y="56388"/>
                    </a:lnTo>
                    <a:lnTo>
                      <a:pt x="232933" y="63567"/>
                    </a:lnTo>
                    <a:lnTo>
                      <a:pt x="229778" y="69246"/>
                    </a:lnTo>
                    <a:lnTo>
                      <a:pt x="192440" y="86010"/>
                    </a:lnTo>
                    <a:lnTo>
                      <a:pt x="153245" y="90225"/>
                    </a:lnTo>
                    <a:lnTo>
                      <a:pt x="144720" y="88963"/>
                    </a:lnTo>
                    <a:lnTo>
                      <a:pt x="137910" y="84558"/>
                    </a:lnTo>
                    <a:lnTo>
                      <a:pt x="131385" y="75438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4110" name="Google Shape;4110;p100"/>
            <p:cNvPicPr preferRelativeResize="0"/>
            <p:nvPr/>
          </p:nvPicPr>
          <p:blipFill rotWithShape="1">
            <a:blip r:embed="rId43">
              <a:alphaModFix/>
            </a:blip>
            <a:srcRect b="0" l="0" r="0" t="0"/>
            <a:stretch/>
          </p:blipFill>
          <p:spPr>
            <a:xfrm>
              <a:off x="6479153" y="5908010"/>
              <a:ext cx="161701" cy="25259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4111" name="Google Shape;4111;p100"/>
            <p:cNvGrpSpPr/>
            <p:nvPr/>
          </p:nvGrpSpPr>
          <p:grpSpPr>
            <a:xfrm>
              <a:off x="6796538" y="5885662"/>
              <a:ext cx="885970" cy="229005"/>
              <a:chOff x="6796538" y="5885662"/>
              <a:chExt cx="885970" cy="229005"/>
            </a:xfrm>
          </p:grpSpPr>
          <p:pic>
            <p:nvPicPr>
              <p:cNvPr id="4112" name="Google Shape;4112;p100"/>
              <p:cNvPicPr preferRelativeResize="0"/>
              <p:nvPr/>
            </p:nvPicPr>
            <p:blipFill rotWithShape="1">
              <a:blip r:embed="rId44">
                <a:alphaModFix/>
              </a:blip>
              <a:srcRect b="0" l="0" r="0" t="0"/>
              <a:stretch/>
            </p:blipFill>
            <p:spPr>
              <a:xfrm>
                <a:off x="6796538" y="5911903"/>
                <a:ext cx="260369" cy="199456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113" name="Google Shape;4113;p100"/>
              <p:cNvSpPr/>
              <p:nvPr/>
            </p:nvSpPr>
            <p:spPr>
              <a:xfrm>
                <a:off x="7106471" y="5903213"/>
                <a:ext cx="234315" cy="211454"/>
              </a:xfrm>
              <a:custGeom>
                <a:rect b="b" l="l" r="r" t="t"/>
                <a:pathLst>
                  <a:path extrusionOk="0" h="211454" w="234315">
                    <a:moveTo>
                      <a:pt x="28134" y="73913"/>
                    </a:moveTo>
                    <a:lnTo>
                      <a:pt x="1452" y="101762"/>
                    </a:lnTo>
                    <a:lnTo>
                      <a:pt x="0" y="119550"/>
                    </a:lnTo>
                    <a:lnTo>
                      <a:pt x="702" y="128015"/>
                    </a:lnTo>
                    <a:lnTo>
                      <a:pt x="32218" y="154650"/>
                    </a:lnTo>
                    <a:lnTo>
                      <a:pt x="43088" y="153638"/>
                    </a:lnTo>
                    <a:lnTo>
                      <a:pt x="83093" y="129730"/>
                    </a:lnTo>
                    <a:lnTo>
                      <a:pt x="100905" y="88106"/>
                    </a:lnTo>
                    <a:lnTo>
                      <a:pt x="65472" y="70103"/>
                    </a:lnTo>
                    <a:lnTo>
                      <a:pt x="52518" y="111251"/>
                    </a:lnTo>
                    <a:lnTo>
                      <a:pt x="85284" y="135635"/>
                    </a:lnTo>
                    <a:lnTo>
                      <a:pt x="126968" y="128563"/>
                    </a:lnTo>
                    <a:lnTo>
                      <a:pt x="157102" y="101250"/>
                    </a:lnTo>
                    <a:lnTo>
                      <a:pt x="165139" y="61555"/>
                    </a:lnTo>
                    <a:lnTo>
                      <a:pt x="164818" y="46481"/>
                    </a:lnTo>
                    <a:lnTo>
                      <a:pt x="163782" y="31408"/>
                    </a:lnTo>
                    <a:lnTo>
                      <a:pt x="162246" y="16763"/>
                    </a:lnTo>
                    <a:lnTo>
                      <a:pt x="161484" y="10667"/>
                    </a:lnTo>
                    <a:lnTo>
                      <a:pt x="160722" y="5333"/>
                    </a:lnTo>
                    <a:lnTo>
                      <a:pt x="159960" y="0"/>
                    </a:lnTo>
                    <a:lnTo>
                      <a:pt x="160341" y="11882"/>
                    </a:lnTo>
                    <a:lnTo>
                      <a:pt x="161293" y="23621"/>
                    </a:lnTo>
                    <a:lnTo>
                      <a:pt x="162532" y="35361"/>
                    </a:lnTo>
                    <a:lnTo>
                      <a:pt x="163770" y="47243"/>
                    </a:lnTo>
                    <a:lnTo>
                      <a:pt x="166151" y="88391"/>
                    </a:lnTo>
                    <a:lnTo>
                      <a:pt x="166818" y="129539"/>
                    </a:lnTo>
                    <a:lnTo>
                      <a:pt x="166937" y="146113"/>
                    </a:lnTo>
                    <a:lnTo>
                      <a:pt x="167199" y="162686"/>
                    </a:lnTo>
                    <a:lnTo>
                      <a:pt x="167461" y="179260"/>
                    </a:lnTo>
                    <a:lnTo>
                      <a:pt x="167580" y="195833"/>
                    </a:lnTo>
                    <a:lnTo>
                      <a:pt x="167580" y="204215"/>
                    </a:lnTo>
                    <a:lnTo>
                      <a:pt x="167580" y="205739"/>
                    </a:lnTo>
                    <a:lnTo>
                      <a:pt x="160591" y="151709"/>
                    </a:lnTo>
                    <a:lnTo>
                      <a:pt x="158710" y="118038"/>
                    </a:lnTo>
                    <a:lnTo>
                      <a:pt x="159198" y="101345"/>
                    </a:lnTo>
                    <a:lnTo>
                      <a:pt x="189249" y="69663"/>
                    </a:lnTo>
                    <a:lnTo>
                      <a:pt x="199012" y="70389"/>
                    </a:lnTo>
                    <a:lnTo>
                      <a:pt x="231576" y="91737"/>
                    </a:lnTo>
                    <a:lnTo>
                      <a:pt x="233874" y="106679"/>
                    </a:lnTo>
                    <a:lnTo>
                      <a:pt x="228540" y="113537"/>
                    </a:lnTo>
                    <a:lnTo>
                      <a:pt x="221682" y="115823"/>
                    </a:lnTo>
                    <a:lnTo>
                      <a:pt x="220158" y="115823"/>
                    </a:lnTo>
                    <a:lnTo>
                      <a:pt x="219396" y="115823"/>
                    </a:lnTo>
                    <a:lnTo>
                      <a:pt x="218634" y="115823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4114" name="Google Shape;4114;p100"/>
              <p:cNvPicPr preferRelativeResize="0"/>
              <p:nvPr/>
            </p:nvPicPr>
            <p:blipFill rotWithShape="1">
              <a:blip r:embed="rId45">
                <a:alphaModFix/>
              </a:blip>
              <a:srcRect b="0" l="0" r="0" t="0"/>
              <a:stretch/>
            </p:blipFill>
            <p:spPr>
              <a:xfrm>
                <a:off x="7363692" y="5885662"/>
                <a:ext cx="318816" cy="13187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4115" name="Google Shape;4115;p100"/>
            <p:cNvPicPr preferRelativeResize="0"/>
            <p:nvPr/>
          </p:nvPicPr>
          <p:blipFill rotWithShape="1">
            <a:blip r:embed="rId46">
              <a:alphaModFix/>
            </a:blip>
            <a:srcRect b="0" l="0" r="0" t="0"/>
            <a:stretch/>
          </p:blipFill>
          <p:spPr>
            <a:xfrm>
              <a:off x="7885912" y="5831560"/>
              <a:ext cx="156260" cy="16921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4116" name="Google Shape;4116;p100"/>
            <p:cNvGrpSpPr/>
            <p:nvPr/>
          </p:nvGrpSpPr>
          <p:grpSpPr>
            <a:xfrm>
              <a:off x="8235765" y="5719572"/>
              <a:ext cx="706419" cy="269772"/>
              <a:chOff x="8235765" y="5719572"/>
              <a:chExt cx="706419" cy="269772"/>
            </a:xfrm>
          </p:grpSpPr>
          <p:pic>
            <p:nvPicPr>
              <p:cNvPr id="4117" name="Google Shape;4117;p100"/>
              <p:cNvPicPr preferRelativeResize="0"/>
              <p:nvPr/>
            </p:nvPicPr>
            <p:blipFill rotWithShape="1">
              <a:blip r:embed="rId47">
                <a:alphaModFix/>
              </a:blip>
              <a:srcRect b="0" l="0" r="0" t="0"/>
              <a:stretch/>
            </p:blipFill>
            <p:spPr>
              <a:xfrm>
                <a:off x="8235765" y="5804128"/>
                <a:ext cx="346236" cy="185216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118" name="Google Shape;4118;p100"/>
              <p:cNvSpPr/>
              <p:nvPr/>
            </p:nvSpPr>
            <p:spPr>
              <a:xfrm>
                <a:off x="8598014" y="5719572"/>
                <a:ext cx="344170" cy="189864"/>
              </a:xfrm>
              <a:custGeom>
                <a:rect b="b" l="l" r="r" t="t"/>
                <a:pathLst>
                  <a:path extrusionOk="0" h="189864" w="344170">
                    <a:moveTo>
                      <a:pt x="31634" y="64007"/>
                    </a:moveTo>
                    <a:lnTo>
                      <a:pt x="41540" y="102107"/>
                    </a:lnTo>
                    <a:lnTo>
                      <a:pt x="46874" y="145541"/>
                    </a:lnTo>
                    <a:lnTo>
                      <a:pt x="47636" y="153923"/>
                    </a:lnTo>
                    <a:lnTo>
                      <a:pt x="49160" y="161543"/>
                    </a:lnTo>
                    <a:lnTo>
                      <a:pt x="49160" y="169163"/>
                    </a:lnTo>
                    <a:lnTo>
                      <a:pt x="48791" y="169509"/>
                    </a:lnTo>
                    <a:lnTo>
                      <a:pt x="47922" y="163353"/>
                    </a:lnTo>
                    <a:lnTo>
                      <a:pt x="46910" y="155340"/>
                    </a:lnTo>
                    <a:lnTo>
                      <a:pt x="46112" y="150113"/>
                    </a:lnTo>
                    <a:lnTo>
                      <a:pt x="24014" y="110489"/>
                    </a:lnTo>
                    <a:lnTo>
                      <a:pt x="0" y="152721"/>
                    </a:lnTo>
                    <a:lnTo>
                      <a:pt x="1916" y="163829"/>
                    </a:lnTo>
                    <a:lnTo>
                      <a:pt x="39254" y="188213"/>
                    </a:lnTo>
                    <a:lnTo>
                      <a:pt x="55804" y="189237"/>
                    </a:lnTo>
                    <a:lnTo>
                      <a:pt x="72211" y="187832"/>
                    </a:lnTo>
                    <a:lnTo>
                      <a:pt x="118860" y="170914"/>
                    </a:lnTo>
                    <a:lnTo>
                      <a:pt x="155078" y="137159"/>
                    </a:lnTo>
                    <a:lnTo>
                      <a:pt x="164984" y="99059"/>
                    </a:lnTo>
                    <a:lnTo>
                      <a:pt x="119407" y="107251"/>
                    </a:lnTo>
                    <a:lnTo>
                      <a:pt x="100155" y="146601"/>
                    </a:lnTo>
                    <a:lnTo>
                      <a:pt x="143648" y="168687"/>
                    </a:lnTo>
                    <a:lnTo>
                      <a:pt x="183249" y="159496"/>
                    </a:lnTo>
                    <a:lnTo>
                      <a:pt x="216038" y="133349"/>
                    </a:lnTo>
                    <a:lnTo>
                      <a:pt x="233505" y="84701"/>
                    </a:lnTo>
                    <a:lnTo>
                      <a:pt x="233564" y="55625"/>
                    </a:lnTo>
                    <a:lnTo>
                      <a:pt x="224420" y="56387"/>
                    </a:lnTo>
                    <a:lnTo>
                      <a:pt x="196976" y="93452"/>
                    </a:lnTo>
                    <a:lnTo>
                      <a:pt x="194905" y="135481"/>
                    </a:lnTo>
                    <a:lnTo>
                      <a:pt x="238017" y="141779"/>
                    </a:lnTo>
                    <a:lnTo>
                      <a:pt x="253495" y="104655"/>
                    </a:lnTo>
                    <a:lnTo>
                      <a:pt x="254329" y="91820"/>
                    </a:lnTo>
                    <a:lnTo>
                      <a:pt x="254305" y="78986"/>
                    </a:lnTo>
                    <a:lnTo>
                      <a:pt x="254138" y="66293"/>
                    </a:lnTo>
                    <a:lnTo>
                      <a:pt x="254138" y="49613"/>
                    </a:lnTo>
                    <a:lnTo>
                      <a:pt x="254138" y="30575"/>
                    </a:lnTo>
                    <a:lnTo>
                      <a:pt x="254138" y="12823"/>
                    </a:lnTo>
                    <a:lnTo>
                      <a:pt x="254138" y="0"/>
                    </a:lnTo>
                    <a:lnTo>
                      <a:pt x="253936" y="14406"/>
                    </a:lnTo>
                    <a:lnTo>
                      <a:pt x="253662" y="28955"/>
                    </a:lnTo>
                    <a:lnTo>
                      <a:pt x="253817" y="43505"/>
                    </a:lnTo>
                    <a:lnTo>
                      <a:pt x="254900" y="57911"/>
                    </a:lnTo>
                    <a:lnTo>
                      <a:pt x="262830" y="95309"/>
                    </a:lnTo>
                    <a:lnTo>
                      <a:pt x="296156" y="123717"/>
                    </a:lnTo>
                    <a:lnTo>
                      <a:pt x="317158" y="124991"/>
                    </a:lnTo>
                    <a:lnTo>
                      <a:pt x="326052" y="124015"/>
                    </a:lnTo>
                    <a:lnTo>
                      <a:pt x="334803" y="122181"/>
                    </a:lnTo>
                    <a:lnTo>
                      <a:pt x="344054" y="119633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4119" name="Google Shape;4119;p100"/>
            <p:cNvPicPr preferRelativeResize="0"/>
            <p:nvPr/>
          </p:nvPicPr>
          <p:blipFill rotWithShape="1">
            <a:blip r:embed="rId48">
              <a:alphaModFix/>
            </a:blip>
            <a:srcRect b="0" l="0" r="0" t="0"/>
            <a:stretch/>
          </p:blipFill>
          <p:spPr>
            <a:xfrm>
              <a:off x="7765516" y="6223990"/>
              <a:ext cx="184514" cy="12578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4120" name="Google Shape;4120;p100"/>
            <p:cNvGrpSpPr/>
            <p:nvPr/>
          </p:nvGrpSpPr>
          <p:grpSpPr>
            <a:xfrm>
              <a:off x="8171793" y="6147816"/>
              <a:ext cx="833649" cy="206120"/>
              <a:chOff x="8171793" y="6147816"/>
              <a:chExt cx="833649" cy="206120"/>
            </a:xfrm>
          </p:grpSpPr>
          <p:pic>
            <p:nvPicPr>
              <p:cNvPr id="4121" name="Google Shape;4121;p100"/>
              <p:cNvPicPr preferRelativeResize="0"/>
              <p:nvPr/>
            </p:nvPicPr>
            <p:blipFill rotWithShape="1">
              <a:blip r:embed="rId49">
                <a:alphaModFix/>
              </a:blip>
              <a:srcRect b="0" l="0" r="0" t="0"/>
              <a:stretch/>
            </p:blipFill>
            <p:spPr>
              <a:xfrm>
                <a:off x="8171793" y="6150838"/>
                <a:ext cx="286431" cy="15930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122" name="Google Shape;4122;p100"/>
              <p:cNvSpPr/>
              <p:nvPr/>
            </p:nvSpPr>
            <p:spPr>
              <a:xfrm>
                <a:off x="8491334" y="6206490"/>
                <a:ext cx="61595" cy="86360"/>
              </a:xfrm>
              <a:custGeom>
                <a:rect b="b" l="l" r="r" t="t"/>
                <a:pathLst>
                  <a:path extrusionOk="0" h="86360" w="61595">
                    <a:moveTo>
                      <a:pt x="27824" y="0"/>
                    </a:moveTo>
                    <a:lnTo>
                      <a:pt x="928" y="28825"/>
                    </a:lnTo>
                    <a:lnTo>
                      <a:pt x="0" y="46184"/>
                    </a:lnTo>
                    <a:lnTo>
                      <a:pt x="392" y="54864"/>
                    </a:lnTo>
                    <a:lnTo>
                      <a:pt x="23467" y="85701"/>
                    </a:lnTo>
                    <a:lnTo>
                      <a:pt x="32968" y="85915"/>
                    </a:lnTo>
                    <a:lnTo>
                      <a:pt x="42183" y="84129"/>
                    </a:lnTo>
                    <a:lnTo>
                      <a:pt x="50684" y="80772"/>
                    </a:lnTo>
                    <a:lnTo>
                      <a:pt x="54494" y="78486"/>
                    </a:lnTo>
                    <a:lnTo>
                      <a:pt x="58304" y="76962"/>
                    </a:lnTo>
                    <a:lnTo>
                      <a:pt x="61352" y="74676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23" name="Google Shape;4123;p100"/>
              <p:cNvSpPr/>
              <p:nvPr/>
            </p:nvSpPr>
            <p:spPr>
              <a:xfrm>
                <a:off x="8558021" y="6207252"/>
                <a:ext cx="63500" cy="74929"/>
              </a:xfrm>
              <a:custGeom>
                <a:rect b="b" l="l" r="r" t="t"/>
                <a:pathLst>
                  <a:path extrusionOk="0" h="74929" w="63500">
                    <a:moveTo>
                      <a:pt x="15240" y="12954"/>
                    </a:moveTo>
                    <a:lnTo>
                      <a:pt x="9144" y="3810"/>
                    </a:lnTo>
                    <a:lnTo>
                      <a:pt x="9906" y="0"/>
                    </a:lnTo>
                    <a:lnTo>
                      <a:pt x="3810" y="762"/>
                    </a:lnTo>
                    <a:lnTo>
                      <a:pt x="0" y="8382"/>
                    </a:lnTo>
                    <a:lnTo>
                      <a:pt x="0" y="16002"/>
                    </a:lnTo>
                    <a:lnTo>
                      <a:pt x="9144" y="59436"/>
                    </a:lnTo>
                    <a:lnTo>
                      <a:pt x="37004" y="74652"/>
                    </a:lnTo>
                    <a:lnTo>
                      <a:pt x="48006" y="73152"/>
                    </a:lnTo>
                    <a:lnTo>
                      <a:pt x="56388" y="68580"/>
                    </a:lnTo>
                    <a:lnTo>
                      <a:pt x="58674" y="67056"/>
                    </a:lnTo>
                    <a:lnTo>
                      <a:pt x="63246" y="62484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24" name="Google Shape;4124;p100"/>
              <p:cNvSpPr/>
              <p:nvPr/>
            </p:nvSpPr>
            <p:spPr>
              <a:xfrm>
                <a:off x="8561831" y="6197346"/>
                <a:ext cx="55245" cy="39370"/>
              </a:xfrm>
              <a:custGeom>
                <a:rect b="b" l="l" r="r" t="t"/>
                <a:pathLst>
                  <a:path extrusionOk="0" h="39370" w="55245">
                    <a:moveTo>
                      <a:pt x="11429" y="28955"/>
                    </a:moveTo>
                    <a:lnTo>
                      <a:pt x="22455" y="35099"/>
                    </a:lnTo>
                    <a:lnTo>
                      <a:pt x="32194" y="39242"/>
                    </a:lnTo>
                    <a:lnTo>
                      <a:pt x="41648" y="38814"/>
                    </a:lnTo>
                    <a:lnTo>
                      <a:pt x="51815" y="31241"/>
                    </a:lnTo>
                    <a:lnTo>
                      <a:pt x="54899" y="25134"/>
                    </a:lnTo>
                    <a:lnTo>
                      <a:pt x="53625" y="19526"/>
                    </a:lnTo>
                    <a:lnTo>
                      <a:pt x="17502" y="1452"/>
                    </a:lnTo>
                    <a:lnTo>
                      <a:pt x="8381" y="0"/>
                    </a:lnTo>
                    <a:lnTo>
                      <a:pt x="4571" y="0"/>
                    </a:lnTo>
                    <a:lnTo>
                      <a:pt x="0" y="0"/>
                    </a:lnTo>
                    <a:lnTo>
                      <a:pt x="3809" y="0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25" name="Google Shape;4125;p100"/>
              <p:cNvSpPr/>
              <p:nvPr/>
            </p:nvSpPr>
            <p:spPr>
              <a:xfrm>
                <a:off x="8656319" y="6161532"/>
                <a:ext cx="13334" cy="192404"/>
              </a:xfrm>
              <a:custGeom>
                <a:rect b="b" l="l" r="r" t="t"/>
                <a:pathLst>
                  <a:path extrusionOk="0" h="192404" w="13334">
                    <a:moveTo>
                      <a:pt x="9905" y="0"/>
                    </a:moveTo>
                    <a:lnTo>
                      <a:pt x="11346" y="15882"/>
                    </a:lnTo>
                    <a:lnTo>
                      <a:pt x="12287" y="31623"/>
                    </a:lnTo>
                    <a:lnTo>
                      <a:pt x="12799" y="47363"/>
                    </a:lnTo>
                    <a:lnTo>
                      <a:pt x="12953" y="63246"/>
                    </a:lnTo>
                    <a:lnTo>
                      <a:pt x="12668" y="81534"/>
                    </a:lnTo>
                    <a:lnTo>
                      <a:pt x="11810" y="99822"/>
                    </a:lnTo>
                    <a:lnTo>
                      <a:pt x="10382" y="118110"/>
                    </a:lnTo>
                    <a:lnTo>
                      <a:pt x="8381" y="136398"/>
                    </a:lnTo>
                    <a:lnTo>
                      <a:pt x="6857" y="150661"/>
                    </a:lnTo>
                    <a:lnTo>
                      <a:pt x="5333" y="164782"/>
                    </a:lnTo>
                    <a:lnTo>
                      <a:pt x="3238" y="178617"/>
                    </a:lnTo>
                    <a:lnTo>
                      <a:pt x="0" y="192024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26" name="Google Shape;4126;p100"/>
              <p:cNvSpPr/>
              <p:nvPr/>
            </p:nvSpPr>
            <p:spPr>
              <a:xfrm>
                <a:off x="8657843" y="6213836"/>
                <a:ext cx="73659" cy="47625"/>
              </a:xfrm>
              <a:custGeom>
                <a:rect b="b" l="l" r="r" t="t"/>
                <a:pathLst>
                  <a:path extrusionOk="0" h="47625" w="73659">
                    <a:moveTo>
                      <a:pt x="0" y="23895"/>
                    </a:moveTo>
                    <a:lnTo>
                      <a:pt x="9965" y="11739"/>
                    </a:lnTo>
                    <a:lnTo>
                      <a:pt x="19716" y="3798"/>
                    </a:lnTo>
                    <a:lnTo>
                      <a:pt x="31611" y="0"/>
                    </a:lnTo>
                    <a:lnTo>
                      <a:pt x="48006" y="273"/>
                    </a:lnTo>
                    <a:lnTo>
                      <a:pt x="55685" y="1833"/>
                    </a:lnTo>
                    <a:lnTo>
                      <a:pt x="63150" y="5322"/>
                    </a:lnTo>
                    <a:lnTo>
                      <a:pt x="69330" y="10668"/>
                    </a:lnTo>
                    <a:lnTo>
                      <a:pt x="73152" y="17799"/>
                    </a:lnTo>
                    <a:lnTo>
                      <a:pt x="72913" y="25479"/>
                    </a:lnTo>
                    <a:lnTo>
                      <a:pt x="69532" y="32373"/>
                    </a:lnTo>
                    <a:lnTo>
                      <a:pt x="64150" y="38266"/>
                    </a:lnTo>
                    <a:lnTo>
                      <a:pt x="57912" y="42945"/>
                    </a:lnTo>
                    <a:lnTo>
                      <a:pt x="51053" y="45993"/>
                    </a:lnTo>
                    <a:lnTo>
                      <a:pt x="49530" y="46755"/>
                    </a:lnTo>
                    <a:lnTo>
                      <a:pt x="44196" y="47517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27" name="Google Shape;4127;p100"/>
              <p:cNvSpPr/>
              <p:nvPr/>
            </p:nvSpPr>
            <p:spPr>
              <a:xfrm>
                <a:off x="8738615" y="6147816"/>
                <a:ext cx="18415" cy="111760"/>
              </a:xfrm>
              <a:custGeom>
                <a:rect b="b" l="l" r="r" t="t"/>
                <a:pathLst>
                  <a:path extrusionOk="0" h="111760" w="18415">
                    <a:moveTo>
                      <a:pt x="0" y="0"/>
                    </a:moveTo>
                    <a:lnTo>
                      <a:pt x="13716" y="44958"/>
                    </a:lnTo>
                    <a:lnTo>
                      <a:pt x="15240" y="89916"/>
                    </a:lnTo>
                    <a:lnTo>
                      <a:pt x="16002" y="97536"/>
                    </a:lnTo>
                    <a:lnTo>
                      <a:pt x="16764" y="103632"/>
                    </a:lnTo>
                    <a:lnTo>
                      <a:pt x="18288" y="111252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28" name="Google Shape;4128;p100"/>
              <p:cNvSpPr/>
              <p:nvPr/>
            </p:nvSpPr>
            <p:spPr>
              <a:xfrm>
                <a:off x="8745664" y="6169152"/>
                <a:ext cx="167004" cy="79375"/>
              </a:xfrm>
              <a:custGeom>
                <a:rect b="b" l="l" r="r" t="t"/>
                <a:pathLst>
                  <a:path extrusionOk="0" h="79375" w="167004">
                    <a:moveTo>
                      <a:pt x="5143" y="38862"/>
                    </a:moveTo>
                    <a:lnTo>
                      <a:pt x="2666" y="33123"/>
                    </a:lnTo>
                    <a:lnTo>
                      <a:pt x="190" y="26098"/>
                    </a:lnTo>
                    <a:lnTo>
                      <a:pt x="0" y="19359"/>
                    </a:lnTo>
                    <a:lnTo>
                      <a:pt x="4381" y="14478"/>
                    </a:lnTo>
                    <a:lnTo>
                      <a:pt x="12763" y="12442"/>
                    </a:lnTo>
                    <a:lnTo>
                      <a:pt x="22288" y="11906"/>
                    </a:lnTo>
                    <a:lnTo>
                      <a:pt x="31813" y="12656"/>
                    </a:lnTo>
                    <a:lnTo>
                      <a:pt x="67413" y="29051"/>
                    </a:lnTo>
                    <a:lnTo>
                      <a:pt x="83165" y="57257"/>
                    </a:lnTo>
                    <a:lnTo>
                      <a:pt x="82867" y="64770"/>
                    </a:lnTo>
                    <a:lnTo>
                      <a:pt x="82105" y="70104"/>
                    </a:lnTo>
                    <a:lnTo>
                      <a:pt x="76009" y="79248"/>
                    </a:lnTo>
                    <a:lnTo>
                      <a:pt x="69913" y="76200"/>
                    </a:lnTo>
                    <a:lnTo>
                      <a:pt x="63817" y="72390"/>
                    </a:lnTo>
                    <a:lnTo>
                      <a:pt x="64579" y="64008"/>
                    </a:lnTo>
                    <a:lnTo>
                      <a:pt x="64579" y="57150"/>
                    </a:lnTo>
                    <a:lnTo>
                      <a:pt x="83808" y="18490"/>
                    </a:lnTo>
                    <a:lnTo>
                      <a:pt x="111061" y="9906"/>
                    </a:lnTo>
                    <a:lnTo>
                      <a:pt x="117157" y="10668"/>
                    </a:lnTo>
                    <a:lnTo>
                      <a:pt x="121729" y="19050"/>
                    </a:lnTo>
                    <a:lnTo>
                      <a:pt x="124991" y="27562"/>
                    </a:lnTo>
                    <a:lnTo>
                      <a:pt x="126110" y="37433"/>
                    </a:lnTo>
                    <a:lnTo>
                      <a:pt x="125801" y="47446"/>
                    </a:lnTo>
                    <a:lnTo>
                      <a:pt x="124777" y="56388"/>
                    </a:lnTo>
                    <a:lnTo>
                      <a:pt x="123253" y="64008"/>
                    </a:lnTo>
                    <a:lnTo>
                      <a:pt x="121729" y="70866"/>
                    </a:lnTo>
                    <a:lnTo>
                      <a:pt x="121729" y="78486"/>
                    </a:lnTo>
                    <a:lnTo>
                      <a:pt x="160258" y="61614"/>
                    </a:lnTo>
                    <a:lnTo>
                      <a:pt x="166687" y="34290"/>
                    </a:lnTo>
                    <a:lnTo>
                      <a:pt x="165770" y="25372"/>
                    </a:lnTo>
                    <a:lnTo>
                      <a:pt x="162210" y="17811"/>
                    </a:lnTo>
                    <a:lnTo>
                      <a:pt x="156507" y="11251"/>
                    </a:lnTo>
                    <a:lnTo>
                      <a:pt x="149161" y="5333"/>
                    </a:lnTo>
                    <a:lnTo>
                      <a:pt x="145351" y="2286"/>
                    </a:lnTo>
                    <a:lnTo>
                      <a:pt x="143065" y="2286"/>
                    </a:lnTo>
                    <a:lnTo>
                      <a:pt x="138493" y="0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29" name="Google Shape;4129;p100"/>
              <p:cNvSpPr/>
              <p:nvPr/>
            </p:nvSpPr>
            <p:spPr>
              <a:xfrm>
                <a:off x="8937497" y="6165437"/>
                <a:ext cx="67945" cy="63500"/>
              </a:xfrm>
              <a:custGeom>
                <a:rect b="b" l="l" r="r" t="t"/>
                <a:pathLst>
                  <a:path extrusionOk="0" h="63500" w="67945">
                    <a:moveTo>
                      <a:pt x="0" y="10572"/>
                    </a:moveTo>
                    <a:lnTo>
                      <a:pt x="5334" y="44100"/>
                    </a:lnTo>
                    <a:lnTo>
                      <a:pt x="7620" y="57816"/>
                    </a:lnTo>
                    <a:lnTo>
                      <a:pt x="4572" y="62388"/>
                    </a:lnTo>
                    <a:lnTo>
                      <a:pt x="3810" y="63150"/>
                    </a:lnTo>
                    <a:lnTo>
                      <a:pt x="3048" y="63150"/>
                    </a:lnTo>
                    <a:lnTo>
                      <a:pt x="2286" y="63150"/>
                    </a:lnTo>
                    <a:lnTo>
                      <a:pt x="1524" y="58578"/>
                    </a:lnTo>
                    <a:lnTo>
                      <a:pt x="1524" y="52482"/>
                    </a:lnTo>
                    <a:lnTo>
                      <a:pt x="1524" y="47148"/>
                    </a:lnTo>
                    <a:lnTo>
                      <a:pt x="22860" y="6762"/>
                    </a:lnTo>
                    <a:lnTo>
                      <a:pt x="38576" y="0"/>
                    </a:lnTo>
                    <a:lnTo>
                      <a:pt x="47184" y="11"/>
                    </a:lnTo>
                    <a:lnTo>
                      <a:pt x="67818" y="34194"/>
                    </a:lnTo>
                    <a:lnTo>
                      <a:pt x="66663" y="41564"/>
                    </a:lnTo>
                    <a:lnTo>
                      <a:pt x="52578" y="61626"/>
                    </a:lnTo>
                    <a:lnTo>
                      <a:pt x="51054" y="62388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130" name="Google Shape;4130;p100"/>
            <p:cNvGrpSpPr/>
            <p:nvPr/>
          </p:nvGrpSpPr>
          <p:grpSpPr>
            <a:xfrm>
              <a:off x="9143783" y="6086855"/>
              <a:ext cx="696683" cy="196976"/>
              <a:chOff x="9143783" y="6086855"/>
              <a:chExt cx="696683" cy="196976"/>
            </a:xfrm>
          </p:grpSpPr>
          <p:pic>
            <p:nvPicPr>
              <p:cNvPr id="4131" name="Google Shape;4131;p100"/>
              <p:cNvPicPr preferRelativeResize="0"/>
              <p:nvPr/>
            </p:nvPicPr>
            <p:blipFill rotWithShape="1">
              <a:blip r:embed="rId50">
                <a:alphaModFix/>
              </a:blip>
              <a:srcRect b="0" l="0" r="0" t="0"/>
              <a:stretch/>
            </p:blipFill>
            <p:spPr>
              <a:xfrm>
                <a:off x="9143783" y="6108928"/>
                <a:ext cx="392480" cy="14922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132" name="Google Shape;4132;p100"/>
              <p:cNvSpPr/>
              <p:nvPr/>
            </p:nvSpPr>
            <p:spPr>
              <a:xfrm>
                <a:off x="9541763" y="6106667"/>
                <a:ext cx="236220" cy="177164"/>
              </a:xfrm>
              <a:custGeom>
                <a:rect b="b" l="l" r="r" t="t"/>
                <a:pathLst>
                  <a:path extrusionOk="0" h="177164" w="236220">
                    <a:moveTo>
                      <a:pt x="0" y="27431"/>
                    </a:moveTo>
                    <a:lnTo>
                      <a:pt x="9667" y="23431"/>
                    </a:lnTo>
                    <a:lnTo>
                      <a:pt x="17907" y="21145"/>
                    </a:lnTo>
                    <a:lnTo>
                      <a:pt x="26146" y="21431"/>
                    </a:lnTo>
                    <a:lnTo>
                      <a:pt x="61722" y="49529"/>
                    </a:lnTo>
                    <a:lnTo>
                      <a:pt x="64484" y="64484"/>
                    </a:lnTo>
                    <a:lnTo>
                      <a:pt x="63543" y="72568"/>
                    </a:lnTo>
                    <a:lnTo>
                      <a:pt x="60960" y="80009"/>
                    </a:lnTo>
                    <a:lnTo>
                      <a:pt x="56388" y="86867"/>
                    </a:lnTo>
                    <a:lnTo>
                      <a:pt x="50292" y="90677"/>
                    </a:lnTo>
                    <a:lnTo>
                      <a:pt x="41910" y="91439"/>
                    </a:lnTo>
                    <a:lnTo>
                      <a:pt x="41148" y="91439"/>
                    </a:lnTo>
                    <a:lnTo>
                      <a:pt x="40386" y="91439"/>
                    </a:lnTo>
                    <a:lnTo>
                      <a:pt x="39624" y="91439"/>
                    </a:lnTo>
                    <a:lnTo>
                      <a:pt x="40100" y="82700"/>
                    </a:lnTo>
                    <a:lnTo>
                      <a:pt x="64865" y="41147"/>
                    </a:lnTo>
                    <a:lnTo>
                      <a:pt x="94202" y="16097"/>
                    </a:lnTo>
                    <a:lnTo>
                      <a:pt x="100095" y="12275"/>
                    </a:lnTo>
                    <a:lnTo>
                      <a:pt x="105918" y="8381"/>
                    </a:lnTo>
                    <a:lnTo>
                      <a:pt x="106680" y="7619"/>
                    </a:lnTo>
                    <a:lnTo>
                      <a:pt x="107442" y="7619"/>
                    </a:lnTo>
                    <a:lnTo>
                      <a:pt x="107442" y="6857"/>
                    </a:lnTo>
                    <a:lnTo>
                      <a:pt x="88487" y="49720"/>
                    </a:lnTo>
                    <a:lnTo>
                      <a:pt x="88499" y="63793"/>
                    </a:lnTo>
                    <a:lnTo>
                      <a:pt x="89154" y="77723"/>
                    </a:lnTo>
                    <a:lnTo>
                      <a:pt x="89892" y="90177"/>
                    </a:lnTo>
                    <a:lnTo>
                      <a:pt x="91630" y="102488"/>
                    </a:lnTo>
                    <a:lnTo>
                      <a:pt x="93654" y="114800"/>
                    </a:lnTo>
                    <a:lnTo>
                      <a:pt x="95250" y="127253"/>
                    </a:lnTo>
                    <a:lnTo>
                      <a:pt x="96273" y="136612"/>
                    </a:lnTo>
                    <a:lnTo>
                      <a:pt x="96583" y="146113"/>
                    </a:lnTo>
                    <a:lnTo>
                      <a:pt x="95464" y="155328"/>
                    </a:lnTo>
                    <a:lnTo>
                      <a:pt x="64008" y="176783"/>
                    </a:lnTo>
                    <a:lnTo>
                      <a:pt x="55173" y="174259"/>
                    </a:lnTo>
                    <a:lnTo>
                      <a:pt x="48196" y="168592"/>
                    </a:lnTo>
                    <a:lnTo>
                      <a:pt x="43219" y="160924"/>
                    </a:lnTo>
                    <a:lnTo>
                      <a:pt x="40386" y="152399"/>
                    </a:lnTo>
                    <a:lnTo>
                      <a:pt x="39064" y="140612"/>
                    </a:lnTo>
                    <a:lnTo>
                      <a:pt x="40671" y="130111"/>
                    </a:lnTo>
                    <a:lnTo>
                      <a:pt x="64389" y="99250"/>
                    </a:lnTo>
                    <a:lnTo>
                      <a:pt x="93821" y="79533"/>
                    </a:lnTo>
                    <a:lnTo>
                      <a:pt x="108966" y="70103"/>
                    </a:lnTo>
                    <a:lnTo>
                      <a:pt x="116478" y="65150"/>
                    </a:lnTo>
                    <a:lnTo>
                      <a:pt x="123920" y="60197"/>
                    </a:lnTo>
                    <a:lnTo>
                      <a:pt x="130933" y="54673"/>
                    </a:lnTo>
                    <a:lnTo>
                      <a:pt x="137160" y="48005"/>
                    </a:lnTo>
                    <a:lnTo>
                      <a:pt x="139446" y="45719"/>
                    </a:lnTo>
                    <a:lnTo>
                      <a:pt x="139446" y="44957"/>
                    </a:lnTo>
                    <a:lnTo>
                      <a:pt x="139446" y="42671"/>
                    </a:lnTo>
                    <a:lnTo>
                      <a:pt x="131064" y="41909"/>
                    </a:lnTo>
                    <a:lnTo>
                      <a:pt x="102870" y="76199"/>
                    </a:lnTo>
                    <a:lnTo>
                      <a:pt x="103536" y="83808"/>
                    </a:lnTo>
                    <a:lnTo>
                      <a:pt x="106489" y="89630"/>
                    </a:lnTo>
                    <a:lnTo>
                      <a:pt x="111442" y="93880"/>
                    </a:lnTo>
                    <a:lnTo>
                      <a:pt x="118110" y="96773"/>
                    </a:lnTo>
                    <a:lnTo>
                      <a:pt x="128682" y="97940"/>
                    </a:lnTo>
                    <a:lnTo>
                      <a:pt x="138684" y="96964"/>
                    </a:lnTo>
                    <a:lnTo>
                      <a:pt x="173926" y="74675"/>
                    </a:lnTo>
                    <a:lnTo>
                      <a:pt x="190881" y="34575"/>
                    </a:lnTo>
                    <a:lnTo>
                      <a:pt x="194310" y="12953"/>
                    </a:lnTo>
                    <a:lnTo>
                      <a:pt x="194310" y="9143"/>
                    </a:lnTo>
                    <a:lnTo>
                      <a:pt x="194310" y="3809"/>
                    </a:lnTo>
                    <a:lnTo>
                      <a:pt x="194310" y="0"/>
                    </a:lnTo>
                    <a:lnTo>
                      <a:pt x="191262" y="6857"/>
                    </a:lnTo>
                    <a:lnTo>
                      <a:pt x="189738" y="12191"/>
                    </a:lnTo>
                    <a:lnTo>
                      <a:pt x="190500" y="20573"/>
                    </a:lnTo>
                    <a:lnTo>
                      <a:pt x="220575" y="52685"/>
                    </a:lnTo>
                    <a:lnTo>
                      <a:pt x="226123" y="56673"/>
                    </a:lnTo>
                    <a:lnTo>
                      <a:pt x="231386" y="61090"/>
                    </a:lnTo>
                    <a:lnTo>
                      <a:pt x="236220" y="66293"/>
                    </a:lnTo>
                    <a:lnTo>
                      <a:pt x="233172" y="73151"/>
                    </a:lnTo>
                    <a:lnTo>
                      <a:pt x="222504" y="73151"/>
                    </a:lnTo>
                    <a:lnTo>
                      <a:pt x="214884" y="74675"/>
                    </a:lnTo>
                    <a:lnTo>
                      <a:pt x="205168" y="75997"/>
                    </a:lnTo>
                    <a:lnTo>
                      <a:pt x="195453" y="76676"/>
                    </a:lnTo>
                    <a:lnTo>
                      <a:pt x="185737" y="76926"/>
                    </a:lnTo>
                    <a:lnTo>
                      <a:pt x="176022" y="76961"/>
                    </a:lnTo>
                    <a:lnTo>
                      <a:pt x="174498" y="76961"/>
                    </a:lnTo>
                    <a:lnTo>
                      <a:pt x="172974" y="76961"/>
                    </a:lnTo>
                    <a:lnTo>
                      <a:pt x="171450" y="76961"/>
                    </a:lnTo>
                    <a:lnTo>
                      <a:pt x="170878" y="69496"/>
                    </a:lnTo>
                    <a:lnTo>
                      <a:pt x="173164" y="63531"/>
                    </a:lnTo>
                    <a:lnTo>
                      <a:pt x="177450" y="57995"/>
                    </a:lnTo>
                    <a:lnTo>
                      <a:pt x="182880" y="51815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33" name="Google Shape;4133;p100"/>
              <p:cNvSpPr/>
              <p:nvPr/>
            </p:nvSpPr>
            <p:spPr>
              <a:xfrm>
                <a:off x="9812273" y="6086855"/>
                <a:ext cx="10795" cy="67945"/>
              </a:xfrm>
              <a:custGeom>
                <a:rect b="b" l="l" r="r" t="t"/>
                <a:pathLst>
                  <a:path extrusionOk="0" h="67945" w="10795">
                    <a:moveTo>
                      <a:pt x="10668" y="0"/>
                    </a:moveTo>
                    <a:lnTo>
                      <a:pt x="10251" y="10334"/>
                    </a:lnTo>
                    <a:lnTo>
                      <a:pt x="9048" y="19240"/>
                    </a:lnTo>
                    <a:lnTo>
                      <a:pt x="7131" y="27860"/>
                    </a:lnTo>
                    <a:lnTo>
                      <a:pt x="4572" y="37338"/>
                    </a:lnTo>
                    <a:lnTo>
                      <a:pt x="2678" y="44993"/>
                    </a:lnTo>
                    <a:lnTo>
                      <a:pt x="1428" y="52292"/>
                    </a:lnTo>
                    <a:lnTo>
                      <a:pt x="607" y="59733"/>
                    </a:lnTo>
                    <a:lnTo>
                      <a:pt x="0" y="67818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34" name="Google Shape;4134;p100"/>
              <p:cNvSpPr/>
              <p:nvPr/>
            </p:nvSpPr>
            <p:spPr>
              <a:xfrm>
                <a:off x="9817607" y="6222491"/>
                <a:ext cx="22859" cy="24129"/>
              </a:xfrm>
              <a:custGeom>
                <a:rect b="b" l="l" r="r" t="t"/>
                <a:pathLst>
                  <a:path extrusionOk="0" h="24129" w="22859">
                    <a:moveTo>
                      <a:pt x="0" y="5333"/>
                    </a:moveTo>
                    <a:lnTo>
                      <a:pt x="0" y="18287"/>
                    </a:lnTo>
                    <a:lnTo>
                      <a:pt x="5333" y="23621"/>
                    </a:lnTo>
                    <a:lnTo>
                      <a:pt x="17525" y="23621"/>
                    </a:lnTo>
                    <a:lnTo>
                      <a:pt x="22859" y="18287"/>
                    </a:lnTo>
                    <a:lnTo>
                      <a:pt x="22859" y="11429"/>
                    </a:lnTo>
                    <a:lnTo>
                      <a:pt x="22859" y="5333"/>
                    </a:lnTo>
                    <a:lnTo>
                      <a:pt x="17525" y="0"/>
                    </a:lnTo>
                    <a:lnTo>
                      <a:pt x="5333" y="0"/>
                    </a:lnTo>
                    <a:lnTo>
                      <a:pt x="0" y="5333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138" name="Shape 4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39" name="Google Shape;4139;p101"/>
          <p:cNvGrpSpPr/>
          <p:nvPr/>
        </p:nvGrpSpPr>
        <p:grpSpPr>
          <a:xfrm>
            <a:off x="207905" y="605155"/>
            <a:ext cx="8905230" cy="3832478"/>
            <a:chOff x="3053308" y="2015464"/>
            <a:chExt cx="6970826" cy="3586784"/>
          </a:xfrm>
        </p:grpSpPr>
        <p:grpSp>
          <p:nvGrpSpPr>
            <p:cNvPr id="4140" name="Google Shape;4140;p101"/>
            <p:cNvGrpSpPr/>
            <p:nvPr/>
          </p:nvGrpSpPr>
          <p:grpSpPr>
            <a:xfrm>
              <a:off x="8251387" y="2987967"/>
              <a:ext cx="954359" cy="245985"/>
              <a:chOff x="8251387" y="2987967"/>
              <a:chExt cx="954359" cy="245985"/>
            </a:xfrm>
          </p:grpSpPr>
          <p:pic>
            <p:nvPicPr>
              <p:cNvPr id="4141" name="Google Shape;4141;p101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8251387" y="3024150"/>
                <a:ext cx="286848" cy="20370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142" name="Google Shape;4142;p101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8557972" y="3065500"/>
                <a:ext cx="160094" cy="1143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143" name="Google Shape;4143;p101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8760688" y="3015208"/>
                <a:ext cx="70916" cy="21874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144" name="Google Shape;4144;p101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8859748" y="2987967"/>
                <a:ext cx="345998" cy="14083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4145" name="Google Shape;4145;p101"/>
            <p:cNvSpPr/>
            <p:nvPr/>
          </p:nvSpPr>
          <p:spPr>
            <a:xfrm>
              <a:off x="9155430" y="2879598"/>
              <a:ext cx="12065" cy="40005"/>
            </a:xfrm>
            <a:custGeom>
              <a:rect b="b" l="l" r="r" t="t"/>
              <a:pathLst>
                <a:path extrusionOk="0" h="40005" w="12065">
                  <a:moveTo>
                    <a:pt x="11429" y="0"/>
                  </a:moveTo>
                  <a:lnTo>
                    <a:pt x="11858" y="9739"/>
                  </a:lnTo>
                  <a:lnTo>
                    <a:pt x="11429" y="17907"/>
                  </a:lnTo>
                  <a:lnTo>
                    <a:pt x="9286" y="25503"/>
                  </a:lnTo>
                  <a:lnTo>
                    <a:pt x="4571" y="33528"/>
                  </a:lnTo>
                  <a:lnTo>
                    <a:pt x="3047" y="35814"/>
                  </a:lnTo>
                  <a:lnTo>
                    <a:pt x="1523" y="38100"/>
                  </a:lnTo>
                  <a:lnTo>
                    <a:pt x="0" y="39624"/>
                  </a:lnTo>
                </a:path>
              </a:pathLst>
            </a:custGeom>
            <a:noFill/>
            <a:ln cap="flat" cmpd="sng" w="22900">
              <a:solidFill>
                <a:srgbClr val="3366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146" name="Google Shape;4146;p101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9317710" y="2894050"/>
              <a:ext cx="137972" cy="1791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147" name="Google Shape;4147;p101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9522688" y="2884932"/>
              <a:ext cx="501446" cy="16766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4148" name="Google Shape;4148;p101"/>
            <p:cNvGrpSpPr/>
            <p:nvPr/>
          </p:nvGrpSpPr>
          <p:grpSpPr>
            <a:xfrm>
              <a:off x="8364402" y="3441954"/>
              <a:ext cx="579978" cy="222250"/>
              <a:chOff x="8364402" y="3441954"/>
              <a:chExt cx="579978" cy="222250"/>
            </a:xfrm>
          </p:grpSpPr>
          <p:sp>
            <p:nvSpPr>
              <p:cNvPr id="4149" name="Google Shape;4149;p101"/>
              <p:cNvSpPr/>
              <p:nvPr/>
            </p:nvSpPr>
            <p:spPr>
              <a:xfrm>
                <a:off x="8364402" y="3441954"/>
                <a:ext cx="325120" cy="222250"/>
              </a:xfrm>
              <a:custGeom>
                <a:rect b="b" l="l" r="r" t="t"/>
                <a:pathLst>
                  <a:path extrusionOk="0" h="222250" w="325120">
                    <a:moveTo>
                      <a:pt x="38171" y="0"/>
                    </a:moveTo>
                    <a:lnTo>
                      <a:pt x="40719" y="14287"/>
                    </a:lnTo>
                    <a:lnTo>
                      <a:pt x="43695" y="28575"/>
                    </a:lnTo>
                    <a:lnTo>
                      <a:pt x="46958" y="42862"/>
                    </a:lnTo>
                    <a:lnTo>
                      <a:pt x="50363" y="57150"/>
                    </a:lnTo>
                    <a:lnTo>
                      <a:pt x="53387" y="72032"/>
                    </a:lnTo>
                    <a:lnTo>
                      <a:pt x="58745" y="118110"/>
                    </a:lnTo>
                    <a:lnTo>
                      <a:pt x="59507" y="147828"/>
                    </a:lnTo>
                    <a:lnTo>
                      <a:pt x="54935" y="147066"/>
                    </a:lnTo>
                    <a:lnTo>
                      <a:pt x="53411" y="143256"/>
                    </a:lnTo>
                    <a:lnTo>
                      <a:pt x="50363" y="137160"/>
                    </a:lnTo>
                    <a:lnTo>
                      <a:pt x="45541" y="127468"/>
                    </a:lnTo>
                    <a:lnTo>
                      <a:pt x="40933" y="117919"/>
                    </a:lnTo>
                    <a:lnTo>
                      <a:pt x="35897" y="108656"/>
                    </a:lnTo>
                    <a:lnTo>
                      <a:pt x="0" y="131599"/>
                    </a:lnTo>
                    <a:lnTo>
                      <a:pt x="71" y="143256"/>
                    </a:lnTo>
                    <a:lnTo>
                      <a:pt x="4357" y="158650"/>
                    </a:lnTo>
                    <a:lnTo>
                      <a:pt x="13215" y="168687"/>
                    </a:lnTo>
                    <a:lnTo>
                      <a:pt x="25788" y="174009"/>
                    </a:lnTo>
                    <a:lnTo>
                      <a:pt x="41219" y="175260"/>
                    </a:lnTo>
                    <a:lnTo>
                      <a:pt x="57090" y="172247"/>
                    </a:lnTo>
                    <a:lnTo>
                      <a:pt x="96845" y="147066"/>
                    </a:lnTo>
                    <a:lnTo>
                      <a:pt x="119705" y="102869"/>
                    </a:lnTo>
                    <a:lnTo>
                      <a:pt x="97321" y="137005"/>
                    </a:lnTo>
                    <a:lnTo>
                      <a:pt x="138124" y="146375"/>
                    </a:lnTo>
                    <a:lnTo>
                      <a:pt x="172866" y="117097"/>
                    </a:lnTo>
                    <a:lnTo>
                      <a:pt x="180760" y="79914"/>
                    </a:lnTo>
                    <a:lnTo>
                      <a:pt x="180510" y="66067"/>
                    </a:lnTo>
                    <a:lnTo>
                      <a:pt x="179903" y="52577"/>
                    </a:lnTo>
                    <a:lnTo>
                      <a:pt x="179534" y="44005"/>
                    </a:lnTo>
                    <a:lnTo>
                      <a:pt x="178665" y="35432"/>
                    </a:lnTo>
                    <a:lnTo>
                      <a:pt x="177653" y="26860"/>
                    </a:lnTo>
                    <a:lnTo>
                      <a:pt x="176855" y="18287"/>
                    </a:lnTo>
                    <a:lnTo>
                      <a:pt x="178177" y="37016"/>
                    </a:lnTo>
                    <a:lnTo>
                      <a:pt x="180570" y="55530"/>
                    </a:lnTo>
                    <a:lnTo>
                      <a:pt x="183391" y="73902"/>
                    </a:lnTo>
                    <a:lnTo>
                      <a:pt x="185999" y="92201"/>
                    </a:lnTo>
                    <a:lnTo>
                      <a:pt x="188833" y="112787"/>
                    </a:lnTo>
                    <a:lnTo>
                      <a:pt x="191523" y="133445"/>
                    </a:lnTo>
                    <a:lnTo>
                      <a:pt x="193929" y="154245"/>
                    </a:lnTo>
                    <a:lnTo>
                      <a:pt x="195905" y="175260"/>
                    </a:lnTo>
                    <a:lnTo>
                      <a:pt x="197691" y="185273"/>
                    </a:lnTo>
                    <a:lnTo>
                      <a:pt x="199905" y="197072"/>
                    </a:lnTo>
                    <a:lnTo>
                      <a:pt x="201263" y="209014"/>
                    </a:lnTo>
                    <a:lnTo>
                      <a:pt x="200477" y="219455"/>
                    </a:lnTo>
                    <a:lnTo>
                      <a:pt x="200477" y="220979"/>
                    </a:lnTo>
                    <a:lnTo>
                      <a:pt x="200477" y="221741"/>
                    </a:lnTo>
                    <a:lnTo>
                      <a:pt x="198191" y="220979"/>
                    </a:lnTo>
                    <a:lnTo>
                      <a:pt x="192464" y="215300"/>
                    </a:lnTo>
                    <a:lnTo>
                      <a:pt x="176950" y="170306"/>
                    </a:lnTo>
                    <a:lnTo>
                      <a:pt x="177034" y="158186"/>
                    </a:lnTo>
                    <a:lnTo>
                      <a:pt x="209157" y="128206"/>
                    </a:lnTo>
                    <a:lnTo>
                      <a:pt x="237339" y="125444"/>
                    </a:lnTo>
                    <a:lnTo>
                      <a:pt x="245590" y="125741"/>
                    </a:lnTo>
                    <a:lnTo>
                      <a:pt x="253055" y="127253"/>
                    </a:lnTo>
                    <a:lnTo>
                      <a:pt x="258389" y="128777"/>
                    </a:lnTo>
                    <a:lnTo>
                      <a:pt x="259151" y="136397"/>
                    </a:lnTo>
                    <a:lnTo>
                      <a:pt x="256103" y="140207"/>
                    </a:lnTo>
                    <a:lnTo>
                      <a:pt x="253817" y="144017"/>
                    </a:lnTo>
                    <a:lnTo>
                      <a:pt x="249245" y="148589"/>
                    </a:lnTo>
                    <a:lnTo>
                      <a:pt x="246959" y="151637"/>
                    </a:lnTo>
                    <a:lnTo>
                      <a:pt x="253876" y="149149"/>
                    </a:lnTo>
                    <a:lnTo>
                      <a:pt x="284392" y="122300"/>
                    </a:lnTo>
                    <a:lnTo>
                      <a:pt x="278201" y="92963"/>
                    </a:lnTo>
                    <a:lnTo>
                      <a:pt x="270581" y="100583"/>
                    </a:lnTo>
                    <a:lnTo>
                      <a:pt x="283797" y="140458"/>
                    </a:lnTo>
                    <a:lnTo>
                      <a:pt x="317825" y="140969"/>
                    </a:lnTo>
                    <a:lnTo>
                      <a:pt x="320873" y="140207"/>
                    </a:lnTo>
                    <a:lnTo>
                      <a:pt x="324683" y="139445"/>
                    </a:lnTo>
                  </a:path>
                </a:pathLst>
              </a:custGeom>
              <a:noFill/>
              <a:ln cap="flat" cmpd="sng" w="2290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4150" name="Google Shape;4150;p101"/>
              <p:cNvPicPr preferRelativeResize="0"/>
              <p:nvPr/>
            </p:nvPicPr>
            <p:blipFill rotWithShape="1">
              <a:blip r:embed="rId9">
                <a:alphaModFix/>
              </a:blip>
              <a:srcRect b="0" l="0" r="0" t="0"/>
              <a:stretch/>
            </p:blipFill>
            <p:spPr>
              <a:xfrm>
                <a:off x="8688298" y="3469360"/>
                <a:ext cx="256082" cy="13111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4151" name="Google Shape;4151;p101"/>
            <p:cNvGrpSpPr/>
            <p:nvPr/>
          </p:nvGrpSpPr>
          <p:grpSpPr>
            <a:xfrm>
              <a:off x="9077587" y="3438987"/>
              <a:ext cx="152543" cy="101011"/>
              <a:chOff x="9077587" y="3438987"/>
              <a:chExt cx="152543" cy="101011"/>
            </a:xfrm>
          </p:grpSpPr>
          <p:sp>
            <p:nvSpPr>
              <p:cNvPr id="4152" name="Google Shape;4152;p101"/>
              <p:cNvSpPr/>
              <p:nvPr/>
            </p:nvSpPr>
            <p:spPr>
              <a:xfrm>
                <a:off x="9077587" y="3470148"/>
                <a:ext cx="29209" cy="69850"/>
              </a:xfrm>
              <a:custGeom>
                <a:rect b="b" l="l" r="r" t="t"/>
                <a:pathLst>
                  <a:path extrusionOk="0" h="69850" w="29209">
                    <a:moveTo>
                      <a:pt x="29075" y="0"/>
                    </a:moveTo>
                    <a:lnTo>
                      <a:pt x="23145" y="9024"/>
                    </a:lnTo>
                    <a:lnTo>
                      <a:pt x="17073" y="17907"/>
                    </a:lnTo>
                    <a:lnTo>
                      <a:pt x="11287" y="26789"/>
                    </a:lnTo>
                    <a:lnTo>
                      <a:pt x="6215" y="35814"/>
                    </a:lnTo>
                    <a:lnTo>
                      <a:pt x="3571" y="41588"/>
                    </a:lnTo>
                    <a:lnTo>
                      <a:pt x="1071" y="48863"/>
                    </a:lnTo>
                    <a:lnTo>
                      <a:pt x="0" y="56280"/>
                    </a:lnTo>
                    <a:lnTo>
                      <a:pt x="1643" y="62484"/>
                    </a:lnTo>
                    <a:lnTo>
                      <a:pt x="3929" y="67818"/>
                    </a:lnTo>
                    <a:lnTo>
                      <a:pt x="16121" y="69342"/>
                    </a:lnTo>
                    <a:lnTo>
                      <a:pt x="21455" y="67056"/>
                    </a:lnTo>
                    <a:lnTo>
                      <a:pt x="28313" y="64008"/>
                    </a:lnTo>
                    <a:lnTo>
                      <a:pt x="27551" y="50292"/>
                    </a:lnTo>
                    <a:lnTo>
                      <a:pt x="26789" y="44196"/>
                    </a:lnTo>
                    <a:lnTo>
                      <a:pt x="24086" y="35099"/>
                    </a:lnTo>
                    <a:lnTo>
                      <a:pt x="20026" y="26860"/>
                    </a:lnTo>
                    <a:lnTo>
                      <a:pt x="15537" y="18907"/>
                    </a:lnTo>
                    <a:lnTo>
                      <a:pt x="11549" y="10668"/>
                    </a:lnTo>
                    <a:lnTo>
                      <a:pt x="9263" y="4572"/>
                    </a:lnTo>
                    <a:lnTo>
                      <a:pt x="10025" y="4572"/>
                    </a:lnTo>
                    <a:lnTo>
                      <a:pt x="13835" y="762"/>
                    </a:lnTo>
                  </a:path>
                </a:pathLst>
              </a:custGeom>
              <a:noFill/>
              <a:ln cap="flat" cmpd="sng" w="2290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4153" name="Google Shape;4153;p101"/>
              <p:cNvPicPr preferRelativeResize="0"/>
              <p:nvPr/>
            </p:nvPicPr>
            <p:blipFill rotWithShape="1">
              <a:blip r:embed="rId10">
                <a:alphaModFix/>
              </a:blip>
              <a:srcRect b="0" l="0" r="0" t="0"/>
              <a:stretch/>
            </p:blipFill>
            <p:spPr>
              <a:xfrm>
                <a:off x="9137878" y="3438987"/>
                <a:ext cx="92252" cy="83763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4154" name="Google Shape;4154;p101"/>
            <p:cNvGrpSpPr/>
            <p:nvPr/>
          </p:nvGrpSpPr>
          <p:grpSpPr>
            <a:xfrm>
              <a:off x="9434296" y="3294862"/>
              <a:ext cx="264438" cy="212648"/>
              <a:chOff x="9434296" y="3294862"/>
              <a:chExt cx="264438" cy="212648"/>
            </a:xfrm>
          </p:grpSpPr>
          <p:pic>
            <p:nvPicPr>
              <p:cNvPr id="4155" name="Google Shape;4155;p101"/>
              <p:cNvPicPr preferRelativeResize="0"/>
              <p:nvPr/>
            </p:nvPicPr>
            <p:blipFill rotWithShape="1">
              <a:blip r:embed="rId11">
                <a:alphaModFix/>
              </a:blip>
              <a:srcRect b="0" l="0" r="0" t="0"/>
              <a:stretch/>
            </p:blipFill>
            <p:spPr>
              <a:xfrm>
                <a:off x="9434296" y="3294862"/>
                <a:ext cx="206552" cy="21264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156" name="Google Shape;4156;p101"/>
              <p:cNvSpPr/>
              <p:nvPr/>
            </p:nvSpPr>
            <p:spPr>
              <a:xfrm>
                <a:off x="9675875" y="3463289"/>
                <a:ext cx="22859" cy="22860"/>
              </a:xfrm>
              <a:custGeom>
                <a:rect b="b" l="l" r="r" t="t"/>
                <a:pathLst>
                  <a:path extrusionOk="0" h="22860" w="22859">
                    <a:moveTo>
                      <a:pt x="0" y="5333"/>
                    </a:moveTo>
                    <a:lnTo>
                      <a:pt x="0" y="17525"/>
                    </a:lnTo>
                    <a:lnTo>
                      <a:pt x="5333" y="22859"/>
                    </a:lnTo>
                    <a:lnTo>
                      <a:pt x="18287" y="22859"/>
                    </a:lnTo>
                    <a:lnTo>
                      <a:pt x="22859" y="17525"/>
                    </a:lnTo>
                    <a:lnTo>
                      <a:pt x="22859" y="11429"/>
                    </a:lnTo>
                    <a:lnTo>
                      <a:pt x="22859" y="5333"/>
                    </a:lnTo>
                    <a:lnTo>
                      <a:pt x="18287" y="0"/>
                    </a:lnTo>
                    <a:lnTo>
                      <a:pt x="5333" y="0"/>
                    </a:lnTo>
                    <a:lnTo>
                      <a:pt x="0" y="5333"/>
                    </a:lnTo>
                    <a:close/>
                  </a:path>
                </a:pathLst>
              </a:custGeom>
              <a:solidFill>
                <a:srgbClr val="3366FF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4157" name="Google Shape;4157;p101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8211763" y="3958469"/>
              <a:ext cx="286848" cy="17388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158" name="Google Shape;4158;p101"/>
            <p:cNvSpPr/>
            <p:nvPr/>
          </p:nvSpPr>
          <p:spPr>
            <a:xfrm>
              <a:off x="8730662" y="4019550"/>
              <a:ext cx="7620" cy="59054"/>
            </a:xfrm>
            <a:custGeom>
              <a:rect b="b" l="l" r="r" t="t"/>
              <a:pathLst>
                <a:path extrusionOk="0" h="59054" w="7620">
                  <a:moveTo>
                    <a:pt x="6429" y="0"/>
                  </a:moveTo>
                  <a:lnTo>
                    <a:pt x="2476" y="9691"/>
                  </a:lnTo>
                  <a:lnTo>
                    <a:pt x="523" y="18097"/>
                  </a:lnTo>
                  <a:lnTo>
                    <a:pt x="0" y="26789"/>
                  </a:lnTo>
                  <a:lnTo>
                    <a:pt x="333" y="37338"/>
                  </a:lnTo>
                  <a:lnTo>
                    <a:pt x="333" y="45720"/>
                  </a:lnTo>
                  <a:lnTo>
                    <a:pt x="1857" y="53340"/>
                  </a:lnTo>
                  <a:lnTo>
                    <a:pt x="7191" y="58674"/>
                  </a:lnTo>
                </a:path>
              </a:pathLst>
            </a:custGeom>
            <a:noFill/>
            <a:ln cap="flat" cmpd="sng" w="22900">
              <a:solidFill>
                <a:srgbClr val="3366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9" name="Google Shape;4159;p101"/>
            <p:cNvSpPr/>
            <p:nvPr/>
          </p:nvSpPr>
          <p:spPr>
            <a:xfrm>
              <a:off x="8703564" y="3921252"/>
              <a:ext cx="22859" cy="22860"/>
            </a:xfrm>
            <a:custGeom>
              <a:rect b="b" l="l" r="r" t="t"/>
              <a:pathLst>
                <a:path extrusionOk="0" h="22860" w="22859">
                  <a:moveTo>
                    <a:pt x="0" y="4571"/>
                  </a:moveTo>
                  <a:lnTo>
                    <a:pt x="0" y="17525"/>
                  </a:lnTo>
                  <a:lnTo>
                    <a:pt x="5333" y="22859"/>
                  </a:lnTo>
                  <a:lnTo>
                    <a:pt x="18287" y="22859"/>
                  </a:lnTo>
                  <a:lnTo>
                    <a:pt x="22859" y="17525"/>
                  </a:lnTo>
                  <a:lnTo>
                    <a:pt x="22859" y="11429"/>
                  </a:lnTo>
                  <a:lnTo>
                    <a:pt x="22859" y="4571"/>
                  </a:lnTo>
                  <a:lnTo>
                    <a:pt x="18287" y="0"/>
                  </a:lnTo>
                  <a:lnTo>
                    <a:pt x="5333" y="0"/>
                  </a:lnTo>
                  <a:lnTo>
                    <a:pt x="0" y="4571"/>
                  </a:lnTo>
                  <a:close/>
                </a:path>
              </a:pathLst>
            </a:custGeom>
            <a:solidFill>
              <a:srgbClr val="3366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160" name="Google Shape;4160;p101"/>
            <p:cNvGrpSpPr/>
            <p:nvPr/>
          </p:nvGrpSpPr>
          <p:grpSpPr>
            <a:xfrm>
              <a:off x="8756903" y="3973829"/>
              <a:ext cx="62229" cy="107950"/>
              <a:chOff x="8756903" y="3973829"/>
              <a:chExt cx="62229" cy="107950"/>
            </a:xfrm>
          </p:grpSpPr>
          <p:sp>
            <p:nvSpPr>
              <p:cNvPr id="4161" name="Google Shape;4161;p101"/>
              <p:cNvSpPr/>
              <p:nvPr/>
            </p:nvSpPr>
            <p:spPr>
              <a:xfrm>
                <a:off x="8786621" y="3973829"/>
                <a:ext cx="8890" cy="107950"/>
              </a:xfrm>
              <a:custGeom>
                <a:rect b="b" l="l" r="r" t="t"/>
                <a:pathLst>
                  <a:path extrusionOk="0" h="107950" w="8890">
                    <a:moveTo>
                      <a:pt x="761" y="0"/>
                    </a:moveTo>
                    <a:lnTo>
                      <a:pt x="321" y="12906"/>
                    </a:lnTo>
                    <a:lnTo>
                      <a:pt x="95" y="25526"/>
                    </a:lnTo>
                    <a:lnTo>
                      <a:pt x="11" y="38147"/>
                    </a:lnTo>
                    <a:lnTo>
                      <a:pt x="0" y="51053"/>
                    </a:lnTo>
                    <a:lnTo>
                      <a:pt x="631" y="61793"/>
                    </a:lnTo>
                    <a:lnTo>
                      <a:pt x="2190" y="72389"/>
                    </a:lnTo>
                    <a:lnTo>
                      <a:pt x="4179" y="82986"/>
                    </a:lnTo>
                    <a:lnTo>
                      <a:pt x="6095" y="93726"/>
                    </a:lnTo>
                    <a:lnTo>
                      <a:pt x="6857" y="100584"/>
                    </a:lnTo>
                    <a:lnTo>
                      <a:pt x="7619" y="102870"/>
                    </a:lnTo>
                    <a:lnTo>
                      <a:pt x="8381" y="107442"/>
                    </a:lnTo>
                  </a:path>
                </a:pathLst>
              </a:custGeom>
              <a:noFill/>
              <a:ln cap="flat" cmpd="sng" w="2290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62" name="Google Shape;4162;p101"/>
              <p:cNvSpPr/>
              <p:nvPr/>
            </p:nvSpPr>
            <p:spPr>
              <a:xfrm>
                <a:off x="8756903" y="4000499"/>
                <a:ext cx="62229" cy="28575"/>
              </a:xfrm>
              <a:custGeom>
                <a:rect b="b" l="l" r="r" t="t"/>
                <a:pathLst>
                  <a:path extrusionOk="0" h="28575" w="62229">
                    <a:moveTo>
                      <a:pt x="0" y="28194"/>
                    </a:moveTo>
                    <a:lnTo>
                      <a:pt x="7012" y="18859"/>
                    </a:lnTo>
                    <a:lnTo>
                      <a:pt x="14954" y="13525"/>
                    </a:lnTo>
                    <a:lnTo>
                      <a:pt x="24753" y="10191"/>
                    </a:lnTo>
                    <a:lnTo>
                      <a:pt x="37337" y="6858"/>
                    </a:lnTo>
                    <a:lnTo>
                      <a:pt x="49529" y="3048"/>
                    </a:lnTo>
                    <a:lnTo>
                      <a:pt x="54102" y="2286"/>
                    </a:lnTo>
                    <a:lnTo>
                      <a:pt x="61722" y="0"/>
                    </a:lnTo>
                  </a:path>
                </a:pathLst>
              </a:custGeom>
              <a:noFill/>
              <a:ln cap="flat" cmpd="sng" w="2290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163" name="Google Shape;4163;p101"/>
            <p:cNvGrpSpPr/>
            <p:nvPr/>
          </p:nvGrpSpPr>
          <p:grpSpPr>
            <a:xfrm>
              <a:off x="9079966" y="3888460"/>
              <a:ext cx="509067" cy="217982"/>
              <a:chOff x="9079966" y="3888460"/>
              <a:chExt cx="509067" cy="217982"/>
            </a:xfrm>
          </p:grpSpPr>
          <p:pic>
            <p:nvPicPr>
              <p:cNvPr id="4164" name="Google Shape;4164;p101"/>
              <p:cNvPicPr preferRelativeResize="0"/>
              <p:nvPr/>
            </p:nvPicPr>
            <p:blipFill rotWithShape="1">
              <a:blip r:embed="rId13">
                <a:alphaModFix/>
              </a:blip>
              <a:srcRect b="0" l="0" r="0" t="0"/>
              <a:stretch/>
            </p:blipFill>
            <p:spPr>
              <a:xfrm>
                <a:off x="9079966" y="3975328"/>
                <a:ext cx="160832" cy="11054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165" name="Google Shape;4165;p101"/>
              <p:cNvSpPr/>
              <p:nvPr/>
            </p:nvSpPr>
            <p:spPr>
              <a:xfrm>
                <a:off x="9273349" y="3988308"/>
                <a:ext cx="3809" cy="50800"/>
              </a:xfrm>
              <a:custGeom>
                <a:rect b="b" l="l" r="r" t="t"/>
                <a:pathLst>
                  <a:path extrusionOk="0" h="50800" w="3809">
                    <a:moveTo>
                      <a:pt x="190" y="0"/>
                    </a:moveTo>
                    <a:lnTo>
                      <a:pt x="95" y="9263"/>
                    </a:lnTo>
                    <a:lnTo>
                      <a:pt x="0" y="18669"/>
                    </a:lnTo>
                    <a:lnTo>
                      <a:pt x="190" y="28074"/>
                    </a:lnTo>
                    <a:lnTo>
                      <a:pt x="952" y="37338"/>
                    </a:lnTo>
                    <a:lnTo>
                      <a:pt x="1714" y="41910"/>
                    </a:lnTo>
                    <a:lnTo>
                      <a:pt x="2476" y="46482"/>
                    </a:lnTo>
                    <a:lnTo>
                      <a:pt x="3238" y="50292"/>
                    </a:lnTo>
                  </a:path>
                </a:pathLst>
              </a:custGeom>
              <a:noFill/>
              <a:ln cap="flat" cmpd="sng" w="2290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66" name="Google Shape;4166;p101"/>
              <p:cNvSpPr/>
              <p:nvPr/>
            </p:nvSpPr>
            <p:spPr>
              <a:xfrm>
                <a:off x="9258300" y="3910584"/>
                <a:ext cx="22859" cy="22860"/>
              </a:xfrm>
              <a:custGeom>
                <a:rect b="b" l="l" r="r" t="t"/>
                <a:pathLst>
                  <a:path extrusionOk="0" h="22860" w="22859">
                    <a:moveTo>
                      <a:pt x="0" y="5333"/>
                    </a:moveTo>
                    <a:lnTo>
                      <a:pt x="0" y="17525"/>
                    </a:lnTo>
                    <a:lnTo>
                      <a:pt x="4571" y="22859"/>
                    </a:lnTo>
                    <a:lnTo>
                      <a:pt x="17525" y="22859"/>
                    </a:lnTo>
                    <a:lnTo>
                      <a:pt x="22859" y="17525"/>
                    </a:lnTo>
                    <a:lnTo>
                      <a:pt x="22859" y="11429"/>
                    </a:lnTo>
                    <a:lnTo>
                      <a:pt x="22859" y="5333"/>
                    </a:lnTo>
                    <a:lnTo>
                      <a:pt x="17525" y="0"/>
                    </a:lnTo>
                    <a:lnTo>
                      <a:pt x="4571" y="0"/>
                    </a:lnTo>
                    <a:lnTo>
                      <a:pt x="0" y="5333"/>
                    </a:lnTo>
                    <a:close/>
                  </a:path>
                </a:pathLst>
              </a:custGeom>
              <a:solidFill>
                <a:srgbClr val="3366FF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4167" name="Google Shape;4167;p101"/>
              <p:cNvPicPr preferRelativeResize="0"/>
              <p:nvPr/>
            </p:nvPicPr>
            <p:blipFill rotWithShape="1">
              <a:blip r:embed="rId14">
                <a:alphaModFix/>
              </a:blip>
              <a:srcRect b="0" l="0" r="0" t="0"/>
              <a:stretch/>
            </p:blipFill>
            <p:spPr>
              <a:xfrm>
                <a:off x="9319770" y="3888460"/>
                <a:ext cx="269263" cy="21798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4168" name="Google Shape;4168;p101"/>
            <p:cNvGrpSpPr/>
            <p:nvPr/>
          </p:nvGrpSpPr>
          <p:grpSpPr>
            <a:xfrm>
              <a:off x="8506753" y="4344161"/>
              <a:ext cx="547330" cy="200405"/>
              <a:chOff x="8506753" y="4344161"/>
              <a:chExt cx="547330" cy="200405"/>
            </a:xfrm>
          </p:grpSpPr>
          <p:sp>
            <p:nvSpPr>
              <p:cNvPr id="4169" name="Google Shape;4169;p101"/>
              <p:cNvSpPr/>
              <p:nvPr/>
            </p:nvSpPr>
            <p:spPr>
              <a:xfrm>
                <a:off x="8506753" y="4437887"/>
                <a:ext cx="63500" cy="106679"/>
              </a:xfrm>
              <a:custGeom>
                <a:rect b="b" l="l" r="r" t="t"/>
                <a:pathLst>
                  <a:path extrusionOk="0" h="106679" w="63500">
                    <a:moveTo>
                      <a:pt x="12406" y="0"/>
                    </a:moveTo>
                    <a:lnTo>
                      <a:pt x="5357" y="11346"/>
                    </a:lnTo>
                    <a:lnTo>
                      <a:pt x="1738" y="21621"/>
                    </a:lnTo>
                    <a:lnTo>
                      <a:pt x="404" y="32896"/>
                    </a:lnTo>
                    <a:lnTo>
                      <a:pt x="214" y="47244"/>
                    </a:lnTo>
                    <a:lnTo>
                      <a:pt x="0" y="59495"/>
                    </a:lnTo>
                    <a:lnTo>
                      <a:pt x="7072" y="97536"/>
                    </a:lnTo>
                    <a:lnTo>
                      <a:pt x="22598" y="106489"/>
                    </a:lnTo>
                    <a:lnTo>
                      <a:pt x="31396" y="105251"/>
                    </a:lnTo>
                    <a:lnTo>
                      <a:pt x="56792" y="76485"/>
                    </a:lnTo>
                    <a:lnTo>
                      <a:pt x="63460" y="47243"/>
                    </a:lnTo>
                    <a:lnTo>
                      <a:pt x="62900" y="34182"/>
                    </a:lnTo>
                    <a:lnTo>
                      <a:pt x="59555" y="22764"/>
                    </a:lnTo>
                    <a:lnTo>
                      <a:pt x="52637" y="13489"/>
                    </a:lnTo>
                    <a:lnTo>
                      <a:pt x="41362" y="6857"/>
                    </a:lnTo>
                    <a:lnTo>
                      <a:pt x="32968" y="5286"/>
                    </a:lnTo>
                    <a:lnTo>
                      <a:pt x="24503" y="5714"/>
                    </a:lnTo>
                    <a:lnTo>
                      <a:pt x="12406" y="25146"/>
                    </a:lnTo>
                  </a:path>
                </a:pathLst>
              </a:custGeom>
              <a:noFill/>
              <a:ln cap="flat" cmpd="sng" w="2290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70" name="Google Shape;4170;p101"/>
              <p:cNvSpPr/>
              <p:nvPr/>
            </p:nvSpPr>
            <p:spPr>
              <a:xfrm>
                <a:off x="8600622" y="4376165"/>
                <a:ext cx="131445" cy="137160"/>
              </a:xfrm>
              <a:custGeom>
                <a:rect b="b" l="l" r="r" t="t"/>
                <a:pathLst>
                  <a:path extrusionOk="0" h="137160" w="131445">
                    <a:moveTo>
                      <a:pt x="71" y="62484"/>
                    </a:moveTo>
                    <a:lnTo>
                      <a:pt x="2357" y="106680"/>
                    </a:lnTo>
                    <a:lnTo>
                      <a:pt x="29848" y="137112"/>
                    </a:lnTo>
                    <a:lnTo>
                      <a:pt x="36742" y="136017"/>
                    </a:lnTo>
                    <a:lnTo>
                      <a:pt x="56102" y="99286"/>
                    </a:lnTo>
                    <a:lnTo>
                      <a:pt x="56459" y="89916"/>
                    </a:lnTo>
                    <a:lnTo>
                      <a:pt x="57221" y="84582"/>
                    </a:lnTo>
                    <a:lnTo>
                      <a:pt x="57221" y="78486"/>
                    </a:lnTo>
                    <a:lnTo>
                      <a:pt x="56459" y="73152"/>
                    </a:lnTo>
                    <a:lnTo>
                      <a:pt x="56352" y="79557"/>
                    </a:lnTo>
                    <a:lnTo>
                      <a:pt x="56173" y="86106"/>
                    </a:lnTo>
                    <a:lnTo>
                      <a:pt x="82367" y="119634"/>
                    </a:lnTo>
                    <a:lnTo>
                      <a:pt x="91356" y="117467"/>
                    </a:lnTo>
                    <a:lnTo>
                      <a:pt x="113609" y="75628"/>
                    </a:lnTo>
                    <a:lnTo>
                      <a:pt x="112180" y="26003"/>
                    </a:lnTo>
                    <a:lnTo>
                      <a:pt x="109037" y="0"/>
                    </a:lnTo>
                    <a:lnTo>
                      <a:pt x="108596" y="6203"/>
                    </a:lnTo>
                    <a:lnTo>
                      <a:pt x="108323" y="46172"/>
                    </a:lnTo>
                    <a:lnTo>
                      <a:pt x="118181" y="102108"/>
                    </a:lnTo>
                    <a:lnTo>
                      <a:pt x="126563" y="116586"/>
                    </a:lnTo>
                    <a:lnTo>
                      <a:pt x="131135" y="123444"/>
                    </a:lnTo>
                  </a:path>
                </a:pathLst>
              </a:custGeom>
              <a:noFill/>
              <a:ln cap="flat" cmpd="sng" w="2290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71" name="Google Shape;4171;p101"/>
              <p:cNvSpPr/>
              <p:nvPr/>
            </p:nvSpPr>
            <p:spPr>
              <a:xfrm>
                <a:off x="8697753" y="4385309"/>
                <a:ext cx="123190" cy="118110"/>
              </a:xfrm>
              <a:custGeom>
                <a:rect b="b" l="l" r="r" t="t"/>
                <a:pathLst>
                  <a:path extrusionOk="0" h="118110" w="123190">
                    <a:moveTo>
                      <a:pt x="7334" y="80010"/>
                    </a:moveTo>
                    <a:lnTo>
                      <a:pt x="2917" y="72913"/>
                    </a:lnTo>
                    <a:lnTo>
                      <a:pt x="0" y="67246"/>
                    </a:lnTo>
                    <a:lnTo>
                      <a:pt x="369" y="62436"/>
                    </a:lnTo>
                    <a:lnTo>
                      <a:pt x="5810" y="57912"/>
                    </a:lnTo>
                    <a:lnTo>
                      <a:pt x="16335" y="52673"/>
                    </a:lnTo>
                    <a:lnTo>
                      <a:pt x="27146" y="48006"/>
                    </a:lnTo>
                    <a:lnTo>
                      <a:pt x="37957" y="43338"/>
                    </a:lnTo>
                    <a:lnTo>
                      <a:pt x="48482" y="38100"/>
                    </a:lnTo>
                    <a:lnTo>
                      <a:pt x="79724" y="15240"/>
                    </a:lnTo>
                    <a:lnTo>
                      <a:pt x="83534" y="9906"/>
                    </a:lnTo>
                    <a:lnTo>
                      <a:pt x="83534" y="5334"/>
                    </a:lnTo>
                    <a:lnTo>
                      <a:pt x="83534" y="0"/>
                    </a:lnTo>
                    <a:lnTo>
                      <a:pt x="83653" y="21717"/>
                    </a:lnTo>
                    <a:lnTo>
                      <a:pt x="83915" y="43434"/>
                    </a:lnTo>
                    <a:lnTo>
                      <a:pt x="84177" y="65151"/>
                    </a:lnTo>
                    <a:lnTo>
                      <a:pt x="84296" y="86868"/>
                    </a:lnTo>
                    <a:lnTo>
                      <a:pt x="84593" y="94749"/>
                    </a:lnTo>
                    <a:lnTo>
                      <a:pt x="84962" y="103060"/>
                    </a:lnTo>
                    <a:lnTo>
                      <a:pt x="84617" y="111085"/>
                    </a:lnTo>
                    <a:lnTo>
                      <a:pt x="82772" y="118110"/>
                    </a:lnTo>
                    <a:lnTo>
                      <a:pt x="75914" y="115824"/>
                    </a:lnTo>
                    <a:lnTo>
                      <a:pt x="75152" y="115824"/>
                    </a:lnTo>
                    <a:lnTo>
                      <a:pt x="74390" y="105918"/>
                    </a:lnTo>
                    <a:lnTo>
                      <a:pt x="74294" y="95666"/>
                    </a:lnTo>
                    <a:lnTo>
                      <a:pt x="75342" y="85629"/>
                    </a:lnTo>
                    <a:lnTo>
                      <a:pt x="98833" y="52161"/>
                    </a:lnTo>
                    <a:lnTo>
                      <a:pt x="116300" y="49530"/>
                    </a:lnTo>
                    <a:lnTo>
                      <a:pt x="120110" y="56388"/>
                    </a:lnTo>
                    <a:lnTo>
                      <a:pt x="122396" y="65532"/>
                    </a:lnTo>
                    <a:lnTo>
                      <a:pt x="123074" y="73413"/>
                    </a:lnTo>
                    <a:lnTo>
                      <a:pt x="122681" y="81153"/>
                    </a:lnTo>
                    <a:lnTo>
                      <a:pt x="104870" y="113538"/>
                    </a:lnTo>
                  </a:path>
                </a:pathLst>
              </a:custGeom>
              <a:noFill/>
              <a:ln cap="flat" cmpd="sng" w="2290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72" name="Google Shape;4172;p101"/>
              <p:cNvSpPr/>
              <p:nvPr/>
            </p:nvSpPr>
            <p:spPr>
              <a:xfrm>
                <a:off x="8853475" y="4344161"/>
                <a:ext cx="131445" cy="123189"/>
              </a:xfrm>
              <a:custGeom>
                <a:rect b="b" l="l" r="r" t="t"/>
                <a:pathLst>
                  <a:path extrusionOk="0" h="123189" w="131445">
                    <a:moveTo>
                      <a:pt x="964" y="67056"/>
                    </a:moveTo>
                    <a:lnTo>
                      <a:pt x="738" y="77795"/>
                    </a:lnTo>
                    <a:lnTo>
                      <a:pt x="297" y="88392"/>
                    </a:lnTo>
                    <a:lnTo>
                      <a:pt x="0" y="98988"/>
                    </a:lnTo>
                    <a:lnTo>
                      <a:pt x="202" y="109728"/>
                    </a:lnTo>
                    <a:lnTo>
                      <a:pt x="964" y="118872"/>
                    </a:lnTo>
                    <a:lnTo>
                      <a:pt x="6298" y="121920"/>
                    </a:lnTo>
                    <a:lnTo>
                      <a:pt x="15442" y="122682"/>
                    </a:lnTo>
                    <a:lnTo>
                      <a:pt x="22990" y="122396"/>
                    </a:lnTo>
                    <a:lnTo>
                      <a:pt x="46684" y="96774"/>
                    </a:lnTo>
                    <a:lnTo>
                      <a:pt x="50494" y="89154"/>
                    </a:lnTo>
                    <a:lnTo>
                      <a:pt x="52018" y="87630"/>
                    </a:lnTo>
                    <a:lnTo>
                      <a:pt x="52018" y="86868"/>
                    </a:lnTo>
                    <a:lnTo>
                      <a:pt x="52780" y="86106"/>
                    </a:lnTo>
                    <a:lnTo>
                      <a:pt x="64972" y="108204"/>
                    </a:lnTo>
                    <a:lnTo>
                      <a:pt x="71830" y="108204"/>
                    </a:lnTo>
                    <a:lnTo>
                      <a:pt x="98214" y="74580"/>
                    </a:lnTo>
                    <a:lnTo>
                      <a:pt x="100786" y="31242"/>
                    </a:lnTo>
                    <a:lnTo>
                      <a:pt x="101095" y="19812"/>
                    </a:lnTo>
                    <a:lnTo>
                      <a:pt x="101548" y="8382"/>
                    </a:lnTo>
                    <a:lnTo>
                      <a:pt x="102310" y="3810"/>
                    </a:lnTo>
                    <a:lnTo>
                      <a:pt x="103072" y="3048"/>
                    </a:lnTo>
                    <a:lnTo>
                      <a:pt x="103072" y="0"/>
                    </a:lnTo>
                    <a:lnTo>
                      <a:pt x="102560" y="18180"/>
                    </a:lnTo>
                    <a:lnTo>
                      <a:pt x="101834" y="36861"/>
                    </a:lnTo>
                    <a:lnTo>
                      <a:pt x="102108" y="55399"/>
                    </a:lnTo>
                    <a:lnTo>
                      <a:pt x="112311" y="93726"/>
                    </a:lnTo>
                    <a:lnTo>
                      <a:pt x="127456" y="109728"/>
                    </a:lnTo>
                    <a:lnTo>
                      <a:pt x="128218" y="109728"/>
                    </a:lnTo>
                    <a:lnTo>
                      <a:pt x="129742" y="110490"/>
                    </a:lnTo>
                    <a:lnTo>
                      <a:pt x="131266" y="110490"/>
                    </a:lnTo>
                  </a:path>
                </a:pathLst>
              </a:custGeom>
              <a:noFill/>
              <a:ln cap="flat" cmpd="sng" w="2290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73" name="Google Shape;4173;p101"/>
              <p:cNvSpPr/>
              <p:nvPr/>
            </p:nvSpPr>
            <p:spPr>
              <a:xfrm>
                <a:off x="8955024" y="4387595"/>
                <a:ext cx="99059" cy="27939"/>
              </a:xfrm>
              <a:custGeom>
                <a:rect b="b" l="l" r="r" t="t"/>
                <a:pathLst>
                  <a:path extrusionOk="0" h="27939" w="99059">
                    <a:moveTo>
                      <a:pt x="0" y="27432"/>
                    </a:moveTo>
                    <a:lnTo>
                      <a:pt x="13239" y="17359"/>
                    </a:lnTo>
                    <a:lnTo>
                      <a:pt x="26479" y="12001"/>
                    </a:lnTo>
                    <a:lnTo>
                      <a:pt x="41148" y="9215"/>
                    </a:lnTo>
                    <a:lnTo>
                      <a:pt x="58674" y="6858"/>
                    </a:lnTo>
                    <a:lnTo>
                      <a:pt x="71735" y="4822"/>
                    </a:lnTo>
                    <a:lnTo>
                      <a:pt x="81438" y="3143"/>
                    </a:lnTo>
                    <a:lnTo>
                      <a:pt x="89856" y="1607"/>
                    </a:lnTo>
                    <a:lnTo>
                      <a:pt x="99060" y="0"/>
                    </a:lnTo>
                  </a:path>
                </a:pathLst>
              </a:custGeom>
              <a:noFill/>
              <a:ln cap="flat" cmpd="sng" w="2290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174" name="Google Shape;4174;p101"/>
            <p:cNvGrpSpPr/>
            <p:nvPr/>
          </p:nvGrpSpPr>
          <p:grpSpPr>
            <a:xfrm>
              <a:off x="9169215" y="4231360"/>
              <a:ext cx="239223" cy="200456"/>
              <a:chOff x="9169215" y="4231360"/>
              <a:chExt cx="239223" cy="200456"/>
            </a:xfrm>
          </p:grpSpPr>
          <p:pic>
            <p:nvPicPr>
              <p:cNvPr id="4175" name="Google Shape;4175;p101"/>
              <p:cNvPicPr preferRelativeResize="0"/>
              <p:nvPr/>
            </p:nvPicPr>
            <p:blipFill rotWithShape="1">
              <a:blip r:embed="rId15">
                <a:alphaModFix/>
              </a:blip>
              <a:srcRect b="0" l="0" r="0" t="0"/>
              <a:stretch/>
            </p:blipFill>
            <p:spPr>
              <a:xfrm>
                <a:off x="9169215" y="4290796"/>
                <a:ext cx="132353" cy="14102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176" name="Google Shape;4176;p101"/>
              <p:cNvPicPr preferRelativeResize="0"/>
              <p:nvPr/>
            </p:nvPicPr>
            <p:blipFill rotWithShape="1">
              <a:blip r:embed="rId16">
                <a:alphaModFix/>
              </a:blip>
              <a:srcRect b="0" l="0" r="0" t="0"/>
              <a:stretch/>
            </p:blipFill>
            <p:spPr>
              <a:xfrm>
                <a:off x="9328378" y="4231360"/>
                <a:ext cx="80060" cy="105968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4177" name="Google Shape;4177;p101"/>
            <p:cNvSpPr/>
            <p:nvPr/>
          </p:nvSpPr>
          <p:spPr>
            <a:xfrm>
              <a:off x="3555491" y="3393185"/>
              <a:ext cx="3175" cy="21589"/>
            </a:xfrm>
            <a:custGeom>
              <a:rect b="b" l="l" r="r" t="t"/>
              <a:pathLst>
                <a:path extrusionOk="0" h="21589" w="3175">
                  <a:moveTo>
                    <a:pt x="762" y="21336"/>
                  </a:moveTo>
                  <a:lnTo>
                    <a:pt x="762" y="9144"/>
                  </a:lnTo>
                  <a:lnTo>
                    <a:pt x="0" y="6858"/>
                  </a:lnTo>
                  <a:lnTo>
                    <a:pt x="3048" y="0"/>
                  </a:lnTo>
                </a:path>
              </a:pathLst>
            </a:custGeom>
            <a:noFill/>
            <a:ln cap="flat" cmpd="sng" w="22900">
              <a:solidFill>
                <a:srgbClr val="8000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8" name="Google Shape;4178;p101"/>
            <p:cNvSpPr/>
            <p:nvPr/>
          </p:nvSpPr>
          <p:spPr>
            <a:xfrm>
              <a:off x="7860530" y="2552700"/>
              <a:ext cx="138429" cy="3031490"/>
            </a:xfrm>
            <a:custGeom>
              <a:rect b="b" l="l" r="r" t="t"/>
              <a:pathLst>
                <a:path extrusionOk="0" h="3031490" w="138429">
                  <a:moveTo>
                    <a:pt x="4833" y="0"/>
                  </a:moveTo>
                  <a:lnTo>
                    <a:pt x="3798" y="14418"/>
                  </a:lnTo>
                  <a:lnTo>
                    <a:pt x="2262" y="29051"/>
                  </a:lnTo>
                  <a:lnTo>
                    <a:pt x="869" y="43826"/>
                  </a:lnTo>
                  <a:lnTo>
                    <a:pt x="261" y="58674"/>
                  </a:lnTo>
                  <a:lnTo>
                    <a:pt x="0" y="94797"/>
                  </a:lnTo>
                  <a:lnTo>
                    <a:pt x="452" y="131064"/>
                  </a:lnTo>
                  <a:lnTo>
                    <a:pt x="4071" y="203454"/>
                  </a:lnTo>
                  <a:lnTo>
                    <a:pt x="8048" y="249174"/>
                  </a:lnTo>
                  <a:lnTo>
                    <a:pt x="13025" y="294894"/>
                  </a:lnTo>
                  <a:lnTo>
                    <a:pt x="18859" y="340614"/>
                  </a:lnTo>
                  <a:lnTo>
                    <a:pt x="25407" y="386334"/>
                  </a:lnTo>
                  <a:lnTo>
                    <a:pt x="32973" y="431596"/>
                  </a:lnTo>
                  <a:lnTo>
                    <a:pt x="40940" y="476859"/>
                  </a:lnTo>
                  <a:lnTo>
                    <a:pt x="49164" y="522122"/>
                  </a:lnTo>
                  <a:lnTo>
                    <a:pt x="57497" y="567385"/>
                  </a:lnTo>
                  <a:lnTo>
                    <a:pt x="65793" y="612648"/>
                  </a:lnTo>
                  <a:lnTo>
                    <a:pt x="75200" y="664774"/>
                  </a:lnTo>
                  <a:lnTo>
                    <a:pt x="84167" y="716938"/>
                  </a:lnTo>
                  <a:lnTo>
                    <a:pt x="92622" y="769174"/>
                  </a:lnTo>
                  <a:lnTo>
                    <a:pt x="100492" y="821521"/>
                  </a:lnTo>
                  <a:lnTo>
                    <a:pt x="107703" y="874013"/>
                  </a:lnTo>
                  <a:lnTo>
                    <a:pt x="114102" y="926678"/>
                  </a:lnTo>
                  <a:lnTo>
                    <a:pt x="119607" y="979489"/>
                  </a:lnTo>
                  <a:lnTo>
                    <a:pt x="124259" y="1032407"/>
                  </a:lnTo>
                  <a:lnTo>
                    <a:pt x="128097" y="1085392"/>
                  </a:lnTo>
                  <a:lnTo>
                    <a:pt x="131163" y="1138403"/>
                  </a:lnTo>
                  <a:lnTo>
                    <a:pt x="133496" y="1191401"/>
                  </a:lnTo>
                  <a:lnTo>
                    <a:pt x="135135" y="1244346"/>
                  </a:lnTo>
                  <a:lnTo>
                    <a:pt x="136416" y="1295456"/>
                  </a:lnTo>
                  <a:lnTo>
                    <a:pt x="137252" y="1346651"/>
                  </a:lnTo>
                  <a:lnTo>
                    <a:pt x="137707" y="1397889"/>
                  </a:lnTo>
                  <a:lnTo>
                    <a:pt x="137845" y="1449126"/>
                  </a:lnTo>
                  <a:lnTo>
                    <a:pt x="137728" y="1500321"/>
                  </a:lnTo>
                  <a:lnTo>
                    <a:pt x="137421" y="1551432"/>
                  </a:lnTo>
                  <a:lnTo>
                    <a:pt x="136487" y="1602489"/>
                  </a:lnTo>
                  <a:lnTo>
                    <a:pt x="135277" y="1653568"/>
                  </a:lnTo>
                  <a:lnTo>
                    <a:pt x="133897" y="1704689"/>
                  </a:lnTo>
                  <a:lnTo>
                    <a:pt x="132454" y="1755873"/>
                  </a:lnTo>
                  <a:lnTo>
                    <a:pt x="131054" y="1807142"/>
                  </a:lnTo>
                  <a:lnTo>
                    <a:pt x="129801" y="1858518"/>
                  </a:lnTo>
                  <a:lnTo>
                    <a:pt x="129039" y="1907286"/>
                  </a:lnTo>
                  <a:lnTo>
                    <a:pt x="128277" y="1956054"/>
                  </a:lnTo>
                  <a:lnTo>
                    <a:pt x="127515" y="2004822"/>
                  </a:lnTo>
                  <a:lnTo>
                    <a:pt x="126753" y="2053590"/>
                  </a:lnTo>
                  <a:lnTo>
                    <a:pt x="125991" y="2102358"/>
                  </a:lnTo>
                  <a:lnTo>
                    <a:pt x="125229" y="2151126"/>
                  </a:lnTo>
                  <a:lnTo>
                    <a:pt x="124612" y="2198807"/>
                  </a:lnTo>
                  <a:lnTo>
                    <a:pt x="124021" y="2246502"/>
                  </a:lnTo>
                  <a:lnTo>
                    <a:pt x="123390" y="2294224"/>
                  </a:lnTo>
                  <a:lnTo>
                    <a:pt x="122652" y="2341985"/>
                  </a:lnTo>
                  <a:lnTo>
                    <a:pt x="121742" y="2389800"/>
                  </a:lnTo>
                  <a:lnTo>
                    <a:pt x="120591" y="2437682"/>
                  </a:lnTo>
                  <a:lnTo>
                    <a:pt x="119133" y="2485644"/>
                  </a:lnTo>
                  <a:lnTo>
                    <a:pt x="117708" y="2532888"/>
                  </a:lnTo>
                  <a:lnTo>
                    <a:pt x="115860" y="2580132"/>
                  </a:lnTo>
                  <a:lnTo>
                    <a:pt x="113799" y="2627376"/>
                  </a:lnTo>
                  <a:lnTo>
                    <a:pt x="111739" y="2674620"/>
                  </a:lnTo>
                  <a:lnTo>
                    <a:pt x="109891" y="2721864"/>
                  </a:lnTo>
                  <a:lnTo>
                    <a:pt x="108465" y="2769108"/>
                  </a:lnTo>
                  <a:lnTo>
                    <a:pt x="107263" y="2809101"/>
                  </a:lnTo>
                  <a:lnTo>
                    <a:pt x="106846" y="2849022"/>
                  </a:lnTo>
                  <a:lnTo>
                    <a:pt x="106858" y="2888801"/>
                  </a:lnTo>
                  <a:lnTo>
                    <a:pt x="106941" y="2928366"/>
                  </a:lnTo>
                  <a:lnTo>
                    <a:pt x="108942" y="2971990"/>
                  </a:lnTo>
                  <a:lnTo>
                    <a:pt x="116085" y="3014472"/>
                  </a:lnTo>
                  <a:lnTo>
                    <a:pt x="122181" y="3031236"/>
                  </a:lnTo>
                  <a:lnTo>
                    <a:pt x="122181" y="3022092"/>
                  </a:lnTo>
                  <a:lnTo>
                    <a:pt x="122181" y="3018282"/>
                  </a:lnTo>
                  <a:lnTo>
                    <a:pt x="120657" y="3011424"/>
                  </a:lnTo>
                </a:path>
              </a:pathLst>
            </a:custGeom>
            <a:noFill/>
            <a:ln cap="flat" cmpd="sng" w="22900">
              <a:solidFill>
                <a:srgbClr val="3366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179" name="Google Shape;4179;p101"/>
            <p:cNvPicPr preferRelativeResize="0"/>
            <p:nvPr/>
          </p:nvPicPr>
          <p:blipFill rotWithShape="1">
            <a:blip r:embed="rId17">
              <a:alphaModFix/>
            </a:blip>
            <a:srcRect b="0" l="0" r="0" t="0"/>
            <a:stretch/>
          </p:blipFill>
          <p:spPr>
            <a:xfrm>
              <a:off x="3053308" y="2015464"/>
              <a:ext cx="4686017" cy="3586784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848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9" name="Google Shape;849;p32"/>
          <p:cNvGrpSpPr/>
          <p:nvPr/>
        </p:nvGrpSpPr>
        <p:grpSpPr>
          <a:xfrm>
            <a:off x="1246874" y="1374164"/>
            <a:ext cx="7644222" cy="2710513"/>
            <a:chOff x="4279271" y="2076424"/>
            <a:chExt cx="5501023" cy="2509037"/>
          </a:xfrm>
        </p:grpSpPr>
        <p:pic>
          <p:nvPicPr>
            <p:cNvPr id="850" name="Google Shape;850;p3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888204" y="2160244"/>
              <a:ext cx="147878" cy="18560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851" name="Google Shape;851;p32"/>
            <p:cNvGrpSpPr/>
            <p:nvPr/>
          </p:nvGrpSpPr>
          <p:grpSpPr>
            <a:xfrm>
              <a:off x="5083276" y="2152624"/>
              <a:ext cx="548690" cy="177620"/>
              <a:chOff x="5083276" y="2152624"/>
              <a:chExt cx="548690" cy="177620"/>
            </a:xfrm>
          </p:grpSpPr>
          <p:pic>
            <p:nvPicPr>
              <p:cNvPr id="852" name="Google Shape;852;p32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5083276" y="2162530"/>
                <a:ext cx="314351" cy="16771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53" name="Google Shape;853;p32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5421604" y="2152624"/>
                <a:ext cx="210362" cy="17759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854" name="Google Shape;854;p32"/>
            <p:cNvGrpSpPr/>
            <p:nvPr/>
          </p:nvGrpSpPr>
          <p:grpSpPr>
            <a:xfrm>
              <a:off x="6043396" y="2201392"/>
              <a:ext cx="164236" cy="105206"/>
              <a:chOff x="6043396" y="2201392"/>
              <a:chExt cx="164236" cy="105206"/>
            </a:xfrm>
          </p:grpSpPr>
          <p:pic>
            <p:nvPicPr>
              <p:cNvPr id="855" name="Google Shape;855;p32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6043396" y="2201392"/>
                <a:ext cx="113648" cy="105206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856" name="Google Shape;856;p32"/>
              <p:cNvSpPr/>
              <p:nvPr/>
            </p:nvSpPr>
            <p:spPr>
              <a:xfrm>
                <a:off x="6205728" y="2210562"/>
                <a:ext cx="1904" cy="75564"/>
              </a:xfrm>
              <a:custGeom>
                <a:rect b="b" l="l" r="r" t="t"/>
                <a:pathLst>
                  <a:path extrusionOk="0" h="75564" w="1904">
                    <a:moveTo>
                      <a:pt x="0" y="0"/>
                    </a:moveTo>
                    <a:lnTo>
                      <a:pt x="559" y="10287"/>
                    </a:lnTo>
                    <a:lnTo>
                      <a:pt x="1047" y="20574"/>
                    </a:lnTo>
                    <a:lnTo>
                      <a:pt x="1393" y="30861"/>
                    </a:lnTo>
                    <a:lnTo>
                      <a:pt x="1524" y="41148"/>
                    </a:lnTo>
                    <a:lnTo>
                      <a:pt x="1071" y="49720"/>
                    </a:lnTo>
                    <a:lnTo>
                      <a:pt x="762" y="58293"/>
                    </a:lnTo>
                    <a:lnTo>
                      <a:pt x="452" y="66865"/>
                    </a:lnTo>
                    <a:lnTo>
                      <a:pt x="0" y="75438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57" name="Google Shape;857;p32"/>
            <p:cNvGrpSpPr/>
            <p:nvPr/>
          </p:nvGrpSpPr>
          <p:grpSpPr>
            <a:xfrm>
              <a:off x="6181343" y="2138171"/>
              <a:ext cx="222155" cy="139191"/>
              <a:chOff x="6181343" y="2138171"/>
              <a:chExt cx="222155" cy="139191"/>
            </a:xfrm>
          </p:grpSpPr>
          <p:sp>
            <p:nvSpPr>
              <p:cNvPr id="858" name="Google Shape;858;p32"/>
              <p:cNvSpPr/>
              <p:nvPr/>
            </p:nvSpPr>
            <p:spPr>
              <a:xfrm>
                <a:off x="6181343" y="2138171"/>
                <a:ext cx="21589" cy="3810"/>
              </a:xfrm>
              <a:custGeom>
                <a:rect b="b" l="l" r="r" t="t"/>
                <a:pathLst>
                  <a:path extrusionOk="0" h="3810" w="21589">
                    <a:moveTo>
                      <a:pt x="0" y="3810"/>
                    </a:moveTo>
                    <a:lnTo>
                      <a:pt x="10668" y="1524"/>
                    </a:lnTo>
                    <a:lnTo>
                      <a:pt x="13716" y="0"/>
                    </a:lnTo>
                    <a:lnTo>
                      <a:pt x="21336" y="762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9" name="Google Shape;859;p32"/>
              <p:cNvSpPr/>
              <p:nvPr/>
            </p:nvSpPr>
            <p:spPr>
              <a:xfrm>
                <a:off x="6267449" y="2142743"/>
                <a:ext cx="6985" cy="134619"/>
              </a:xfrm>
              <a:custGeom>
                <a:rect b="b" l="l" r="r" t="t"/>
                <a:pathLst>
                  <a:path extrusionOk="0" h="134619" w="6985">
                    <a:moveTo>
                      <a:pt x="0" y="0"/>
                    </a:moveTo>
                    <a:lnTo>
                      <a:pt x="821" y="9715"/>
                    </a:lnTo>
                    <a:lnTo>
                      <a:pt x="2000" y="19431"/>
                    </a:lnTo>
                    <a:lnTo>
                      <a:pt x="3321" y="29146"/>
                    </a:lnTo>
                    <a:lnTo>
                      <a:pt x="4572" y="38862"/>
                    </a:lnTo>
                    <a:lnTo>
                      <a:pt x="5572" y="50292"/>
                    </a:lnTo>
                    <a:lnTo>
                      <a:pt x="6286" y="61722"/>
                    </a:lnTo>
                    <a:lnTo>
                      <a:pt x="6715" y="73152"/>
                    </a:lnTo>
                    <a:lnTo>
                      <a:pt x="6858" y="84582"/>
                    </a:lnTo>
                    <a:lnTo>
                      <a:pt x="6727" y="95559"/>
                    </a:lnTo>
                    <a:lnTo>
                      <a:pt x="6381" y="106680"/>
                    </a:lnTo>
                    <a:lnTo>
                      <a:pt x="5893" y="117800"/>
                    </a:lnTo>
                    <a:lnTo>
                      <a:pt x="5334" y="128778"/>
                    </a:lnTo>
                    <a:lnTo>
                      <a:pt x="5334" y="130302"/>
                    </a:lnTo>
                    <a:lnTo>
                      <a:pt x="5334" y="132588"/>
                    </a:lnTo>
                    <a:lnTo>
                      <a:pt x="5334" y="134112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0" name="Google Shape;860;p32"/>
              <p:cNvSpPr/>
              <p:nvPr/>
            </p:nvSpPr>
            <p:spPr>
              <a:xfrm>
                <a:off x="6257448" y="2167889"/>
                <a:ext cx="146050" cy="100964"/>
              </a:xfrm>
              <a:custGeom>
                <a:rect b="b" l="l" r="r" t="t"/>
                <a:pathLst>
                  <a:path extrusionOk="0" h="100964" w="146050">
                    <a:moveTo>
                      <a:pt x="4667" y="42672"/>
                    </a:moveTo>
                    <a:lnTo>
                      <a:pt x="1012" y="33706"/>
                    </a:lnTo>
                    <a:lnTo>
                      <a:pt x="0" y="28098"/>
                    </a:lnTo>
                    <a:lnTo>
                      <a:pt x="2845" y="23491"/>
                    </a:lnTo>
                    <a:lnTo>
                      <a:pt x="43529" y="2286"/>
                    </a:lnTo>
                    <a:lnTo>
                      <a:pt x="51911" y="0"/>
                    </a:lnTo>
                    <a:lnTo>
                      <a:pt x="60293" y="0"/>
                    </a:lnTo>
                    <a:lnTo>
                      <a:pt x="70961" y="40386"/>
                    </a:lnTo>
                    <a:lnTo>
                      <a:pt x="70675" y="50184"/>
                    </a:lnTo>
                    <a:lnTo>
                      <a:pt x="69818" y="59340"/>
                    </a:lnTo>
                    <a:lnTo>
                      <a:pt x="68389" y="68353"/>
                    </a:lnTo>
                    <a:lnTo>
                      <a:pt x="66389" y="77724"/>
                    </a:lnTo>
                    <a:lnTo>
                      <a:pt x="65627" y="83058"/>
                    </a:lnTo>
                    <a:lnTo>
                      <a:pt x="58102" y="77819"/>
                    </a:lnTo>
                    <a:lnTo>
                      <a:pt x="59209" y="71711"/>
                    </a:lnTo>
                    <a:lnTo>
                      <a:pt x="84320" y="39600"/>
                    </a:lnTo>
                    <a:lnTo>
                      <a:pt x="119753" y="27955"/>
                    </a:lnTo>
                    <a:lnTo>
                      <a:pt x="128873" y="28194"/>
                    </a:lnTo>
                    <a:lnTo>
                      <a:pt x="136957" y="30360"/>
                    </a:lnTo>
                    <a:lnTo>
                      <a:pt x="142113" y="35242"/>
                    </a:lnTo>
                    <a:lnTo>
                      <a:pt x="144839" y="42124"/>
                    </a:lnTo>
                    <a:lnTo>
                      <a:pt x="145637" y="50292"/>
                    </a:lnTo>
                    <a:lnTo>
                      <a:pt x="144279" y="60495"/>
                    </a:lnTo>
                    <a:lnTo>
                      <a:pt x="120491" y="94488"/>
                    </a:lnTo>
                    <a:lnTo>
                      <a:pt x="116681" y="97536"/>
                    </a:lnTo>
                    <a:lnTo>
                      <a:pt x="107537" y="100584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61" name="Google Shape;861;p32"/>
            <p:cNvGrpSpPr/>
            <p:nvPr/>
          </p:nvGrpSpPr>
          <p:grpSpPr>
            <a:xfrm>
              <a:off x="6737578" y="2076424"/>
              <a:ext cx="508400" cy="193598"/>
              <a:chOff x="6737578" y="2076424"/>
              <a:chExt cx="508400" cy="193598"/>
            </a:xfrm>
          </p:grpSpPr>
          <p:pic>
            <p:nvPicPr>
              <p:cNvPr id="862" name="Google Shape;862;p32"/>
              <p:cNvPicPr preferRelativeResize="0"/>
              <p:nvPr/>
            </p:nvPicPr>
            <p:blipFill rotWithShape="1">
              <a:blip r:embed="rId7">
                <a:alphaModFix/>
              </a:blip>
              <a:srcRect b="0" l="0" r="0" t="0"/>
              <a:stretch/>
            </p:blipFill>
            <p:spPr>
              <a:xfrm>
                <a:off x="6737578" y="2117572"/>
                <a:ext cx="112064" cy="1524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63" name="Google Shape;863;p32"/>
              <p:cNvPicPr preferRelativeResize="0"/>
              <p:nvPr/>
            </p:nvPicPr>
            <p:blipFill rotWithShape="1">
              <a:blip r:embed="rId8">
                <a:alphaModFix/>
              </a:blip>
              <a:srcRect b="0" l="0" r="0" t="0"/>
              <a:stretch/>
            </p:blipFill>
            <p:spPr>
              <a:xfrm>
                <a:off x="6873214" y="2122144"/>
                <a:ext cx="207314" cy="11968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64" name="Google Shape;864;p32"/>
              <p:cNvPicPr preferRelativeResize="0"/>
              <p:nvPr/>
            </p:nvPicPr>
            <p:blipFill rotWithShape="1">
              <a:blip r:embed="rId9">
                <a:alphaModFix/>
              </a:blip>
              <a:srcRect b="0" l="0" r="0" t="0"/>
              <a:stretch/>
            </p:blipFill>
            <p:spPr>
              <a:xfrm>
                <a:off x="7111720" y="2076424"/>
                <a:ext cx="134258" cy="15397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865" name="Google Shape;865;p32"/>
            <p:cNvSpPr/>
            <p:nvPr/>
          </p:nvSpPr>
          <p:spPr>
            <a:xfrm>
              <a:off x="4868417" y="2400300"/>
              <a:ext cx="2303145" cy="96519"/>
            </a:xfrm>
            <a:custGeom>
              <a:rect b="b" l="l" r="r" t="t"/>
              <a:pathLst>
                <a:path extrusionOk="0" h="96519" w="2303145">
                  <a:moveTo>
                    <a:pt x="0" y="93726"/>
                  </a:moveTo>
                  <a:lnTo>
                    <a:pt x="15513" y="89213"/>
                  </a:lnTo>
                  <a:lnTo>
                    <a:pt x="29813" y="86772"/>
                  </a:lnTo>
                  <a:lnTo>
                    <a:pt x="44255" y="85903"/>
                  </a:lnTo>
                  <a:lnTo>
                    <a:pt x="60198" y="86106"/>
                  </a:lnTo>
                  <a:lnTo>
                    <a:pt x="86475" y="87165"/>
                  </a:lnTo>
                  <a:lnTo>
                    <a:pt x="112680" y="88868"/>
                  </a:lnTo>
                  <a:lnTo>
                    <a:pt x="138743" y="90713"/>
                  </a:lnTo>
                  <a:lnTo>
                    <a:pt x="164592" y="92202"/>
                  </a:lnTo>
                  <a:lnTo>
                    <a:pt x="214503" y="94428"/>
                  </a:lnTo>
                  <a:lnTo>
                    <a:pt x="264414" y="95786"/>
                  </a:lnTo>
                  <a:lnTo>
                    <a:pt x="314325" y="96297"/>
                  </a:lnTo>
                  <a:lnTo>
                    <a:pt x="364236" y="95983"/>
                  </a:lnTo>
                  <a:lnTo>
                    <a:pt x="414147" y="94865"/>
                  </a:lnTo>
                  <a:lnTo>
                    <a:pt x="464058" y="92964"/>
                  </a:lnTo>
                  <a:lnTo>
                    <a:pt x="518922" y="89880"/>
                  </a:lnTo>
                  <a:lnTo>
                    <a:pt x="573786" y="86582"/>
                  </a:lnTo>
                  <a:lnTo>
                    <a:pt x="628650" y="83427"/>
                  </a:lnTo>
                  <a:lnTo>
                    <a:pt x="683514" y="80772"/>
                  </a:lnTo>
                  <a:lnTo>
                    <a:pt x="740544" y="78509"/>
                  </a:lnTo>
                  <a:lnTo>
                    <a:pt x="797433" y="76390"/>
                  </a:lnTo>
                  <a:lnTo>
                    <a:pt x="854321" y="74556"/>
                  </a:lnTo>
                  <a:lnTo>
                    <a:pt x="911352" y="73152"/>
                  </a:lnTo>
                  <a:lnTo>
                    <a:pt x="957608" y="71682"/>
                  </a:lnTo>
                  <a:lnTo>
                    <a:pt x="1003974" y="69994"/>
                  </a:lnTo>
                  <a:lnTo>
                    <a:pt x="1050377" y="68049"/>
                  </a:lnTo>
                  <a:lnTo>
                    <a:pt x="1096743" y="65812"/>
                  </a:lnTo>
                  <a:lnTo>
                    <a:pt x="1143000" y="63246"/>
                  </a:lnTo>
                  <a:lnTo>
                    <a:pt x="1190920" y="60880"/>
                  </a:lnTo>
                  <a:lnTo>
                    <a:pt x="1238695" y="58405"/>
                  </a:lnTo>
                  <a:lnTo>
                    <a:pt x="1286359" y="55894"/>
                  </a:lnTo>
                  <a:lnTo>
                    <a:pt x="1333951" y="53419"/>
                  </a:lnTo>
                  <a:lnTo>
                    <a:pt x="1381506" y="51054"/>
                  </a:lnTo>
                  <a:lnTo>
                    <a:pt x="1428140" y="48780"/>
                  </a:lnTo>
                  <a:lnTo>
                    <a:pt x="1474774" y="46579"/>
                  </a:lnTo>
                  <a:lnTo>
                    <a:pt x="1521409" y="44525"/>
                  </a:lnTo>
                  <a:lnTo>
                    <a:pt x="1568043" y="42690"/>
                  </a:lnTo>
                  <a:lnTo>
                    <a:pt x="1614678" y="41148"/>
                  </a:lnTo>
                  <a:lnTo>
                    <a:pt x="1670232" y="39981"/>
                  </a:lnTo>
                  <a:lnTo>
                    <a:pt x="1725930" y="38671"/>
                  </a:lnTo>
                  <a:lnTo>
                    <a:pt x="1781627" y="37076"/>
                  </a:lnTo>
                  <a:lnTo>
                    <a:pt x="1837182" y="35052"/>
                  </a:lnTo>
                  <a:lnTo>
                    <a:pt x="1888605" y="32932"/>
                  </a:lnTo>
                  <a:lnTo>
                    <a:pt x="1939956" y="30099"/>
                  </a:lnTo>
                  <a:lnTo>
                    <a:pt x="1991165" y="26693"/>
                  </a:lnTo>
                  <a:lnTo>
                    <a:pt x="2042160" y="22860"/>
                  </a:lnTo>
                  <a:lnTo>
                    <a:pt x="2084903" y="19180"/>
                  </a:lnTo>
                  <a:lnTo>
                    <a:pt x="2127504" y="15144"/>
                  </a:lnTo>
                  <a:lnTo>
                    <a:pt x="2170104" y="10965"/>
                  </a:lnTo>
                  <a:lnTo>
                    <a:pt x="2212848" y="6858"/>
                  </a:lnTo>
                  <a:lnTo>
                    <a:pt x="2235255" y="4607"/>
                  </a:lnTo>
                  <a:lnTo>
                    <a:pt x="2257806" y="2571"/>
                  </a:lnTo>
                  <a:lnTo>
                    <a:pt x="2280356" y="964"/>
                  </a:lnTo>
                  <a:lnTo>
                    <a:pt x="2302764" y="0"/>
                  </a:lnTo>
                  <a:lnTo>
                    <a:pt x="2290417" y="762"/>
                  </a:lnTo>
                  <a:lnTo>
                    <a:pt x="2278284" y="952"/>
                  </a:lnTo>
                  <a:lnTo>
                    <a:pt x="2266009" y="857"/>
                  </a:lnTo>
                  <a:lnTo>
                    <a:pt x="2253234" y="762"/>
                  </a:lnTo>
                </a:path>
              </a:pathLst>
            </a:custGeom>
            <a:noFill/>
            <a:ln cap="flat" cmpd="sng" w="229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6" name="Google Shape;866;p32"/>
            <p:cNvSpPr/>
            <p:nvPr/>
          </p:nvSpPr>
          <p:spPr>
            <a:xfrm>
              <a:off x="4328921" y="3052572"/>
              <a:ext cx="40004" cy="29844"/>
            </a:xfrm>
            <a:custGeom>
              <a:rect b="b" l="l" r="r" t="t"/>
              <a:pathLst>
                <a:path extrusionOk="0" h="29844" w="40004">
                  <a:moveTo>
                    <a:pt x="0" y="9905"/>
                  </a:moveTo>
                  <a:lnTo>
                    <a:pt x="7108" y="7929"/>
                  </a:lnTo>
                  <a:lnTo>
                    <a:pt x="13430" y="6667"/>
                  </a:lnTo>
                  <a:lnTo>
                    <a:pt x="18752" y="7977"/>
                  </a:lnTo>
                  <a:lnTo>
                    <a:pt x="22860" y="13715"/>
                  </a:lnTo>
                  <a:lnTo>
                    <a:pt x="23622" y="16763"/>
                  </a:lnTo>
                  <a:lnTo>
                    <a:pt x="25146" y="23621"/>
                  </a:lnTo>
                  <a:lnTo>
                    <a:pt x="22860" y="26669"/>
                  </a:lnTo>
                  <a:lnTo>
                    <a:pt x="20574" y="29717"/>
                  </a:lnTo>
                  <a:lnTo>
                    <a:pt x="12192" y="28955"/>
                  </a:lnTo>
                  <a:lnTo>
                    <a:pt x="9144" y="27431"/>
                  </a:lnTo>
                  <a:lnTo>
                    <a:pt x="3810" y="22859"/>
                  </a:lnTo>
                  <a:lnTo>
                    <a:pt x="1524" y="15239"/>
                  </a:lnTo>
                  <a:lnTo>
                    <a:pt x="1523" y="9143"/>
                  </a:lnTo>
                  <a:lnTo>
                    <a:pt x="761" y="761"/>
                  </a:lnTo>
                  <a:lnTo>
                    <a:pt x="3809" y="761"/>
                  </a:lnTo>
                  <a:lnTo>
                    <a:pt x="11429" y="0"/>
                  </a:lnTo>
                  <a:lnTo>
                    <a:pt x="20574" y="0"/>
                  </a:lnTo>
                  <a:lnTo>
                    <a:pt x="26670" y="1523"/>
                  </a:lnTo>
                  <a:lnTo>
                    <a:pt x="33528" y="7619"/>
                  </a:lnTo>
                  <a:lnTo>
                    <a:pt x="38100" y="10667"/>
                  </a:lnTo>
                  <a:lnTo>
                    <a:pt x="39624" y="15239"/>
                  </a:lnTo>
                  <a:lnTo>
                    <a:pt x="39624" y="19811"/>
                  </a:lnTo>
                  <a:lnTo>
                    <a:pt x="39624" y="20573"/>
                  </a:lnTo>
                  <a:lnTo>
                    <a:pt x="39624" y="21335"/>
                  </a:lnTo>
                  <a:lnTo>
                    <a:pt x="39624" y="22097"/>
                  </a:lnTo>
                  <a:lnTo>
                    <a:pt x="34290" y="23621"/>
                  </a:lnTo>
                  <a:lnTo>
                    <a:pt x="25908" y="25907"/>
                  </a:lnTo>
                  <a:lnTo>
                    <a:pt x="22098" y="21335"/>
                  </a:lnTo>
                  <a:lnTo>
                    <a:pt x="19812" y="17525"/>
                  </a:lnTo>
                  <a:lnTo>
                    <a:pt x="19050" y="16001"/>
                  </a:lnTo>
                  <a:lnTo>
                    <a:pt x="19812" y="12953"/>
                  </a:lnTo>
                </a:path>
              </a:pathLst>
            </a:custGeom>
            <a:noFill/>
            <a:ln cap="flat" cmpd="sng" w="22900">
              <a:solidFill>
                <a:srgbClr val="008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867" name="Google Shape;867;p32"/>
            <p:cNvGrpSpPr/>
            <p:nvPr/>
          </p:nvGrpSpPr>
          <p:grpSpPr>
            <a:xfrm>
              <a:off x="4651984" y="2939796"/>
              <a:ext cx="1037108" cy="213384"/>
              <a:chOff x="4651984" y="2939796"/>
              <a:chExt cx="1037108" cy="213384"/>
            </a:xfrm>
          </p:grpSpPr>
          <p:pic>
            <p:nvPicPr>
              <p:cNvPr id="868" name="Google Shape;868;p32"/>
              <p:cNvPicPr preferRelativeResize="0"/>
              <p:nvPr/>
            </p:nvPicPr>
            <p:blipFill rotWithShape="1">
              <a:blip r:embed="rId10">
                <a:alphaModFix/>
              </a:blip>
              <a:srcRect b="0" l="0" r="0" t="0"/>
              <a:stretch/>
            </p:blipFill>
            <p:spPr>
              <a:xfrm>
                <a:off x="4651984" y="2942818"/>
                <a:ext cx="119684" cy="21036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69" name="Google Shape;869;p32"/>
              <p:cNvPicPr preferRelativeResize="0"/>
              <p:nvPr/>
            </p:nvPicPr>
            <p:blipFill rotWithShape="1">
              <a:blip r:embed="rId11">
                <a:alphaModFix/>
              </a:blip>
              <a:srcRect b="0" l="0" r="0" t="0"/>
              <a:stretch/>
            </p:blipFill>
            <p:spPr>
              <a:xfrm>
                <a:off x="4809718" y="2982442"/>
                <a:ext cx="341498" cy="16540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870" name="Google Shape;870;p32"/>
              <p:cNvSpPr/>
              <p:nvPr/>
            </p:nvSpPr>
            <p:spPr>
              <a:xfrm>
                <a:off x="5187696" y="3017520"/>
                <a:ext cx="14604" cy="110489"/>
              </a:xfrm>
              <a:custGeom>
                <a:rect b="b" l="l" r="r" t="t"/>
                <a:pathLst>
                  <a:path extrusionOk="0" h="110489" w="14604">
                    <a:moveTo>
                      <a:pt x="0" y="0"/>
                    </a:moveTo>
                    <a:lnTo>
                      <a:pt x="6096" y="46482"/>
                    </a:lnTo>
                    <a:lnTo>
                      <a:pt x="6381" y="72009"/>
                    </a:lnTo>
                    <a:lnTo>
                      <a:pt x="6846" y="84843"/>
                    </a:lnTo>
                    <a:lnTo>
                      <a:pt x="8382" y="97536"/>
                    </a:lnTo>
                    <a:lnTo>
                      <a:pt x="10668" y="104394"/>
                    </a:lnTo>
                    <a:lnTo>
                      <a:pt x="10668" y="106680"/>
                    </a:lnTo>
                    <a:lnTo>
                      <a:pt x="14478" y="110489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871" name="Google Shape;871;p32"/>
              <p:cNvPicPr preferRelativeResize="0"/>
              <p:nvPr/>
            </p:nvPicPr>
            <p:blipFill rotWithShape="1">
              <a:blip r:embed="rId12">
                <a:alphaModFix/>
              </a:blip>
              <a:srcRect b="0" l="0" r="0" t="0"/>
              <a:stretch/>
            </p:blipFill>
            <p:spPr>
              <a:xfrm>
                <a:off x="5245154" y="2973298"/>
                <a:ext cx="175739" cy="14524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872" name="Google Shape;872;p32"/>
              <p:cNvSpPr/>
              <p:nvPr/>
            </p:nvSpPr>
            <p:spPr>
              <a:xfrm>
                <a:off x="5455920" y="3004566"/>
                <a:ext cx="13970" cy="90805"/>
              </a:xfrm>
              <a:custGeom>
                <a:rect b="b" l="l" r="r" t="t"/>
                <a:pathLst>
                  <a:path extrusionOk="0" h="90805" w="13970">
                    <a:moveTo>
                      <a:pt x="0" y="0"/>
                    </a:moveTo>
                    <a:lnTo>
                      <a:pt x="2440" y="46982"/>
                    </a:lnTo>
                    <a:lnTo>
                      <a:pt x="3143" y="57530"/>
                    </a:lnTo>
                    <a:lnTo>
                      <a:pt x="3988" y="68079"/>
                    </a:lnTo>
                    <a:lnTo>
                      <a:pt x="5334" y="78486"/>
                    </a:lnTo>
                    <a:lnTo>
                      <a:pt x="6858" y="86106"/>
                    </a:lnTo>
                    <a:lnTo>
                      <a:pt x="6858" y="87630"/>
                    </a:lnTo>
                    <a:lnTo>
                      <a:pt x="13716" y="90678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873" name="Google Shape;873;p32"/>
              <p:cNvPicPr preferRelativeResize="0"/>
              <p:nvPr/>
            </p:nvPicPr>
            <p:blipFill rotWithShape="1">
              <a:blip r:embed="rId13">
                <a:alphaModFix/>
              </a:blip>
              <a:srcRect b="0" l="0" r="0" t="0"/>
              <a:stretch/>
            </p:blipFill>
            <p:spPr>
              <a:xfrm>
                <a:off x="5503138" y="2990824"/>
                <a:ext cx="77774" cy="9958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874" name="Google Shape;874;p32"/>
              <p:cNvSpPr/>
              <p:nvPr/>
            </p:nvSpPr>
            <p:spPr>
              <a:xfrm>
                <a:off x="5615940" y="2990088"/>
                <a:ext cx="5079" cy="96519"/>
              </a:xfrm>
              <a:custGeom>
                <a:rect b="b" l="l" r="r" t="t"/>
                <a:pathLst>
                  <a:path extrusionOk="0" h="96519" w="5079">
                    <a:moveTo>
                      <a:pt x="3048" y="0"/>
                    </a:moveTo>
                    <a:lnTo>
                      <a:pt x="3607" y="9715"/>
                    </a:lnTo>
                    <a:lnTo>
                      <a:pt x="4095" y="19431"/>
                    </a:lnTo>
                    <a:lnTo>
                      <a:pt x="4441" y="29146"/>
                    </a:lnTo>
                    <a:lnTo>
                      <a:pt x="4572" y="38862"/>
                    </a:lnTo>
                    <a:lnTo>
                      <a:pt x="4548" y="48339"/>
                    </a:lnTo>
                    <a:lnTo>
                      <a:pt x="762" y="89154"/>
                    </a:lnTo>
                    <a:lnTo>
                      <a:pt x="0" y="96012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5" name="Google Shape;875;p32"/>
              <p:cNvSpPr/>
              <p:nvPr/>
            </p:nvSpPr>
            <p:spPr>
              <a:xfrm>
                <a:off x="5624322" y="2939796"/>
                <a:ext cx="64770" cy="135889"/>
              </a:xfrm>
              <a:custGeom>
                <a:rect b="b" l="l" r="r" t="t"/>
                <a:pathLst>
                  <a:path extrusionOk="0" h="135889" w="64770">
                    <a:moveTo>
                      <a:pt x="0" y="73151"/>
                    </a:moveTo>
                    <a:lnTo>
                      <a:pt x="32004" y="103631"/>
                    </a:lnTo>
                    <a:lnTo>
                      <a:pt x="45053" y="118109"/>
                    </a:lnTo>
                    <a:lnTo>
                      <a:pt x="51613" y="125491"/>
                    </a:lnTo>
                    <a:lnTo>
                      <a:pt x="58674" y="132587"/>
                    </a:lnTo>
                    <a:lnTo>
                      <a:pt x="60960" y="134873"/>
                    </a:lnTo>
                    <a:lnTo>
                      <a:pt x="61722" y="134873"/>
                    </a:lnTo>
                    <a:lnTo>
                      <a:pt x="64008" y="135635"/>
                    </a:lnTo>
                    <a:lnTo>
                      <a:pt x="64770" y="128777"/>
                    </a:lnTo>
                    <a:lnTo>
                      <a:pt x="64770" y="121157"/>
                    </a:lnTo>
                    <a:lnTo>
                      <a:pt x="64770" y="113537"/>
                    </a:lnTo>
                    <a:lnTo>
                      <a:pt x="62519" y="71318"/>
                    </a:lnTo>
                    <a:lnTo>
                      <a:pt x="51434" y="28289"/>
                    </a:lnTo>
                    <a:lnTo>
                      <a:pt x="46053" y="14180"/>
                    </a:lnTo>
                    <a:lnTo>
                      <a:pt x="40385" y="0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876" name="Google Shape;876;p32"/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>
              <a:off x="6051778" y="2928959"/>
              <a:ext cx="160832" cy="138877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877" name="Google Shape;877;p32"/>
            <p:cNvGrpSpPr/>
            <p:nvPr/>
          </p:nvGrpSpPr>
          <p:grpSpPr>
            <a:xfrm>
              <a:off x="6563509" y="2854426"/>
              <a:ext cx="943668" cy="177596"/>
              <a:chOff x="6563509" y="2854426"/>
              <a:chExt cx="943668" cy="177596"/>
            </a:xfrm>
          </p:grpSpPr>
          <p:pic>
            <p:nvPicPr>
              <p:cNvPr id="878" name="Google Shape;878;p32"/>
              <p:cNvPicPr preferRelativeResize="0"/>
              <p:nvPr/>
            </p:nvPicPr>
            <p:blipFill rotWithShape="1">
              <a:blip r:embed="rId15">
                <a:alphaModFix/>
              </a:blip>
              <a:srcRect b="0" l="0" r="0" t="0"/>
              <a:stretch/>
            </p:blipFill>
            <p:spPr>
              <a:xfrm>
                <a:off x="6563509" y="2859855"/>
                <a:ext cx="376407" cy="17216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79" name="Google Shape;879;p32"/>
              <p:cNvPicPr preferRelativeResize="0"/>
              <p:nvPr/>
            </p:nvPicPr>
            <p:blipFill rotWithShape="1">
              <a:blip r:embed="rId16">
                <a:alphaModFix/>
              </a:blip>
              <a:srcRect b="0" l="0" r="0" t="0"/>
              <a:stretch/>
            </p:blipFill>
            <p:spPr>
              <a:xfrm>
                <a:off x="6981990" y="2877286"/>
                <a:ext cx="77012" cy="12019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80" name="Google Shape;880;p32"/>
              <p:cNvPicPr preferRelativeResize="0"/>
              <p:nvPr/>
            </p:nvPicPr>
            <p:blipFill rotWithShape="1">
              <a:blip r:embed="rId17">
                <a:alphaModFix/>
              </a:blip>
              <a:srcRect b="0" l="0" r="0" t="0"/>
              <a:stretch/>
            </p:blipFill>
            <p:spPr>
              <a:xfrm>
                <a:off x="7080478" y="2854426"/>
                <a:ext cx="426699" cy="14711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881" name="Google Shape;881;p32"/>
            <p:cNvGrpSpPr/>
            <p:nvPr/>
          </p:nvGrpSpPr>
          <p:grpSpPr>
            <a:xfrm>
              <a:off x="7571206" y="2801086"/>
              <a:ext cx="497636" cy="190550"/>
              <a:chOff x="7571206" y="2801086"/>
              <a:chExt cx="497636" cy="190550"/>
            </a:xfrm>
          </p:grpSpPr>
          <p:pic>
            <p:nvPicPr>
              <p:cNvPr id="882" name="Google Shape;882;p32"/>
              <p:cNvPicPr preferRelativeResize="0"/>
              <p:nvPr/>
            </p:nvPicPr>
            <p:blipFill rotWithShape="1">
              <a:blip r:embed="rId18">
                <a:alphaModFix/>
              </a:blip>
              <a:srcRect b="0" l="0" r="0" t="0"/>
              <a:stretch/>
            </p:blipFill>
            <p:spPr>
              <a:xfrm>
                <a:off x="7571206" y="2838424"/>
                <a:ext cx="117398" cy="14940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83" name="Google Shape;883;p32"/>
              <p:cNvPicPr preferRelativeResize="0"/>
              <p:nvPr/>
            </p:nvPicPr>
            <p:blipFill rotWithShape="1">
              <a:blip r:embed="rId19">
                <a:alphaModFix/>
              </a:blip>
              <a:srcRect b="0" l="0" r="0" t="0"/>
              <a:stretch/>
            </p:blipFill>
            <p:spPr>
              <a:xfrm>
                <a:off x="7724368" y="2801086"/>
                <a:ext cx="344474" cy="19055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884" name="Google Shape;884;p32"/>
            <p:cNvGrpSpPr/>
            <p:nvPr/>
          </p:nvGrpSpPr>
          <p:grpSpPr>
            <a:xfrm>
              <a:off x="8390225" y="2697454"/>
              <a:ext cx="880291" cy="210481"/>
              <a:chOff x="8390225" y="2697454"/>
              <a:chExt cx="880291" cy="210481"/>
            </a:xfrm>
          </p:grpSpPr>
          <p:pic>
            <p:nvPicPr>
              <p:cNvPr id="885" name="Google Shape;885;p32"/>
              <p:cNvPicPr preferRelativeResize="0"/>
              <p:nvPr/>
            </p:nvPicPr>
            <p:blipFill rotWithShape="1">
              <a:blip r:embed="rId20">
                <a:alphaModFix/>
              </a:blip>
              <a:srcRect b="0" l="0" r="0" t="0"/>
              <a:stretch/>
            </p:blipFill>
            <p:spPr>
              <a:xfrm>
                <a:off x="8390225" y="2740888"/>
                <a:ext cx="181537" cy="16704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86" name="Google Shape;886;p32"/>
              <p:cNvPicPr preferRelativeResize="0"/>
              <p:nvPr/>
            </p:nvPicPr>
            <p:blipFill rotWithShape="1">
              <a:blip r:embed="rId21">
                <a:alphaModFix/>
              </a:blip>
              <a:srcRect b="0" l="0" r="0" t="0"/>
              <a:stretch/>
            </p:blipFill>
            <p:spPr>
              <a:xfrm>
                <a:off x="8602954" y="2741888"/>
                <a:ext cx="316280" cy="1514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87" name="Google Shape;887;p32"/>
              <p:cNvPicPr preferRelativeResize="0"/>
              <p:nvPr/>
            </p:nvPicPr>
            <p:blipFill rotWithShape="1">
              <a:blip r:embed="rId22">
                <a:alphaModFix/>
              </a:blip>
              <a:srcRect b="0" l="0" r="0" t="0"/>
              <a:stretch/>
            </p:blipFill>
            <p:spPr>
              <a:xfrm>
                <a:off x="8945092" y="2716504"/>
                <a:ext cx="115112" cy="13492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88" name="Google Shape;888;p32"/>
              <p:cNvPicPr preferRelativeResize="0"/>
              <p:nvPr/>
            </p:nvPicPr>
            <p:blipFill rotWithShape="1">
              <a:blip r:embed="rId23">
                <a:alphaModFix/>
              </a:blip>
              <a:srcRect b="0" l="0" r="0" t="0"/>
              <a:stretch/>
            </p:blipFill>
            <p:spPr>
              <a:xfrm>
                <a:off x="9089110" y="2697454"/>
                <a:ext cx="181406" cy="14864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889" name="Google Shape;889;p32"/>
            <p:cNvSpPr/>
            <p:nvPr/>
          </p:nvSpPr>
          <p:spPr>
            <a:xfrm>
              <a:off x="9371076" y="2729483"/>
              <a:ext cx="24129" cy="3810"/>
            </a:xfrm>
            <a:custGeom>
              <a:rect b="b" l="l" r="r" t="t"/>
              <a:pathLst>
                <a:path extrusionOk="0" h="3810" w="24129">
                  <a:moveTo>
                    <a:pt x="23622" y="2286"/>
                  </a:moveTo>
                  <a:lnTo>
                    <a:pt x="11430" y="3048"/>
                  </a:lnTo>
                  <a:lnTo>
                    <a:pt x="7620" y="3810"/>
                  </a:lnTo>
                  <a:lnTo>
                    <a:pt x="0" y="0"/>
                  </a:lnTo>
                </a:path>
              </a:pathLst>
            </a:custGeom>
            <a:noFill/>
            <a:ln cap="flat" cmpd="sng" w="22900">
              <a:solidFill>
                <a:srgbClr val="008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0" name="Google Shape;890;p32"/>
            <p:cNvSpPr/>
            <p:nvPr/>
          </p:nvSpPr>
          <p:spPr>
            <a:xfrm>
              <a:off x="5437632" y="3986784"/>
              <a:ext cx="527685" cy="98425"/>
            </a:xfrm>
            <a:custGeom>
              <a:rect b="b" l="l" r="r" t="t"/>
              <a:pathLst>
                <a:path extrusionOk="0" h="98425" w="527685">
                  <a:moveTo>
                    <a:pt x="0" y="98298"/>
                  </a:moveTo>
                  <a:lnTo>
                    <a:pt x="26967" y="97821"/>
                  </a:lnTo>
                  <a:lnTo>
                    <a:pt x="53435" y="93916"/>
                  </a:lnTo>
                  <a:lnTo>
                    <a:pt x="80045" y="88011"/>
                  </a:lnTo>
                  <a:lnTo>
                    <a:pt x="107442" y="81534"/>
                  </a:lnTo>
                  <a:lnTo>
                    <a:pt x="161758" y="70544"/>
                  </a:lnTo>
                  <a:lnTo>
                    <a:pt x="216217" y="61626"/>
                  </a:lnTo>
                  <a:lnTo>
                    <a:pt x="270962" y="54852"/>
                  </a:lnTo>
                  <a:lnTo>
                    <a:pt x="326136" y="50292"/>
                  </a:lnTo>
                  <a:lnTo>
                    <a:pt x="392430" y="48482"/>
                  </a:lnTo>
                  <a:lnTo>
                    <a:pt x="425577" y="47398"/>
                  </a:lnTo>
                  <a:lnTo>
                    <a:pt x="474249" y="43124"/>
                  </a:lnTo>
                  <a:lnTo>
                    <a:pt x="519684" y="30480"/>
                  </a:lnTo>
                  <a:lnTo>
                    <a:pt x="526542" y="27432"/>
                  </a:lnTo>
                  <a:lnTo>
                    <a:pt x="526542" y="25908"/>
                  </a:lnTo>
                  <a:lnTo>
                    <a:pt x="527304" y="19812"/>
                  </a:lnTo>
                  <a:lnTo>
                    <a:pt x="522731" y="16764"/>
                  </a:lnTo>
                  <a:lnTo>
                    <a:pt x="516636" y="15240"/>
                  </a:lnTo>
                  <a:lnTo>
                    <a:pt x="512826" y="12192"/>
                  </a:lnTo>
                  <a:lnTo>
                    <a:pt x="507492" y="6858"/>
                  </a:lnTo>
                  <a:lnTo>
                    <a:pt x="505206" y="4572"/>
                  </a:lnTo>
                  <a:lnTo>
                    <a:pt x="502920" y="0"/>
                  </a:lnTo>
                </a:path>
              </a:pathLst>
            </a:custGeom>
            <a:noFill/>
            <a:ln cap="flat" cmpd="sng" w="22900">
              <a:solidFill>
                <a:srgbClr val="008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891" name="Google Shape;891;p32"/>
            <p:cNvPicPr preferRelativeResize="0"/>
            <p:nvPr/>
          </p:nvPicPr>
          <p:blipFill rotWithShape="1">
            <a:blip r:embed="rId24">
              <a:alphaModFix/>
            </a:blip>
            <a:srcRect b="0" l="0" r="0" t="0"/>
            <a:stretch/>
          </p:blipFill>
          <p:spPr>
            <a:xfrm>
              <a:off x="4279271" y="3826738"/>
              <a:ext cx="73298" cy="7929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92" name="Google Shape;892;p32"/>
            <p:cNvPicPr preferRelativeResize="0"/>
            <p:nvPr/>
          </p:nvPicPr>
          <p:blipFill rotWithShape="1">
            <a:blip r:embed="rId25">
              <a:alphaModFix/>
            </a:blip>
            <a:srcRect b="0" l="0" r="0" t="0"/>
            <a:stretch/>
          </p:blipFill>
          <p:spPr>
            <a:xfrm>
              <a:off x="4813528" y="3803878"/>
              <a:ext cx="219506" cy="15397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893" name="Google Shape;893;p32"/>
            <p:cNvGrpSpPr/>
            <p:nvPr/>
          </p:nvGrpSpPr>
          <p:grpSpPr>
            <a:xfrm>
              <a:off x="5396484" y="3758184"/>
              <a:ext cx="570102" cy="176148"/>
              <a:chOff x="5396484" y="3758184"/>
              <a:chExt cx="570102" cy="176148"/>
            </a:xfrm>
          </p:grpSpPr>
          <p:sp>
            <p:nvSpPr>
              <p:cNvPr id="894" name="Google Shape;894;p32"/>
              <p:cNvSpPr/>
              <p:nvPr/>
            </p:nvSpPr>
            <p:spPr>
              <a:xfrm>
                <a:off x="5407914" y="3786378"/>
                <a:ext cx="24129" cy="147954"/>
              </a:xfrm>
              <a:custGeom>
                <a:rect b="b" l="l" r="r" t="t"/>
                <a:pathLst>
                  <a:path extrusionOk="0" h="147954" w="24129">
                    <a:moveTo>
                      <a:pt x="2286" y="0"/>
                    </a:moveTo>
                    <a:lnTo>
                      <a:pt x="964" y="8131"/>
                    </a:lnTo>
                    <a:lnTo>
                      <a:pt x="285" y="16478"/>
                    </a:lnTo>
                    <a:lnTo>
                      <a:pt x="35" y="24967"/>
                    </a:lnTo>
                    <a:lnTo>
                      <a:pt x="0" y="33528"/>
                    </a:lnTo>
                    <a:lnTo>
                      <a:pt x="1535" y="49530"/>
                    </a:lnTo>
                    <a:lnTo>
                      <a:pt x="9144" y="97536"/>
                    </a:lnTo>
                    <a:lnTo>
                      <a:pt x="22098" y="144018"/>
                    </a:lnTo>
                    <a:lnTo>
                      <a:pt x="22098" y="145542"/>
                    </a:lnTo>
                    <a:lnTo>
                      <a:pt x="22860" y="147066"/>
                    </a:lnTo>
                    <a:lnTo>
                      <a:pt x="23622" y="147828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5" name="Google Shape;895;p32"/>
              <p:cNvSpPr/>
              <p:nvPr/>
            </p:nvSpPr>
            <p:spPr>
              <a:xfrm>
                <a:off x="5396484" y="3775710"/>
                <a:ext cx="144145" cy="146685"/>
              </a:xfrm>
              <a:custGeom>
                <a:rect b="b" l="l" r="r" t="t"/>
                <a:pathLst>
                  <a:path extrusionOk="0" h="146685" w="144145">
                    <a:moveTo>
                      <a:pt x="0" y="26670"/>
                    </a:moveTo>
                    <a:lnTo>
                      <a:pt x="39624" y="54864"/>
                    </a:lnTo>
                    <a:lnTo>
                      <a:pt x="47351" y="62103"/>
                    </a:lnTo>
                    <a:lnTo>
                      <a:pt x="55721" y="69342"/>
                    </a:lnTo>
                    <a:lnTo>
                      <a:pt x="64805" y="75438"/>
                    </a:lnTo>
                    <a:lnTo>
                      <a:pt x="74676" y="79248"/>
                    </a:lnTo>
                    <a:lnTo>
                      <a:pt x="83010" y="80117"/>
                    </a:lnTo>
                    <a:lnTo>
                      <a:pt x="89916" y="78200"/>
                    </a:lnTo>
                    <a:lnTo>
                      <a:pt x="109906" y="34682"/>
                    </a:lnTo>
                    <a:lnTo>
                      <a:pt x="112014" y="16002"/>
                    </a:lnTo>
                    <a:lnTo>
                      <a:pt x="111252" y="7620"/>
                    </a:lnTo>
                    <a:lnTo>
                      <a:pt x="112776" y="0"/>
                    </a:lnTo>
                    <a:lnTo>
                      <a:pt x="113538" y="3810"/>
                    </a:lnTo>
                    <a:lnTo>
                      <a:pt x="115062" y="11430"/>
                    </a:lnTo>
                    <a:lnTo>
                      <a:pt x="115823" y="16002"/>
                    </a:lnTo>
                    <a:lnTo>
                      <a:pt x="117288" y="29587"/>
                    </a:lnTo>
                    <a:lnTo>
                      <a:pt x="118395" y="42957"/>
                    </a:lnTo>
                    <a:lnTo>
                      <a:pt x="119360" y="56185"/>
                    </a:lnTo>
                    <a:lnTo>
                      <a:pt x="120396" y="69342"/>
                    </a:lnTo>
                    <a:lnTo>
                      <a:pt x="124039" y="112954"/>
                    </a:lnTo>
                    <a:lnTo>
                      <a:pt x="140208" y="146304"/>
                    </a:lnTo>
                    <a:lnTo>
                      <a:pt x="141732" y="145542"/>
                    </a:lnTo>
                    <a:lnTo>
                      <a:pt x="142494" y="144780"/>
                    </a:lnTo>
                    <a:lnTo>
                      <a:pt x="144018" y="144780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6" name="Google Shape;896;p32"/>
              <p:cNvSpPr/>
              <p:nvPr/>
            </p:nvSpPr>
            <p:spPr>
              <a:xfrm>
                <a:off x="5558790" y="3803142"/>
                <a:ext cx="53975" cy="95250"/>
              </a:xfrm>
              <a:custGeom>
                <a:rect b="b" l="l" r="r" t="t"/>
                <a:pathLst>
                  <a:path extrusionOk="0" h="95250" w="53975">
                    <a:moveTo>
                      <a:pt x="13715" y="9905"/>
                    </a:moveTo>
                    <a:lnTo>
                      <a:pt x="6000" y="21407"/>
                    </a:lnTo>
                    <a:lnTo>
                      <a:pt x="1714" y="30479"/>
                    </a:lnTo>
                    <a:lnTo>
                      <a:pt x="0" y="40124"/>
                    </a:lnTo>
                    <a:lnTo>
                      <a:pt x="0" y="53339"/>
                    </a:lnTo>
                    <a:lnTo>
                      <a:pt x="14477" y="89153"/>
                    </a:lnTo>
                    <a:lnTo>
                      <a:pt x="28289" y="95154"/>
                    </a:lnTo>
                    <a:lnTo>
                      <a:pt x="36016" y="94833"/>
                    </a:lnTo>
                    <a:lnTo>
                      <a:pt x="42671" y="91439"/>
                    </a:lnTo>
                    <a:lnTo>
                      <a:pt x="48625" y="83343"/>
                    </a:lnTo>
                    <a:lnTo>
                      <a:pt x="52006" y="73532"/>
                    </a:lnTo>
                    <a:lnTo>
                      <a:pt x="53387" y="63150"/>
                    </a:lnTo>
                    <a:lnTo>
                      <a:pt x="53339" y="53339"/>
                    </a:lnTo>
                    <a:lnTo>
                      <a:pt x="33527" y="15239"/>
                    </a:lnTo>
                    <a:lnTo>
                      <a:pt x="19049" y="6857"/>
                    </a:lnTo>
                    <a:lnTo>
                      <a:pt x="16763" y="2285"/>
                    </a:lnTo>
                    <a:lnTo>
                      <a:pt x="16763" y="1523"/>
                    </a:lnTo>
                    <a:lnTo>
                      <a:pt x="16763" y="761"/>
                    </a:lnTo>
                    <a:lnTo>
                      <a:pt x="16763" y="0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7" name="Google Shape;897;p32"/>
              <p:cNvSpPr/>
              <p:nvPr/>
            </p:nvSpPr>
            <p:spPr>
              <a:xfrm>
                <a:off x="5652516" y="3786378"/>
                <a:ext cx="17779" cy="116204"/>
              </a:xfrm>
              <a:custGeom>
                <a:rect b="b" l="l" r="r" t="t"/>
                <a:pathLst>
                  <a:path extrusionOk="0" h="116204" w="17779">
                    <a:moveTo>
                      <a:pt x="0" y="0"/>
                    </a:moveTo>
                    <a:lnTo>
                      <a:pt x="12192" y="44196"/>
                    </a:lnTo>
                    <a:lnTo>
                      <a:pt x="16799" y="83308"/>
                    </a:lnTo>
                    <a:lnTo>
                      <a:pt x="17526" y="106680"/>
                    </a:lnTo>
                    <a:lnTo>
                      <a:pt x="17526" y="108966"/>
                    </a:lnTo>
                    <a:lnTo>
                      <a:pt x="17526" y="115823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8" name="Google Shape;898;p32"/>
              <p:cNvSpPr/>
              <p:nvPr/>
            </p:nvSpPr>
            <p:spPr>
              <a:xfrm>
                <a:off x="5646420" y="3782282"/>
                <a:ext cx="88900" cy="130175"/>
              </a:xfrm>
              <a:custGeom>
                <a:rect b="b" l="l" r="r" t="t"/>
                <a:pathLst>
                  <a:path extrusionOk="0" h="130175" w="88900">
                    <a:moveTo>
                      <a:pt x="0" y="7905"/>
                    </a:moveTo>
                    <a:lnTo>
                      <a:pt x="12418" y="1988"/>
                    </a:lnTo>
                    <a:lnTo>
                      <a:pt x="22764" y="0"/>
                    </a:lnTo>
                    <a:lnTo>
                      <a:pt x="33539" y="1583"/>
                    </a:lnTo>
                    <a:lnTo>
                      <a:pt x="69151" y="18954"/>
                    </a:lnTo>
                    <a:lnTo>
                      <a:pt x="88522" y="51125"/>
                    </a:lnTo>
                    <a:lnTo>
                      <a:pt x="87344" y="63150"/>
                    </a:lnTo>
                    <a:lnTo>
                      <a:pt x="67079" y="96535"/>
                    </a:lnTo>
                    <a:lnTo>
                      <a:pt x="34290" y="125253"/>
                    </a:lnTo>
                    <a:lnTo>
                      <a:pt x="26670" y="128301"/>
                    </a:lnTo>
                    <a:lnTo>
                      <a:pt x="25146" y="129825"/>
                    </a:lnTo>
                    <a:lnTo>
                      <a:pt x="20574" y="129063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9" name="Google Shape;899;p32"/>
              <p:cNvSpPr/>
              <p:nvPr/>
            </p:nvSpPr>
            <p:spPr>
              <a:xfrm>
                <a:off x="5745170" y="3773424"/>
                <a:ext cx="78104" cy="128270"/>
              </a:xfrm>
              <a:custGeom>
                <a:rect b="b" l="l" r="r" t="t"/>
                <a:pathLst>
                  <a:path extrusionOk="0" h="128270" w="78104">
                    <a:moveTo>
                      <a:pt x="7929" y="0"/>
                    </a:moveTo>
                    <a:lnTo>
                      <a:pt x="2905" y="11572"/>
                    </a:lnTo>
                    <a:lnTo>
                      <a:pt x="309" y="20574"/>
                    </a:lnTo>
                    <a:lnTo>
                      <a:pt x="0" y="29575"/>
                    </a:lnTo>
                    <a:lnTo>
                      <a:pt x="1833" y="41148"/>
                    </a:lnTo>
                    <a:lnTo>
                      <a:pt x="4691" y="52566"/>
                    </a:lnTo>
                    <a:lnTo>
                      <a:pt x="7548" y="63912"/>
                    </a:lnTo>
                    <a:lnTo>
                      <a:pt x="10406" y="75116"/>
                    </a:lnTo>
                    <a:lnTo>
                      <a:pt x="13263" y="86106"/>
                    </a:lnTo>
                    <a:lnTo>
                      <a:pt x="15347" y="94666"/>
                    </a:lnTo>
                    <a:lnTo>
                      <a:pt x="31551" y="128016"/>
                    </a:lnTo>
                    <a:lnTo>
                      <a:pt x="38409" y="127254"/>
                    </a:lnTo>
                    <a:lnTo>
                      <a:pt x="70794" y="101441"/>
                    </a:lnTo>
                    <a:lnTo>
                      <a:pt x="74556" y="95619"/>
                    </a:lnTo>
                    <a:lnTo>
                      <a:pt x="78033" y="89153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0" name="Google Shape;900;p32"/>
              <p:cNvSpPr/>
              <p:nvPr/>
            </p:nvSpPr>
            <p:spPr>
              <a:xfrm>
                <a:off x="5775960" y="3823716"/>
                <a:ext cx="34289" cy="15239"/>
              </a:xfrm>
              <a:custGeom>
                <a:rect b="b" l="l" r="r" t="t"/>
                <a:pathLst>
                  <a:path extrusionOk="0" h="15239" w="34289">
                    <a:moveTo>
                      <a:pt x="0" y="15239"/>
                    </a:moveTo>
                    <a:lnTo>
                      <a:pt x="31242" y="1523"/>
                    </a:lnTo>
                    <a:lnTo>
                      <a:pt x="32766" y="761"/>
                    </a:lnTo>
                    <a:lnTo>
                      <a:pt x="34290" y="0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1" name="Google Shape;901;p32"/>
              <p:cNvSpPr/>
              <p:nvPr/>
            </p:nvSpPr>
            <p:spPr>
              <a:xfrm>
                <a:off x="5765292" y="3768852"/>
                <a:ext cx="37464" cy="26035"/>
              </a:xfrm>
              <a:custGeom>
                <a:rect b="b" l="l" r="r" t="t"/>
                <a:pathLst>
                  <a:path extrusionOk="0" h="26035" w="37464">
                    <a:moveTo>
                      <a:pt x="0" y="25908"/>
                    </a:moveTo>
                    <a:lnTo>
                      <a:pt x="8620" y="17252"/>
                    </a:lnTo>
                    <a:lnTo>
                      <a:pt x="16954" y="10953"/>
                    </a:lnTo>
                    <a:lnTo>
                      <a:pt x="26146" y="5655"/>
                    </a:lnTo>
                    <a:lnTo>
                      <a:pt x="37337" y="0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2" name="Google Shape;902;p32"/>
              <p:cNvSpPr/>
              <p:nvPr/>
            </p:nvSpPr>
            <p:spPr>
              <a:xfrm>
                <a:off x="5852922" y="3758184"/>
                <a:ext cx="113664" cy="152400"/>
              </a:xfrm>
              <a:custGeom>
                <a:rect b="b" l="l" r="r" t="t"/>
                <a:pathLst>
                  <a:path extrusionOk="0" h="152400" w="113664">
                    <a:moveTo>
                      <a:pt x="4572" y="0"/>
                    </a:moveTo>
                    <a:lnTo>
                      <a:pt x="2571" y="11275"/>
                    </a:lnTo>
                    <a:lnTo>
                      <a:pt x="1143" y="21621"/>
                    </a:lnTo>
                    <a:lnTo>
                      <a:pt x="285" y="31825"/>
                    </a:lnTo>
                    <a:lnTo>
                      <a:pt x="0" y="42672"/>
                    </a:lnTo>
                    <a:lnTo>
                      <a:pt x="488" y="53399"/>
                    </a:lnTo>
                    <a:lnTo>
                      <a:pt x="1619" y="63912"/>
                    </a:lnTo>
                    <a:lnTo>
                      <a:pt x="2893" y="74283"/>
                    </a:lnTo>
                    <a:lnTo>
                      <a:pt x="3810" y="84582"/>
                    </a:lnTo>
                    <a:lnTo>
                      <a:pt x="3929" y="100000"/>
                    </a:lnTo>
                    <a:lnTo>
                      <a:pt x="3619" y="115347"/>
                    </a:lnTo>
                    <a:lnTo>
                      <a:pt x="3595" y="130552"/>
                    </a:lnTo>
                    <a:lnTo>
                      <a:pt x="4572" y="145542"/>
                    </a:lnTo>
                    <a:lnTo>
                      <a:pt x="4572" y="152400"/>
                    </a:lnTo>
                    <a:lnTo>
                      <a:pt x="15240" y="150876"/>
                    </a:lnTo>
                    <a:lnTo>
                      <a:pt x="19812" y="149352"/>
                    </a:lnTo>
                    <a:lnTo>
                      <a:pt x="36599" y="143839"/>
                    </a:lnTo>
                    <a:lnTo>
                      <a:pt x="52959" y="137255"/>
                    </a:lnTo>
                    <a:lnTo>
                      <a:pt x="69318" y="130813"/>
                    </a:lnTo>
                    <a:lnTo>
                      <a:pt x="86106" y="125729"/>
                    </a:lnTo>
                    <a:lnTo>
                      <a:pt x="102798" y="122277"/>
                    </a:lnTo>
                    <a:lnTo>
                      <a:pt x="111061" y="120967"/>
                    </a:lnTo>
                    <a:lnTo>
                      <a:pt x="113323" y="121658"/>
                    </a:lnTo>
                    <a:lnTo>
                      <a:pt x="112014" y="124205"/>
                    </a:lnTo>
                    <a:lnTo>
                      <a:pt x="110490" y="124967"/>
                    </a:lnTo>
                    <a:lnTo>
                      <a:pt x="108966" y="125729"/>
                    </a:lnTo>
                    <a:lnTo>
                      <a:pt x="107442" y="127253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903" name="Google Shape;903;p32"/>
            <p:cNvGrpSpPr/>
            <p:nvPr/>
          </p:nvGrpSpPr>
          <p:grpSpPr>
            <a:xfrm>
              <a:off x="6310121" y="3732276"/>
              <a:ext cx="176022" cy="150241"/>
              <a:chOff x="6310121" y="3732276"/>
              <a:chExt cx="176022" cy="150241"/>
            </a:xfrm>
          </p:grpSpPr>
          <p:sp>
            <p:nvSpPr>
              <p:cNvPr id="904" name="Google Shape;904;p32"/>
              <p:cNvSpPr/>
              <p:nvPr/>
            </p:nvSpPr>
            <p:spPr>
              <a:xfrm>
                <a:off x="6342125" y="3799332"/>
                <a:ext cx="7620" cy="83185"/>
              </a:xfrm>
              <a:custGeom>
                <a:rect b="b" l="l" r="r" t="t"/>
                <a:pathLst>
                  <a:path extrusionOk="0" h="83185" w="7620">
                    <a:moveTo>
                      <a:pt x="0" y="0"/>
                    </a:moveTo>
                    <a:lnTo>
                      <a:pt x="1273" y="10977"/>
                    </a:lnTo>
                    <a:lnTo>
                      <a:pt x="2762" y="22097"/>
                    </a:lnTo>
                    <a:lnTo>
                      <a:pt x="4393" y="33218"/>
                    </a:lnTo>
                    <a:lnTo>
                      <a:pt x="6096" y="44196"/>
                    </a:lnTo>
                    <a:lnTo>
                      <a:pt x="6977" y="53209"/>
                    </a:lnTo>
                    <a:lnTo>
                      <a:pt x="7429" y="62007"/>
                    </a:lnTo>
                    <a:lnTo>
                      <a:pt x="7596" y="70663"/>
                    </a:lnTo>
                    <a:lnTo>
                      <a:pt x="7620" y="79248"/>
                    </a:lnTo>
                    <a:lnTo>
                      <a:pt x="7620" y="80772"/>
                    </a:lnTo>
                    <a:lnTo>
                      <a:pt x="7620" y="81534"/>
                    </a:lnTo>
                    <a:lnTo>
                      <a:pt x="7620" y="83058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5" name="Google Shape;905;p32"/>
              <p:cNvSpPr/>
              <p:nvPr/>
            </p:nvSpPr>
            <p:spPr>
              <a:xfrm>
                <a:off x="6310121" y="3732276"/>
                <a:ext cx="24129" cy="22860"/>
              </a:xfrm>
              <a:custGeom>
                <a:rect b="b" l="l" r="r" t="t"/>
                <a:pathLst>
                  <a:path extrusionOk="0" h="22860" w="24129">
                    <a:moveTo>
                      <a:pt x="0" y="5333"/>
                    </a:moveTo>
                    <a:lnTo>
                      <a:pt x="0" y="17525"/>
                    </a:lnTo>
                    <a:lnTo>
                      <a:pt x="5334" y="22859"/>
                    </a:lnTo>
                    <a:lnTo>
                      <a:pt x="18288" y="22859"/>
                    </a:lnTo>
                    <a:lnTo>
                      <a:pt x="23622" y="17525"/>
                    </a:lnTo>
                    <a:lnTo>
                      <a:pt x="23622" y="11429"/>
                    </a:lnTo>
                    <a:lnTo>
                      <a:pt x="23622" y="5333"/>
                    </a:lnTo>
                    <a:lnTo>
                      <a:pt x="18288" y="0"/>
                    </a:lnTo>
                    <a:lnTo>
                      <a:pt x="5334" y="0"/>
                    </a:lnTo>
                    <a:lnTo>
                      <a:pt x="0" y="5333"/>
                    </a:lnTo>
                    <a:close/>
                  </a:path>
                </a:pathLst>
              </a:custGeom>
              <a:solidFill>
                <a:srgbClr val="008000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6" name="Google Shape;906;p32"/>
              <p:cNvSpPr/>
              <p:nvPr/>
            </p:nvSpPr>
            <p:spPr>
              <a:xfrm>
                <a:off x="6390893" y="3769804"/>
                <a:ext cx="95250" cy="107314"/>
              </a:xfrm>
              <a:custGeom>
                <a:rect b="b" l="l" r="r" t="t"/>
                <a:pathLst>
                  <a:path extrusionOk="0" h="107314" w="95250">
                    <a:moveTo>
                      <a:pt x="63246" y="2095"/>
                    </a:moveTo>
                    <a:lnTo>
                      <a:pt x="52292" y="762"/>
                    </a:lnTo>
                    <a:lnTo>
                      <a:pt x="41338" y="0"/>
                    </a:lnTo>
                    <a:lnTo>
                      <a:pt x="30670" y="1238"/>
                    </a:lnTo>
                    <a:lnTo>
                      <a:pt x="20574" y="5905"/>
                    </a:lnTo>
                    <a:lnTo>
                      <a:pt x="15930" y="10572"/>
                    </a:lnTo>
                    <a:lnTo>
                      <a:pt x="12001" y="16954"/>
                    </a:lnTo>
                    <a:lnTo>
                      <a:pt x="10072" y="23907"/>
                    </a:lnTo>
                    <a:lnTo>
                      <a:pt x="11430" y="30289"/>
                    </a:lnTo>
                    <a:lnTo>
                      <a:pt x="48006" y="48577"/>
                    </a:lnTo>
                    <a:lnTo>
                      <a:pt x="67056" y="52292"/>
                    </a:lnTo>
                    <a:lnTo>
                      <a:pt x="76723" y="54471"/>
                    </a:lnTo>
                    <a:lnTo>
                      <a:pt x="86106" y="57721"/>
                    </a:lnTo>
                    <a:lnTo>
                      <a:pt x="91440" y="60007"/>
                    </a:lnTo>
                    <a:lnTo>
                      <a:pt x="95250" y="66865"/>
                    </a:lnTo>
                    <a:lnTo>
                      <a:pt x="91440" y="72961"/>
                    </a:lnTo>
                    <a:lnTo>
                      <a:pt x="53340" y="96583"/>
                    </a:lnTo>
                    <a:lnTo>
                      <a:pt x="6096" y="107251"/>
                    </a:lnTo>
                    <a:lnTo>
                      <a:pt x="4572" y="106489"/>
                    </a:lnTo>
                    <a:lnTo>
                      <a:pt x="2286" y="105727"/>
                    </a:lnTo>
                    <a:lnTo>
                      <a:pt x="0" y="104965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907" name="Google Shape;907;p32"/>
            <p:cNvGrpSpPr/>
            <p:nvPr/>
          </p:nvGrpSpPr>
          <p:grpSpPr>
            <a:xfrm>
              <a:off x="6806158" y="3673602"/>
              <a:ext cx="491515" cy="173760"/>
              <a:chOff x="6806158" y="3673602"/>
              <a:chExt cx="491515" cy="173760"/>
            </a:xfrm>
          </p:grpSpPr>
          <p:pic>
            <p:nvPicPr>
              <p:cNvPr id="908" name="Google Shape;908;p32"/>
              <p:cNvPicPr preferRelativeResize="0"/>
              <p:nvPr/>
            </p:nvPicPr>
            <p:blipFill rotWithShape="1">
              <a:blip r:embed="rId26">
                <a:alphaModFix/>
              </a:blip>
              <a:srcRect b="0" l="0" r="0" t="0"/>
              <a:stretch/>
            </p:blipFill>
            <p:spPr>
              <a:xfrm>
                <a:off x="6806158" y="3675862"/>
                <a:ext cx="294944" cy="1715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09" name="Google Shape;909;p32"/>
              <p:cNvPicPr preferRelativeResize="0"/>
              <p:nvPr/>
            </p:nvPicPr>
            <p:blipFill rotWithShape="1">
              <a:blip r:embed="rId27">
                <a:alphaModFix/>
              </a:blip>
              <a:srcRect b="0" l="0" r="0" t="0"/>
              <a:stretch/>
            </p:blipFill>
            <p:spPr>
              <a:xfrm>
                <a:off x="7126198" y="3706533"/>
                <a:ext cx="86537" cy="108826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910" name="Google Shape;910;p32"/>
              <p:cNvSpPr/>
              <p:nvPr/>
            </p:nvSpPr>
            <p:spPr>
              <a:xfrm>
                <a:off x="7248144" y="3726180"/>
                <a:ext cx="49529" cy="1904"/>
              </a:xfrm>
              <a:custGeom>
                <a:rect b="b" l="l" r="r" t="t"/>
                <a:pathLst>
                  <a:path extrusionOk="0" h="1904" w="49529">
                    <a:moveTo>
                      <a:pt x="0" y="1524"/>
                    </a:moveTo>
                    <a:lnTo>
                      <a:pt x="12775" y="1393"/>
                    </a:lnTo>
                    <a:lnTo>
                      <a:pt x="25050" y="1047"/>
                    </a:lnTo>
                    <a:lnTo>
                      <a:pt x="37183" y="559"/>
                    </a:lnTo>
                    <a:lnTo>
                      <a:pt x="49530" y="0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1" name="Google Shape;911;p32"/>
              <p:cNvSpPr/>
              <p:nvPr/>
            </p:nvSpPr>
            <p:spPr>
              <a:xfrm>
                <a:off x="7252716" y="3673602"/>
                <a:ext cx="35559" cy="139700"/>
              </a:xfrm>
              <a:custGeom>
                <a:rect b="b" l="l" r="r" t="t"/>
                <a:pathLst>
                  <a:path extrusionOk="0" h="139700" w="35559">
                    <a:moveTo>
                      <a:pt x="0" y="0"/>
                    </a:moveTo>
                    <a:lnTo>
                      <a:pt x="8358" y="40183"/>
                    </a:lnTo>
                    <a:lnTo>
                      <a:pt x="11334" y="83343"/>
                    </a:lnTo>
                    <a:lnTo>
                      <a:pt x="11727" y="97714"/>
                    </a:lnTo>
                    <a:lnTo>
                      <a:pt x="12192" y="112014"/>
                    </a:lnTo>
                    <a:lnTo>
                      <a:pt x="29718" y="139446"/>
                    </a:lnTo>
                    <a:lnTo>
                      <a:pt x="32004" y="127254"/>
                    </a:lnTo>
                    <a:lnTo>
                      <a:pt x="35052" y="121157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912" name="Google Shape;912;p32"/>
            <p:cNvSpPr/>
            <p:nvPr/>
          </p:nvSpPr>
          <p:spPr>
            <a:xfrm>
              <a:off x="7376921" y="3738371"/>
              <a:ext cx="22859" cy="22860"/>
            </a:xfrm>
            <a:custGeom>
              <a:rect b="b" l="l" r="r" t="t"/>
              <a:pathLst>
                <a:path extrusionOk="0" h="22860" w="22859">
                  <a:moveTo>
                    <a:pt x="0" y="5333"/>
                  </a:moveTo>
                  <a:lnTo>
                    <a:pt x="0" y="18287"/>
                  </a:lnTo>
                  <a:lnTo>
                    <a:pt x="4571" y="22859"/>
                  </a:lnTo>
                  <a:lnTo>
                    <a:pt x="17525" y="22859"/>
                  </a:lnTo>
                  <a:lnTo>
                    <a:pt x="22859" y="18287"/>
                  </a:lnTo>
                  <a:lnTo>
                    <a:pt x="22859" y="11429"/>
                  </a:lnTo>
                  <a:lnTo>
                    <a:pt x="22859" y="5333"/>
                  </a:lnTo>
                  <a:lnTo>
                    <a:pt x="17525" y="0"/>
                  </a:lnTo>
                  <a:lnTo>
                    <a:pt x="4571" y="0"/>
                  </a:lnTo>
                  <a:lnTo>
                    <a:pt x="0" y="5333"/>
                  </a:lnTo>
                  <a:close/>
                </a:path>
              </a:pathLst>
            </a:custGeom>
            <a:solidFill>
              <a:srgbClr val="008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913" name="Google Shape;913;p32"/>
            <p:cNvGrpSpPr/>
            <p:nvPr/>
          </p:nvGrpSpPr>
          <p:grpSpPr>
            <a:xfrm>
              <a:off x="7922037" y="3656837"/>
              <a:ext cx="568292" cy="180593"/>
              <a:chOff x="7922037" y="3656837"/>
              <a:chExt cx="568292" cy="180593"/>
            </a:xfrm>
          </p:grpSpPr>
          <p:sp>
            <p:nvSpPr>
              <p:cNvPr id="914" name="Google Shape;914;p32"/>
              <p:cNvSpPr/>
              <p:nvPr/>
            </p:nvSpPr>
            <p:spPr>
              <a:xfrm>
                <a:off x="7922037" y="3688841"/>
                <a:ext cx="121920" cy="148589"/>
              </a:xfrm>
              <a:custGeom>
                <a:rect b="b" l="l" r="r" t="t"/>
                <a:pathLst>
                  <a:path extrusionOk="0" h="148589" w="121920">
                    <a:moveTo>
                      <a:pt x="79724" y="0"/>
                    </a:moveTo>
                    <a:lnTo>
                      <a:pt x="38897" y="11680"/>
                    </a:lnTo>
                    <a:lnTo>
                      <a:pt x="10858" y="48196"/>
                    </a:lnTo>
                    <a:lnTo>
                      <a:pt x="178" y="91118"/>
                    </a:lnTo>
                    <a:lnTo>
                      <a:pt x="0" y="105632"/>
                    </a:lnTo>
                    <a:lnTo>
                      <a:pt x="2536" y="119717"/>
                    </a:lnTo>
                    <a:lnTo>
                      <a:pt x="30956" y="146589"/>
                    </a:lnTo>
                    <a:lnTo>
                      <a:pt x="57626" y="148590"/>
                    </a:lnTo>
                    <a:lnTo>
                      <a:pt x="75021" y="146173"/>
                    </a:lnTo>
                    <a:lnTo>
                      <a:pt x="91059" y="140684"/>
                    </a:lnTo>
                    <a:lnTo>
                      <a:pt x="106382" y="133052"/>
                    </a:lnTo>
                    <a:lnTo>
                      <a:pt x="121634" y="124205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5" name="Google Shape;915;p32"/>
              <p:cNvSpPr/>
              <p:nvPr/>
            </p:nvSpPr>
            <p:spPr>
              <a:xfrm>
                <a:off x="8026050" y="3715285"/>
                <a:ext cx="100965" cy="97789"/>
              </a:xfrm>
              <a:custGeom>
                <a:rect b="b" l="l" r="r" t="t"/>
                <a:pathLst>
                  <a:path extrusionOk="0" h="97789" w="100965">
                    <a:moveTo>
                      <a:pt x="58769" y="20038"/>
                    </a:moveTo>
                    <a:lnTo>
                      <a:pt x="51673" y="12025"/>
                    </a:lnTo>
                    <a:lnTo>
                      <a:pt x="43719" y="4512"/>
                    </a:lnTo>
                    <a:lnTo>
                      <a:pt x="34337" y="0"/>
                    </a:lnTo>
                    <a:lnTo>
                      <a:pt x="22955" y="988"/>
                    </a:lnTo>
                    <a:lnTo>
                      <a:pt x="2381" y="36802"/>
                    </a:lnTo>
                    <a:lnTo>
                      <a:pt x="0" y="60995"/>
                    </a:lnTo>
                    <a:lnTo>
                      <a:pt x="773" y="73235"/>
                    </a:lnTo>
                    <a:lnTo>
                      <a:pt x="3905" y="84046"/>
                    </a:lnTo>
                    <a:lnTo>
                      <a:pt x="9191" y="90999"/>
                    </a:lnTo>
                    <a:lnTo>
                      <a:pt x="16478" y="95666"/>
                    </a:lnTo>
                    <a:lnTo>
                      <a:pt x="24907" y="97762"/>
                    </a:lnTo>
                    <a:lnTo>
                      <a:pt x="33623" y="97000"/>
                    </a:lnTo>
                    <a:lnTo>
                      <a:pt x="62579" y="64234"/>
                    </a:lnTo>
                    <a:lnTo>
                      <a:pt x="67937" y="28872"/>
                    </a:lnTo>
                    <a:lnTo>
                      <a:pt x="64103" y="19276"/>
                    </a:lnTo>
                    <a:lnTo>
                      <a:pt x="63341" y="18514"/>
                    </a:lnTo>
                    <a:lnTo>
                      <a:pt x="62579" y="18514"/>
                    </a:lnTo>
                    <a:lnTo>
                      <a:pt x="61055" y="18514"/>
                    </a:lnTo>
                    <a:lnTo>
                      <a:pt x="58007" y="23848"/>
                    </a:lnTo>
                    <a:lnTo>
                      <a:pt x="57245" y="29944"/>
                    </a:lnTo>
                    <a:lnTo>
                      <a:pt x="57245" y="38326"/>
                    </a:lnTo>
                    <a:lnTo>
                      <a:pt x="73247" y="80998"/>
                    </a:lnTo>
                    <a:lnTo>
                      <a:pt x="93071" y="87213"/>
                    </a:lnTo>
                    <a:lnTo>
                      <a:pt x="100679" y="86332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6" name="Google Shape;916;p32"/>
              <p:cNvSpPr/>
              <p:nvPr/>
            </p:nvSpPr>
            <p:spPr>
              <a:xfrm>
                <a:off x="8146541" y="3734561"/>
                <a:ext cx="67309" cy="70485"/>
              </a:xfrm>
              <a:custGeom>
                <a:rect b="b" l="l" r="r" t="t"/>
                <a:pathLst>
                  <a:path extrusionOk="0" h="70485" w="67309">
                    <a:moveTo>
                      <a:pt x="0" y="0"/>
                    </a:moveTo>
                    <a:lnTo>
                      <a:pt x="1524" y="48006"/>
                    </a:lnTo>
                    <a:lnTo>
                      <a:pt x="3048" y="62484"/>
                    </a:lnTo>
                    <a:lnTo>
                      <a:pt x="3048" y="70104"/>
                    </a:lnTo>
                    <a:lnTo>
                      <a:pt x="1524" y="62484"/>
                    </a:lnTo>
                    <a:lnTo>
                      <a:pt x="0" y="54864"/>
                    </a:lnTo>
                    <a:lnTo>
                      <a:pt x="0" y="46482"/>
                    </a:lnTo>
                    <a:lnTo>
                      <a:pt x="59" y="37599"/>
                    </a:lnTo>
                    <a:lnTo>
                      <a:pt x="24098" y="8096"/>
                    </a:lnTo>
                    <a:lnTo>
                      <a:pt x="31349" y="8560"/>
                    </a:lnTo>
                    <a:lnTo>
                      <a:pt x="63615" y="38469"/>
                    </a:lnTo>
                    <a:lnTo>
                      <a:pt x="66734" y="54066"/>
                    </a:lnTo>
                    <a:lnTo>
                      <a:pt x="66294" y="61721"/>
                    </a:lnTo>
                    <a:lnTo>
                      <a:pt x="66294" y="63245"/>
                    </a:lnTo>
                    <a:lnTo>
                      <a:pt x="67056" y="64007"/>
                    </a:lnTo>
                    <a:lnTo>
                      <a:pt x="65532" y="64007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7" name="Google Shape;917;p32"/>
              <p:cNvSpPr/>
              <p:nvPr/>
            </p:nvSpPr>
            <p:spPr>
              <a:xfrm>
                <a:off x="8246363" y="3713225"/>
                <a:ext cx="88900" cy="91439"/>
              </a:xfrm>
              <a:custGeom>
                <a:rect b="b" l="l" r="r" t="t"/>
                <a:pathLst>
                  <a:path extrusionOk="0" h="91439" w="88900">
                    <a:moveTo>
                      <a:pt x="0" y="9144"/>
                    </a:moveTo>
                    <a:lnTo>
                      <a:pt x="9906" y="51816"/>
                    </a:lnTo>
                    <a:lnTo>
                      <a:pt x="12192" y="83058"/>
                    </a:lnTo>
                    <a:lnTo>
                      <a:pt x="12192" y="88392"/>
                    </a:lnTo>
                    <a:lnTo>
                      <a:pt x="10668" y="91440"/>
                    </a:lnTo>
                    <a:lnTo>
                      <a:pt x="6858" y="85344"/>
                    </a:lnTo>
                    <a:lnTo>
                      <a:pt x="4572" y="78486"/>
                    </a:lnTo>
                    <a:lnTo>
                      <a:pt x="4572" y="69342"/>
                    </a:lnTo>
                    <a:lnTo>
                      <a:pt x="3940" y="55899"/>
                    </a:lnTo>
                    <a:lnTo>
                      <a:pt x="12192" y="18288"/>
                    </a:lnTo>
                    <a:lnTo>
                      <a:pt x="41148" y="0"/>
                    </a:lnTo>
                    <a:lnTo>
                      <a:pt x="50101" y="285"/>
                    </a:lnTo>
                    <a:lnTo>
                      <a:pt x="82867" y="25717"/>
                    </a:lnTo>
                    <a:lnTo>
                      <a:pt x="88344" y="52006"/>
                    </a:lnTo>
                    <a:lnTo>
                      <a:pt x="88201" y="60579"/>
                    </a:lnTo>
                    <a:lnTo>
                      <a:pt x="87201" y="69151"/>
                    </a:lnTo>
                    <a:lnTo>
                      <a:pt x="85344" y="77724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8" name="Google Shape;918;p32"/>
              <p:cNvSpPr/>
              <p:nvPr/>
            </p:nvSpPr>
            <p:spPr>
              <a:xfrm>
                <a:off x="8367521" y="3690365"/>
                <a:ext cx="48259" cy="106045"/>
              </a:xfrm>
              <a:custGeom>
                <a:rect b="b" l="l" r="r" t="t"/>
                <a:pathLst>
                  <a:path extrusionOk="0" h="106045" w="48259">
                    <a:moveTo>
                      <a:pt x="0" y="21336"/>
                    </a:moveTo>
                    <a:lnTo>
                      <a:pt x="452" y="33218"/>
                    </a:lnTo>
                    <a:lnTo>
                      <a:pt x="762" y="44958"/>
                    </a:lnTo>
                    <a:lnTo>
                      <a:pt x="1071" y="56697"/>
                    </a:lnTo>
                    <a:lnTo>
                      <a:pt x="7631" y="94511"/>
                    </a:lnTo>
                    <a:lnTo>
                      <a:pt x="26574" y="105441"/>
                    </a:lnTo>
                    <a:lnTo>
                      <a:pt x="33325" y="103810"/>
                    </a:lnTo>
                    <a:lnTo>
                      <a:pt x="38862" y="99822"/>
                    </a:lnTo>
                    <a:lnTo>
                      <a:pt x="43922" y="92428"/>
                    </a:lnTo>
                    <a:lnTo>
                      <a:pt x="46767" y="83534"/>
                    </a:lnTo>
                    <a:lnTo>
                      <a:pt x="47755" y="74211"/>
                    </a:lnTo>
                    <a:lnTo>
                      <a:pt x="47244" y="65532"/>
                    </a:lnTo>
                    <a:lnTo>
                      <a:pt x="44362" y="54494"/>
                    </a:lnTo>
                    <a:lnTo>
                      <a:pt x="39624" y="44100"/>
                    </a:lnTo>
                    <a:lnTo>
                      <a:pt x="33742" y="34135"/>
                    </a:lnTo>
                    <a:lnTo>
                      <a:pt x="27432" y="24384"/>
                    </a:lnTo>
                    <a:lnTo>
                      <a:pt x="23836" y="18430"/>
                    </a:lnTo>
                    <a:lnTo>
                      <a:pt x="20954" y="12763"/>
                    </a:lnTo>
                    <a:lnTo>
                      <a:pt x="18645" y="6810"/>
                    </a:lnTo>
                    <a:lnTo>
                      <a:pt x="16763" y="0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9" name="Google Shape;919;p32"/>
              <p:cNvSpPr/>
              <p:nvPr/>
            </p:nvSpPr>
            <p:spPr>
              <a:xfrm>
                <a:off x="8426195" y="3718559"/>
                <a:ext cx="64134" cy="17145"/>
              </a:xfrm>
              <a:custGeom>
                <a:rect b="b" l="l" r="r" t="t"/>
                <a:pathLst>
                  <a:path extrusionOk="0" h="17145" w="64134">
                    <a:moveTo>
                      <a:pt x="0" y="16763"/>
                    </a:moveTo>
                    <a:lnTo>
                      <a:pt x="13465" y="14418"/>
                    </a:lnTo>
                    <a:lnTo>
                      <a:pt x="26574" y="11715"/>
                    </a:lnTo>
                    <a:lnTo>
                      <a:pt x="39540" y="8298"/>
                    </a:lnTo>
                    <a:lnTo>
                      <a:pt x="52577" y="3809"/>
                    </a:lnTo>
                    <a:lnTo>
                      <a:pt x="56388" y="3047"/>
                    </a:lnTo>
                    <a:lnTo>
                      <a:pt x="60198" y="1523"/>
                    </a:lnTo>
                    <a:lnTo>
                      <a:pt x="64008" y="0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0" name="Google Shape;920;p32"/>
              <p:cNvSpPr/>
              <p:nvPr/>
            </p:nvSpPr>
            <p:spPr>
              <a:xfrm>
                <a:off x="8451341" y="3656837"/>
                <a:ext cx="11429" cy="127000"/>
              </a:xfrm>
              <a:custGeom>
                <a:rect b="b" l="l" r="r" t="t"/>
                <a:pathLst>
                  <a:path extrusionOk="0" h="127000" w="11429">
                    <a:moveTo>
                      <a:pt x="0" y="0"/>
                    </a:moveTo>
                    <a:lnTo>
                      <a:pt x="1035" y="9965"/>
                    </a:lnTo>
                    <a:lnTo>
                      <a:pt x="2000" y="20288"/>
                    </a:lnTo>
                    <a:lnTo>
                      <a:pt x="3107" y="30753"/>
                    </a:lnTo>
                    <a:lnTo>
                      <a:pt x="4572" y="41148"/>
                    </a:lnTo>
                    <a:lnTo>
                      <a:pt x="6381" y="51446"/>
                    </a:lnTo>
                    <a:lnTo>
                      <a:pt x="8191" y="61817"/>
                    </a:lnTo>
                    <a:lnTo>
                      <a:pt x="9715" y="72330"/>
                    </a:lnTo>
                    <a:lnTo>
                      <a:pt x="10668" y="83058"/>
                    </a:lnTo>
                    <a:lnTo>
                      <a:pt x="10989" y="93214"/>
                    </a:lnTo>
                    <a:lnTo>
                      <a:pt x="10382" y="103155"/>
                    </a:lnTo>
                    <a:lnTo>
                      <a:pt x="8203" y="112954"/>
                    </a:lnTo>
                    <a:lnTo>
                      <a:pt x="3810" y="122682"/>
                    </a:lnTo>
                    <a:lnTo>
                      <a:pt x="3048" y="123444"/>
                    </a:lnTo>
                    <a:lnTo>
                      <a:pt x="1524" y="124968"/>
                    </a:lnTo>
                    <a:lnTo>
                      <a:pt x="762" y="126492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921" name="Google Shape;921;p32"/>
            <p:cNvGrpSpPr/>
            <p:nvPr/>
          </p:nvGrpSpPr>
          <p:grpSpPr>
            <a:xfrm>
              <a:off x="8753068" y="3563848"/>
              <a:ext cx="472491" cy="183692"/>
              <a:chOff x="8753068" y="3563848"/>
              <a:chExt cx="472491" cy="183692"/>
            </a:xfrm>
          </p:grpSpPr>
          <p:pic>
            <p:nvPicPr>
              <p:cNvPr id="922" name="Google Shape;922;p32"/>
              <p:cNvPicPr preferRelativeResize="0"/>
              <p:nvPr/>
            </p:nvPicPr>
            <p:blipFill rotWithShape="1">
              <a:blip r:embed="rId28">
                <a:alphaModFix/>
              </a:blip>
              <a:srcRect b="0" l="0" r="0" t="0"/>
              <a:stretch/>
            </p:blipFill>
            <p:spPr>
              <a:xfrm>
                <a:off x="8753068" y="3563848"/>
                <a:ext cx="345046" cy="18369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23" name="Google Shape;923;p32"/>
              <p:cNvPicPr preferRelativeResize="0"/>
              <p:nvPr/>
            </p:nvPicPr>
            <p:blipFill rotWithShape="1">
              <a:blip r:embed="rId29">
                <a:alphaModFix/>
              </a:blip>
              <a:srcRect b="0" l="0" r="0" t="0"/>
              <a:stretch/>
            </p:blipFill>
            <p:spPr>
              <a:xfrm>
                <a:off x="9122543" y="3598900"/>
                <a:ext cx="103016" cy="9606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924" name="Google Shape;924;p32"/>
            <p:cNvPicPr preferRelativeResize="0"/>
            <p:nvPr/>
          </p:nvPicPr>
          <p:blipFill rotWithShape="1">
            <a:blip r:embed="rId30">
              <a:alphaModFix/>
            </a:blip>
            <a:srcRect b="0" l="0" r="0" t="0"/>
            <a:stretch/>
          </p:blipFill>
          <p:spPr>
            <a:xfrm>
              <a:off x="9366728" y="3531844"/>
              <a:ext cx="413566" cy="18406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25" name="Google Shape;925;p32"/>
            <p:cNvPicPr preferRelativeResize="0"/>
            <p:nvPr/>
          </p:nvPicPr>
          <p:blipFill rotWithShape="1">
            <a:blip r:embed="rId31">
              <a:alphaModFix/>
            </a:blip>
            <a:srcRect b="0" l="0" r="0" t="0"/>
            <a:stretch/>
          </p:blipFill>
          <p:spPr>
            <a:xfrm>
              <a:off x="5628773" y="4349470"/>
              <a:ext cx="416960" cy="20382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26" name="Google Shape;926;p32"/>
            <p:cNvPicPr preferRelativeResize="0"/>
            <p:nvPr/>
          </p:nvPicPr>
          <p:blipFill rotWithShape="1">
            <a:blip r:embed="rId32">
              <a:alphaModFix/>
            </a:blip>
            <a:srcRect b="0" l="0" r="0" t="0"/>
            <a:stretch/>
          </p:blipFill>
          <p:spPr>
            <a:xfrm>
              <a:off x="6466389" y="4284093"/>
              <a:ext cx="415066" cy="20258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27" name="Google Shape;927;p32"/>
            <p:cNvPicPr preferRelativeResize="0"/>
            <p:nvPr/>
          </p:nvPicPr>
          <p:blipFill rotWithShape="1">
            <a:blip r:embed="rId33">
              <a:alphaModFix/>
            </a:blip>
            <a:srcRect b="0" l="0" r="0" t="0"/>
            <a:stretch/>
          </p:blipFill>
          <p:spPr>
            <a:xfrm>
              <a:off x="7087336" y="4198594"/>
              <a:ext cx="87680" cy="86918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928" name="Google Shape;928;p32"/>
            <p:cNvGrpSpPr/>
            <p:nvPr/>
          </p:nvGrpSpPr>
          <p:grpSpPr>
            <a:xfrm>
              <a:off x="7286980" y="4250435"/>
              <a:ext cx="639678" cy="224458"/>
              <a:chOff x="7286980" y="4250435"/>
              <a:chExt cx="639678" cy="224458"/>
            </a:xfrm>
          </p:grpSpPr>
          <p:pic>
            <p:nvPicPr>
              <p:cNvPr id="929" name="Google Shape;929;p32"/>
              <p:cNvPicPr preferRelativeResize="0"/>
              <p:nvPr/>
            </p:nvPicPr>
            <p:blipFill rotWithShape="1">
              <a:blip r:embed="rId34">
                <a:alphaModFix/>
              </a:blip>
              <a:srcRect b="0" l="0" r="0" t="0"/>
              <a:stretch/>
            </p:blipFill>
            <p:spPr>
              <a:xfrm>
                <a:off x="7286980" y="4254982"/>
                <a:ext cx="311708" cy="16921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30" name="Google Shape;930;p32"/>
              <p:cNvPicPr preferRelativeResize="0"/>
              <p:nvPr/>
            </p:nvPicPr>
            <p:blipFill rotWithShape="1">
              <a:blip r:embed="rId35">
                <a:alphaModFix/>
              </a:blip>
              <a:srcRect b="0" l="0" r="0" t="0"/>
              <a:stretch/>
            </p:blipFill>
            <p:spPr>
              <a:xfrm>
                <a:off x="7619308" y="4294737"/>
                <a:ext cx="81489" cy="100503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931" name="Google Shape;931;p32"/>
              <p:cNvSpPr/>
              <p:nvPr/>
            </p:nvSpPr>
            <p:spPr>
              <a:xfrm>
                <a:off x="7737348" y="4304537"/>
                <a:ext cx="2540" cy="64770"/>
              </a:xfrm>
              <a:custGeom>
                <a:rect b="b" l="l" r="r" t="t"/>
                <a:pathLst>
                  <a:path extrusionOk="0" h="64770" w="2540">
                    <a:moveTo>
                      <a:pt x="1524" y="0"/>
                    </a:moveTo>
                    <a:lnTo>
                      <a:pt x="1952" y="10156"/>
                    </a:lnTo>
                    <a:lnTo>
                      <a:pt x="2095" y="20097"/>
                    </a:lnTo>
                    <a:lnTo>
                      <a:pt x="1952" y="29896"/>
                    </a:lnTo>
                    <a:lnTo>
                      <a:pt x="1524" y="39624"/>
                    </a:lnTo>
                    <a:lnTo>
                      <a:pt x="1524" y="48006"/>
                    </a:lnTo>
                    <a:lnTo>
                      <a:pt x="0" y="56388"/>
                    </a:lnTo>
                    <a:lnTo>
                      <a:pt x="0" y="64769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2" name="Google Shape;932;p32"/>
              <p:cNvSpPr/>
              <p:nvPr/>
            </p:nvSpPr>
            <p:spPr>
              <a:xfrm>
                <a:off x="7705344" y="4250435"/>
                <a:ext cx="22859" cy="22860"/>
              </a:xfrm>
              <a:custGeom>
                <a:rect b="b" l="l" r="r" t="t"/>
                <a:pathLst>
                  <a:path extrusionOk="0" h="22860" w="22859">
                    <a:moveTo>
                      <a:pt x="0" y="5333"/>
                    </a:moveTo>
                    <a:lnTo>
                      <a:pt x="0" y="17525"/>
                    </a:lnTo>
                    <a:lnTo>
                      <a:pt x="5333" y="22859"/>
                    </a:lnTo>
                    <a:lnTo>
                      <a:pt x="18287" y="22859"/>
                    </a:lnTo>
                    <a:lnTo>
                      <a:pt x="22859" y="17525"/>
                    </a:lnTo>
                    <a:lnTo>
                      <a:pt x="22859" y="11429"/>
                    </a:lnTo>
                    <a:lnTo>
                      <a:pt x="22859" y="5333"/>
                    </a:lnTo>
                    <a:lnTo>
                      <a:pt x="18287" y="0"/>
                    </a:lnTo>
                    <a:lnTo>
                      <a:pt x="5333" y="0"/>
                    </a:lnTo>
                    <a:lnTo>
                      <a:pt x="0" y="5333"/>
                    </a:lnTo>
                    <a:close/>
                  </a:path>
                </a:pathLst>
              </a:custGeom>
              <a:solidFill>
                <a:srgbClr val="008000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933" name="Google Shape;933;p32"/>
              <p:cNvPicPr preferRelativeResize="0"/>
              <p:nvPr/>
            </p:nvPicPr>
            <p:blipFill rotWithShape="1">
              <a:blip r:embed="rId36">
                <a:alphaModFix/>
              </a:blip>
              <a:srcRect b="0" l="0" r="0" t="0"/>
              <a:stretch/>
            </p:blipFill>
            <p:spPr>
              <a:xfrm>
                <a:off x="7773767" y="4254982"/>
                <a:ext cx="152891" cy="21991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934" name="Google Shape;934;p32"/>
            <p:cNvGrpSpPr/>
            <p:nvPr/>
          </p:nvGrpSpPr>
          <p:grpSpPr>
            <a:xfrm>
              <a:off x="7994903" y="4178046"/>
              <a:ext cx="32257" cy="68072"/>
              <a:chOff x="7994903" y="4178046"/>
              <a:chExt cx="32257" cy="68072"/>
            </a:xfrm>
          </p:grpSpPr>
          <p:sp>
            <p:nvSpPr>
              <p:cNvPr id="935" name="Google Shape;935;p32"/>
              <p:cNvSpPr/>
              <p:nvPr/>
            </p:nvSpPr>
            <p:spPr>
              <a:xfrm>
                <a:off x="7994903" y="4178046"/>
                <a:ext cx="15240" cy="59054"/>
              </a:xfrm>
              <a:custGeom>
                <a:rect b="b" l="l" r="r" t="t"/>
                <a:pathLst>
                  <a:path extrusionOk="0" h="59054" w="15240">
                    <a:moveTo>
                      <a:pt x="15240" y="0"/>
                    </a:moveTo>
                    <a:lnTo>
                      <a:pt x="14216" y="11358"/>
                    </a:lnTo>
                    <a:lnTo>
                      <a:pt x="12192" y="21145"/>
                    </a:lnTo>
                    <a:lnTo>
                      <a:pt x="9024" y="30646"/>
                    </a:lnTo>
                    <a:lnTo>
                      <a:pt x="4572" y="41148"/>
                    </a:lnTo>
                    <a:lnTo>
                      <a:pt x="2286" y="47244"/>
                    </a:lnTo>
                    <a:lnTo>
                      <a:pt x="0" y="51816"/>
                    </a:lnTo>
                    <a:lnTo>
                      <a:pt x="0" y="58674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6" name="Google Shape;936;p32"/>
              <p:cNvSpPr/>
              <p:nvPr/>
            </p:nvSpPr>
            <p:spPr>
              <a:xfrm>
                <a:off x="8017001" y="4194048"/>
                <a:ext cx="10159" cy="52070"/>
              </a:xfrm>
              <a:custGeom>
                <a:rect b="b" l="l" r="r" t="t"/>
                <a:pathLst>
                  <a:path extrusionOk="0" h="52070" w="10159">
                    <a:moveTo>
                      <a:pt x="9905" y="0"/>
                    </a:moveTo>
                    <a:lnTo>
                      <a:pt x="4571" y="39624"/>
                    </a:lnTo>
                    <a:lnTo>
                      <a:pt x="3047" y="45720"/>
                    </a:lnTo>
                    <a:lnTo>
                      <a:pt x="3047" y="48006"/>
                    </a:lnTo>
                    <a:lnTo>
                      <a:pt x="0" y="51816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937" name="Google Shape;937;p32"/>
            <p:cNvSpPr/>
            <p:nvPr/>
          </p:nvSpPr>
          <p:spPr>
            <a:xfrm>
              <a:off x="7358633" y="4534661"/>
              <a:ext cx="407670" cy="50800"/>
            </a:xfrm>
            <a:custGeom>
              <a:rect b="b" l="l" r="r" t="t"/>
              <a:pathLst>
                <a:path extrusionOk="0" h="50800" w="407670">
                  <a:moveTo>
                    <a:pt x="0" y="50292"/>
                  </a:moveTo>
                  <a:lnTo>
                    <a:pt x="23312" y="48708"/>
                  </a:lnTo>
                  <a:lnTo>
                    <a:pt x="46482" y="45624"/>
                  </a:lnTo>
                  <a:lnTo>
                    <a:pt x="69651" y="41826"/>
                  </a:lnTo>
                  <a:lnTo>
                    <a:pt x="92964" y="38100"/>
                  </a:lnTo>
                  <a:lnTo>
                    <a:pt x="135826" y="31849"/>
                  </a:lnTo>
                  <a:lnTo>
                    <a:pt x="178689" y="25812"/>
                  </a:lnTo>
                  <a:lnTo>
                    <a:pt x="221551" y="20204"/>
                  </a:lnTo>
                  <a:lnTo>
                    <a:pt x="264414" y="15240"/>
                  </a:lnTo>
                  <a:lnTo>
                    <a:pt x="296013" y="14513"/>
                  </a:lnTo>
                  <a:lnTo>
                    <a:pt x="337185" y="14573"/>
                  </a:lnTo>
                  <a:lnTo>
                    <a:pt x="377785" y="11918"/>
                  </a:lnTo>
                  <a:lnTo>
                    <a:pt x="407670" y="3048"/>
                  </a:lnTo>
                  <a:lnTo>
                    <a:pt x="407670" y="1524"/>
                  </a:lnTo>
                  <a:lnTo>
                    <a:pt x="407670" y="762"/>
                  </a:lnTo>
                  <a:lnTo>
                    <a:pt x="406908" y="0"/>
                  </a:lnTo>
                </a:path>
              </a:pathLst>
            </a:custGeom>
            <a:noFill/>
            <a:ln cap="flat" cmpd="sng" w="22900">
              <a:solidFill>
                <a:srgbClr val="008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8" name="Google Shape;938;p32"/>
            <p:cNvSpPr/>
            <p:nvPr/>
          </p:nvSpPr>
          <p:spPr>
            <a:xfrm>
              <a:off x="7856981" y="4488941"/>
              <a:ext cx="22859" cy="24129"/>
            </a:xfrm>
            <a:custGeom>
              <a:rect b="b" l="l" r="r" t="t"/>
              <a:pathLst>
                <a:path extrusionOk="0" h="24129" w="22859">
                  <a:moveTo>
                    <a:pt x="0" y="5333"/>
                  </a:moveTo>
                  <a:lnTo>
                    <a:pt x="0" y="18287"/>
                  </a:lnTo>
                  <a:lnTo>
                    <a:pt x="4571" y="23621"/>
                  </a:lnTo>
                  <a:lnTo>
                    <a:pt x="17525" y="23621"/>
                  </a:lnTo>
                  <a:lnTo>
                    <a:pt x="22859" y="18287"/>
                  </a:lnTo>
                  <a:lnTo>
                    <a:pt x="22859" y="11429"/>
                  </a:lnTo>
                  <a:lnTo>
                    <a:pt x="22859" y="5333"/>
                  </a:lnTo>
                  <a:lnTo>
                    <a:pt x="17525" y="0"/>
                  </a:lnTo>
                  <a:lnTo>
                    <a:pt x="4571" y="0"/>
                  </a:lnTo>
                  <a:lnTo>
                    <a:pt x="0" y="5333"/>
                  </a:lnTo>
                  <a:close/>
                </a:path>
              </a:pathLst>
            </a:custGeom>
            <a:solidFill>
              <a:srgbClr val="008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942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3" name="Google Shape;943;p33"/>
          <p:cNvGrpSpPr/>
          <p:nvPr/>
        </p:nvGrpSpPr>
        <p:grpSpPr>
          <a:xfrm>
            <a:off x="3234931" y="997273"/>
            <a:ext cx="1066950" cy="216042"/>
            <a:chOff x="4446244" y="2058136"/>
            <a:chExt cx="924166" cy="266751"/>
          </a:xfrm>
        </p:grpSpPr>
        <p:pic>
          <p:nvPicPr>
            <p:cNvPr id="944" name="Google Shape;944;p3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446244" y="2075448"/>
              <a:ext cx="161499" cy="24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45" name="Google Shape;945;p3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637506" y="2102332"/>
              <a:ext cx="101396" cy="17988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46" name="Google Shape;946;p33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4768796" y="2075198"/>
              <a:ext cx="290908" cy="19101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47" name="Google Shape;947;p33"/>
            <p:cNvSpPr/>
            <p:nvPr/>
          </p:nvSpPr>
          <p:spPr>
            <a:xfrm>
              <a:off x="5103113" y="2096261"/>
              <a:ext cx="12700" cy="109855"/>
            </a:xfrm>
            <a:custGeom>
              <a:rect b="b" l="l" r="r" t="t"/>
              <a:pathLst>
                <a:path extrusionOk="0" h="109855" w="12700">
                  <a:moveTo>
                    <a:pt x="0" y="0"/>
                  </a:moveTo>
                  <a:lnTo>
                    <a:pt x="1571" y="10287"/>
                  </a:lnTo>
                  <a:lnTo>
                    <a:pt x="2857" y="20574"/>
                  </a:lnTo>
                  <a:lnTo>
                    <a:pt x="3857" y="30861"/>
                  </a:lnTo>
                  <a:lnTo>
                    <a:pt x="4572" y="41148"/>
                  </a:lnTo>
                  <a:lnTo>
                    <a:pt x="5715" y="53590"/>
                  </a:lnTo>
                  <a:lnTo>
                    <a:pt x="6858" y="65817"/>
                  </a:lnTo>
                  <a:lnTo>
                    <a:pt x="8001" y="77902"/>
                  </a:lnTo>
                  <a:lnTo>
                    <a:pt x="9144" y="89916"/>
                  </a:lnTo>
                  <a:lnTo>
                    <a:pt x="9906" y="96774"/>
                  </a:lnTo>
                  <a:lnTo>
                    <a:pt x="10668" y="103632"/>
                  </a:lnTo>
                  <a:lnTo>
                    <a:pt x="12192" y="109728"/>
                  </a:lnTo>
                </a:path>
              </a:pathLst>
            </a:custGeom>
            <a:noFill/>
            <a:ln cap="flat" cmpd="sng" w="22900">
              <a:solidFill>
                <a:srgbClr val="3366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948" name="Google Shape;948;p33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5154142" y="2093188"/>
              <a:ext cx="85323" cy="13482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49" name="Google Shape;949;p33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5260822" y="2058136"/>
              <a:ext cx="109588" cy="168452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950" name="Google Shape;950;p33"/>
          <p:cNvGrpSpPr/>
          <p:nvPr/>
        </p:nvGrpSpPr>
        <p:grpSpPr>
          <a:xfrm>
            <a:off x="4424325" y="958085"/>
            <a:ext cx="692405" cy="154635"/>
            <a:chOff x="5476468" y="2009749"/>
            <a:chExt cx="599744" cy="190931"/>
          </a:xfrm>
        </p:grpSpPr>
        <p:pic>
          <p:nvPicPr>
            <p:cNvPr id="951" name="Google Shape;951;p33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5476468" y="2032228"/>
              <a:ext cx="106730" cy="16845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52" name="Google Shape;952;p33"/>
            <p:cNvSpPr/>
            <p:nvPr/>
          </p:nvSpPr>
          <p:spPr>
            <a:xfrm>
              <a:off x="5614415" y="2068830"/>
              <a:ext cx="10160" cy="123825"/>
            </a:xfrm>
            <a:custGeom>
              <a:rect b="b" l="l" r="r" t="t"/>
              <a:pathLst>
                <a:path extrusionOk="0" h="123825" w="10160">
                  <a:moveTo>
                    <a:pt x="8382" y="0"/>
                  </a:moveTo>
                  <a:lnTo>
                    <a:pt x="8810" y="22645"/>
                  </a:lnTo>
                  <a:lnTo>
                    <a:pt x="9525" y="45720"/>
                  </a:lnTo>
                  <a:lnTo>
                    <a:pt x="9667" y="68794"/>
                  </a:lnTo>
                  <a:lnTo>
                    <a:pt x="8382" y="91440"/>
                  </a:lnTo>
                  <a:lnTo>
                    <a:pt x="6965" y="99762"/>
                  </a:lnTo>
                  <a:lnTo>
                    <a:pt x="5048" y="107727"/>
                  </a:lnTo>
                  <a:lnTo>
                    <a:pt x="2702" y="115550"/>
                  </a:lnTo>
                  <a:lnTo>
                    <a:pt x="0" y="123444"/>
                  </a:lnTo>
                </a:path>
              </a:pathLst>
            </a:custGeom>
            <a:noFill/>
            <a:ln cap="flat" cmpd="sng" w="22900">
              <a:solidFill>
                <a:srgbClr val="3366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3" name="Google Shape;953;p33"/>
            <p:cNvSpPr/>
            <p:nvPr/>
          </p:nvSpPr>
          <p:spPr>
            <a:xfrm>
              <a:off x="5615939" y="2049018"/>
              <a:ext cx="88900" cy="123825"/>
            </a:xfrm>
            <a:custGeom>
              <a:rect b="b" l="l" r="r" t="t"/>
              <a:pathLst>
                <a:path extrusionOk="0" h="123825" w="88900">
                  <a:moveTo>
                    <a:pt x="6096" y="6858"/>
                  </a:moveTo>
                  <a:lnTo>
                    <a:pt x="16799" y="2214"/>
                  </a:lnTo>
                  <a:lnTo>
                    <a:pt x="26003" y="0"/>
                  </a:lnTo>
                  <a:lnTo>
                    <a:pt x="35349" y="642"/>
                  </a:lnTo>
                  <a:lnTo>
                    <a:pt x="69199" y="24395"/>
                  </a:lnTo>
                  <a:lnTo>
                    <a:pt x="72390" y="34290"/>
                  </a:lnTo>
                  <a:lnTo>
                    <a:pt x="71449" y="47041"/>
                  </a:lnTo>
                  <a:lnTo>
                    <a:pt x="36945" y="82688"/>
                  </a:lnTo>
                  <a:lnTo>
                    <a:pt x="5334" y="100584"/>
                  </a:lnTo>
                  <a:lnTo>
                    <a:pt x="2286" y="102108"/>
                  </a:lnTo>
                  <a:lnTo>
                    <a:pt x="1524" y="102108"/>
                  </a:lnTo>
                  <a:lnTo>
                    <a:pt x="0" y="103632"/>
                  </a:lnTo>
                  <a:lnTo>
                    <a:pt x="8560" y="104334"/>
                  </a:lnTo>
                  <a:lnTo>
                    <a:pt x="17049" y="105251"/>
                  </a:lnTo>
                  <a:lnTo>
                    <a:pt x="63531" y="115478"/>
                  </a:lnTo>
                  <a:lnTo>
                    <a:pt x="73152" y="119634"/>
                  </a:lnTo>
                  <a:lnTo>
                    <a:pt x="79248" y="121920"/>
                  </a:lnTo>
                  <a:lnTo>
                    <a:pt x="82296" y="123444"/>
                  </a:lnTo>
                  <a:lnTo>
                    <a:pt x="88392" y="123444"/>
                  </a:lnTo>
                </a:path>
              </a:pathLst>
            </a:custGeom>
            <a:noFill/>
            <a:ln cap="flat" cmpd="sng" w="22900">
              <a:solidFill>
                <a:srgbClr val="3366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954" name="Google Shape;954;p33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5736119" y="2009749"/>
              <a:ext cx="340093" cy="18178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55" name="Google Shape;955;p33"/>
          <p:cNvSpPr/>
          <p:nvPr/>
        </p:nvSpPr>
        <p:spPr>
          <a:xfrm>
            <a:off x="3197253" y="1233681"/>
            <a:ext cx="2028654" cy="78180"/>
          </a:xfrm>
          <a:custGeom>
            <a:rect b="b" l="l" r="r" t="t"/>
            <a:pathLst>
              <a:path extrusionOk="0" h="96519" w="1756410">
                <a:moveTo>
                  <a:pt x="0" y="92964"/>
                </a:moveTo>
                <a:lnTo>
                  <a:pt x="16454" y="94404"/>
                </a:lnTo>
                <a:lnTo>
                  <a:pt x="32766" y="95345"/>
                </a:lnTo>
                <a:lnTo>
                  <a:pt x="49077" y="95857"/>
                </a:lnTo>
                <a:lnTo>
                  <a:pt x="65532" y="96012"/>
                </a:lnTo>
                <a:lnTo>
                  <a:pt x="96845" y="95869"/>
                </a:lnTo>
                <a:lnTo>
                  <a:pt x="128016" y="95440"/>
                </a:lnTo>
                <a:lnTo>
                  <a:pt x="159186" y="94726"/>
                </a:lnTo>
                <a:lnTo>
                  <a:pt x="190500" y="93726"/>
                </a:lnTo>
                <a:lnTo>
                  <a:pt x="236672" y="92463"/>
                </a:lnTo>
                <a:lnTo>
                  <a:pt x="282702" y="91059"/>
                </a:lnTo>
                <a:lnTo>
                  <a:pt x="328731" y="89654"/>
                </a:lnTo>
                <a:lnTo>
                  <a:pt x="374904" y="88392"/>
                </a:lnTo>
                <a:lnTo>
                  <a:pt x="431470" y="87737"/>
                </a:lnTo>
                <a:lnTo>
                  <a:pt x="487965" y="87725"/>
                </a:lnTo>
                <a:lnTo>
                  <a:pt x="544318" y="87856"/>
                </a:lnTo>
                <a:lnTo>
                  <a:pt x="600456" y="87630"/>
                </a:lnTo>
                <a:lnTo>
                  <a:pt x="653027" y="86996"/>
                </a:lnTo>
                <a:lnTo>
                  <a:pt x="705563" y="86032"/>
                </a:lnTo>
                <a:lnTo>
                  <a:pt x="758025" y="84777"/>
                </a:lnTo>
                <a:lnTo>
                  <a:pt x="810377" y="83265"/>
                </a:lnTo>
                <a:lnTo>
                  <a:pt x="862584" y="81534"/>
                </a:lnTo>
                <a:lnTo>
                  <a:pt x="909447" y="79942"/>
                </a:lnTo>
                <a:lnTo>
                  <a:pt x="956310" y="78203"/>
                </a:lnTo>
                <a:lnTo>
                  <a:pt x="1003172" y="76295"/>
                </a:lnTo>
                <a:lnTo>
                  <a:pt x="1050036" y="74196"/>
                </a:lnTo>
                <a:lnTo>
                  <a:pt x="1096898" y="71885"/>
                </a:lnTo>
                <a:lnTo>
                  <a:pt x="1143762" y="69342"/>
                </a:lnTo>
                <a:lnTo>
                  <a:pt x="1199083" y="65586"/>
                </a:lnTo>
                <a:lnTo>
                  <a:pt x="1254404" y="61612"/>
                </a:lnTo>
                <a:lnTo>
                  <a:pt x="1309725" y="57381"/>
                </a:lnTo>
                <a:lnTo>
                  <a:pt x="1365046" y="52858"/>
                </a:lnTo>
                <a:lnTo>
                  <a:pt x="1420368" y="48006"/>
                </a:lnTo>
                <a:lnTo>
                  <a:pt x="1466008" y="43336"/>
                </a:lnTo>
                <a:lnTo>
                  <a:pt x="1511539" y="38447"/>
                </a:lnTo>
                <a:lnTo>
                  <a:pt x="1557034" y="33302"/>
                </a:lnTo>
                <a:lnTo>
                  <a:pt x="1602565" y="27864"/>
                </a:lnTo>
                <a:lnTo>
                  <a:pt x="1648206" y="22098"/>
                </a:lnTo>
                <a:lnTo>
                  <a:pt x="1675185" y="19157"/>
                </a:lnTo>
                <a:lnTo>
                  <a:pt x="1702879" y="16287"/>
                </a:lnTo>
                <a:lnTo>
                  <a:pt x="1730287" y="12132"/>
                </a:lnTo>
                <a:lnTo>
                  <a:pt x="1756410" y="5334"/>
                </a:lnTo>
                <a:lnTo>
                  <a:pt x="1740491" y="3214"/>
                </a:lnTo>
                <a:lnTo>
                  <a:pt x="1723929" y="2095"/>
                </a:lnTo>
                <a:lnTo>
                  <a:pt x="1707225" y="1262"/>
                </a:lnTo>
                <a:lnTo>
                  <a:pt x="1690877" y="0"/>
                </a:lnTo>
              </a:path>
            </a:pathLst>
          </a:custGeom>
          <a:noFill/>
          <a:ln cap="flat" cmpd="sng" w="22900">
            <a:solidFill>
              <a:srgbClr val="3366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56" name="Google Shape;956;p33"/>
          <p:cNvGrpSpPr/>
          <p:nvPr/>
        </p:nvGrpSpPr>
        <p:grpSpPr>
          <a:xfrm>
            <a:off x="2451093" y="1603926"/>
            <a:ext cx="794425" cy="227129"/>
            <a:chOff x="3767302" y="2807182"/>
            <a:chExt cx="688112" cy="280441"/>
          </a:xfrm>
        </p:grpSpPr>
        <p:pic>
          <p:nvPicPr>
            <p:cNvPr id="957" name="Google Shape;957;p33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3767302" y="2836900"/>
              <a:ext cx="263262" cy="19359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58" name="Google Shape;958;p33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4050766" y="2834233"/>
              <a:ext cx="80822" cy="13454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59" name="Google Shape;959;p33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4160494" y="2807182"/>
              <a:ext cx="149605" cy="15168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60" name="Google Shape;960;p33"/>
            <p:cNvSpPr/>
            <p:nvPr/>
          </p:nvSpPr>
          <p:spPr>
            <a:xfrm>
              <a:off x="3967734" y="2992373"/>
              <a:ext cx="398145" cy="95250"/>
            </a:xfrm>
            <a:custGeom>
              <a:rect b="b" l="l" r="r" t="t"/>
              <a:pathLst>
                <a:path extrusionOk="0" h="95250" w="398145">
                  <a:moveTo>
                    <a:pt x="0" y="95250"/>
                  </a:moveTo>
                  <a:lnTo>
                    <a:pt x="24003" y="91428"/>
                  </a:lnTo>
                  <a:lnTo>
                    <a:pt x="48006" y="86963"/>
                  </a:lnTo>
                  <a:lnTo>
                    <a:pt x="72009" y="82069"/>
                  </a:lnTo>
                  <a:lnTo>
                    <a:pt x="96012" y="76961"/>
                  </a:lnTo>
                  <a:lnTo>
                    <a:pt x="131325" y="70234"/>
                  </a:lnTo>
                  <a:lnTo>
                    <a:pt x="166497" y="63722"/>
                  </a:lnTo>
                  <a:lnTo>
                    <a:pt x="201668" y="57352"/>
                  </a:lnTo>
                  <a:lnTo>
                    <a:pt x="236982" y="51053"/>
                  </a:lnTo>
                  <a:lnTo>
                    <a:pt x="264985" y="45755"/>
                  </a:lnTo>
                  <a:lnTo>
                    <a:pt x="320992" y="34016"/>
                  </a:lnTo>
                  <a:lnTo>
                    <a:pt x="360664" y="24645"/>
                  </a:lnTo>
                  <a:lnTo>
                    <a:pt x="396240" y="6857"/>
                  </a:lnTo>
                  <a:lnTo>
                    <a:pt x="396240" y="4571"/>
                  </a:lnTo>
                  <a:lnTo>
                    <a:pt x="397002" y="2285"/>
                  </a:lnTo>
                  <a:lnTo>
                    <a:pt x="397764" y="0"/>
                  </a:lnTo>
                </a:path>
              </a:pathLst>
            </a:custGeom>
            <a:noFill/>
            <a:ln cap="flat" cmpd="sng" w="22900">
              <a:solidFill>
                <a:srgbClr val="008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1" name="Google Shape;961;p33"/>
            <p:cNvSpPr/>
            <p:nvPr/>
          </p:nvSpPr>
          <p:spPr>
            <a:xfrm>
              <a:off x="4417313" y="2865119"/>
              <a:ext cx="5714" cy="10794"/>
            </a:xfrm>
            <a:custGeom>
              <a:rect b="b" l="l" r="r" t="t"/>
              <a:pathLst>
                <a:path extrusionOk="0" h="10794" w="5714">
                  <a:moveTo>
                    <a:pt x="5334" y="0"/>
                  </a:moveTo>
                  <a:lnTo>
                    <a:pt x="3810" y="3810"/>
                  </a:lnTo>
                  <a:lnTo>
                    <a:pt x="1524" y="6858"/>
                  </a:lnTo>
                  <a:lnTo>
                    <a:pt x="0" y="10668"/>
                  </a:lnTo>
                </a:path>
              </a:pathLst>
            </a:custGeom>
            <a:noFill/>
            <a:ln cap="flat" cmpd="sng" w="22900">
              <a:solidFill>
                <a:srgbClr val="008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2" name="Google Shape;962;p33"/>
            <p:cNvSpPr/>
            <p:nvPr/>
          </p:nvSpPr>
          <p:spPr>
            <a:xfrm>
              <a:off x="4432554" y="2959607"/>
              <a:ext cx="22860" cy="22860"/>
            </a:xfrm>
            <a:custGeom>
              <a:rect b="b" l="l" r="r" t="t"/>
              <a:pathLst>
                <a:path extrusionOk="0" h="22860" w="22860">
                  <a:moveTo>
                    <a:pt x="0" y="5333"/>
                  </a:moveTo>
                  <a:lnTo>
                    <a:pt x="0" y="17525"/>
                  </a:lnTo>
                  <a:lnTo>
                    <a:pt x="5334" y="22859"/>
                  </a:lnTo>
                  <a:lnTo>
                    <a:pt x="17526" y="22859"/>
                  </a:lnTo>
                  <a:lnTo>
                    <a:pt x="22860" y="17525"/>
                  </a:lnTo>
                  <a:lnTo>
                    <a:pt x="22860" y="11429"/>
                  </a:lnTo>
                  <a:lnTo>
                    <a:pt x="22860" y="5333"/>
                  </a:lnTo>
                  <a:lnTo>
                    <a:pt x="17526" y="0"/>
                  </a:lnTo>
                  <a:lnTo>
                    <a:pt x="5334" y="0"/>
                  </a:lnTo>
                  <a:lnTo>
                    <a:pt x="0" y="5333"/>
                  </a:lnTo>
                  <a:close/>
                </a:path>
              </a:pathLst>
            </a:custGeom>
            <a:solidFill>
              <a:srgbClr val="008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63" name="Google Shape;963;p33"/>
          <p:cNvGrpSpPr/>
          <p:nvPr/>
        </p:nvGrpSpPr>
        <p:grpSpPr>
          <a:xfrm>
            <a:off x="3750482" y="1582964"/>
            <a:ext cx="764631" cy="161537"/>
            <a:chOff x="4892802" y="2781300"/>
            <a:chExt cx="662305" cy="199453"/>
          </a:xfrm>
        </p:grpSpPr>
        <p:sp>
          <p:nvSpPr>
            <p:cNvPr id="964" name="Google Shape;964;p33"/>
            <p:cNvSpPr/>
            <p:nvPr/>
          </p:nvSpPr>
          <p:spPr>
            <a:xfrm>
              <a:off x="4913376" y="2836164"/>
              <a:ext cx="3810" cy="108585"/>
            </a:xfrm>
            <a:custGeom>
              <a:rect b="b" l="l" r="r" t="t"/>
              <a:pathLst>
                <a:path extrusionOk="0" h="108585" w="3810">
                  <a:moveTo>
                    <a:pt x="0" y="0"/>
                  </a:moveTo>
                  <a:lnTo>
                    <a:pt x="809" y="14870"/>
                  </a:lnTo>
                  <a:lnTo>
                    <a:pt x="1905" y="29813"/>
                  </a:lnTo>
                  <a:lnTo>
                    <a:pt x="3000" y="44898"/>
                  </a:lnTo>
                  <a:lnTo>
                    <a:pt x="3810" y="60198"/>
                  </a:lnTo>
                  <a:lnTo>
                    <a:pt x="3655" y="72413"/>
                  </a:lnTo>
                  <a:lnTo>
                    <a:pt x="3143" y="84201"/>
                  </a:lnTo>
                  <a:lnTo>
                    <a:pt x="2202" y="95988"/>
                  </a:lnTo>
                  <a:lnTo>
                    <a:pt x="762" y="108204"/>
                  </a:lnTo>
                </a:path>
              </a:pathLst>
            </a:custGeom>
            <a:noFill/>
            <a:ln cap="flat" cmpd="sng" w="22900">
              <a:solidFill>
                <a:srgbClr val="008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5" name="Google Shape;965;p33"/>
            <p:cNvSpPr/>
            <p:nvPr/>
          </p:nvSpPr>
          <p:spPr>
            <a:xfrm>
              <a:off x="4892802" y="2834068"/>
              <a:ext cx="111125" cy="146685"/>
            </a:xfrm>
            <a:custGeom>
              <a:rect b="b" l="l" r="r" t="t"/>
              <a:pathLst>
                <a:path extrusionOk="0" h="146685" w="111125">
                  <a:moveTo>
                    <a:pt x="0" y="3619"/>
                  </a:moveTo>
                  <a:lnTo>
                    <a:pt x="14561" y="666"/>
                  </a:lnTo>
                  <a:lnTo>
                    <a:pt x="27336" y="0"/>
                  </a:lnTo>
                  <a:lnTo>
                    <a:pt x="39969" y="1905"/>
                  </a:lnTo>
                  <a:lnTo>
                    <a:pt x="83438" y="20764"/>
                  </a:lnTo>
                  <a:lnTo>
                    <a:pt x="110656" y="56816"/>
                  </a:lnTo>
                  <a:lnTo>
                    <a:pt x="110680" y="70485"/>
                  </a:lnTo>
                  <a:lnTo>
                    <a:pt x="106989" y="83867"/>
                  </a:lnTo>
                  <a:lnTo>
                    <a:pt x="76581" y="120491"/>
                  </a:lnTo>
                  <a:lnTo>
                    <a:pt x="41243" y="143887"/>
                  </a:lnTo>
                  <a:lnTo>
                    <a:pt x="35052" y="146399"/>
                  </a:lnTo>
                  <a:lnTo>
                    <a:pt x="30003" y="145911"/>
                  </a:lnTo>
                  <a:lnTo>
                    <a:pt x="26670" y="140779"/>
                  </a:lnTo>
                </a:path>
              </a:pathLst>
            </a:custGeom>
            <a:noFill/>
            <a:ln cap="flat" cmpd="sng" w="22900">
              <a:solidFill>
                <a:srgbClr val="008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6" name="Google Shape;966;p33"/>
            <p:cNvSpPr/>
            <p:nvPr/>
          </p:nvSpPr>
          <p:spPr>
            <a:xfrm>
              <a:off x="5048869" y="2850642"/>
              <a:ext cx="74295" cy="85089"/>
            </a:xfrm>
            <a:custGeom>
              <a:rect b="b" l="l" r="r" t="t"/>
              <a:pathLst>
                <a:path extrusionOk="0" h="85089" w="74295">
                  <a:moveTo>
                    <a:pt x="55006" y="46482"/>
                  </a:moveTo>
                  <a:lnTo>
                    <a:pt x="39004" y="4572"/>
                  </a:lnTo>
                  <a:lnTo>
                    <a:pt x="33670" y="0"/>
                  </a:lnTo>
                  <a:lnTo>
                    <a:pt x="28336" y="5334"/>
                  </a:lnTo>
                  <a:lnTo>
                    <a:pt x="8143" y="40755"/>
                  </a:lnTo>
                  <a:lnTo>
                    <a:pt x="0" y="75604"/>
                  </a:lnTo>
                  <a:lnTo>
                    <a:pt x="1666" y="82296"/>
                  </a:lnTo>
                  <a:lnTo>
                    <a:pt x="7036" y="85093"/>
                  </a:lnTo>
                  <a:lnTo>
                    <a:pt x="13192" y="83534"/>
                  </a:lnTo>
                  <a:lnTo>
                    <a:pt x="40469" y="49303"/>
                  </a:lnTo>
                  <a:lnTo>
                    <a:pt x="51196" y="21336"/>
                  </a:lnTo>
                  <a:lnTo>
                    <a:pt x="53482" y="24384"/>
                  </a:lnTo>
                  <a:lnTo>
                    <a:pt x="54244" y="28956"/>
                  </a:lnTo>
                  <a:lnTo>
                    <a:pt x="55768" y="33528"/>
                  </a:lnTo>
                  <a:lnTo>
                    <a:pt x="57459" y="44505"/>
                  </a:lnTo>
                  <a:lnTo>
                    <a:pt x="59578" y="56197"/>
                  </a:lnTo>
                  <a:lnTo>
                    <a:pt x="62841" y="67603"/>
                  </a:lnTo>
                  <a:lnTo>
                    <a:pt x="67960" y="77724"/>
                  </a:lnTo>
                  <a:lnTo>
                    <a:pt x="70246" y="80010"/>
                  </a:lnTo>
                  <a:lnTo>
                    <a:pt x="71008" y="81534"/>
                  </a:lnTo>
                  <a:lnTo>
                    <a:pt x="74056" y="80772"/>
                  </a:lnTo>
                </a:path>
              </a:pathLst>
            </a:custGeom>
            <a:noFill/>
            <a:ln cap="flat" cmpd="sng" w="22900">
              <a:solidFill>
                <a:srgbClr val="008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7" name="Google Shape;967;p33"/>
            <p:cNvSpPr/>
            <p:nvPr/>
          </p:nvSpPr>
          <p:spPr>
            <a:xfrm>
              <a:off x="5148834" y="2803398"/>
              <a:ext cx="11429" cy="135889"/>
            </a:xfrm>
            <a:custGeom>
              <a:rect b="b" l="l" r="r" t="t"/>
              <a:pathLst>
                <a:path extrusionOk="0" h="135889" w="11429">
                  <a:moveTo>
                    <a:pt x="0" y="0"/>
                  </a:moveTo>
                  <a:lnTo>
                    <a:pt x="1464" y="14859"/>
                  </a:lnTo>
                  <a:lnTo>
                    <a:pt x="2571" y="29718"/>
                  </a:lnTo>
                  <a:lnTo>
                    <a:pt x="3536" y="44577"/>
                  </a:lnTo>
                  <a:lnTo>
                    <a:pt x="4572" y="59436"/>
                  </a:lnTo>
                  <a:lnTo>
                    <a:pt x="5607" y="74402"/>
                  </a:lnTo>
                  <a:lnTo>
                    <a:pt x="6572" y="89439"/>
                  </a:lnTo>
                  <a:lnTo>
                    <a:pt x="7679" y="104334"/>
                  </a:lnTo>
                  <a:lnTo>
                    <a:pt x="9144" y="118872"/>
                  </a:lnTo>
                  <a:lnTo>
                    <a:pt x="9906" y="124968"/>
                  </a:lnTo>
                  <a:lnTo>
                    <a:pt x="10668" y="130302"/>
                  </a:lnTo>
                  <a:lnTo>
                    <a:pt x="11430" y="135636"/>
                  </a:lnTo>
                </a:path>
              </a:pathLst>
            </a:custGeom>
            <a:noFill/>
            <a:ln cap="flat" cmpd="sng" w="22900">
              <a:solidFill>
                <a:srgbClr val="008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8" name="Google Shape;968;p33"/>
            <p:cNvSpPr/>
            <p:nvPr/>
          </p:nvSpPr>
          <p:spPr>
            <a:xfrm>
              <a:off x="5141976" y="2868930"/>
              <a:ext cx="45720" cy="3175"/>
            </a:xfrm>
            <a:custGeom>
              <a:rect b="b" l="l" r="r" t="t"/>
              <a:pathLst>
                <a:path extrusionOk="0" h="3175" w="45720">
                  <a:moveTo>
                    <a:pt x="0" y="3048"/>
                  </a:moveTo>
                  <a:lnTo>
                    <a:pt x="11965" y="2893"/>
                  </a:lnTo>
                  <a:lnTo>
                    <a:pt x="23145" y="2381"/>
                  </a:lnTo>
                  <a:lnTo>
                    <a:pt x="34182" y="1440"/>
                  </a:lnTo>
                  <a:lnTo>
                    <a:pt x="45720" y="0"/>
                  </a:lnTo>
                </a:path>
              </a:pathLst>
            </a:custGeom>
            <a:noFill/>
            <a:ln cap="flat" cmpd="sng" w="22900">
              <a:solidFill>
                <a:srgbClr val="008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9" name="Google Shape;969;p33"/>
            <p:cNvSpPr/>
            <p:nvPr/>
          </p:nvSpPr>
          <p:spPr>
            <a:xfrm>
              <a:off x="5219604" y="2837688"/>
              <a:ext cx="89535" cy="83819"/>
            </a:xfrm>
            <a:custGeom>
              <a:rect b="b" l="l" r="r" t="t"/>
              <a:pathLst>
                <a:path extrusionOk="0" h="83819" w="89535">
                  <a:moveTo>
                    <a:pt x="47339" y="48005"/>
                  </a:moveTo>
                  <a:lnTo>
                    <a:pt x="32099" y="6095"/>
                  </a:lnTo>
                  <a:lnTo>
                    <a:pt x="26003" y="3047"/>
                  </a:lnTo>
                  <a:lnTo>
                    <a:pt x="19907" y="0"/>
                  </a:lnTo>
                  <a:lnTo>
                    <a:pt x="16859" y="6095"/>
                  </a:lnTo>
                  <a:lnTo>
                    <a:pt x="13811" y="11429"/>
                  </a:lnTo>
                  <a:lnTo>
                    <a:pt x="1619" y="51815"/>
                  </a:lnTo>
                  <a:lnTo>
                    <a:pt x="0" y="67151"/>
                  </a:lnTo>
                  <a:lnTo>
                    <a:pt x="1083" y="74854"/>
                  </a:lnTo>
                  <a:lnTo>
                    <a:pt x="4667" y="80771"/>
                  </a:lnTo>
                  <a:lnTo>
                    <a:pt x="10144" y="83474"/>
                  </a:lnTo>
                  <a:lnTo>
                    <a:pt x="15906" y="82391"/>
                  </a:lnTo>
                  <a:lnTo>
                    <a:pt x="42398" y="51113"/>
                  </a:lnTo>
                  <a:lnTo>
                    <a:pt x="45815" y="41909"/>
                  </a:lnTo>
                  <a:lnTo>
                    <a:pt x="48101" y="35813"/>
                  </a:lnTo>
                  <a:lnTo>
                    <a:pt x="49625" y="28955"/>
                  </a:lnTo>
                  <a:lnTo>
                    <a:pt x="50387" y="22859"/>
                  </a:lnTo>
                  <a:lnTo>
                    <a:pt x="51149" y="29717"/>
                  </a:lnTo>
                  <a:lnTo>
                    <a:pt x="51149" y="36575"/>
                  </a:lnTo>
                  <a:lnTo>
                    <a:pt x="52673" y="43433"/>
                  </a:lnTo>
                  <a:lnTo>
                    <a:pt x="80105" y="77723"/>
                  </a:lnTo>
                  <a:lnTo>
                    <a:pt x="83153" y="78485"/>
                  </a:lnTo>
                  <a:lnTo>
                    <a:pt x="89249" y="77723"/>
                  </a:lnTo>
                </a:path>
              </a:pathLst>
            </a:custGeom>
            <a:noFill/>
            <a:ln cap="flat" cmpd="sng" w="22900">
              <a:solidFill>
                <a:srgbClr val="008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0" name="Google Shape;970;p33"/>
            <p:cNvSpPr/>
            <p:nvPr/>
          </p:nvSpPr>
          <p:spPr>
            <a:xfrm>
              <a:off x="5315485" y="2799540"/>
              <a:ext cx="69850" cy="121285"/>
            </a:xfrm>
            <a:custGeom>
              <a:rect b="b" l="l" r="r" t="t"/>
              <a:pathLst>
                <a:path extrusionOk="0" h="121285" w="69850">
                  <a:moveTo>
                    <a:pt x="43660" y="17573"/>
                  </a:moveTo>
                  <a:lnTo>
                    <a:pt x="37076" y="9334"/>
                  </a:lnTo>
                  <a:lnTo>
                    <a:pt x="30420" y="2524"/>
                  </a:lnTo>
                  <a:lnTo>
                    <a:pt x="22764" y="0"/>
                  </a:lnTo>
                  <a:lnTo>
                    <a:pt x="13180" y="4619"/>
                  </a:lnTo>
                  <a:lnTo>
                    <a:pt x="6119" y="13073"/>
                  </a:lnTo>
                  <a:lnTo>
                    <a:pt x="1845" y="23098"/>
                  </a:lnTo>
                  <a:lnTo>
                    <a:pt x="0" y="33980"/>
                  </a:lnTo>
                  <a:lnTo>
                    <a:pt x="226" y="45005"/>
                  </a:lnTo>
                  <a:lnTo>
                    <a:pt x="32992" y="79295"/>
                  </a:lnTo>
                  <a:lnTo>
                    <a:pt x="51089" y="85772"/>
                  </a:lnTo>
                  <a:lnTo>
                    <a:pt x="60638" y="89582"/>
                  </a:lnTo>
                  <a:lnTo>
                    <a:pt x="68044" y="94535"/>
                  </a:lnTo>
                  <a:lnTo>
                    <a:pt x="68806" y="96059"/>
                  </a:lnTo>
                  <a:lnTo>
                    <a:pt x="68806" y="96821"/>
                  </a:lnTo>
                  <a:lnTo>
                    <a:pt x="69568" y="98345"/>
                  </a:lnTo>
                  <a:lnTo>
                    <a:pt x="27658" y="119776"/>
                  </a:lnTo>
                  <a:lnTo>
                    <a:pt x="17728" y="120788"/>
                  </a:lnTo>
                  <a:lnTo>
                    <a:pt x="11656" y="118157"/>
                  </a:lnTo>
                  <a:lnTo>
                    <a:pt x="11656" y="115871"/>
                  </a:lnTo>
                  <a:lnTo>
                    <a:pt x="11656" y="114347"/>
                  </a:lnTo>
                  <a:lnTo>
                    <a:pt x="11656" y="112061"/>
                  </a:lnTo>
                </a:path>
              </a:pathLst>
            </a:custGeom>
            <a:noFill/>
            <a:ln cap="flat" cmpd="sng" w="22900">
              <a:solidFill>
                <a:srgbClr val="008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1" name="Google Shape;971;p33"/>
            <p:cNvSpPr/>
            <p:nvPr/>
          </p:nvSpPr>
          <p:spPr>
            <a:xfrm>
              <a:off x="5396674" y="2815590"/>
              <a:ext cx="53975" cy="95250"/>
            </a:xfrm>
            <a:custGeom>
              <a:rect b="b" l="l" r="r" t="t"/>
              <a:pathLst>
                <a:path extrusionOk="0" h="95250" w="53975">
                  <a:moveTo>
                    <a:pt x="13525" y="0"/>
                  </a:moveTo>
                  <a:lnTo>
                    <a:pt x="2095" y="44958"/>
                  </a:lnTo>
                  <a:lnTo>
                    <a:pt x="0" y="65436"/>
                  </a:lnTo>
                  <a:lnTo>
                    <a:pt x="595" y="76140"/>
                  </a:lnTo>
                  <a:lnTo>
                    <a:pt x="3619" y="85344"/>
                  </a:lnTo>
                  <a:lnTo>
                    <a:pt x="8310" y="90737"/>
                  </a:lnTo>
                  <a:lnTo>
                    <a:pt x="14858" y="93630"/>
                  </a:lnTo>
                  <a:lnTo>
                    <a:pt x="22264" y="94666"/>
                  </a:lnTo>
                  <a:lnTo>
                    <a:pt x="29527" y="94488"/>
                  </a:lnTo>
                  <a:lnTo>
                    <a:pt x="37838" y="92702"/>
                  </a:lnTo>
                  <a:lnTo>
                    <a:pt x="44005" y="88773"/>
                  </a:lnTo>
                  <a:lnTo>
                    <a:pt x="49029" y="83129"/>
                  </a:lnTo>
                  <a:lnTo>
                    <a:pt x="53911" y="76199"/>
                  </a:lnTo>
                </a:path>
              </a:pathLst>
            </a:custGeom>
            <a:noFill/>
            <a:ln cap="flat" cmpd="sng" w="22900">
              <a:solidFill>
                <a:srgbClr val="008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2" name="Google Shape;972;p33"/>
            <p:cNvSpPr/>
            <p:nvPr/>
          </p:nvSpPr>
          <p:spPr>
            <a:xfrm>
              <a:off x="5395722" y="2811018"/>
              <a:ext cx="49529" cy="64769"/>
            </a:xfrm>
            <a:custGeom>
              <a:rect b="b" l="l" r="r" t="t"/>
              <a:pathLst>
                <a:path extrusionOk="0" h="64769" w="49529">
                  <a:moveTo>
                    <a:pt x="0" y="62484"/>
                  </a:moveTo>
                  <a:lnTo>
                    <a:pt x="12072" y="64353"/>
                  </a:lnTo>
                  <a:lnTo>
                    <a:pt x="21145" y="63722"/>
                  </a:lnTo>
                  <a:lnTo>
                    <a:pt x="29360" y="59805"/>
                  </a:lnTo>
                  <a:lnTo>
                    <a:pt x="38862" y="51816"/>
                  </a:lnTo>
                  <a:lnTo>
                    <a:pt x="43398" y="46243"/>
                  </a:lnTo>
                  <a:lnTo>
                    <a:pt x="47148" y="39243"/>
                  </a:lnTo>
                  <a:lnTo>
                    <a:pt x="49041" y="31670"/>
                  </a:lnTo>
                  <a:lnTo>
                    <a:pt x="48006" y="24384"/>
                  </a:lnTo>
                  <a:lnTo>
                    <a:pt x="42612" y="17609"/>
                  </a:lnTo>
                  <a:lnTo>
                    <a:pt x="34575" y="11906"/>
                  </a:lnTo>
                  <a:lnTo>
                    <a:pt x="25824" y="6917"/>
                  </a:lnTo>
                  <a:lnTo>
                    <a:pt x="18287" y="2286"/>
                  </a:lnTo>
                  <a:lnTo>
                    <a:pt x="16763" y="1524"/>
                  </a:lnTo>
                  <a:lnTo>
                    <a:pt x="16001" y="762"/>
                  </a:lnTo>
                  <a:lnTo>
                    <a:pt x="14477" y="0"/>
                  </a:lnTo>
                </a:path>
              </a:pathLst>
            </a:custGeom>
            <a:noFill/>
            <a:ln cap="flat" cmpd="sng" w="22900">
              <a:solidFill>
                <a:srgbClr val="008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3" name="Google Shape;973;p33"/>
            <p:cNvSpPr/>
            <p:nvPr/>
          </p:nvSpPr>
          <p:spPr>
            <a:xfrm>
              <a:off x="5493698" y="2781300"/>
              <a:ext cx="11429" cy="133350"/>
            </a:xfrm>
            <a:custGeom>
              <a:rect b="b" l="l" r="r" t="t"/>
              <a:pathLst>
                <a:path extrusionOk="0" h="133350" w="11429">
                  <a:moveTo>
                    <a:pt x="321" y="0"/>
                  </a:moveTo>
                  <a:lnTo>
                    <a:pt x="214" y="17716"/>
                  </a:lnTo>
                  <a:lnTo>
                    <a:pt x="35" y="35433"/>
                  </a:lnTo>
                  <a:lnTo>
                    <a:pt x="0" y="53149"/>
                  </a:lnTo>
                  <a:lnTo>
                    <a:pt x="321" y="70866"/>
                  </a:lnTo>
                  <a:lnTo>
                    <a:pt x="797" y="83439"/>
                  </a:lnTo>
                  <a:lnTo>
                    <a:pt x="1273" y="96012"/>
                  </a:lnTo>
                  <a:lnTo>
                    <a:pt x="2035" y="108585"/>
                  </a:lnTo>
                  <a:lnTo>
                    <a:pt x="3369" y="121157"/>
                  </a:lnTo>
                  <a:lnTo>
                    <a:pt x="4893" y="129539"/>
                  </a:lnTo>
                  <a:lnTo>
                    <a:pt x="4893" y="131064"/>
                  </a:lnTo>
                  <a:lnTo>
                    <a:pt x="10989" y="133350"/>
                  </a:lnTo>
                </a:path>
              </a:pathLst>
            </a:custGeom>
            <a:noFill/>
            <a:ln cap="flat" cmpd="sng" w="22900">
              <a:solidFill>
                <a:srgbClr val="008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4" name="Google Shape;974;p33"/>
            <p:cNvSpPr/>
            <p:nvPr/>
          </p:nvSpPr>
          <p:spPr>
            <a:xfrm>
              <a:off x="5468112" y="2831592"/>
              <a:ext cx="86995" cy="11430"/>
            </a:xfrm>
            <a:custGeom>
              <a:rect b="b" l="l" r="r" t="t"/>
              <a:pathLst>
                <a:path extrusionOk="0" h="11430" w="86995">
                  <a:moveTo>
                    <a:pt x="0" y="10667"/>
                  </a:moveTo>
                  <a:lnTo>
                    <a:pt x="13382" y="10858"/>
                  </a:lnTo>
                  <a:lnTo>
                    <a:pt x="27051" y="11048"/>
                  </a:lnTo>
                  <a:lnTo>
                    <a:pt x="40719" y="10667"/>
                  </a:lnTo>
                  <a:lnTo>
                    <a:pt x="54102" y="9143"/>
                  </a:lnTo>
                  <a:lnTo>
                    <a:pt x="62543" y="7608"/>
                  </a:lnTo>
                  <a:lnTo>
                    <a:pt x="70770" y="5429"/>
                  </a:lnTo>
                  <a:lnTo>
                    <a:pt x="78855" y="2821"/>
                  </a:lnTo>
                  <a:lnTo>
                    <a:pt x="86868" y="0"/>
                  </a:lnTo>
                </a:path>
              </a:pathLst>
            </a:custGeom>
            <a:noFill/>
            <a:ln cap="flat" cmpd="sng" w="22900">
              <a:solidFill>
                <a:srgbClr val="008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75" name="Google Shape;975;p33"/>
          <p:cNvSpPr/>
          <p:nvPr/>
        </p:nvSpPr>
        <p:spPr>
          <a:xfrm>
            <a:off x="4876696" y="1512634"/>
            <a:ext cx="107813" cy="308095"/>
          </a:xfrm>
          <a:custGeom>
            <a:rect b="b" l="l" r="r" t="t"/>
            <a:pathLst>
              <a:path extrusionOk="0" h="380364" w="93345">
                <a:moveTo>
                  <a:pt x="60198" y="33527"/>
                </a:moveTo>
                <a:lnTo>
                  <a:pt x="32004" y="0"/>
                </a:lnTo>
                <a:lnTo>
                  <a:pt x="28194" y="9143"/>
                </a:lnTo>
                <a:lnTo>
                  <a:pt x="25908" y="13715"/>
                </a:lnTo>
                <a:lnTo>
                  <a:pt x="22586" y="24836"/>
                </a:lnTo>
                <a:lnTo>
                  <a:pt x="20478" y="36385"/>
                </a:lnTo>
                <a:lnTo>
                  <a:pt x="19371" y="48220"/>
                </a:lnTo>
                <a:lnTo>
                  <a:pt x="19050" y="60197"/>
                </a:lnTo>
                <a:lnTo>
                  <a:pt x="20050" y="71544"/>
                </a:lnTo>
                <a:lnTo>
                  <a:pt x="41588" y="108049"/>
                </a:lnTo>
                <a:lnTo>
                  <a:pt x="47910" y="115157"/>
                </a:lnTo>
                <a:lnTo>
                  <a:pt x="52947" y="122979"/>
                </a:lnTo>
                <a:lnTo>
                  <a:pt x="55626" y="132587"/>
                </a:lnTo>
                <a:lnTo>
                  <a:pt x="55114" y="142815"/>
                </a:lnTo>
                <a:lnTo>
                  <a:pt x="52673" y="152114"/>
                </a:lnTo>
                <a:lnTo>
                  <a:pt x="29813" y="189833"/>
                </a:lnTo>
                <a:lnTo>
                  <a:pt x="14478" y="208025"/>
                </a:lnTo>
                <a:lnTo>
                  <a:pt x="9906" y="213359"/>
                </a:lnTo>
                <a:lnTo>
                  <a:pt x="3810" y="217931"/>
                </a:lnTo>
                <a:lnTo>
                  <a:pt x="0" y="223265"/>
                </a:lnTo>
                <a:lnTo>
                  <a:pt x="0" y="224027"/>
                </a:lnTo>
                <a:lnTo>
                  <a:pt x="0" y="224789"/>
                </a:lnTo>
                <a:lnTo>
                  <a:pt x="7417" y="224849"/>
                </a:lnTo>
                <a:lnTo>
                  <a:pt x="14763" y="225266"/>
                </a:lnTo>
                <a:lnTo>
                  <a:pt x="47244" y="256031"/>
                </a:lnTo>
                <a:lnTo>
                  <a:pt x="47339" y="270760"/>
                </a:lnTo>
                <a:lnTo>
                  <a:pt x="45720" y="285273"/>
                </a:lnTo>
                <a:lnTo>
                  <a:pt x="42957" y="299644"/>
                </a:lnTo>
                <a:lnTo>
                  <a:pt x="39624" y="313943"/>
                </a:lnTo>
                <a:lnTo>
                  <a:pt x="37290" y="326064"/>
                </a:lnTo>
                <a:lnTo>
                  <a:pt x="35242" y="338327"/>
                </a:lnTo>
                <a:lnTo>
                  <a:pt x="34051" y="350591"/>
                </a:lnTo>
                <a:lnTo>
                  <a:pt x="34290" y="362711"/>
                </a:lnTo>
                <a:lnTo>
                  <a:pt x="36790" y="371236"/>
                </a:lnTo>
                <a:lnTo>
                  <a:pt x="41719" y="376618"/>
                </a:lnTo>
                <a:lnTo>
                  <a:pt x="48648" y="379428"/>
                </a:lnTo>
                <a:lnTo>
                  <a:pt x="57150" y="380237"/>
                </a:lnTo>
                <a:lnTo>
                  <a:pt x="68103" y="379094"/>
                </a:lnTo>
                <a:lnTo>
                  <a:pt x="76771" y="375094"/>
                </a:lnTo>
                <a:lnTo>
                  <a:pt x="84582" y="369093"/>
                </a:lnTo>
                <a:lnTo>
                  <a:pt x="92964" y="361949"/>
                </a:lnTo>
              </a:path>
            </a:pathLst>
          </a:custGeom>
          <a:noFill/>
          <a:ln cap="flat" cmpd="sng" w="22900">
            <a:solidFill>
              <a:srgbClr val="008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76" name="Google Shape;976;p33"/>
          <p:cNvGrpSpPr/>
          <p:nvPr/>
        </p:nvGrpSpPr>
        <p:grpSpPr>
          <a:xfrm>
            <a:off x="5127888" y="1518781"/>
            <a:ext cx="636293" cy="201006"/>
            <a:chOff x="6085878" y="2702052"/>
            <a:chExt cx="551142" cy="248186"/>
          </a:xfrm>
        </p:grpSpPr>
        <p:pic>
          <p:nvPicPr>
            <p:cNvPr id="977" name="Google Shape;977;p33"/>
            <p:cNvPicPr preferRelativeResize="0"/>
            <p:nvPr/>
          </p:nvPicPr>
          <p:blipFill rotWithShape="1">
            <a:blip r:embed="rId13">
              <a:alphaModFix/>
            </a:blip>
            <a:srcRect b="0" l="0" r="0" t="0"/>
            <a:stretch/>
          </p:blipFill>
          <p:spPr>
            <a:xfrm>
              <a:off x="6085878" y="2726410"/>
              <a:ext cx="200206" cy="22382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78" name="Google Shape;978;p33"/>
            <p:cNvSpPr/>
            <p:nvPr/>
          </p:nvSpPr>
          <p:spPr>
            <a:xfrm>
              <a:off x="6333744" y="2861131"/>
              <a:ext cx="33654" cy="78739"/>
            </a:xfrm>
            <a:custGeom>
              <a:rect b="b" l="l" r="r" t="t"/>
              <a:pathLst>
                <a:path extrusionOk="0" h="78739" w="33654">
                  <a:moveTo>
                    <a:pt x="12953" y="178"/>
                  </a:moveTo>
                  <a:lnTo>
                    <a:pt x="33563" y="27658"/>
                  </a:lnTo>
                  <a:lnTo>
                    <a:pt x="31527" y="38278"/>
                  </a:lnTo>
                  <a:lnTo>
                    <a:pt x="6346" y="74271"/>
                  </a:lnTo>
                  <a:lnTo>
                    <a:pt x="0" y="78664"/>
                  </a:lnTo>
                </a:path>
              </a:pathLst>
            </a:custGeom>
            <a:noFill/>
            <a:ln cap="flat" cmpd="sng" w="22900">
              <a:solidFill>
                <a:srgbClr val="008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979" name="Google Shape;979;p33"/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>
              <a:off x="6402298" y="2771368"/>
              <a:ext cx="78536" cy="15626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80" name="Google Shape;980;p33"/>
            <p:cNvSpPr/>
            <p:nvPr/>
          </p:nvSpPr>
          <p:spPr>
            <a:xfrm>
              <a:off x="6521958" y="2837688"/>
              <a:ext cx="5715" cy="71755"/>
            </a:xfrm>
            <a:custGeom>
              <a:rect b="b" l="l" r="r" t="t"/>
              <a:pathLst>
                <a:path extrusionOk="0" h="71755" w="5715">
                  <a:moveTo>
                    <a:pt x="5333" y="0"/>
                  </a:moveTo>
                  <a:lnTo>
                    <a:pt x="5441" y="9703"/>
                  </a:lnTo>
                  <a:lnTo>
                    <a:pt x="5619" y="19335"/>
                  </a:lnTo>
                  <a:lnTo>
                    <a:pt x="5655" y="28825"/>
                  </a:lnTo>
                  <a:lnTo>
                    <a:pt x="1523" y="67818"/>
                  </a:lnTo>
                  <a:lnTo>
                    <a:pt x="0" y="71628"/>
                  </a:lnTo>
                  <a:lnTo>
                    <a:pt x="0" y="69342"/>
                  </a:lnTo>
                </a:path>
              </a:pathLst>
            </a:custGeom>
            <a:noFill/>
            <a:ln cap="flat" cmpd="sng" w="22900">
              <a:solidFill>
                <a:srgbClr val="008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1" name="Google Shape;981;p33"/>
            <p:cNvSpPr/>
            <p:nvPr/>
          </p:nvSpPr>
          <p:spPr>
            <a:xfrm>
              <a:off x="6553200" y="2702052"/>
              <a:ext cx="83820" cy="245110"/>
            </a:xfrm>
            <a:custGeom>
              <a:rect b="b" l="l" r="r" t="t"/>
              <a:pathLst>
                <a:path extrusionOk="0" h="245110" w="83820">
                  <a:moveTo>
                    <a:pt x="0" y="0"/>
                  </a:moveTo>
                  <a:lnTo>
                    <a:pt x="36968" y="14358"/>
                  </a:lnTo>
                  <a:lnTo>
                    <a:pt x="65496" y="48696"/>
                  </a:lnTo>
                  <a:lnTo>
                    <a:pt x="82188" y="103893"/>
                  </a:lnTo>
                  <a:lnTo>
                    <a:pt x="83820" y="133349"/>
                  </a:lnTo>
                  <a:lnTo>
                    <a:pt x="82260" y="154733"/>
                  </a:lnTo>
                  <a:lnTo>
                    <a:pt x="69996" y="193786"/>
                  </a:lnTo>
                  <a:lnTo>
                    <a:pt x="44862" y="232029"/>
                  </a:lnTo>
                  <a:lnTo>
                    <a:pt x="25146" y="244602"/>
                  </a:lnTo>
                  <a:lnTo>
                    <a:pt x="23622" y="244602"/>
                  </a:lnTo>
                  <a:lnTo>
                    <a:pt x="22098" y="244602"/>
                  </a:lnTo>
                  <a:lnTo>
                    <a:pt x="21336" y="244602"/>
                  </a:lnTo>
                </a:path>
              </a:pathLst>
            </a:custGeom>
            <a:noFill/>
            <a:ln cap="flat" cmpd="sng" w="22900">
              <a:solidFill>
                <a:srgbClr val="008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82" name="Google Shape;982;p33"/>
          <p:cNvSpPr/>
          <p:nvPr/>
        </p:nvSpPr>
        <p:spPr>
          <a:xfrm>
            <a:off x="5912161" y="1603354"/>
            <a:ext cx="26402" cy="18517"/>
          </a:xfrm>
          <a:custGeom>
            <a:rect b="b" l="l" r="r" t="t"/>
            <a:pathLst>
              <a:path extrusionOk="0" h="22860" w="22859">
                <a:moveTo>
                  <a:pt x="0" y="5333"/>
                </a:moveTo>
                <a:lnTo>
                  <a:pt x="0" y="17525"/>
                </a:lnTo>
                <a:lnTo>
                  <a:pt x="5333" y="22859"/>
                </a:lnTo>
                <a:lnTo>
                  <a:pt x="17525" y="22859"/>
                </a:lnTo>
                <a:lnTo>
                  <a:pt x="22859" y="17525"/>
                </a:lnTo>
                <a:lnTo>
                  <a:pt x="22859" y="11429"/>
                </a:lnTo>
                <a:lnTo>
                  <a:pt x="22859" y="5333"/>
                </a:lnTo>
                <a:lnTo>
                  <a:pt x="17525" y="0"/>
                </a:lnTo>
                <a:lnTo>
                  <a:pt x="5333" y="0"/>
                </a:lnTo>
                <a:lnTo>
                  <a:pt x="0" y="5333"/>
                </a:lnTo>
                <a:close/>
              </a:path>
            </a:pathLst>
          </a:custGeom>
          <a:solidFill>
            <a:srgbClr val="008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3" name="Google Shape;983;p33"/>
          <p:cNvSpPr/>
          <p:nvPr/>
        </p:nvSpPr>
        <p:spPr>
          <a:xfrm>
            <a:off x="6110105" y="1590395"/>
            <a:ext cx="26402" cy="18517"/>
          </a:xfrm>
          <a:custGeom>
            <a:rect b="b" l="l" r="r" t="t"/>
            <a:pathLst>
              <a:path extrusionOk="0" h="22860" w="22859">
                <a:moveTo>
                  <a:pt x="0" y="5333"/>
                </a:moveTo>
                <a:lnTo>
                  <a:pt x="0" y="17525"/>
                </a:lnTo>
                <a:lnTo>
                  <a:pt x="5333" y="22859"/>
                </a:lnTo>
                <a:lnTo>
                  <a:pt x="17525" y="22859"/>
                </a:lnTo>
                <a:lnTo>
                  <a:pt x="22859" y="17525"/>
                </a:lnTo>
                <a:lnTo>
                  <a:pt x="22859" y="11429"/>
                </a:lnTo>
                <a:lnTo>
                  <a:pt x="22859" y="5333"/>
                </a:lnTo>
                <a:lnTo>
                  <a:pt x="17525" y="0"/>
                </a:lnTo>
                <a:lnTo>
                  <a:pt x="5333" y="0"/>
                </a:lnTo>
                <a:lnTo>
                  <a:pt x="0" y="5333"/>
                </a:lnTo>
                <a:close/>
              </a:path>
            </a:pathLst>
          </a:custGeom>
          <a:solidFill>
            <a:srgbClr val="008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4" name="Google Shape;984;p33"/>
          <p:cNvSpPr/>
          <p:nvPr/>
        </p:nvSpPr>
        <p:spPr>
          <a:xfrm>
            <a:off x="6270220" y="1578669"/>
            <a:ext cx="26402" cy="18517"/>
          </a:xfrm>
          <a:custGeom>
            <a:rect b="b" l="l" r="r" t="t"/>
            <a:pathLst>
              <a:path extrusionOk="0" h="22860" w="22859">
                <a:moveTo>
                  <a:pt x="0" y="5333"/>
                </a:moveTo>
                <a:lnTo>
                  <a:pt x="0" y="17525"/>
                </a:lnTo>
                <a:lnTo>
                  <a:pt x="5333" y="22859"/>
                </a:lnTo>
                <a:lnTo>
                  <a:pt x="17525" y="22859"/>
                </a:lnTo>
                <a:lnTo>
                  <a:pt x="22859" y="17525"/>
                </a:lnTo>
                <a:lnTo>
                  <a:pt x="22859" y="11429"/>
                </a:lnTo>
                <a:lnTo>
                  <a:pt x="22859" y="5333"/>
                </a:lnTo>
                <a:lnTo>
                  <a:pt x="17525" y="0"/>
                </a:lnTo>
                <a:lnTo>
                  <a:pt x="5333" y="0"/>
                </a:lnTo>
                <a:lnTo>
                  <a:pt x="0" y="5333"/>
                </a:lnTo>
                <a:close/>
              </a:path>
            </a:pathLst>
          </a:custGeom>
          <a:solidFill>
            <a:srgbClr val="008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85" name="Google Shape;985;p33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6620331" y="1576179"/>
            <a:ext cx="87525" cy="956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86" name="Google Shape;986;p33"/>
          <p:cNvGrpSpPr/>
          <p:nvPr/>
        </p:nvGrpSpPr>
        <p:grpSpPr>
          <a:xfrm>
            <a:off x="6782329" y="1304198"/>
            <a:ext cx="886760" cy="336858"/>
            <a:chOff x="7518914" y="2437102"/>
            <a:chExt cx="768090" cy="415925"/>
          </a:xfrm>
        </p:grpSpPr>
        <p:pic>
          <p:nvPicPr>
            <p:cNvPr id="987" name="Google Shape;987;p33"/>
            <p:cNvPicPr preferRelativeResize="0"/>
            <p:nvPr/>
          </p:nvPicPr>
          <p:blipFill rotWithShape="1">
            <a:blip r:embed="rId16">
              <a:alphaModFix/>
            </a:blip>
            <a:srcRect b="0" l="0" r="0" t="0"/>
            <a:stretch/>
          </p:blipFill>
          <p:spPr>
            <a:xfrm>
              <a:off x="7518914" y="2647162"/>
              <a:ext cx="272561" cy="20502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88" name="Google Shape;988;p33"/>
            <p:cNvPicPr preferRelativeResize="0"/>
            <p:nvPr/>
          </p:nvPicPr>
          <p:blipFill rotWithShape="1">
            <a:blip r:embed="rId17">
              <a:alphaModFix/>
            </a:blip>
            <a:srcRect b="0" l="0" r="0" t="0"/>
            <a:stretch/>
          </p:blipFill>
          <p:spPr>
            <a:xfrm>
              <a:off x="7815046" y="2665450"/>
              <a:ext cx="73964" cy="13263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89" name="Google Shape;989;p33"/>
            <p:cNvPicPr preferRelativeResize="0"/>
            <p:nvPr/>
          </p:nvPicPr>
          <p:blipFill rotWithShape="1">
            <a:blip r:embed="rId18">
              <a:alphaModFix/>
            </a:blip>
            <a:srcRect b="0" l="0" r="0" t="0"/>
            <a:stretch/>
          </p:blipFill>
          <p:spPr>
            <a:xfrm>
              <a:off x="7922488" y="2596870"/>
              <a:ext cx="164642" cy="20655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90" name="Google Shape;990;p33"/>
            <p:cNvSpPr/>
            <p:nvPr/>
          </p:nvSpPr>
          <p:spPr>
            <a:xfrm>
              <a:off x="8120634" y="2437102"/>
              <a:ext cx="166370" cy="415925"/>
            </a:xfrm>
            <a:custGeom>
              <a:rect b="b" l="l" r="r" t="t"/>
              <a:pathLst>
                <a:path extrusionOk="0" h="415925" w="166370">
                  <a:moveTo>
                    <a:pt x="0" y="14251"/>
                  </a:moveTo>
                  <a:lnTo>
                    <a:pt x="10334" y="7310"/>
                  </a:lnTo>
                  <a:lnTo>
                    <a:pt x="20383" y="2155"/>
                  </a:lnTo>
                  <a:lnTo>
                    <a:pt x="31289" y="0"/>
                  </a:lnTo>
                  <a:lnTo>
                    <a:pt x="44196" y="2059"/>
                  </a:lnTo>
                  <a:lnTo>
                    <a:pt x="77307" y="32920"/>
                  </a:lnTo>
                  <a:lnTo>
                    <a:pt x="94440" y="68758"/>
                  </a:lnTo>
                  <a:lnTo>
                    <a:pt x="107299" y="117288"/>
                  </a:lnTo>
                  <a:lnTo>
                    <a:pt x="115359" y="168211"/>
                  </a:lnTo>
                  <a:lnTo>
                    <a:pt x="118205" y="194369"/>
                  </a:lnTo>
                  <a:lnTo>
                    <a:pt x="121765" y="220384"/>
                  </a:lnTo>
                  <a:lnTo>
                    <a:pt x="134016" y="263044"/>
                  </a:lnTo>
                  <a:lnTo>
                    <a:pt x="161544" y="284761"/>
                  </a:lnTo>
                  <a:lnTo>
                    <a:pt x="163068" y="284761"/>
                  </a:lnTo>
                  <a:lnTo>
                    <a:pt x="164592" y="284761"/>
                  </a:lnTo>
                  <a:lnTo>
                    <a:pt x="166116" y="284761"/>
                  </a:lnTo>
                  <a:lnTo>
                    <a:pt x="160782" y="284761"/>
                  </a:lnTo>
                  <a:lnTo>
                    <a:pt x="162306" y="282475"/>
                  </a:lnTo>
                  <a:lnTo>
                    <a:pt x="139600" y="314170"/>
                  </a:lnTo>
                  <a:lnTo>
                    <a:pt x="131147" y="363819"/>
                  </a:lnTo>
                  <a:lnTo>
                    <a:pt x="131064" y="376963"/>
                  </a:lnTo>
                  <a:lnTo>
                    <a:pt x="131349" y="384167"/>
                  </a:lnTo>
                  <a:lnTo>
                    <a:pt x="131635" y="391727"/>
                  </a:lnTo>
                  <a:lnTo>
                    <a:pt x="99822" y="414301"/>
                  </a:lnTo>
                  <a:lnTo>
                    <a:pt x="72009" y="415349"/>
                  </a:lnTo>
                  <a:lnTo>
                    <a:pt x="57816" y="415051"/>
                  </a:lnTo>
                  <a:lnTo>
                    <a:pt x="44196" y="413539"/>
                  </a:lnTo>
                  <a:lnTo>
                    <a:pt x="34980" y="410134"/>
                  </a:lnTo>
                  <a:lnTo>
                    <a:pt x="28194" y="407443"/>
                  </a:lnTo>
                  <a:lnTo>
                    <a:pt x="22550" y="404752"/>
                  </a:lnTo>
                  <a:lnTo>
                    <a:pt x="16764" y="401347"/>
                  </a:lnTo>
                </a:path>
              </a:pathLst>
            </a:custGeom>
            <a:noFill/>
            <a:ln cap="flat" cmpd="sng" w="22900">
              <a:solidFill>
                <a:srgbClr val="008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91" name="Google Shape;991;p33"/>
          <p:cNvGrpSpPr/>
          <p:nvPr/>
        </p:nvGrpSpPr>
        <p:grpSpPr>
          <a:xfrm>
            <a:off x="2798325" y="2126029"/>
            <a:ext cx="701435" cy="223221"/>
            <a:chOff x="4068066" y="3451834"/>
            <a:chExt cx="607566" cy="275615"/>
          </a:xfrm>
        </p:grpSpPr>
        <p:pic>
          <p:nvPicPr>
            <p:cNvPr id="992" name="Google Shape;992;p33"/>
            <p:cNvPicPr preferRelativeResize="0"/>
            <p:nvPr/>
          </p:nvPicPr>
          <p:blipFill rotWithShape="1">
            <a:blip r:embed="rId19">
              <a:alphaModFix/>
            </a:blip>
            <a:srcRect b="0" l="0" r="0" t="0"/>
            <a:stretch/>
          </p:blipFill>
          <p:spPr>
            <a:xfrm>
              <a:off x="4068066" y="3451834"/>
              <a:ext cx="469669" cy="23146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93" name="Google Shape;993;p33"/>
            <p:cNvSpPr/>
            <p:nvPr/>
          </p:nvSpPr>
          <p:spPr>
            <a:xfrm>
              <a:off x="4220718" y="3627120"/>
              <a:ext cx="375920" cy="100329"/>
            </a:xfrm>
            <a:custGeom>
              <a:rect b="b" l="l" r="r" t="t"/>
              <a:pathLst>
                <a:path extrusionOk="0" h="100329" w="375920">
                  <a:moveTo>
                    <a:pt x="0" y="99822"/>
                  </a:moveTo>
                  <a:lnTo>
                    <a:pt x="22490" y="97440"/>
                  </a:lnTo>
                  <a:lnTo>
                    <a:pt x="44481" y="93916"/>
                  </a:lnTo>
                  <a:lnTo>
                    <a:pt x="66329" y="89535"/>
                  </a:lnTo>
                  <a:lnTo>
                    <a:pt x="88392" y="84582"/>
                  </a:lnTo>
                  <a:lnTo>
                    <a:pt x="120836" y="77473"/>
                  </a:lnTo>
                  <a:lnTo>
                    <a:pt x="153066" y="70008"/>
                  </a:lnTo>
                  <a:lnTo>
                    <a:pt x="185154" y="62400"/>
                  </a:lnTo>
                  <a:lnTo>
                    <a:pt x="217170" y="54864"/>
                  </a:lnTo>
                  <a:lnTo>
                    <a:pt x="250781" y="48398"/>
                  </a:lnTo>
                  <a:lnTo>
                    <a:pt x="285464" y="42576"/>
                  </a:lnTo>
                  <a:lnTo>
                    <a:pt x="319718" y="35468"/>
                  </a:lnTo>
                  <a:lnTo>
                    <a:pt x="352044" y="25146"/>
                  </a:lnTo>
                  <a:lnTo>
                    <a:pt x="360235" y="20252"/>
                  </a:lnTo>
                  <a:lnTo>
                    <a:pt x="366141" y="14573"/>
                  </a:lnTo>
                  <a:lnTo>
                    <a:pt x="370903" y="7893"/>
                  </a:lnTo>
                  <a:lnTo>
                    <a:pt x="375666" y="0"/>
                  </a:lnTo>
                </a:path>
              </a:pathLst>
            </a:custGeom>
            <a:noFill/>
            <a:ln cap="flat" cmpd="sng" w="22900">
              <a:solidFill>
                <a:srgbClr val="008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4" name="Google Shape;994;p33"/>
            <p:cNvSpPr/>
            <p:nvPr/>
          </p:nvSpPr>
          <p:spPr>
            <a:xfrm>
              <a:off x="4632960" y="3470910"/>
              <a:ext cx="1904" cy="11429"/>
            </a:xfrm>
            <a:custGeom>
              <a:rect b="b" l="l" r="r" t="t"/>
              <a:pathLst>
                <a:path extrusionOk="0" h="11429" w="1904">
                  <a:moveTo>
                    <a:pt x="1524" y="0"/>
                  </a:moveTo>
                  <a:lnTo>
                    <a:pt x="762" y="3810"/>
                  </a:lnTo>
                  <a:lnTo>
                    <a:pt x="762" y="7620"/>
                  </a:lnTo>
                  <a:lnTo>
                    <a:pt x="0" y="11430"/>
                  </a:lnTo>
                </a:path>
              </a:pathLst>
            </a:custGeom>
            <a:noFill/>
            <a:ln cap="flat" cmpd="sng" w="22900">
              <a:solidFill>
                <a:srgbClr val="008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5" name="Google Shape;995;p33"/>
            <p:cNvSpPr/>
            <p:nvPr/>
          </p:nvSpPr>
          <p:spPr>
            <a:xfrm>
              <a:off x="4652772" y="3577590"/>
              <a:ext cx="22860" cy="22860"/>
            </a:xfrm>
            <a:custGeom>
              <a:rect b="b" l="l" r="r" t="t"/>
              <a:pathLst>
                <a:path extrusionOk="0" h="22860" w="22860">
                  <a:moveTo>
                    <a:pt x="0" y="5333"/>
                  </a:moveTo>
                  <a:lnTo>
                    <a:pt x="0" y="17525"/>
                  </a:lnTo>
                  <a:lnTo>
                    <a:pt x="5334" y="22859"/>
                  </a:lnTo>
                  <a:lnTo>
                    <a:pt x="17526" y="22859"/>
                  </a:lnTo>
                  <a:lnTo>
                    <a:pt x="22860" y="17525"/>
                  </a:lnTo>
                  <a:lnTo>
                    <a:pt x="22860" y="11429"/>
                  </a:lnTo>
                  <a:lnTo>
                    <a:pt x="22860" y="5333"/>
                  </a:lnTo>
                  <a:lnTo>
                    <a:pt x="17526" y="0"/>
                  </a:lnTo>
                  <a:lnTo>
                    <a:pt x="5334" y="0"/>
                  </a:lnTo>
                  <a:lnTo>
                    <a:pt x="0" y="5333"/>
                  </a:lnTo>
                  <a:close/>
                </a:path>
              </a:pathLst>
            </a:custGeom>
            <a:solidFill>
              <a:srgbClr val="008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96" name="Google Shape;996;p33"/>
          <p:cNvGrpSpPr/>
          <p:nvPr/>
        </p:nvGrpSpPr>
        <p:grpSpPr>
          <a:xfrm>
            <a:off x="4173602" y="2103812"/>
            <a:ext cx="876268" cy="179629"/>
            <a:chOff x="5259298" y="3424402"/>
            <a:chExt cx="759002" cy="221792"/>
          </a:xfrm>
        </p:grpSpPr>
        <p:pic>
          <p:nvPicPr>
            <p:cNvPr id="997" name="Google Shape;997;p33"/>
            <p:cNvPicPr preferRelativeResize="0"/>
            <p:nvPr/>
          </p:nvPicPr>
          <p:blipFill rotWithShape="1">
            <a:blip r:embed="rId20">
              <a:alphaModFix/>
            </a:blip>
            <a:srcRect b="0" l="0" r="0" t="0"/>
            <a:stretch/>
          </p:blipFill>
          <p:spPr>
            <a:xfrm>
              <a:off x="5259298" y="3457930"/>
              <a:ext cx="238556" cy="18826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98" name="Google Shape;998;p33"/>
            <p:cNvPicPr preferRelativeResize="0"/>
            <p:nvPr/>
          </p:nvPicPr>
          <p:blipFill rotWithShape="1">
            <a:blip r:embed="rId21">
              <a:alphaModFix/>
            </a:blip>
            <a:srcRect b="0" l="0" r="0" t="0"/>
            <a:stretch/>
          </p:blipFill>
          <p:spPr>
            <a:xfrm>
              <a:off x="5522188" y="3479266"/>
              <a:ext cx="131876" cy="12444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99" name="Google Shape;999;p33"/>
            <p:cNvPicPr preferRelativeResize="0"/>
            <p:nvPr/>
          </p:nvPicPr>
          <p:blipFill rotWithShape="1">
            <a:blip r:embed="rId22">
              <a:alphaModFix/>
            </a:blip>
            <a:srcRect b="0" l="0" r="0" t="0"/>
            <a:stretch/>
          </p:blipFill>
          <p:spPr>
            <a:xfrm>
              <a:off x="5682208" y="3466979"/>
              <a:ext cx="115874" cy="13883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00" name="Google Shape;1000;p33"/>
            <p:cNvPicPr preferRelativeResize="0"/>
            <p:nvPr/>
          </p:nvPicPr>
          <p:blipFill rotWithShape="1">
            <a:blip r:embed="rId23">
              <a:alphaModFix/>
            </a:blip>
            <a:srcRect b="0" l="0" r="0" t="0"/>
            <a:stretch/>
          </p:blipFill>
          <p:spPr>
            <a:xfrm>
              <a:off x="5820130" y="3424402"/>
              <a:ext cx="198170" cy="166262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001" name="Google Shape;1001;p33"/>
          <p:cNvPicPr preferRelativeResize="0"/>
          <p:nvPr/>
        </p:nvPicPr>
        <p:blipFill rotWithShape="1">
          <a:blip r:embed="rId24">
            <a:alphaModFix/>
          </a:blip>
          <a:srcRect b="0" l="0" r="0" t="0"/>
          <a:stretch/>
        </p:blipFill>
        <p:spPr>
          <a:xfrm>
            <a:off x="5206573" y="2046448"/>
            <a:ext cx="505034" cy="13766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02" name="Google Shape;1002;p33"/>
          <p:cNvGrpSpPr/>
          <p:nvPr/>
        </p:nvGrpSpPr>
        <p:grpSpPr>
          <a:xfrm>
            <a:off x="1801109" y="2492802"/>
            <a:ext cx="5476637" cy="2026929"/>
            <a:chOff x="1981200" y="3766700"/>
            <a:chExt cx="6024240" cy="3062751"/>
          </a:xfrm>
        </p:grpSpPr>
        <p:sp>
          <p:nvSpPr>
            <p:cNvPr id="1003" name="Google Shape;1003;p33"/>
            <p:cNvSpPr/>
            <p:nvPr/>
          </p:nvSpPr>
          <p:spPr>
            <a:xfrm>
              <a:off x="1981200" y="3766700"/>
              <a:ext cx="5916924" cy="294813"/>
            </a:xfrm>
            <a:custGeom>
              <a:rect b="b" l="l" r="r" t="t"/>
              <a:pathLst>
                <a:path extrusionOk="0" h="240664" w="4658995">
                  <a:moveTo>
                    <a:pt x="0" y="238506"/>
                  </a:moveTo>
                  <a:lnTo>
                    <a:pt x="21026" y="239708"/>
                  </a:lnTo>
                  <a:lnTo>
                    <a:pt x="41910" y="240125"/>
                  </a:lnTo>
                  <a:lnTo>
                    <a:pt x="62793" y="240113"/>
                  </a:lnTo>
                  <a:lnTo>
                    <a:pt x="83820" y="240030"/>
                  </a:lnTo>
                  <a:lnTo>
                    <a:pt x="131837" y="240220"/>
                  </a:lnTo>
                  <a:lnTo>
                    <a:pt x="179927" y="239839"/>
                  </a:lnTo>
                  <a:lnTo>
                    <a:pt x="228159" y="239172"/>
                  </a:lnTo>
                  <a:lnTo>
                    <a:pt x="276606" y="238506"/>
                  </a:lnTo>
                  <a:lnTo>
                    <a:pt x="330910" y="237232"/>
                  </a:lnTo>
                  <a:lnTo>
                    <a:pt x="385286" y="235743"/>
                  </a:lnTo>
                  <a:lnTo>
                    <a:pt x="439804" y="234112"/>
                  </a:lnTo>
                  <a:lnTo>
                    <a:pt x="494538" y="232410"/>
                  </a:lnTo>
                  <a:lnTo>
                    <a:pt x="546738" y="229788"/>
                  </a:lnTo>
                  <a:lnTo>
                    <a:pt x="599047" y="226618"/>
                  </a:lnTo>
                  <a:lnTo>
                    <a:pt x="651394" y="223083"/>
                  </a:lnTo>
                  <a:lnTo>
                    <a:pt x="703703" y="219364"/>
                  </a:lnTo>
                  <a:lnTo>
                    <a:pt x="755904" y="215646"/>
                  </a:lnTo>
                  <a:lnTo>
                    <a:pt x="803910" y="212217"/>
                  </a:lnTo>
                  <a:lnTo>
                    <a:pt x="851916" y="208788"/>
                  </a:lnTo>
                  <a:lnTo>
                    <a:pt x="899922" y="205359"/>
                  </a:lnTo>
                  <a:lnTo>
                    <a:pt x="947928" y="201930"/>
                  </a:lnTo>
                  <a:lnTo>
                    <a:pt x="995934" y="198501"/>
                  </a:lnTo>
                  <a:lnTo>
                    <a:pt x="1043940" y="195072"/>
                  </a:lnTo>
                  <a:lnTo>
                    <a:pt x="1091946" y="191643"/>
                  </a:lnTo>
                  <a:lnTo>
                    <a:pt x="1139952" y="188214"/>
                  </a:lnTo>
                  <a:lnTo>
                    <a:pt x="1188611" y="184992"/>
                  </a:lnTo>
                  <a:lnTo>
                    <a:pt x="1237270" y="181851"/>
                  </a:lnTo>
                  <a:lnTo>
                    <a:pt x="1285929" y="178776"/>
                  </a:lnTo>
                  <a:lnTo>
                    <a:pt x="1334588" y="175755"/>
                  </a:lnTo>
                  <a:lnTo>
                    <a:pt x="1383247" y="172774"/>
                  </a:lnTo>
                  <a:lnTo>
                    <a:pt x="1431906" y="169819"/>
                  </a:lnTo>
                  <a:lnTo>
                    <a:pt x="1480566" y="166878"/>
                  </a:lnTo>
                  <a:lnTo>
                    <a:pt x="1529080" y="163832"/>
                  </a:lnTo>
                  <a:lnTo>
                    <a:pt x="1577593" y="160798"/>
                  </a:lnTo>
                  <a:lnTo>
                    <a:pt x="1626108" y="157790"/>
                  </a:lnTo>
                  <a:lnTo>
                    <a:pt x="1674621" y="154819"/>
                  </a:lnTo>
                  <a:lnTo>
                    <a:pt x="1723135" y="151899"/>
                  </a:lnTo>
                  <a:lnTo>
                    <a:pt x="1771649" y="149041"/>
                  </a:lnTo>
                  <a:lnTo>
                    <a:pt x="1820163" y="146259"/>
                  </a:lnTo>
                  <a:lnTo>
                    <a:pt x="1868677" y="143564"/>
                  </a:lnTo>
                  <a:lnTo>
                    <a:pt x="1917192" y="140970"/>
                  </a:lnTo>
                  <a:lnTo>
                    <a:pt x="1966548" y="138575"/>
                  </a:lnTo>
                  <a:lnTo>
                    <a:pt x="2015985" y="136553"/>
                  </a:lnTo>
                  <a:lnTo>
                    <a:pt x="2065488" y="134811"/>
                  </a:lnTo>
                  <a:lnTo>
                    <a:pt x="2115045" y="133256"/>
                  </a:lnTo>
                  <a:lnTo>
                    <a:pt x="2164642" y="131794"/>
                  </a:lnTo>
                  <a:lnTo>
                    <a:pt x="2214265" y="130333"/>
                  </a:lnTo>
                  <a:lnTo>
                    <a:pt x="2263902" y="128778"/>
                  </a:lnTo>
                  <a:lnTo>
                    <a:pt x="2312442" y="127225"/>
                  </a:lnTo>
                  <a:lnTo>
                    <a:pt x="2361026" y="125617"/>
                  </a:lnTo>
                  <a:lnTo>
                    <a:pt x="2409641" y="123952"/>
                  </a:lnTo>
                  <a:lnTo>
                    <a:pt x="2458275" y="122230"/>
                  </a:lnTo>
                  <a:lnTo>
                    <a:pt x="2506916" y="120452"/>
                  </a:lnTo>
                  <a:lnTo>
                    <a:pt x="2555550" y="118618"/>
                  </a:lnTo>
                  <a:lnTo>
                    <a:pt x="2604165" y="116727"/>
                  </a:lnTo>
                  <a:lnTo>
                    <a:pt x="2652749" y="114779"/>
                  </a:lnTo>
                  <a:lnTo>
                    <a:pt x="2701290" y="112776"/>
                  </a:lnTo>
                  <a:lnTo>
                    <a:pt x="2750275" y="110492"/>
                  </a:lnTo>
                  <a:lnTo>
                    <a:pt x="2799261" y="108221"/>
                  </a:lnTo>
                  <a:lnTo>
                    <a:pt x="2848247" y="105977"/>
                  </a:lnTo>
                  <a:lnTo>
                    <a:pt x="2897232" y="103774"/>
                  </a:lnTo>
                  <a:lnTo>
                    <a:pt x="2946218" y="101623"/>
                  </a:lnTo>
                  <a:lnTo>
                    <a:pt x="2995204" y="99539"/>
                  </a:lnTo>
                  <a:lnTo>
                    <a:pt x="3044190" y="97536"/>
                  </a:lnTo>
                  <a:lnTo>
                    <a:pt x="3091218" y="95292"/>
                  </a:lnTo>
                  <a:lnTo>
                    <a:pt x="3138260" y="93115"/>
                  </a:lnTo>
                  <a:lnTo>
                    <a:pt x="3185328" y="90977"/>
                  </a:lnTo>
                  <a:lnTo>
                    <a:pt x="3232437" y="88854"/>
                  </a:lnTo>
                  <a:lnTo>
                    <a:pt x="3279599" y="86716"/>
                  </a:lnTo>
                  <a:lnTo>
                    <a:pt x="3326827" y="84539"/>
                  </a:lnTo>
                  <a:lnTo>
                    <a:pt x="3374136" y="82296"/>
                  </a:lnTo>
                  <a:lnTo>
                    <a:pt x="3428294" y="79244"/>
                  </a:lnTo>
                  <a:lnTo>
                    <a:pt x="3482537" y="76171"/>
                  </a:lnTo>
                  <a:lnTo>
                    <a:pt x="3536823" y="73056"/>
                  </a:lnTo>
                  <a:lnTo>
                    <a:pt x="3591108" y="69878"/>
                  </a:lnTo>
                  <a:lnTo>
                    <a:pt x="3645351" y="66615"/>
                  </a:lnTo>
                  <a:lnTo>
                    <a:pt x="3699510" y="63246"/>
                  </a:lnTo>
                  <a:lnTo>
                    <a:pt x="3752465" y="60138"/>
                  </a:lnTo>
                  <a:lnTo>
                    <a:pt x="3805399" y="56924"/>
                  </a:lnTo>
                  <a:lnTo>
                    <a:pt x="3858291" y="53625"/>
                  </a:lnTo>
                  <a:lnTo>
                    <a:pt x="3911120" y="50263"/>
                  </a:lnTo>
                  <a:lnTo>
                    <a:pt x="3963864" y="46859"/>
                  </a:lnTo>
                  <a:lnTo>
                    <a:pt x="4016502" y="43434"/>
                  </a:lnTo>
                  <a:lnTo>
                    <a:pt x="4063689" y="40883"/>
                  </a:lnTo>
                  <a:lnTo>
                    <a:pt x="4110792" y="38523"/>
                  </a:lnTo>
                  <a:lnTo>
                    <a:pt x="4157853" y="36290"/>
                  </a:lnTo>
                  <a:lnTo>
                    <a:pt x="4204913" y="34120"/>
                  </a:lnTo>
                  <a:lnTo>
                    <a:pt x="4252016" y="31951"/>
                  </a:lnTo>
                  <a:lnTo>
                    <a:pt x="4299204" y="29718"/>
                  </a:lnTo>
                  <a:lnTo>
                    <a:pt x="4349575" y="27505"/>
                  </a:lnTo>
                  <a:lnTo>
                    <a:pt x="4400056" y="25365"/>
                  </a:lnTo>
                  <a:lnTo>
                    <a:pt x="4450573" y="23189"/>
                  </a:lnTo>
                  <a:lnTo>
                    <a:pt x="4501054" y="20866"/>
                  </a:lnTo>
                  <a:lnTo>
                    <a:pt x="4551426" y="18288"/>
                  </a:lnTo>
                  <a:lnTo>
                    <a:pt x="4575869" y="17240"/>
                  </a:lnTo>
                  <a:lnTo>
                    <a:pt x="4600098" y="16192"/>
                  </a:lnTo>
                  <a:lnTo>
                    <a:pt x="4624185" y="14859"/>
                  </a:lnTo>
                  <a:lnTo>
                    <a:pt x="4648200" y="12954"/>
                  </a:lnTo>
                  <a:lnTo>
                    <a:pt x="4655058" y="12192"/>
                  </a:lnTo>
                  <a:lnTo>
                    <a:pt x="4655820" y="12954"/>
                  </a:lnTo>
                  <a:lnTo>
                    <a:pt x="4658868" y="11430"/>
                  </a:lnTo>
                  <a:lnTo>
                    <a:pt x="4649116" y="7822"/>
                  </a:lnTo>
                  <a:lnTo>
                    <a:pt x="4638579" y="4857"/>
                  </a:lnTo>
                  <a:lnTo>
                    <a:pt x="4627899" y="2321"/>
                  </a:lnTo>
                  <a:lnTo>
                    <a:pt x="4617720" y="0"/>
                  </a:lnTo>
                </a:path>
              </a:pathLst>
            </a:custGeom>
            <a:noFill/>
            <a:ln cap="flat" cmpd="sng" w="229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004" name="Google Shape;1004;p33"/>
            <p:cNvGrpSpPr/>
            <p:nvPr/>
          </p:nvGrpSpPr>
          <p:grpSpPr>
            <a:xfrm>
              <a:off x="2130262" y="4423404"/>
              <a:ext cx="818095" cy="268623"/>
              <a:chOff x="3321532" y="4440935"/>
              <a:chExt cx="644169" cy="219481"/>
            </a:xfrm>
          </p:grpSpPr>
          <p:pic>
            <p:nvPicPr>
              <p:cNvPr id="1005" name="Google Shape;1005;p33"/>
              <p:cNvPicPr preferRelativeResize="0"/>
              <p:nvPr/>
            </p:nvPicPr>
            <p:blipFill rotWithShape="1">
              <a:blip r:embed="rId25">
                <a:alphaModFix/>
              </a:blip>
              <a:srcRect b="0" l="0" r="0" t="0"/>
              <a:stretch/>
            </p:blipFill>
            <p:spPr>
              <a:xfrm>
                <a:off x="3321532" y="4481236"/>
                <a:ext cx="149557" cy="17918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006" name="Google Shape;1006;p33"/>
              <p:cNvSpPr/>
              <p:nvPr/>
            </p:nvSpPr>
            <p:spPr>
              <a:xfrm>
                <a:off x="3502509" y="4517135"/>
                <a:ext cx="48895" cy="109854"/>
              </a:xfrm>
              <a:custGeom>
                <a:rect b="b" l="l" r="r" t="t"/>
                <a:pathLst>
                  <a:path extrusionOk="0" h="109854" w="48895">
                    <a:moveTo>
                      <a:pt x="8786" y="0"/>
                    </a:moveTo>
                    <a:lnTo>
                      <a:pt x="4048" y="13370"/>
                    </a:lnTo>
                    <a:lnTo>
                      <a:pt x="1166" y="25812"/>
                    </a:lnTo>
                    <a:lnTo>
                      <a:pt x="0" y="38683"/>
                    </a:lnTo>
                    <a:lnTo>
                      <a:pt x="404" y="53340"/>
                    </a:lnTo>
                    <a:lnTo>
                      <a:pt x="14120" y="99822"/>
                    </a:lnTo>
                    <a:lnTo>
                      <a:pt x="31158" y="109466"/>
                    </a:lnTo>
                    <a:lnTo>
                      <a:pt x="37742" y="107442"/>
                    </a:lnTo>
                    <a:lnTo>
                      <a:pt x="43838" y="101346"/>
                    </a:lnTo>
                    <a:lnTo>
                      <a:pt x="46124" y="99059"/>
                    </a:lnTo>
                    <a:lnTo>
                      <a:pt x="48410" y="92963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7" name="Google Shape;1007;p33"/>
              <p:cNvSpPr/>
              <p:nvPr/>
            </p:nvSpPr>
            <p:spPr>
              <a:xfrm>
                <a:off x="3510533" y="4511968"/>
                <a:ext cx="43179" cy="61595"/>
              </a:xfrm>
              <a:custGeom>
                <a:rect b="b" l="l" r="r" t="t"/>
                <a:pathLst>
                  <a:path extrusionOk="0" h="61595" w="43179">
                    <a:moveTo>
                      <a:pt x="2286" y="49363"/>
                    </a:moveTo>
                    <a:lnTo>
                      <a:pt x="3048" y="53173"/>
                    </a:lnTo>
                    <a:lnTo>
                      <a:pt x="3810" y="56983"/>
                    </a:lnTo>
                    <a:lnTo>
                      <a:pt x="4572" y="61555"/>
                    </a:lnTo>
                    <a:lnTo>
                      <a:pt x="40100" y="38695"/>
                    </a:lnTo>
                    <a:lnTo>
                      <a:pt x="42672" y="23455"/>
                    </a:lnTo>
                    <a:lnTo>
                      <a:pt x="41898" y="16716"/>
                    </a:lnTo>
                    <a:lnTo>
                      <a:pt x="8893" y="0"/>
                    </a:lnTo>
                    <a:lnTo>
                      <a:pt x="3810" y="2119"/>
                    </a:lnTo>
                    <a:lnTo>
                      <a:pt x="0" y="5167"/>
                    </a:lnTo>
                    <a:lnTo>
                      <a:pt x="762" y="10501"/>
                    </a:lnTo>
                    <a:lnTo>
                      <a:pt x="762" y="14311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8" name="Google Shape;1008;p33"/>
              <p:cNvSpPr/>
              <p:nvPr/>
            </p:nvSpPr>
            <p:spPr>
              <a:xfrm>
                <a:off x="3589781" y="4530089"/>
                <a:ext cx="58420" cy="87629"/>
              </a:xfrm>
              <a:custGeom>
                <a:rect b="b" l="l" r="r" t="t"/>
                <a:pathLst>
                  <a:path extrusionOk="0" h="87629" w="58420">
                    <a:moveTo>
                      <a:pt x="35813" y="14477"/>
                    </a:moveTo>
                    <a:lnTo>
                      <a:pt x="28170" y="11489"/>
                    </a:lnTo>
                    <a:lnTo>
                      <a:pt x="20954" y="8286"/>
                    </a:lnTo>
                    <a:lnTo>
                      <a:pt x="13739" y="4941"/>
                    </a:lnTo>
                    <a:lnTo>
                      <a:pt x="6095" y="1523"/>
                    </a:lnTo>
                    <a:lnTo>
                      <a:pt x="3809" y="761"/>
                    </a:lnTo>
                    <a:lnTo>
                      <a:pt x="3047" y="0"/>
                    </a:lnTo>
                    <a:lnTo>
                      <a:pt x="1523" y="761"/>
                    </a:lnTo>
                    <a:lnTo>
                      <a:pt x="761" y="4571"/>
                    </a:lnTo>
                    <a:lnTo>
                      <a:pt x="0" y="11429"/>
                    </a:lnTo>
                    <a:lnTo>
                      <a:pt x="761" y="16001"/>
                    </a:lnTo>
                    <a:lnTo>
                      <a:pt x="2464" y="27515"/>
                    </a:lnTo>
                    <a:lnTo>
                      <a:pt x="17740" y="67877"/>
                    </a:lnTo>
                    <a:lnTo>
                      <a:pt x="45719" y="87629"/>
                    </a:lnTo>
                    <a:lnTo>
                      <a:pt x="51053" y="85343"/>
                    </a:lnTo>
                    <a:lnTo>
                      <a:pt x="57911" y="83057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9" name="Google Shape;1009;p33"/>
              <p:cNvSpPr/>
              <p:nvPr/>
            </p:nvSpPr>
            <p:spPr>
              <a:xfrm>
                <a:off x="3671315" y="4535423"/>
                <a:ext cx="13335" cy="72389"/>
              </a:xfrm>
              <a:custGeom>
                <a:rect b="b" l="l" r="r" t="t"/>
                <a:pathLst>
                  <a:path extrusionOk="0" h="72389" w="13335">
                    <a:moveTo>
                      <a:pt x="0" y="0"/>
                    </a:moveTo>
                    <a:lnTo>
                      <a:pt x="11430" y="49530"/>
                    </a:lnTo>
                    <a:lnTo>
                      <a:pt x="12192" y="57150"/>
                    </a:lnTo>
                    <a:lnTo>
                      <a:pt x="12954" y="64769"/>
                    </a:lnTo>
                    <a:lnTo>
                      <a:pt x="12954" y="72390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0" name="Google Shape;1010;p33"/>
              <p:cNvSpPr/>
              <p:nvPr/>
            </p:nvSpPr>
            <p:spPr>
              <a:xfrm>
                <a:off x="3659123" y="4440935"/>
                <a:ext cx="22860" cy="22860"/>
              </a:xfrm>
              <a:custGeom>
                <a:rect b="b" l="l" r="r" t="t"/>
                <a:pathLst>
                  <a:path extrusionOk="0" h="22860" w="22860">
                    <a:moveTo>
                      <a:pt x="0" y="5333"/>
                    </a:moveTo>
                    <a:lnTo>
                      <a:pt x="0" y="18287"/>
                    </a:lnTo>
                    <a:lnTo>
                      <a:pt x="5334" y="22859"/>
                    </a:lnTo>
                    <a:lnTo>
                      <a:pt x="18288" y="22859"/>
                    </a:lnTo>
                    <a:lnTo>
                      <a:pt x="22860" y="18287"/>
                    </a:lnTo>
                    <a:lnTo>
                      <a:pt x="22860" y="11429"/>
                    </a:lnTo>
                    <a:lnTo>
                      <a:pt x="22860" y="5333"/>
                    </a:lnTo>
                    <a:lnTo>
                      <a:pt x="18288" y="0"/>
                    </a:lnTo>
                    <a:lnTo>
                      <a:pt x="5334" y="0"/>
                    </a:lnTo>
                    <a:lnTo>
                      <a:pt x="0" y="5333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1" name="Google Shape;1011;p33"/>
              <p:cNvSpPr/>
              <p:nvPr/>
            </p:nvSpPr>
            <p:spPr>
              <a:xfrm>
                <a:off x="3714999" y="4493192"/>
                <a:ext cx="59689" cy="118110"/>
              </a:xfrm>
              <a:custGeom>
                <a:rect b="b" l="l" r="r" t="t"/>
                <a:pathLst>
                  <a:path extrusionOk="0" h="118110" w="59689">
                    <a:moveTo>
                      <a:pt x="37849" y="7179"/>
                    </a:moveTo>
                    <a:lnTo>
                      <a:pt x="31289" y="4214"/>
                    </a:lnTo>
                    <a:lnTo>
                      <a:pt x="23657" y="1178"/>
                    </a:lnTo>
                    <a:lnTo>
                      <a:pt x="15882" y="0"/>
                    </a:lnTo>
                    <a:lnTo>
                      <a:pt x="8893" y="2607"/>
                    </a:lnTo>
                    <a:lnTo>
                      <a:pt x="3833" y="9227"/>
                    </a:lnTo>
                    <a:lnTo>
                      <a:pt x="988" y="17847"/>
                    </a:lnTo>
                    <a:lnTo>
                      <a:pt x="0" y="27039"/>
                    </a:lnTo>
                    <a:lnTo>
                      <a:pt x="511" y="35373"/>
                    </a:lnTo>
                    <a:lnTo>
                      <a:pt x="26419" y="71187"/>
                    </a:lnTo>
                    <a:lnTo>
                      <a:pt x="40326" y="80045"/>
                    </a:lnTo>
                    <a:lnTo>
                      <a:pt x="47208" y="84367"/>
                    </a:lnTo>
                    <a:lnTo>
                      <a:pt x="53089" y="89475"/>
                    </a:lnTo>
                    <a:lnTo>
                      <a:pt x="59185" y="95571"/>
                    </a:lnTo>
                    <a:lnTo>
                      <a:pt x="51565" y="101667"/>
                    </a:lnTo>
                    <a:lnTo>
                      <a:pt x="46993" y="105477"/>
                    </a:lnTo>
                    <a:lnTo>
                      <a:pt x="40755" y="110275"/>
                    </a:lnTo>
                    <a:lnTo>
                      <a:pt x="33658" y="114145"/>
                    </a:lnTo>
                    <a:lnTo>
                      <a:pt x="25991" y="116728"/>
                    </a:lnTo>
                    <a:lnTo>
                      <a:pt x="18037" y="117669"/>
                    </a:lnTo>
                    <a:lnTo>
                      <a:pt x="13465" y="116907"/>
                    </a:lnTo>
                    <a:lnTo>
                      <a:pt x="11941" y="115383"/>
                    </a:lnTo>
                    <a:lnTo>
                      <a:pt x="12703" y="110049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2" name="Google Shape;1012;p33"/>
              <p:cNvSpPr/>
              <p:nvPr/>
            </p:nvSpPr>
            <p:spPr>
              <a:xfrm>
                <a:off x="3797045" y="4518659"/>
                <a:ext cx="7620" cy="79375"/>
              </a:xfrm>
              <a:custGeom>
                <a:rect b="b" l="l" r="r" t="t"/>
                <a:pathLst>
                  <a:path extrusionOk="0" h="79375" w="7620">
                    <a:moveTo>
                      <a:pt x="0" y="0"/>
                    </a:moveTo>
                    <a:lnTo>
                      <a:pt x="6096" y="41148"/>
                    </a:lnTo>
                    <a:lnTo>
                      <a:pt x="7620" y="74676"/>
                    </a:lnTo>
                    <a:lnTo>
                      <a:pt x="7620" y="77724"/>
                    </a:lnTo>
                    <a:lnTo>
                      <a:pt x="7620" y="79248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3" name="Google Shape;1013;p33"/>
              <p:cNvSpPr/>
              <p:nvPr/>
            </p:nvSpPr>
            <p:spPr>
              <a:xfrm>
                <a:off x="3772661" y="4452365"/>
                <a:ext cx="22860" cy="22860"/>
              </a:xfrm>
              <a:custGeom>
                <a:rect b="b" l="l" r="r" t="t"/>
                <a:pathLst>
                  <a:path extrusionOk="0" h="22860" w="22860">
                    <a:moveTo>
                      <a:pt x="0" y="5333"/>
                    </a:moveTo>
                    <a:lnTo>
                      <a:pt x="0" y="17525"/>
                    </a:lnTo>
                    <a:lnTo>
                      <a:pt x="5334" y="22859"/>
                    </a:lnTo>
                    <a:lnTo>
                      <a:pt x="17526" y="22859"/>
                    </a:lnTo>
                    <a:lnTo>
                      <a:pt x="22860" y="17525"/>
                    </a:lnTo>
                    <a:lnTo>
                      <a:pt x="22860" y="11429"/>
                    </a:lnTo>
                    <a:lnTo>
                      <a:pt x="22860" y="5333"/>
                    </a:lnTo>
                    <a:lnTo>
                      <a:pt x="17526" y="0"/>
                    </a:lnTo>
                    <a:lnTo>
                      <a:pt x="5334" y="0"/>
                    </a:lnTo>
                    <a:lnTo>
                      <a:pt x="0" y="5333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4" name="Google Shape;1014;p33"/>
              <p:cNvSpPr/>
              <p:nvPr/>
            </p:nvSpPr>
            <p:spPr>
              <a:xfrm>
                <a:off x="3842765" y="4534661"/>
                <a:ext cx="45720" cy="71754"/>
              </a:xfrm>
              <a:custGeom>
                <a:rect b="b" l="l" r="r" t="t"/>
                <a:pathLst>
                  <a:path extrusionOk="0" h="71754" w="45720">
                    <a:moveTo>
                      <a:pt x="6096" y="12954"/>
                    </a:moveTo>
                    <a:lnTo>
                      <a:pt x="3536" y="22205"/>
                    </a:lnTo>
                    <a:lnTo>
                      <a:pt x="1619" y="30956"/>
                    </a:lnTo>
                    <a:lnTo>
                      <a:pt x="416" y="39850"/>
                    </a:lnTo>
                    <a:lnTo>
                      <a:pt x="0" y="49530"/>
                    </a:lnTo>
                    <a:lnTo>
                      <a:pt x="642" y="56733"/>
                    </a:lnTo>
                    <a:lnTo>
                      <a:pt x="2857" y="63150"/>
                    </a:lnTo>
                    <a:lnTo>
                      <a:pt x="7072" y="68282"/>
                    </a:lnTo>
                    <a:lnTo>
                      <a:pt x="13716" y="71628"/>
                    </a:lnTo>
                    <a:lnTo>
                      <a:pt x="22467" y="71247"/>
                    </a:lnTo>
                    <a:lnTo>
                      <a:pt x="44672" y="35718"/>
                    </a:lnTo>
                    <a:lnTo>
                      <a:pt x="45612" y="25705"/>
                    </a:lnTo>
                    <a:lnTo>
                      <a:pt x="44196" y="16764"/>
                    </a:lnTo>
                    <a:lnTo>
                      <a:pt x="20574" y="0"/>
                    </a:lnTo>
                    <a:lnTo>
                      <a:pt x="19050" y="0"/>
                    </a:lnTo>
                    <a:lnTo>
                      <a:pt x="16764" y="0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5" name="Google Shape;1015;p33"/>
              <p:cNvSpPr/>
              <p:nvPr/>
            </p:nvSpPr>
            <p:spPr>
              <a:xfrm>
                <a:off x="3902201" y="4520183"/>
                <a:ext cx="63500" cy="87629"/>
              </a:xfrm>
              <a:custGeom>
                <a:rect b="b" l="l" r="r" t="t"/>
                <a:pathLst>
                  <a:path extrusionOk="0" h="87629" w="63500">
                    <a:moveTo>
                      <a:pt x="0" y="30480"/>
                    </a:moveTo>
                    <a:lnTo>
                      <a:pt x="2166" y="42481"/>
                    </a:lnTo>
                    <a:lnTo>
                      <a:pt x="4191" y="54483"/>
                    </a:lnTo>
                    <a:lnTo>
                      <a:pt x="6215" y="66484"/>
                    </a:lnTo>
                    <a:lnTo>
                      <a:pt x="8382" y="78486"/>
                    </a:lnTo>
                    <a:lnTo>
                      <a:pt x="8382" y="82296"/>
                    </a:lnTo>
                    <a:lnTo>
                      <a:pt x="9144" y="84582"/>
                    </a:lnTo>
                    <a:lnTo>
                      <a:pt x="10668" y="87630"/>
                    </a:lnTo>
                    <a:lnTo>
                      <a:pt x="10382" y="72985"/>
                    </a:lnTo>
                    <a:lnTo>
                      <a:pt x="10096" y="57912"/>
                    </a:lnTo>
                    <a:lnTo>
                      <a:pt x="15418" y="19847"/>
                    </a:lnTo>
                    <a:lnTo>
                      <a:pt x="42671" y="0"/>
                    </a:lnTo>
                    <a:lnTo>
                      <a:pt x="50291" y="2286"/>
                    </a:lnTo>
                    <a:lnTo>
                      <a:pt x="63246" y="48006"/>
                    </a:lnTo>
                    <a:lnTo>
                      <a:pt x="62674" y="57542"/>
                    </a:lnTo>
                    <a:lnTo>
                      <a:pt x="60960" y="66008"/>
                    </a:lnTo>
                    <a:lnTo>
                      <a:pt x="58102" y="74044"/>
                    </a:lnTo>
                    <a:lnTo>
                      <a:pt x="54102" y="82296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1016" name="Google Shape;1016;p33"/>
            <p:cNvPicPr preferRelativeResize="0"/>
            <p:nvPr/>
          </p:nvPicPr>
          <p:blipFill rotWithShape="1">
            <a:blip r:embed="rId26">
              <a:alphaModFix/>
            </a:blip>
            <a:srcRect b="0" l="0" r="0" t="0"/>
            <a:stretch/>
          </p:blipFill>
          <p:spPr>
            <a:xfrm>
              <a:off x="3077599" y="4408286"/>
              <a:ext cx="355218" cy="21548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17" name="Google Shape;1017;p33"/>
            <p:cNvPicPr preferRelativeResize="0"/>
            <p:nvPr/>
          </p:nvPicPr>
          <p:blipFill rotWithShape="1">
            <a:blip r:embed="rId27">
              <a:alphaModFix/>
            </a:blip>
            <a:srcRect b="0" l="0" r="0" t="0"/>
            <a:stretch/>
          </p:blipFill>
          <p:spPr>
            <a:xfrm>
              <a:off x="4290159" y="4140634"/>
              <a:ext cx="3715282" cy="268881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18" name="Google Shape;1018;p33"/>
            <p:cNvSpPr/>
            <p:nvPr/>
          </p:nvSpPr>
          <p:spPr>
            <a:xfrm>
              <a:off x="2270548" y="4747777"/>
              <a:ext cx="1139513" cy="84009"/>
            </a:xfrm>
            <a:custGeom>
              <a:rect b="b" l="l" r="r" t="t"/>
              <a:pathLst>
                <a:path extrusionOk="0" h="68579" w="897254">
                  <a:moveTo>
                    <a:pt x="0" y="67056"/>
                  </a:moveTo>
                  <a:lnTo>
                    <a:pt x="19300" y="67603"/>
                  </a:lnTo>
                  <a:lnTo>
                    <a:pt x="38385" y="68008"/>
                  </a:lnTo>
                  <a:lnTo>
                    <a:pt x="57328" y="68127"/>
                  </a:lnTo>
                  <a:lnTo>
                    <a:pt x="76200" y="67818"/>
                  </a:lnTo>
                  <a:lnTo>
                    <a:pt x="112073" y="65603"/>
                  </a:lnTo>
                  <a:lnTo>
                    <a:pt x="147732" y="62674"/>
                  </a:lnTo>
                  <a:lnTo>
                    <a:pt x="183249" y="59459"/>
                  </a:lnTo>
                  <a:lnTo>
                    <a:pt x="218694" y="56387"/>
                  </a:lnTo>
                  <a:lnTo>
                    <a:pt x="266128" y="51827"/>
                  </a:lnTo>
                  <a:lnTo>
                    <a:pt x="313563" y="47339"/>
                  </a:lnTo>
                  <a:lnTo>
                    <a:pt x="360997" y="42993"/>
                  </a:lnTo>
                  <a:lnTo>
                    <a:pt x="408431" y="38861"/>
                  </a:lnTo>
                  <a:lnTo>
                    <a:pt x="457592" y="34647"/>
                  </a:lnTo>
                  <a:lnTo>
                    <a:pt x="506825" y="30860"/>
                  </a:lnTo>
                  <a:lnTo>
                    <a:pt x="556200" y="27074"/>
                  </a:lnTo>
                  <a:lnTo>
                    <a:pt x="605790" y="22859"/>
                  </a:lnTo>
                  <a:lnTo>
                    <a:pt x="655962" y="18490"/>
                  </a:lnTo>
                  <a:lnTo>
                    <a:pt x="705993" y="13620"/>
                  </a:lnTo>
                  <a:lnTo>
                    <a:pt x="756023" y="8608"/>
                  </a:lnTo>
                  <a:lnTo>
                    <a:pt x="806196" y="3809"/>
                  </a:lnTo>
                  <a:lnTo>
                    <a:pt x="844676" y="1047"/>
                  </a:lnTo>
                  <a:lnTo>
                    <a:pt x="883158" y="0"/>
                  </a:lnTo>
                  <a:lnTo>
                    <a:pt x="890778" y="0"/>
                  </a:lnTo>
                  <a:lnTo>
                    <a:pt x="892302" y="0"/>
                  </a:lnTo>
                  <a:lnTo>
                    <a:pt x="896874" y="3047"/>
                  </a:lnTo>
                  <a:lnTo>
                    <a:pt x="893826" y="3809"/>
                  </a:lnTo>
                  <a:lnTo>
                    <a:pt x="890016" y="4571"/>
                  </a:lnTo>
                  <a:lnTo>
                    <a:pt x="884682" y="4571"/>
                  </a:lnTo>
                </a:path>
              </a:pathLst>
            </a:custGeom>
            <a:noFill/>
            <a:ln cap="flat" cmpd="sng" w="229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