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1.xml.rels" ContentType="application/vnd.openxmlformats-package.relationships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media/image532.png" ContentType="image/png"/>
  <Override PartName="/ppt/media/image531.png" ContentType="image/png"/>
  <Override PartName="/ppt/media/image530.png" ContentType="image/png"/>
  <Override PartName="/ppt/media/image522.png" ContentType="image/png"/>
  <Override PartName="/ppt/media/image521.png" ContentType="image/png"/>
  <Override PartName="/ppt/media/image520.png" ContentType="image/png"/>
  <Override PartName="/ppt/media/image512.png" ContentType="image/png"/>
  <Override PartName="/ppt/media/image991.png" ContentType="image/png"/>
  <Override PartName="/ppt/media/image511.png" ContentType="image/png"/>
  <Override PartName="/ppt/media/image990.png" ContentType="image/png"/>
  <Override PartName="/ppt/media/image510.png" ContentType="image/png"/>
  <Override PartName="/ppt/media/image502.png" ContentType="image/png"/>
  <Override PartName="/ppt/media/image981.png" ContentType="image/png"/>
  <Override PartName="/ppt/media/image501.png" ContentType="image/png"/>
  <Override PartName="/ppt/media/image980.png" ContentType="image/png"/>
  <Override PartName="/ppt/media/image500.png" ContentType="image/png"/>
  <Override PartName="/ppt/media/image415.png" ContentType="image/png"/>
  <Override PartName="/ppt/media/image386.png" ContentType="image/png"/>
  <Override PartName="/ppt/media/image414.png" ContentType="image/png"/>
  <Override PartName="/ppt/media/image385.png" ContentType="image/png"/>
  <Override PartName="/ppt/media/image413.png" ContentType="image/png"/>
  <Override PartName="/ppt/media/image384.png" ContentType="image/png"/>
  <Override PartName="/ppt/media/image412.png" ContentType="image/png"/>
  <Override PartName="/ppt/media/image383.png" ContentType="image/png"/>
  <Override PartName="/ppt/media/image411.png" ContentType="image/png"/>
  <Override PartName="/ppt/media/image382.png" ContentType="image/png"/>
  <Override PartName="/ppt/media/image410.png" ContentType="image/png"/>
  <Override PartName="/ppt/media/image381.png" ContentType="image/png"/>
  <Override PartName="/ppt/media/image405.png" ContentType="image/png"/>
  <Override PartName="/ppt/media/image884.png" ContentType="image/png"/>
  <Override PartName="/ppt/media/image541.png" ContentType="image/png"/>
  <Override PartName="/ppt/media/image404.png" ContentType="image/png"/>
  <Override PartName="/ppt/media/image883.png" ContentType="image/png"/>
  <Override PartName="/ppt/media/image540.png" ContentType="image/png"/>
  <Override PartName="/ppt/media/image403.png" ContentType="image/png"/>
  <Override PartName="/ppt/media/image882.png" ContentType="image/png"/>
  <Override PartName="/ppt/media/image402.png" ContentType="image/png"/>
  <Override PartName="/ppt/media/image881.png" ContentType="image/png"/>
  <Override PartName="/ppt/media/image401.png" ContentType="image/png"/>
  <Override PartName="/ppt/media/image880.png" ContentType="image/png"/>
  <Override PartName="/ppt/media/image400.png" ContentType="image/png"/>
  <Override PartName="/ppt/media/image379.png" ContentType="image/png"/>
  <Override PartName="/ppt/media/image378.png" ContentType="image/png"/>
  <Override PartName="/ppt/media/image377.png" ContentType="image/png"/>
  <Override PartName="/ppt/media/image376.png" ContentType="image/png"/>
  <Override PartName="/ppt/media/image369.png" ContentType="image/png"/>
  <Override PartName="/ppt/media/image368.png" ContentType="image/png"/>
  <Override PartName="/ppt/media/image367.png" ContentType="image/png"/>
  <Override PartName="/ppt/media/image366.png" ContentType="image/png"/>
  <Override PartName="/ppt/media/image472.png" ContentType="image/png"/>
  <Override PartName="/ppt/media/image335.png" ContentType="image/png"/>
  <Override PartName="/ppt/media/image297.png" ContentType="image/png"/>
  <Override PartName="/ppt/media/image471.png" ContentType="image/png"/>
  <Override PartName="/ppt/media/image334.png" ContentType="image/png"/>
  <Override PartName="/ppt/media/image296.png" ContentType="image/png"/>
  <Override PartName="/ppt/media/image470.png" ContentType="image/png"/>
  <Override PartName="/ppt/media/image333.png" ContentType="image/png"/>
  <Override PartName="/ppt/media/image295.png" ContentType="image/png"/>
  <Override PartName="/ppt/media/image332.png" ContentType="image/png"/>
  <Override PartName="/ppt/media/image294.png" ContentType="image/png"/>
  <Override PartName="/ppt/media/image479.png" ContentType="image/png"/>
  <Override PartName="/ppt/media/image331.png" ContentType="image/png"/>
  <Override PartName="/ppt/media/image293.png" ContentType="image/png"/>
  <Override PartName="/ppt/media/image478.png" ContentType="image/png"/>
  <Override PartName="/ppt/media/image330.png" ContentType="image/png"/>
  <Override PartName="/ppt/media/image292.png" ContentType="image/png"/>
  <Override PartName="/ppt/media/image477.png" ContentType="image/png"/>
  <Override PartName="/ppt/media/image291.png" ContentType="image/png"/>
  <Override PartName="/ppt/media/image476.png" ContentType="image/png"/>
  <Override PartName="/ppt/media/image290.png" ContentType="image/png"/>
  <Override PartName="/ppt/media/image475.png" ContentType="image/png"/>
  <Override PartName="/ppt/media/image462.png" ContentType="image/png"/>
  <Override PartName="/ppt/media/image94.png" ContentType="image/png"/>
  <Override PartName="/ppt/media/image325.png" ContentType="image/png"/>
  <Override PartName="/ppt/media/image8.png" ContentType="image/png"/>
  <Override PartName="/ppt/media/image287.png" ContentType="image/png"/>
  <Override PartName="/ppt/media/image461.png" ContentType="image/png"/>
  <Override PartName="/ppt/media/image93.png" ContentType="image/png"/>
  <Override PartName="/ppt/media/image324.png" ContentType="image/png"/>
  <Override PartName="/ppt/media/image7.png" ContentType="image/png"/>
  <Override PartName="/ppt/media/image286.png" ContentType="image/png"/>
  <Override PartName="/ppt/media/image460.png" ContentType="image/png"/>
  <Override PartName="/ppt/media/image92.png" ContentType="image/png"/>
  <Override PartName="/ppt/media/image323.png" ContentType="image/png"/>
  <Override PartName="/ppt/media/image6.png" ContentType="image/png"/>
  <Override PartName="/ppt/media/image285.png" ContentType="image/png"/>
  <Override PartName="/ppt/media/image322.png" ContentType="image/png"/>
  <Override PartName="/ppt/media/image5.png" ContentType="image/png"/>
  <Override PartName="/ppt/media/image284.png" ContentType="image/png"/>
  <Override PartName="/ppt/media/image469.png" ContentType="image/png"/>
  <Override PartName="/ppt/media/image321.png" ContentType="image/png"/>
  <Override PartName="/ppt/media/image4.png" ContentType="image/png"/>
  <Override PartName="/ppt/media/image283.png" ContentType="image/png"/>
  <Override PartName="/ppt/media/image468.png" ContentType="image/png"/>
  <Override PartName="/ppt/media/image320.png" ContentType="image/png"/>
  <Override PartName="/ppt/media/image3.png" ContentType="image/png"/>
  <Override PartName="/ppt/media/image282.png" ContentType="image/png"/>
  <Override PartName="/ppt/media/image99.png" ContentType="image/png"/>
  <Override PartName="/ppt/media/image467.png" ContentType="image/png"/>
  <Override PartName="/ppt/media/image281.png" ContentType="image/png"/>
  <Override PartName="/ppt/media/image98.png" ContentType="image/png"/>
  <Override PartName="/ppt/media/image466.png" ContentType="image/png"/>
  <Override PartName="/ppt/media/image280.png" ContentType="image/png"/>
  <Override PartName="/ppt/media/image97.png" ContentType="image/png"/>
  <Override PartName="/ppt/media/image465.png" ContentType="image/png"/>
  <Override PartName="/ppt/media/image452.png" ContentType="image/png"/>
  <Override PartName="/ppt/media/image84.png" ContentType="image/png"/>
  <Override PartName="/ppt/media/image315.png" ContentType="image/png"/>
  <Override PartName="/ppt/media/image277.png" ContentType="image/png"/>
  <Override PartName="/ppt/media/image451.png" ContentType="image/png"/>
  <Override PartName="/ppt/media/image83.png" ContentType="image/png"/>
  <Override PartName="/ppt/media/image314.png" ContentType="image/png"/>
  <Override PartName="/ppt/media/image276.png" ContentType="image/png"/>
  <Override PartName="/ppt/media/image450.png" ContentType="image/png"/>
  <Override PartName="/ppt/media/image82.png" ContentType="image/png"/>
  <Override PartName="/ppt/media/image313.png" ContentType="image/png"/>
  <Override PartName="/ppt/media/image275.png" ContentType="image/png"/>
  <Override PartName="/ppt/media/image312.png" ContentType="image/png"/>
  <Override PartName="/ppt/media/image274.png" ContentType="image/png"/>
  <Override PartName="/ppt/media/image459.png" ContentType="image/png"/>
  <Override PartName="/ppt/media/image311.png" ContentType="image/png"/>
  <Override PartName="/ppt/media/image273.png" ContentType="image/png"/>
  <Override PartName="/ppt/media/image458.png" ContentType="image/png"/>
  <Override PartName="/ppt/media/image310.png" ContentType="image/png"/>
  <Override PartName="/ppt/media/image272.png" ContentType="image/png"/>
  <Override PartName="/ppt/media/image89.png" ContentType="image/png"/>
  <Override PartName="/ppt/media/image457.png" ContentType="image/png"/>
  <Override PartName="/ppt/media/image271.png" ContentType="image/png"/>
  <Override PartName="/ppt/media/image88.png" ContentType="image/png"/>
  <Override PartName="/ppt/media/image456.png" ContentType="image/png"/>
  <Override PartName="/ppt/media/image270.png" ContentType="image/png"/>
  <Override PartName="/ppt/media/image87.png" ContentType="image/png"/>
  <Override PartName="/ppt/media/image455.png" ContentType="image/png"/>
  <Override PartName="/ppt/media/image442.png" ContentType="image/png"/>
  <Override PartName="/ppt/media/image74.png" ContentType="image/png"/>
  <Override PartName="/ppt/media/image305.png" ContentType="image/png"/>
  <Override PartName="/ppt/media/image267.png" ContentType="image/png"/>
  <Override PartName="/ppt/media/image441.png" ContentType="image/png"/>
  <Override PartName="/ppt/media/image73.png" ContentType="image/png"/>
  <Override PartName="/ppt/media/image304.png" ContentType="image/png"/>
  <Override PartName="/ppt/media/image266.png" ContentType="image/png"/>
  <Override PartName="/ppt/media/image440.png" ContentType="image/png"/>
  <Override PartName="/ppt/media/image72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449.png" ContentType="image/png"/>
  <Override PartName="/ppt/media/image301.png" ContentType="image/png"/>
  <Override PartName="/ppt/media/image263.png" ContentType="image/png"/>
  <Override PartName="/ppt/media/image448.png" ContentType="image/png"/>
  <Override PartName="/ppt/media/image300.png" ContentType="image/png"/>
  <Override PartName="/ppt/media/image262.png" ContentType="image/png"/>
  <Override PartName="/ppt/media/image79.png" ContentType="image/png"/>
  <Override PartName="/ppt/media/image447.png" ContentType="image/png"/>
  <Override PartName="/ppt/media/image261.png" ContentType="image/png"/>
  <Override PartName="/ppt/media/image78.png" ContentType="image/png"/>
  <Override PartName="/ppt/media/image446.png" ContentType="image/png"/>
  <Override PartName="/ppt/media/image260.png" ContentType="image/png"/>
  <Override PartName="/ppt/media/image77.png" ContentType="image/png"/>
  <Override PartName="/ppt/media/image445.png" ContentType="image/png"/>
  <Override PartName="/ppt/media/image429.png" ContentType="image/png"/>
  <Override PartName="/ppt/media/image244.png" ContentType="image/png"/>
  <Override PartName="/ppt/media/image126.png" ContentType="image/png"/>
  <Override PartName="/ppt/media/image497.png" ContentType="image/png"/>
  <Override PartName="/ppt/media/image194.png" ContentType="image/png"/>
  <Override PartName="/ppt/media/image428.png" ContentType="image/png"/>
  <Override PartName="/ppt/media/image243.png" ContentType="image/png"/>
  <Override PartName="/ppt/media/image125.png" ContentType="image/png"/>
  <Override PartName="/ppt/media/image496.png" ContentType="image/png"/>
  <Override PartName="/ppt/media/image359.png" ContentType="image/png"/>
  <Override PartName="/ppt/media/image193.png" ContentType="image/png"/>
  <Override PartName="/ppt/media/image427.png" ContentType="image/png"/>
  <Override PartName="/ppt/media/image59.png" ContentType="image/png"/>
  <Override PartName="/ppt/media/image242.png" ContentType="image/png"/>
  <Override PartName="/ppt/media/image389.png" ContentType="image/png"/>
  <Override PartName="/ppt/media/image418.png" ContentType="image/png"/>
  <Override PartName="/ppt/media/image124.png" ContentType="image/png"/>
  <Override PartName="/ppt/media/image495.png" ContentType="image/png"/>
  <Override PartName="/ppt/media/image358.png" ContentType="image/png"/>
  <Override PartName="/ppt/media/image192.png" ContentType="image/png"/>
  <Override PartName="/ppt/media/image426.png" ContentType="image/png"/>
  <Override PartName="/ppt/media/image58.png" ContentType="image/png"/>
  <Override PartName="/ppt/media/image241.png" ContentType="image/png"/>
  <Override PartName="/ppt/media/image388.png" ContentType="image/png"/>
  <Override PartName="/ppt/media/image417.png" ContentType="image/png"/>
  <Override PartName="/ppt/media/image123.png" ContentType="image/png"/>
  <Override PartName="/ppt/media/image779.png" ContentType="image/png"/>
  <Override PartName="/ppt/media/image494.png" ContentType="image/png"/>
  <Override PartName="/ppt/media/image357.png" ContentType="image/png"/>
  <Override PartName="/ppt/media/image191.png" ContentType="image/png"/>
  <Override PartName="/ppt/media/image425.png" ContentType="image/png"/>
  <Override PartName="/ppt/media/image57.png" ContentType="image/png"/>
  <Override PartName="/ppt/media/image240.png" ContentType="image/png"/>
  <Override PartName="/ppt/media/image387.png" ContentType="image/png"/>
  <Override PartName="/ppt/media/image416.png" ContentType="image/png"/>
  <Override PartName="/ppt/media/image122.png" ContentType="image/png"/>
  <Override PartName="/ppt/media/image778.png" ContentType="image/png"/>
  <Override PartName="/ppt/media/image493.png" ContentType="image/png"/>
  <Override PartName="/ppt/media/image356.png" ContentType="image/png"/>
  <Override PartName="/ppt/media/image190.png" ContentType="image/png"/>
  <Override PartName="/ppt/media/image487.png" ContentType="image/png"/>
  <Override PartName="/ppt/media/image184.png" ContentType="image/png"/>
  <Override PartName="/ppt/media/image486.png" ContentType="image/png"/>
  <Override PartName="/ppt/media/image349.png" ContentType="image/png"/>
  <Override PartName="/ppt/media/image183.png" ContentType="image/png"/>
  <Override PartName="/ppt/media/image485.png" ContentType="image/png"/>
  <Override PartName="/ppt/media/image348.png" ContentType="image/png"/>
  <Override PartName="/ppt/media/image182.png" ContentType="image/png"/>
  <Override PartName="/ppt/media/image113.png" ContentType="image/png"/>
  <Override PartName="/ppt/media/image769.png" ContentType="image/png"/>
  <Override PartName="/ppt/media/image484.png" ContentType="image/png"/>
  <Override PartName="/ppt/media/image347.png" ContentType="image/png"/>
  <Override PartName="/ppt/media/image181.png" ContentType="image/png"/>
  <Override PartName="/ppt/media/image112.png" ContentType="image/png"/>
  <Override PartName="/ppt/media/image768.png" ContentType="image/png"/>
  <Override PartName="/ppt/media/image483.png" ContentType="image/png"/>
  <Override PartName="/ppt/media/image346.png" ContentType="image/png"/>
  <Override PartName="/ppt/media/image180.png" ContentType="image/png"/>
  <Override PartName="/ppt/media/image174.png" ContentType="image/png"/>
  <Override PartName="/ppt/media/image339.png" ContentType="image/png"/>
  <Override PartName="/ppt/media/image173.png" ContentType="image/png"/>
  <Override PartName="/ppt/media/image338.png" ContentType="image/png"/>
  <Override PartName="/ppt/media/image172.png" ContentType="image/png"/>
  <Override PartName="/ppt/media/image103.png" ContentType="image/png"/>
  <Override PartName="/ppt/media/image759.png" ContentType="image/png"/>
  <Override PartName="/ppt/media/image474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2.png" ContentType="image/png"/>
  <Override PartName="/ppt/media/image758.png" ContentType="image/png"/>
  <Override PartName="/ppt/media/image473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492.png" ContentType="image/png"/>
  <Override PartName="/ppt/media/image355.png" ContentType="image/png"/>
  <Override PartName="/ppt/media/image29.png" ContentType="image/png"/>
  <Override PartName="/ppt/media/image212.png" ContentType="image/png"/>
  <Override PartName="/ppt/media/image691.png" ContentType="image/png"/>
  <Override PartName="/ppt/media/image96.png" ContentType="image/png"/>
  <Override PartName="/ppt/media/image464.png" ContentType="image/png"/>
  <Override PartName="/ppt/media/image491.png" ContentType="image/png"/>
  <Override PartName="/ppt/media/image354.png" ContentType="image/png"/>
  <Override PartName="/ppt/media/image28.png" ContentType="image/png"/>
  <Override PartName="/ppt/media/image211.png" ContentType="image/png"/>
  <Override PartName="/ppt/media/image690.png" ContentType="image/png"/>
  <Override PartName="/ppt/media/image490.png" ContentType="image/png"/>
  <Override PartName="/ppt/media/image353.png" ContentType="image/png"/>
  <Override PartName="/ppt/media/image27.png" ContentType="image/png"/>
  <Override PartName="/ppt/media/image210.png" ContentType="image/png"/>
  <Override PartName="/ppt/media/image482.png" ContentType="image/png"/>
  <Override PartName="/ppt/media/image345.png" ContentType="image/png"/>
  <Override PartName="/ppt/media/image19.png" ContentType="image/png"/>
  <Override PartName="/ppt/media/image202.png" ContentType="image/png"/>
  <Override PartName="/ppt/media/image681.png" ContentType="image/png"/>
  <Override PartName="/ppt/media/image76.png" ContentType="image/png"/>
  <Override PartName="/ppt/media/image444.png" ContentType="image/png"/>
  <Override PartName="/ppt/media/image75.png" ContentType="image/png"/>
  <Override PartName="/ppt/media/image443.png" ContentType="image/png"/>
  <Override PartName="/ppt/media/image71.png" ContentType="image/png"/>
  <Override PartName="/ppt/media/image179.png" ContentType="image/png"/>
  <Override PartName="/ppt/media/image70.png" ContentType="image/png"/>
  <Override PartName="/ppt/media/image178.png" ContentType="image/png"/>
  <Override PartName="/ppt/media/image69.png" ContentType="image/png"/>
  <Override PartName="/ppt/media/image437.png" ContentType="image/png"/>
  <Override PartName="/ppt/media/image252.png" ContentType="image/png"/>
  <Override PartName="/ppt/media/image68.png" ContentType="image/png"/>
  <Override PartName="/ppt/media/image436.png" ContentType="image/png"/>
  <Override PartName="/ppt/media/image251.png" ContentType="image/png"/>
  <Override PartName="/ppt/media/image67.png" ContentType="image/png"/>
  <Override PartName="/ppt/media/image435.png" ContentType="image/png"/>
  <Override PartName="/ppt/media/image250.png" ContentType="image/png"/>
  <Override PartName="/ppt/media/image66.png" ContentType="image/png"/>
  <Override PartName="/ppt/media/image434.png" ContentType="image/png"/>
  <Override PartName="/ppt/media/image65.png" ContentType="image/png"/>
  <Override PartName="/ppt/media/image433.png" ContentType="image/png"/>
  <Override PartName="/ppt/media/image64.png" ContentType="image/png"/>
  <Override PartName="/ppt/media/image432.png" ContentType="image/png"/>
  <Override PartName="/ppt/media/image63.png" ContentType="image/png"/>
  <Override PartName="/ppt/media/image431.png" ContentType="image/png"/>
  <Override PartName="/ppt/media/image62.png" ContentType="image/png"/>
  <Override PartName="/ppt/media/image430.png" ContentType="image/png"/>
  <Override PartName="/ppt/media/image61.png" ContentType="image/png"/>
  <Override PartName="/ppt/media/image169.png" ContentType="image/png"/>
  <Override PartName="/ppt/media/image60.png" ContentType="image/png"/>
  <Override PartName="/ppt/media/image168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199.png" ContentType="image/png"/>
  <Override PartName="/ppt/media/image95.png" ContentType="image/png"/>
  <Override PartName="/ppt/media/image463.png" ContentType="image/png"/>
  <Override PartName="/ppt/media/image119.png" ContentType="image/png"/>
  <Override PartName="/ppt/media/image11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198.png" ContentType="image/png"/>
  <Override PartName="/ppt/media/image489.png" ContentType="image/png"/>
  <Override PartName="/ppt/media/image186.png" ContentType="image/png"/>
  <Override PartName="/ppt/media/image21.png" ContentType="image/png"/>
  <Override PartName="/ppt/media/image129.png" ContentType="image/png"/>
  <Override PartName="/ppt/media/image488.png" ContentType="image/png"/>
  <Override PartName="/ppt/media/image185.png" ContentType="image/png"/>
  <Override PartName="/ppt/media/image20.png" ContentType="image/png"/>
  <Override PartName="/ppt/media/image128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31.png" ContentType="image/png"/>
  <Override PartName="/ppt/media/image139.png" ContentType="image/png"/>
  <Override PartName="/ppt/media/image9.png" ContentType="image/png"/>
  <Override PartName="/ppt/media/image326.png" ContentType="image/png"/>
  <Override PartName="/ppt/media/image351.png" ContentType="image/png"/>
  <Override PartName="/ppt/media/image25.png" ContentType="image/png"/>
  <Override PartName="/ppt/media/image117.png" ContentType="image/png"/>
  <Override PartName="/ppt/media/image340.png" ContentType="image/png"/>
  <Override PartName="/ppt/media/image14.png" ContentType="image/png"/>
  <Override PartName="/ppt/media/image106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10.png" ContentType="image/png"/>
  <Override PartName="/ppt/media/image104.png" ContentType="image/png"/>
  <Override PartName="/ppt/media/image80.png" ContentType="image/png"/>
  <Override PartName="/ppt/media/image188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89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56.png" ContentType="image/png"/>
  <Override PartName="/ppt/media/image360.png" ContentType="image/png"/>
  <Override PartName="/ppt/media/image34.png" ContentType="image/png"/>
  <Override PartName="/ppt/media/image480.png" ContentType="image/png"/>
  <Override PartName="/ppt/media/image343.png" ContentType="image/png"/>
  <Override PartName="/ppt/media/image17.png" ContentType="image/png"/>
  <Override PartName="/ppt/media/image200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373.png" ContentType="image/png"/>
  <Override PartName="/ppt/media/image47.png" ContentType="image/png"/>
  <Override PartName="/ppt/media/image230.png" ContentType="image/png"/>
  <Override PartName="/ppt/media/image481.png" ContentType="image/png"/>
  <Override PartName="/ppt/media/image344.png" ContentType="image/png"/>
  <Override PartName="/ppt/media/image18.png" ContentType="image/png"/>
  <Override PartName="/ppt/media/image201.png" ContentType="image/png"/>
  <Override PartName="/ppt/media/image680.png" ContentType="image/png"/>
  <Override PartName="/ppt/media/image86.png" ContentType="image/png"/>
  <Override PartName="/ppt/media/image454.png" ContentType="image/png"/>
  <Override PartName="/ppt/media/image158.png" ContentType="image/png"/>
  <Override PartName="/ppt/media/image50.png" ContentType="image/png"/>
  <Override PartName="/ppt/media/image362.png" ContentType="image/png"/>
  <Override PartName="/ppt/media/image36.png" ContentType="image/png"/>
  <Override PartName="/ppt/media/image108.png" ContentType="image/png"/>
  <Override PartName="/ppt/media/image176.png" ContentType="image/png"/>
  <Override PartName="/ppt/media/image374.png" ContentType="image/png"/>
  <Override PartName="/ppt/media/image48.png" ContentType="image/png"/>
  <Override PartName="/ppt/media/image231.png" ContentType="image/png"/>
  <Override PartName="/ppt/media/image159.png" ContentType="image/png"/>
  <Override PartName="/ppt/media/image51.png" ContentType="image/png"/>
  <Override PartName="/ppt/media/image363.png" ContentType="image/png"/>
  <Override PartName="/ppt/media/image37.png" ContentType="image/png"/>
  <Override PartName="/ppt/media/image220.png" ContentType="image/png"/>
  <Override PartName="/ppt/media/image85.png" ContentType="image/png"/>
  <Override PartName="/ppt/media/image453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232.png" ContentType="image/png"/>
  <Override PartName="/ppt/media/image30.png" ContentType="image/png"/>
  <Override PartName="/ppt/media/image138.png" ContentType="image/png"/>
  <Override PartName="/ppt/media/image364.png" ContentType="image/png"/>
  <Override PartName="/ppt/media/image38.png" ContentType="image/png"/>
  <Override PartName="/ppt/media/image221.png" ContentType="image/png"/>
  <Override PartName="/ppt/media/image1.png" ContentType="image/png"/>
  <Override PartName="/ppt/media/image319.png" ContentType="image/png"/>
  <Override PartName="/ppt/media/image153.png" ContentType="image/png"/>
  <Override PartName="/ppt/media/image365.png" ContentType="image/png"/>
  <Override PartName="/ppt/media/image39.png" ContentType="image/png"/>
  <Override PartName="/ppt/media/image222.png" ContentType="image/png"/>
  <Override PartName="/ppt/media/image127.png" ContentType="image/png"/>
  <Override PartName="/ppt/media/image498.png" ContentType="image/png"/>
  <Override PartName="/ppt/media/image195.png" ContentType="image/png"/>
  <Override PartName="/ppt/media/image40.png" ContentType="image/png"/>
  <Override PartName="/ppt/media/image148.png" ContentType="image/png"/>
  <Override PartName="/ppt/media/image41.png" ContentType="image/png"/>
  <Override PartName="/ppt/media/image149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2.png" ContentType="image/png"/>
  <Override PartName="/ppt/media/image420.png" ContentType="image/png"/>
  <Override PartName="/ppt/media/image53.png" ContentType="image/png"/>
  <Override PartName="/ppt/media/image421.png" ContentType="image/png"/>
  <Override PartName="/ppt/media/image54.png" ContentType="image/png"/>
  <Override PartName="/ppt/media/image422.png" ContentType="image/png"/>
  <Override PartName="/ppt/media/image55.png" ContentType="image/png"/>
  <Override PartName="/ppt/media/image423.png" ContentType="image/png"/>
  <Override PartName="/ppt/media/image56.png" ContentType="image/png"/>
  <Override PartName="/ppt/media/image424.png" ContentType="image/png"/>
  <Override PartName="/ppt/media/image499.png" ContentType="image/png"/>
  <Override PartName="/ppt/media/image196.png" ContentType="image/png"/>
  <Override PartName="/ppt/media/image197.png" ContentType="image/png"/>
  <Override PartName="/ppt/media/image395.png" ContentType="image/png"/>
  <Override PartName="/ppt/media/image609.png" ContentType="image/png"/>
  <Override PartName="/ppt/media/image258.png" ContentType="image/png"/>
  <Override PartName="/ppt/media/image130.png" ContentType="image/png"/>
  <Override PartName="/ppt/media/image786.png" ContentType="image/png"/>
  <Override PartName="/ppt/media/image396.png" ContentType="image/png"/>
  <Override PartName="/ppt/media/image259.png" ContentType="image/png"/>
  <Override PartName="/ppt/media/image131.png" ContentType="image/png"/>
  <Override PartName="/ppt/media/image787.png" ContentType="image/png"/>
  <Override PartName="/ppt/media/image397.png" ContentType="image/png"/>
  <Override PartName="/ppt/media/image132.png" ContentType="image/png"/>
  <Override PartName="/ppt/media/image788.png" ContentType="image/png"/>
  <Override PartName="/ppt/media/image398.png" ContentType="image/png"/>
  <Override PartName="/ppt/media/image133.png" ContentType="image/png"/>
  <Override PartName="/ppt/media/image789.png" ContentType="image/png"/>
  <Override PartName="/ppt/media/image399.png" ContentType="image/png"/>
  <Override PartName="/ppt/media/image134.png" ContentType="image/png"/>
  <Override PartName="/ppt/media/image438.png" ContentType="image/png"/>
  <Override PartName="/ppt/media/image253.png" ContentType="image/png"/>
  <Override PartName="/ppt/media/image135.png" ContentType="image/png"/>
  <Override PartName="/ppt/media/image439.png" ContentType="image/png"/>
  <Override PartName="/ppt/media/image254.png" ContentType="image/png"/>
  <Override PartName="/ppt/media/image136.png" ContentType="image/png"/>
  <Override PartName="/ppt/media/image137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796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797.png" ContentType="image/png"/>
  <Override PartName="/ppt/media/image308.png" ContentType="image/png"/>
  <Override PartName="/ppt/media/image142.png" ContentType="image/png"/>
  <Override PartName="/ppt/media/image798.png" ContentType="image/png"/>
  <Override PartName="/ppt/media/image309.png" ContentType="image/png"/>
  <Override PartName="/ppt/media/image143.png" ContentType="image/png"/>
  <Override PartName="/ppt/media/image799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316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709.png" ContentType="image/png"/>
  <Override PartName="/ppt/media/image543.png" ContentType="image/png"/>
  <Override PartName="/ppt/media/image719.png" ContentType="image/png"/>
  <Override PartName="/ppt/media/image553.png" ContentType="image/png"/>
  <Override PartName="/ppt/media/image729.png" ContentType="image/png"/>
  <Override PartName="/ppt/media/image601.png" ContentType="image/png"/>
  <Override PartName="/ppt/media/image563.png" ContentType="image/png"/>
  <Override PartName="/ppt/media/image571.png" ContentType="image/png"/>
  <Override PartName="/ppt/media/image611.png" ContentType="image/png"/>
  <Override PartName="/ppt/media/image573.png" ContentType="image/png"/>
  <Override PartName="/ppt/media/image739.png" ContentType="image/png"/>
  <Override PartName="/ppt/media/image1006.png" ContentType="image/png"/>
  <Override PartName="/ppt/media/image581.png" ContentType="image/png"/>
  <Override PartName="/ppt/media/image620.png" ContentType="image/png"/>
  <Override PartName="/ppt/media/image582.png" ContentType="image/png"/>
  <Override PartName="/ppt/media/image748.png" ContentType="image/png"/>
  <Override PartName="/ppt/media/image1015.png" ContentType="image/png"/>
  <Override PartName="/ppt/media/image749.png" ContentType="image/png"/>
  <Override PartName="/ppt/media/image621.png" ContentType="image/png"/>
  <Override PartName="/ppt/media/image583.png" ContentType="image/png"/>
  <Override PartName="/ppt/media/image742.png" ContentType="image/png"/>
  <Override PartName="/ppt/media/image908.png" ContentType="image/png"/>
  <Override PartName="/ppt/media/image632.png" ContentType="image/png"/>
  <Override PartName="/ppt/media/image909.png" ContentType="image/png"/>
  <Override PartName="/ppt/media/image633.png" ContentType="image/png"/>
  <Override PartName="/ppt/media/image634.png" ContentType="image/png"/>
  <Override PartName="/ppt/media/image596.png" ContentType="image/png"/>
  <Override PartName="/ppt/media/image635.png" ContentType="image/png"/>
  <Override PartName="/ppt/media/image597.png" ContentType="image/png"/>
  <Override PartName="/ppt/media/image580.png" ContentType="image/png"/>
  <Override PartName="/ppt/media/image636.png" ContentType="image/png"/>
  <Override PartName="/ppt/media/image598.png" ContentType="image/png"/>
  <Override PartName="/ppt/media/image937.png" ContentType="image/png"/>
  <Override PartName="/ppt/media/image752.png" ContentType="image/png"/>
  <Override PartName="/ppt/media/image918.png" ContentType="image/png"/>
  <Override PartName="/ppt/media/image642.png" ContentType="image/png"/>
  <Override PartName="/ppt/media/image594.png" ContentType="image/png"/>
  <Override PartName="/ppt/media/image808.png" ContentType="image/png"/>
  <Override PartName="/ppt/media/image938.png" ContentType="image/png"/>
  <Override PartName="/ppt/media/image753.png" ContentType="image/png"/>
  <Override PartName="/ppt/media/image919.png" ContentType="image/png"/>
  <Override PartName="/ppt/media/image890.png" ContentType="image/png"/>
  <Override PartName="/ppt/media/image643.png" ContentType="image/png"/>
  <Override PartName="/ppt/media/image595.png" ContentType="image/png"/>
  <Override PartName="/ppt/media/image809.png" ContentType="image/png"/>
  <Override PartName="/ppt/media/image939.png" ContentType="image/png"/>
  <Override PartName="/ppt/media/image754.png" ContentType="image/png"/>
  <Override PartName="/ppt/media/image644.png" ContentType="image/png"/>
  <Override PartName="/ppt/media/image755.png" ContentType="image/png"/>
  <Override PartName="/ppt/media/image930.png" ContentType="image/png"/>
  <Override PartName="/ppt/media/image645.png" ContentType="image/png"/>
  <Override PartName="/ppt/media/image646.png" ContentType="image/png"/>
  <Override PartName="/ppt/media/image947.png" ContentType="image/png"/>
  <Override PartName="/ppt/media/image762.png" ContentType="image/png"/>
  <Override PartName="/ppt/media/image800.png" ContentType="image/png"/>
  <Override PartName="/ppt/media/image899.png" ContentType="image/png"/>
  <Override PartName="/ppt/media/image928.png" ContentType="image/png"/>
  <Override PartName="/ppt/media/image818.png" ContentType="image/png"/>
  <Override PartName="/ppt/media/image652.png" ContentType="image/png"/>
  <Override PartName="/ppt/media/image948.png" ContentType="image/png"/>
  <Override PartName="/ppt/media/image763.png" ContentType="image/png"/>
  <Override PartName="/ppt/media/image801.png" ContentType="image/png"/>
  <Override PartName="/ppt/media/image929.png" ContentType="image/png"/>
  <Override PartName="/ppt/media/image819.png" ContentType="image/png"/>
  <Override PartName="/ppt/media/image653.png" ContentType="image/png"/>
  <Override PartName="/ppt/media/image949.png" ContentType="image/png"/>
  <Override PartName="/ppt/media/image764.png" ContentType="image/png"/>
  <Override PartName="/ppt/media/image802.png" ContentType="image/png"/>
  <Override PartName="/ppt/media/image654.png" ContentType="image/png"/>
  <Override PartName="/ppt/media/image765.png" ContentType="image/png"/>
  <Override PartName="/ppt/media/image940.png" ContentType="image/png"/>
  <Override PartName="/ppt/media/image803.png" ContentType="image/png"/>
  <Override PartName="/ppt/media/image655.png" ContentType="image/png"/>
  <Override PartName="/ppt/media/image656.png" ContentType="image/png"/>
  <Override PartName="/ppt/media/image957.png" ContentType="image/png"/>
  <Override PartName="/ppt/media/image772.png" ContentType="image/png"/>
  <Override PartName="/ppt/media/image810.png" ContentType="image/png"/>
  <Override PartName="/ppt/media/image828.png" ContentType="image/png"/>
  <Override PartName="/ppt/media/image662.png" ContentType="image/png"/>
  <Override PartName="/ppt/media/image958.png" ContentType="image/png"/>
  <Override PartName="/ppt/media/image773.png" ContentType="image/png"/>
  <Override PartName="/ppt/media/image811.png" ContentType="image/png"/>
  <Override PartName="/ppt/media/image829.png" ContentType="image/png"/>
  <Override PartName="/ppt/media/image663.png" ContentType="image/png"/>
  <Override PartName="/ppt/media/image706.png" ContentType="image/png"/>
  <Override PartName="/ppt/media/image959.png" ContentType="image/png"/>
  <Override PartName="/ppt/media/image774.png" ContentType="image/png"/>
  <Override PartName="/ppt/media/image812.png" ContentType="image/png"/>
  <Override PartName="/ppt/media/image664.png" ContentType="image/png"/>
  <Override PartName="/ppt/media/image707.png" ContentType="image/png"/>
  <Override PartName="/ppt/media/image775.png" ContentType="image/png"/>
  <Override PartName="/ppt/media/image813.png" ContentType="image/png"/>
  <Override PartName="/ppt/media/image950.png" ContentType="image/png"/>
  <Override PartName="/ppt/media/image665.png" ContentType="image/png"/>
  <Override PartName="/ppt/media/image708.png" ContentType="image/png"/>
  <Override PartName="/ppt/media/image542.png" ContentType="image/png"/>
  <Override PartName="/ppt/media/image666.png" ContentType="image/png"/>
  <Override PartName="/ppt/media/image717.png" ContentType="image/png"/>
  <Override PartName="/ppt/media/image551.png" ContentType="image/png"/>
  <Override PartName="/ppt/media/image785.png" ContentType="image/png"/>
  <Override PartName="/ppt/media/image823.png" ContentType="image/png"/>
  <Override PartName="/ppt/media/image960.png" ContentType="image/png"/>
  <Override PartName="/ppt/media/image675.png" ContentType="image/png"/>
  <Override PartName="/ppt/media/image718.png" ContentType="image/png"/>
  <Override PartName="/ppt/media/image552.png" ContentType="image/png"/>
  <Override PartName="/ppt/media/image676.png" ContentType="image/png"/>
  <Override PartName="/ppt/media/image727.png" ContentType="image/png"/>
  <Override PartName="/ppt/media/image561.png" ContentType="image/png"/>
  <Override PartName="/ppt/media/image795.png" ContentType="image/png"/>
  <Override PartName="/ppt/media/image970.png" ContentType="image/png"/>
  <Override PartName="/ppt/media/image833.png" ContentType="image/png"/>
  <Override PartName="/ppt/media/image814.png" ContentType="image/png"/>
  <Override PartName="/ppt/media/image951.png" ContentType="image/png"/>
  <Override PartName="/ppt/media/image815.png" ContentType="image/png"/>
  <Override PartName="/ppt/media/image952.png" ContentType="image/png"/>
  <Override PartName="/ppt/media/image816.png" ContentType="image/png"/>
  <Override PartName="/ppt/media/image953.png" ContentType="image/png"/>
  <Override PartName="/ppt/media/image650.png" ContentType="image/png"/>
  <Override PartName="/ppt/media/image817.png" ContentType="image/png"/>
  <Override PartName="/ppt/media/image954.png" ContentType="image/png"/>
  <Override PartName="/ppt/media/image651.png" ContentType="image/png"/>
  <Override PartName="/ppt/media/image820.png" ContentType="image/png"/>
  <Override PartName="/ppt/media/image967.png" ContentType="image/png"/>
  <Override PartName="/ppt/media/image782.png" ContentType="image/png"/>
  <Override PartName="/ppt/media/image821.png" ContentType="image/png"/>
  <Override PartName="/ppt/media/image968.png" ContentType="image/png"/>
  <Override PartName="/ppt/media/image783.png" ContentType="image/png"/>
  <Override PartName="/ppt/media/image822.png" ContentType="image/png"/>
  <Override PartName="/ppt/media/image969.png" ContentType="image/png"/>
  <Override PartName="/ppt/media/image784.png" ContentType="image/png"/>
  <Override PartName="/ppt/media/image934.png" ContentType="image/png"/>
  <Override PartName="/ppt/media/image631.png" ContentType="image/png"/>
  <Override PartName="/ppt/media/image897.png" ContentType="image/png"/>
  <Override PartName="/ppt/media/image926.png" ContentType="image/png"/>
  <Override PartName="/ppt/media/image945.png" ContentType="image/png"/>
  <Override PartName="/ppt/media/image760.png" ContentType="image/png"/>
  <Override PartName="/ppt/media/image898.png" ContentType="image/png"/>
  <Override PartName="/ppt/media/image927.png" ContentType="image/png"/>
  <Override PartName="/ppt/media/image946.png" ContentType="image/png"/>
  <Override PartName="/ppt/media/image761.png" ContentType="image/png"/>
  <Override PartName="/ppt/media/image830.png" ContentType="image/png"/>
  <Override PartName="/ppt/media/image900.png" ContentType="image/png"/>
  <Override PartName="/ppt/media/image956.png" ContentType="image/png"/>
  <Override PartName="/ppt/media/image771.png" ContentType="image/png"/>
  <Override PartName="/ppt/media/image964.png" ContentType="image/png"/>
  <Override PartName="/ppt/media/image827.png" ContentType="image/png"/>
  <Override PartName="/ppt/media/image661.png" ContentType="image/png"/>
  <Override PartName="/ppt/media/image714.png" ContentType="image/png"/>
  <Override PartName="/ppt/media/image838.png" ContentType="image/png"/>
  <Override PartName="/ppt/media/image672.png" ContentType="image/png"/>
  <Override PartName="/ppt/media/image907.png" ContentType="image/png"/>
  <Override PartName="/ppt/media/image741.png" ContentType="image/png"/>
  <Override PartName="/ppt/media/image715.png" ContentType="image/png"/>
  <Override PartName="/ppt/media/image839.png" ContentType="image/png"/>
  <Override PartName="/ppt/media/image673.png" ContentType="image/png"/>
  <Override PartName="/ppt/media/image716.png" ContentType="image/png"/>
  <Override PartName="/ppt/media/image550.png" ContentType="image/png"/>
  <Override PartName="/ppt/media/image792.png" ContentType="image/png"/>
  <Override PartName="/ppt/media/image977.png" ContentType="image/png"/>
  <Override PartName="/ppt/media/image674.png" ContentType="image/png"/>
  <Override PartName="/ppt/media/image910.png" ContentType="image/png"/>
  <Override PartName="/ppt/media/image723.png" ContentType="image/png"/>
  <Override PartName="/ppt/media/image976.png" ContentType="image/png"/>
  <Override PartName="/ppt/media/image791.png" ContentType="image/png"/>
  <Override PartName="/ppt/media/image916.png" ContentType="image/png"/>
  <Override PartName="/ppt/media/image935.png" ContentType="image/png"/>
  <Override PartName="/ppt/media/image750.png" ContentType="image/png"/>
  <Override PartName="/ppt/media/image713.png" ContentType="image/png"/>
  <Override PartName="/ppt/media/image966.png" ContentType="image/png"/>
  <Override PartName="/ppt/media/image781.png" ContentType="image/png"/>
  <Override PartName="/ppt/media/image906.png" ContentType="image/png"/>
  <Override PartName="/ppt/media/image740.png" ContentType="image/png"/>
  <Override PartName="/ppt/media/image974.png" ContentType="image/png"/>
  <Override PartName="/ppt/media/image837.png" ContentType="image/png"/>
  <Override PartName="/ppt/media/image671.png" ContentType="image/png"/>
  <Override PartName="/ppt/media/image724.png" ContentType="image/png"/>
  <Override PartName="/ppt/media/image917.png" ContentType="image/png"/>
  <Override PartName="/ppt/media/image936.png" ContentType="image/png"/>
  <Override PartName="/ppt/media/image751.png" ContentType="image/png"/>
  <Override PartName="/ppt/media/image725.png" ContentType="image/png"/>
  <Override PartName="/ppt/media/image978.png" ContentType="image/png"/>
  <Override PartName="/ppt/media/image793.png" ContentType="image/png"/>
  <Override PartName="/ppt/media/image831.png" ContentType="image/png"/>
  <Override PartName="/ppt/media/image726.png" ContentType="image/png"/>
  <Override PartName="/ppt/media/image560.png" ContentType="image/png"/>
  <Override PartName="/ppt/media/image979.png" ContentType="image/png"/>
  <Override PartName="/ppt/media/image794.png" ContentType="image/png"/>
  <Override PartName="/ppt/media/image832.png" ContentType="image/png"/>
  <Override PartName="/ppt/media/image878.png" ContentType="image/png"/>
  <Override PartName="/ppt/media/image732.png" ContentType="image/png"/>
  <Override PartName="/ppt/media/image896.png" ContentType="image/png"/>
  <Override PartName="/ppt/media/image925.png" ContentType="image/png"/>
  <Override PartName="/ppt/media/image912.png" ContentType="image/png"/>
  <Override PartName="/ppt/media/image720.png" ContentType="image/png"/>
  <Override PartName="/ppt/media/image913.png" ContentType="image/png"/>
  <Override PartName="/ppt/media/image721.png" ContentType="image/png"/>
  <Override PartName="/ppt/media/image914.png" ContentType="image/png"/>
  <Override PartName="/ppt/media/image722.png" ContentType="image/png"/>
  <Override PartName="/ppt/media/image975.png" ContentType="image/png"/>
  <Override PartName="/ppt/media/image790.png" ContentType="image/png"/>
  <Override PartName="/ppt/media/image915.png" ContentType="image/png"/>
  <Override PartName="/ppt/media/image1005.png" ContentType="image/png"/>
  <Override PartName="/ppt/media/image738.png" ContentType="image/png"/>
  <Override PartName="/ppt/media/image610.png" ContentType="image/png"/>
  <Override PartName="/ppt/media/image572.png" ContentType="image/png"/>
  <Override PartName="/ppt/media/image999.png" ContentType="image/png"/>
  <Override PartName="/ppt/media/image744.png" ContentType="image/png"/>
  <Override PartName="/ppt/media/image1011.png" ContentType="image/png"/>
  <Override PartName="/ppt/media/image836.png" ContentType="image/png"/>
  <Override PartName="/ppt/media/image973.png" ContentType="image/png"/>
  <Override PartName="/ppt/media/image670.png" ContentType="image/png"/>
  <Override PartName="/ppt/media/image962.png" ContentType="image/png"/>
  <Override PartName="/ppt/media/image825.png" ContentType="image/png"/>
  <Override PartName="/ppt/media/image711.png" ContentType="image/png"/>
  <Override PartName="/ppt/media/image972.png" ContentType="image/png"/>
  <Override PartName="/ppt/media/image835.png" ContentType="image/png"/>
  <Override PartName="/ppt/media/image904.png" ContentType="image/png"/>
  <Override PartName="/ppt/media/image933.png" ContentType="image/png"/>
  <Override PartName="/ppt/media/image630.png" ContentType="image/png"/>
  <Override PartName="/ppt/media/image1008.png" ContentType="image/png"/>
  <Override PartName="/ppt/media/image873.png" ContentType="image/png"/>
  <Override PartName="/ppt/media/image901.png" ContentType="image/png"/>
  <Override PartName="/ppt/media/image955.png" ContentType="image/png"/>
  <Override PartName="/ppt/media/image770.png" ContentType="image/png"/>
  <Override PartName="/ppt/media/image963.png" ContentType="image/png"/>
  <Override PartName="/ppt/media/image826.png" ContentType="image/png"/>
  <Override PartName="/ppt/media/image660.png" ContentType="image/png"/>
  <Override PartName="/ppt/media/image712.png" ContentType="image/png"/>
  <Override PartName="/ppt/media/image965.png" ContentType="image/png"/>
  <Override PartName="/ppt/media/image780.png" ContentType="image/png"/>
  <Override PartName="/ppt/media/image905.png" ContentType="image/png"/>
  <Override PartName="/ppt/media/image1009.png" ContentType="image/png"/>
  <Override PartName="/ppt/media/image874.png" ContentType="image/png"/>
  <Override PartName="/ppt/media/image902.png" ContentType="image/png"/>
  <Override PartName="/ppt/media/image941.png" ContentType="image/png"/>
  <Override PartName="/ppt/media/image889.png" ContentType="image/png"/>
  <Override PartName="/ppt/media/image961.png" ContentType="image/png"/>
  <Override PartName="/ppt/media/image824.png" ContentType="image/png"/>
  <Override PartName="/ppt/media/image710.png" ContentType="image/png"/>
  <Override PartName="/ppt/media/image971.png" ContentType="image/png"/>
  <Override PartName="/ppt/media/image834.png" ContentType="image/png"/>
  <Override PartName="/ppt/media/image903.png" ContentType="image/png"/>
  <Override PartName="/ppt/media/image728.png" ContentType="image/png"/>
  <Override PartName="/ppt/media/image600.png" ContentType="image/png"/>
  <Override PartName="/ppt/media/image562.png" ContentType="image/png"/>
  <Override PartName="/ppt/media/image989.png" ContentType="image/png"/>
  <Override PartName="/ppt/media/image734.png" ContentType="image/png"/>
  <Override PartName="/ppt/media/image1001.png" ContentType="image/png"/>
  <Override PartName="/ppt/media/image911.png" ContentType="image/png"/>
  <Override PartName="/ppt/media/image944.png" ContentType="image/png"/>
  <Override PartName="/ppt/media/image641.png" ContentType="image/png"/>
  <Override PartName="/ppt/media/image593.png" ContentType="image/png"/>
  <Override PartName="/ppt/media/image807.png" ContentType="image/png"/>
  <Override PartName="/ppt/media/image943.png" ContentType="image/png"/>
  <Override PartName="/ppt/media/image640.png" ContentType="image/png"/>
  <Override PartName="/ppt/media/image592.png" ContentType="image/png"/>
  <Override PartName="/ppt/media/image806.png" ContentType="image/png"/>
  <Override PartName="/ppt/media/image942.png" ContentType="image/png"/>
  <Override PartName="/ppt/media/image1007.png" ContentType="image/png"/>
  <Override PartName="/ppt/media/image872.png" ContentType="image/png"/>
  <Override PartName="/ppt/media/image229.png" ContentType="image/png"/>
  <Override PartName="/ppt/media/image932.png" ContentType="image/png"/>
  <Override PartName="/ppt/media/image805.png" ContentType="image/png"/>
  <Override PartName="/ppt/media/image591.png" ContentType="image/png"/>
  <Override PartName="/ppt/media/image101.png" ContentType="image/png"/>
  <Override PartName="/ppt/media/image757.png" ContentType="image/png"/>
  <Override PartName="/ppt/media/image570.png" ContentType="image/png"/>
  <Override PartName="/ppt/media/image931.png" ContentType="image/png"/>
  <Override PartName="/ppt/media/image804.png" ContentType="image/png"/>
  <Override PartName="/ppt/media/image590.png" ContentType="image/png"/>
  <Override PartName="/ppt/media/image879.png" ContentType="image/png"/>
  <Override PartName="/ppt/media/image731.png" ContentType="image/png"/>
  <Override PartName="/ppt/media/image895.png" ContentType="image/png"/>
  <Override PartName="/ppt/media/image924.png" ContentType="image/png"/>
  <Override PartName="/ppt/media/image730.png" ContentType="image/png"/>
  <Override PartName="/ppt/media/image894.png" ContentType="image/png"/>
  <Override PartName="/ppt/media/image923.png" ContentType="image/png"/>
  <Override PartName="/ppt/media/image893.png" ContentType="image/png"/>
  <Override PartName="/ppt/media/image922.png" ContentType="image/png"/>
  <Override PartName="/ppt/media/image892.png" ContentType="image/png"/>
  <Override PartName="/ppt/media/image921.png" ContentType="image/png"/>
  <Override PartName="/ppt/media/image869.png" ContentType="image/png"/>
  <Override PartName="/ppt/media/image891.png" ContentType="image/png"/>
  <Override PartName="/ppt/media/image920.png" ContentType="image/png"/>
  <Override PartName="/ppt/media/image868.png" ContentType="image/png"/>
  <Override PartName="/ppt/media/image867.png" ContentType="image/png"/>
  <Override PartName="/ppt/media/image877.png" ContentType="image/png"/>
  <Override PartName="/ppt/media/image876.png" ContentType="image/png"/>
  <Override PartName="/ppt/media/image875.png" ContentType="image/png"/>
  <Override PartName="/ppt/media/image871.png" ContentType="image/png"/>
  <Override PartName="/ppt/media/image228.png" ContentType="image/png"/>
  <Override PartName="/ppt/media/image756.png" ContentType="image/png"/>
  <Override PartName="/ppt/media/image100.png" ContentType="image/png"/>
  <Override PartName="/ppt/media/image870.png" ContentType="image/png"/>
  <Override PartName="/ppt/media/image227.png" ContentType="image/png"/>
  <Override PartName="/ppt/media/image866.png" ContentType="image/png"/>
  <Override PartName="/ppt/media/image865.png" ContentType="image/png"/>
  <Override PartName="/ppt/media/image864.png" ContentType="image/png"/>
  <Override PartName="/ppt/media/image863.png" ContentType="image/png"/>
  <Override PartName="/ppt/media/image862.png" ContentType="image/png"/>
  <Override PartName="/ppt/media/image861.png" ContentType="image/png"/>
  <Override PartName="/ppt/media/image860.png" ContentType="image/png"/>
  <Override PartName="/ppt/media/image696.png" ContentType="image/png"/>
  <Override PartName="/ppt/media/image217.png" ContentType="image/png"/>
  <Override PartName="/ppt/media/image859.png" ContentType="image/png"/>
  <Override PartName="/ppt/media/image858.png" ContentType="image/png"/>
  <Override PartName="/ppt/media/image857.png" ContentType="image/png"/>
  <Override PartName="/ppt/media/image856.png" ContentType="image/png"/>
  <Override PartName="/ppt/media/image855.png" ContentType="image/png"/>
  <Override PartName="/ppt/media/image854.png" ContentType="image/png"/>
  <Override PartName="/ppt/media/image853.png" ContentType="image/png"/>
  <Override PartName="/ppt/media/image852.png" ContentType="image/png"/>
  <Override PartName="/ppt/media/image851.png" ContentType="image/png"/>
  <Override PartName="/ppt/media/image850.png" ContentType="image/png"/>
  <Override PartName="/ppt/media/image686.png" ContentType="image/png"/>
  <Override PartName="/ppt/media/image207.png" ContentType="image/png"/>
  <Override PartName="/ppt/media/image849.png" ContentType="image/png"/>
  <Override PartName="/ppt/media/image848.png" ContentType="image/png"/>
  <Override PartName="/ppt/media/image847.png" ContentType="image/png"/>
  <Override PartName="/ppt/media/image846.png" ContentType="image/png"/>
  <Override PartName="/ppt/media/image845.png" ContentType="image/png"/>
  <Override PartName="/ppt/media/image844.png" ContentType="image/png"/>
  <Override PartName="/ppt/media/image843.png" ContentType="image/png"/>
  <Override PartName="/ppt/media/image842.png" ContentType="image/png"/>
  <Override PartName="/ppt/media/image841.png" ContentType="image/png"/>
  <Override PartName="/ppt/media/image840.png" ContentType="image/png"/>
  <Override PartName="/ppt/media/image747.png" ContentType="image/png"/>
  <Override PartName="/ppt/media/image1014.png" ContentType="image/png"/>
  <Override PartName="/ppt/media/image746.png" ContentType="image/png"/>
  <Override PartName="/ppt/media/image1013.png" ContentType="image/png"/>
  <Override PartName="/ppt/media/image745.png" ContentType="image/png"/>
  <Override PartName="/ppt/media/image1012.png" ContentType="image/png"/>
  <Override PartName="/ppt/media/image743.png" ContentType="image/png"/>
  <Override PartName="/ppt/media/image1010.png" ContentType="image/png"/>
  <Override PartName="/ppt/media/image737.png" ContentType="image/png"/>
  <Override PartName="/ppt/media/image1004.png" ContentType="image/png"/>
  <Override PartName="/ppt/media/image736.png" ContentType="image/png"/>
  <Override PartName="/ppt/media/image1003.png" ContentType="image/png"/>
  <Override PartName="/ppt/media/image735.png" ContentType="image/png"/>
  <Override PartName="/ppt/media/image1002.png" ContentType="image/png"/>
  <Override PartName="/ppt/media/image733.png" ContentType="image/png"/>
  <Override PartName="/ppt/media/image1000.png" ContentType="image/png"/>
  <Override PartName="/ppt/media/image705.png" ContentType="image/png"/>
  <Override PartName="/ppt/media/image704.png" ContentType="image/png"/>
  <Override PartName="/ppt/media/image703.png" ContentType="image/png"/>
  <Override PartName="/ppt/media/image702.png" ContentType="image/png"/>
  <Override PartName="/ppt/media/image701.png" ContentType="image/png"/>
  <Override PartName="/ppt/media/image700.png" ContentType="image/png"/>
  <Override PartName="/ppt/media/image699.png" ContentType="image/png"/>
  <Override PartName="/ppt/media/image689.png" ContentType="image/png"/>
  <Override PartName="/ppt/media/image679.png" ContentType="image/png"/>
  <Override PartName="/ppt/media/image678.png" ContentType="image/png"/>
  <Override PartName="/ppt/media/image677.png" ContentType="image/png"/>
  <Override PartName="/ppt/media/image669.png" ContentType="image/png"/>
  <Override PartName="/ppt/media/image668.png" ContentType="image/png"/>
  <Override PartName="/ppt/media/image667.png" ContentType="image/png"/>
  <Override PartName="/ppt/media/image659.png" ContentType="image/png"/>
  <Override PartName="/ppt/media/image658.png" ContentType="image/png"/>
  <Override PartName="/ppt/media/image657.png" ContentType="image/png"/>
  <Override PartName="/ppt/media/image649.png" ContentType="image/png"/>
  <Override PartName="/ppt/media/image648.png" ContentType="image/png"/>
  <Override PartName="/ppt/media/image647.png" ContentType="image/png"/>
  <Override PartName="/ppt/media/image639.png" ContentType="image/png"/>
  <Override PartName="/ppt/media/image638.png" ContentType="image/png"/>
  <Override PartName="/ppt/media/image637.png" ContentType="image/png"/>
  <Override PartName="/ppt/media/image599.png" ContentType="image/png"/>
  <Override PartName="/ppt/media/image629.png" ContentType="image/png"/>
  <Override PartName="/ppt/media/image160.png" ContentType="image/png"/>
  <Override PartName="/ppt/media/image288.png" ContentType="image/png"/>
  <Override PartName="/ppt/media/image628.png" ContentType="image/png"/>
  <Override PartName="/ppt/media/image627.png" ContentType="image/png"/>
  <Override PartName="/ppt/media/image589.png" ContentType="image/png"/>
  <Override PartName="/ppt/media/image626.png" ContentType="image/png"/>
  <Override PartName="/ppt/media/image588.png" ContentType="image/png"/>
  <Override PartName="/ppt/media/image625.png" ContentType="image/png"/>
  <Override PartName="/ppt/media/image587.png" ContentType="image/png"/>
  <Override PartName="/ppt/media/image624.png" ContentType="image/png"/>
  <Override PartName="/ppt/media/image586.png" ContentType="image/png"/>
  <Override PartName="/ppt/media/image623.png" ContentType="image/png"/>
  <Override PartName="/ppt/media/image585.png" ContentType="image/png"/>
  <Override PartName="/ppt/media/image622.png" ContentType="image/png"/>
  <Override PartName="/ppt/media/image584.png" ContentType="image/png"/>
  <Override PartName="/ppt/media/image619.png" ContentType="image/png"/>
  <Override PartName="/ppt/media/image618.png" ContentType="image/png"/>
  <Override PartName="/ppt/media/image617.png" ContentType="image/png"/>
  <Override PartName="/ppt/media/image579.png" ContentType="image/png"/>
  <Override PartName="/ppt/media/image616.png" ContentType="image/png"/>
  <Override PartName="/ppt/media/image578.png" ContentType="image/png"/>
  <Override PartName="/ppt/media/image615.png" ContentType="image/png"/>
  <Override PartName="/ppt/media/image577.png" ContentType="image/png"/>
  <Override PartName="/ppt/media/image614.png" ContentType="image/png"/>
  <Override PartName="/ppt/media/image576.png" ContentType="image/png"/>
  <Override PartName="/ppt/media/image613.png" ContentType="image/png"/>
  <Override PartName="/ppt/media/image575.png" ContentType="image/png"/>
  <Override PartName="/ppt/media/image612.png" ContentType="image/png"/>
  <Override PartName="/ppt/media/image574.png" ContentType="image/png"/>
  <Override PartName="/ppt/media/image603.png" ContentType="image/png"/>
  <Override PartName="/ppt/media/image565.png" ContentType="image/png"/>
  <Override PartName="/ppt/media/image602.png" ContentType="image/png"/>
  <Override PartName="/ppt/media/image564.png" ContentType="image/png"/>
  <Override PartName="/ppt/media/image569.png" ContentType="image/png"/>
  <Override PartName="/ppt/media/image568.png" ContentType="image/png"/>
  <Override PartName="/ppt/media/image567.png" ContentType="image/png"/>
  <Override PartName="/ppt/media/image566.png" ContentType="image/png"/>
  <Override PartName="/ppt/media/image559.png" ContentType="image/png"/>
  <Override PartName="/ppt/media/image256.png" ContentType="image/png"/>
  <Override PartName="/ppt/media/image607.png" ContentType="image/png"/>
  <Override PartName="/ppt/media/image393.png" ContentType="image/png"/>
  <Override PartName="/ppt/media/image558.png" ContentType="image/png"/>
  <Override PartName="/ppt/media/image255.png" ContentType="image/png"/>
  <Override PartName="/ppt/media/image606.png" ContentType="image/png"/>
  <Override PartName="/ppt/media/image392.png" ContentType="image/png"/>
  <Override PartName="/ppt/media/image557.png" ContentType="image/png"/>
  <Override PartName="/ppt/media/image605.png" ContentType="image/png"/>
  <Override PartName="/ppt/media/image391.png" ContentType="image/png"/>
  <Override PartName="/ppt/media/image556.png" ContentType="image/png"/>
  <Override PartName="/ppt/media/image604.png" ContentType="image/png"/>
  <Override PartName="/ppt/media/image390.png" ContentType="image/png"/>
  <Override PartName="/ppt/media/image419.png" ContentType="image/png"/>
  <Override PartName="/ppt/media/image555.png" ContentType="image/png"/>
  <Override PartName="/ppt/media/image554.png" ContentType="image/png"/>
  <Override PartName="/ppt/media/image549.png" ContentType="image/png"/>
  <Override PartName="/ppt/media/image246.png" ContentType="image/png"/>
  <Override PartName="/ppt/media/image548.png" ContentType="image/png"/>
  <Override PartName="/ppt/media/image245.png" ContentType="image/png"/>
  <Override PartName="/ppt/media/image547.png" ContentType="image/png"/>
  <Override PartName="/ppt/media/image546.png" ContentType="image/png"/>
  <Override PartName="/ppt/media/image380.png" ContentType="image/png"/>
  <Override PartName="/ppt/media/image545.png" ContentType="image/png"/>
  <Override PartName="/ppt/media/image544.png" ContentType="image/png"/>
  <Override PartName="/ppt/media/image257.png" ContentType="image/png"/>
  <Override PartName="/ppt/media/image394.png" ContentType="image/png"/>
  <Override PartName="/ppt/media/image608.png" ContentType="image/png"/>
  <Override PartName="/ppt/media/image249.png" ContentType="image/png"/>
  <Override PartName="/ppt/media/image777.png" ContentType="image/png"/>
  <Override PartName="/ppt/media/image121.png" ContentType="image/png"/>
  <Override PartName="/ppt/media/image248.png" ContentType="image/png"/>
  <Override PartName="/ppt/media/image776.png" ContentType="image/png"/>
  <Override PartName="/ppt/media/image120.png" ContentType="image/png"/>
  <Override PartName="/ppt/media/image247.png" ContentType="image/png"/>
  <Override PartName="/ppt/media/image409.png" ContentType="image/png"/>
  <Override PartName="/ppt/media/image888.png" ContentType="image/png"/>
  <Override PartName="/ppt/media/image408.png" ContentType="image/png"/>
  <Override PartName="/ppt/media/image887.png" ContentType="image/png"/>
  <Override PartName="/ppt/media/image407.png" ContentType="image/png"/>
  <Override PartName="/ppt/media/image886.png" ContentType="image/png"/>
  <Override PartName="/ppt/media/image406.png" ContentType="image/png"/>
  <Override PartName="/ppt/media/image885.png" ContentType="image/png"/>
  <Override PartName="/ppt/media/image239.png" ContentType="image/png"/>
  <Override PartName="/ppt/media/image767.png" ContentType="image/png"/>
  <Override PartName="/ppt/media/image111.png" ContentType="image/png"/>
  <Override PartName="/ppt/media/image238.png" ContentType="image/png"/>
  <Override PartName="/ppt/media/image766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539.png" ContentType="image/png"/>
  <Override PartName="/ppt/media/image235.png" ContentType="image/png"/>
  <Override PartName="/ppt/media/image538.png" ContentType="image/png"/>
  <Override PartName="/ppt/media/image234.png" ContentType="image/png"/>
  <Override PartName="/ppt/media/image537.png" ContentType="image/png"/>
  <Override PartName="/ppt/media/image233.png" ContentType="image/png"/>
  <Override PartName="/ppt/media/image536.png" ContentType="image/png"/>
  <Override PartName="/ppt/media/image535.png" ContentType="image/png"/>
  <Override PartName="/ppt/media/image534.png" ContentType="image/png"/>
  <Override PartName="/ppt/media/image533.png" ContentType="image/png"/>
  <Override PartName="/ppt/media/image226.png" ContentType="image/png"/>
  <Override PartName="/ppt/media/image529.png" ContentType="image/png"/>
  <Override PartName="/ppt/media/image225.png" ContentType="image/png"/>
  <Override PartName="/ppt/media/image528.png" ContentType="image/png"/>
  <Override PartName="/ppt/media/image224.png" ContentType="image/png"/>
  <Override PartName="/ppt/media/image527.png" ContentType="image/png"/>
  <Override PartName="/ppt/media/image223.png" ContentType="image/png"/>
  <Override PartName="/ppt/media/image526.png" ContentType="image/png"/>
  <Override PartName="/ppt/media/image525.png" ContentType="image/png"/>
  <Override PartName="/ppt/media/image524.png" ContentType="image/png"/>
  <Override PartName="/ppt/media/image523.png" ContentType="image/png"/>
  <Override PartName="/ppt/media/image219.png" ContentType="image/png"/>
  <Override PartName="/ppt/media/image698.png" ContentType="image/png"/>
  <Override PartName="/ppt/media/image218.png" ContentType="image/png"/>
  <Override PartName="/ppt/media/image697.png" ContentType="image/png"/>
  <Override PartName="/ppt/media/image695.png" ContentType="image/png"/>
  <Override PartName="/ppt/media/image216.png" ContentType="image/png"/>
  <Override PartName="/ppt/media/image998.png" ContentType="image/png"/>
  <Override PartName="/ppt/media/image519.png" ContentType="image/png"/>
  <Override PartName="/ppt/media/image694.png" ContentType="image/png"/>
  <Override PartName="/ppt/media/image215.png" ContentType="image/png"/>
  <Override PartName="/ppt/media/image997.png" ContentType="image/png"/>
  <Override PartName="/ppt/media/image518.png" ContentType="image/png"/>
  <Override PartName="/ppt/media/image693.png" ContentType="image/png"/>
  <Override PartName="/ppt/media/image214.png" ContentType="image/png"/>
  <Override PartName="/ppt/media/image996.png" ContentType="image/png"/>
  <Override PartName="/ppt/media/image517.png" ContentType="image/png"/>
  <Override PartName="/ppt/media/image692.png" ContentType="image/png"/>
  <Override PartName="/ppt/media/image213.png" ContentType="image/png"/>
  <Override PartName="/ppt/media/image995.png" ContentType="image/png"/>
  <Override PartName="/ppt/media/image516.png" ContentType="image/png"/>
  <Override PartName="/ppt/media/image994.png" ContentType="image/png"/>
  <Override PartName="/ppt/media/image515.png" ContentType="image/png"/>
  <Override PartName="/ppt/media/image993.png" ContentType="image/png"/>
  <Override PartName="/ppt/media/image514.png" ContentType="image/png"/>
  <Override PartName="/ppt/media/image992.png" ContentType="image/png"/>
  <Override PartName="/ppt/media/image513.png" ContentType="image/png"/>
  <Override PartName="/ppt/media/image209.png" ContentType="image/png"/>
  <Override PartName="/ppt/media/image688.png" ContentType="image/png"/>
  <Override PartName="/ppt/media/image208.png" ContentType="image/png"/>
  <Override PartName="/ppt/media/image687.png" ContentType="image/png"/>
  <Override PartName="/ppt/media/image685.png" ContentType="image/png"/>
  <Override PartName="/ppt/media/image206.png" ContentType="image/png"/>
  <Override PartName="/ppt/media/image988.png" ContentType="image/png"/>
  <Override PartName="/ppt/media/image509.png" ContentType="image/png"/>
  <Override PartName="/ppt/media/image684.png" ContentType="image/png"/>
  <Override PartName="/ppt/media/image205.png" ContentType="image/png"/>
  <Override PartName="/ppt/media/image987.png" ContentType="image/png"/>
  <Override PartName="/ppt/media/image508.png" ContentType="image/png"/>
  <Override PartName="/ppt/media/image683.png" ContentType="image/png"/>
  <Override PartName="/ppt/media/image204.png" ContentType="image/png"/>
  <Override PartName="/ppt/media/image986.png" ContentType="image/png"/>
  <Override PartName="/ppt/media/image507.png" ContentType="image/png"/>
  <Override PartName="/ppt/media/image682.png" ContentType="image/png"/>
  <Override PartName="/ppt/media/image203.png" ContentType="image/png"/>
  <Override PartName="/ppt/media/image985.png" ContentType="image/png"/>
  <Override PartName="/ppt/media/image506.png" ContentType="image/png"/>
  <Override PartName="/ppt/media/image984.png" ContentType="image/png"/>
  <Override PartName="/ppt/media/image505.png" ContentType="image/png"/>
  <Override PartName="/ppt/media/image983.png" ContentType="image/png"/>
  <Override PartName="/ppt/media/image504.png" ContentType="image/png"/>
  <Override PartName="/ppt/media/image982.png" ContentType="image/png"/>
  <Override PartName="/ppt/media/image503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5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</a:t>
            </a:r>
            <a:r>
              <a:rPr b="0" lang="en-IN" sz="2000" spc="-1" strike="noStrike">
                <a:latin typeface="Arial"/>
              </a:rPr>
              <a:t>to </a:t>
            </a:r>
            <a:r>
              <a:rPr b="0" lang="en-IN" sz="2000" spc="-1" strike="noStrike">
                <a:latin typeface="Arial"/>
              </a:rPr>
              <a:t>edit </a:t>
            </a:r>
            <a:r>
              <a:rPr b="0" lang="en-IN" sz="2000" spc="-1" strike="noStrike">
                <a:latin typeface="Arial"/>
              </a:rPr>
              <a:t>the </a:t>
            </a:r>
            <a:r>
              <a:rPr b="0" lang="en-IN" sz="2000" spc="-1" strike="noStrike">
                <a:latin typeface="Arial"/>
              </a:rPr>
              <a:t>not</a:t>
            </a:r>
            <a:r>
              <a:rPr b="0" lang="en-IN" sz="2000" spc="-1" strike="noStrike">
                <a:latin typeface="Arial"/>
              </a:rPr>
              <a:t>es </a:t>
            </a:r>
            <a:r>
              <a:rPr b="0" lang="en-IN" sz="2000" spc="-1" strike="noStrike">
                <a:latin typeface="Arial"/>
              </a:rPr>
              <a:t>for</a:t>
            </a:r>
            <a:r>
              <a:rPr b="0" lang="en-IN" sz="2000" spc="-1" strike="noStrike">
                <a:latin typeface="Arial"/>
              </a:rPr>
              <a:t>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F365937-9CAF-490F-9355-1899BDAA470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3720" cy="2622240"/>
          </a:xfrm>
          <a:prstGeom prst="rect">
            <a:avLst/>
          </a:prstGeom>
          <a:ln w="0">
            <a:noFill/>
          </a:ln>
        </p:spPr>
      </p:sp>
      <p:sp>
        <p:nvSpPr>
          <p:cNvPr id="2993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4920" cy="30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994" name="PlaceHolder 3"/>
          <p:cNvSpPr>
            <a:spLocks noGrp="1"/>
          </p:cNvSpPr>
          <p:nvPr>
            <p:ph type="sldNum" idx="7"/>
          </p:nvPr>
        </p:nvSpPr>
        <p:spPr>
          <a:xfrm>
            <a:off x="5697360" y="7383600"/>
            <a:ext cx="4358880" cy="38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A8D1DFB-7491-4446-B1DE-17614B8F4E77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37CDA2-400D-495C-B603-CFEBA968E2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324725-CC0A-47CB-9E98-06F12ADDDB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D0A1E5-F569-49EA-A451-A0FC6182D1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AC3A66-A303-4473-ADB0-CAC0BC9C33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10EE0-C070-4836-92C9-7F39B1C928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DA571-1FF2-4B4A-861D-433A56EE1F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03141-DB20-467C-919D-87D78DE136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E8BE4-F7A4-4B18-AB4F-1D06760F0D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7D28E-C69A-44F3-A03F-1C2CB72DA7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412C6-62BF-476A-8B6E-FF077B8BF9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08DC8B-5D3F-4C54-99E7-22D9C3068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E012DF-A03B-408A-BE2F-BFE4A2587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9"/>
          <p:cNvSpPr/>
          <p:nvPr/>
        </p:nvSpPr>
        <p:spPr>
          <a:xfrm>
            <a:off x="63360" y="1409760"/>
            <a:ext cx="9930960" cy="468360"/>
          </a:xfrm>
          <a:custGeom>
            <a:avLst/>
            <a:gdLst/>
            <a:ahLst/>
            <a:rect l="l" t="t" r="r" b="b"/>
            <a:pathLst>
              <a:path w="9931400" h="46863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6626"/>
                </a:lnTo>
                <a:lnTo>
                  <a:pt x="2428" y="449341"/>
                </a:lnTo>
                <a:lnTo>
                  <a:pt x="9144" y="459486"/>
                </a:lnTo>
                <a:lnTo>
                  <a:pt x="19288" y="466201"/>
                </a:lnTo>
                <a:lnTo>
                  <a:pt x="32003" y="468630"/>
                </a:lnTo>
                <a:lnTo>
                  <a:pt x="9899142" y="468629"/>
                </a:lnTo>
                <a:lnTo>
                  <a:pt x="9911536" y="466201"/>
                </a:lnTo>
                <a:lnTo>
                  <a:pt x="9921716" y="459485"/>
                </a:lnTo>
                <a:lnTo>
                  <a:pt x="9928609" y="449341"/>
                </a:lnTo>
                <a:lnTo>
                  <a:pt x="9931146" y="436625"/>
                </a:lnTo>
                <a:lnTo>
                  <a:pt x="9931146" y="32003"/>
                </a:lnTo>
                <a:close/>
              </a:path>
            </a:pathLst>
          </a:cu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1;p29" descr=""/>
          <p:cNvPicPr/>
          <p:nvPr/>
        </p:nvPicPr>
        <p:blipFill>
          <a:blip r:embed="rId2"/>
          <a:stretch/>
        </p:blipFill>
        <p:spPr>
          <a:xfrm>
            <a:off x="126360" y="1796760"/>
            <a:ext cx="267840" cy="7848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2;p29"/>
          <p:cNvSpPr/>
          <p:nvPr/>
        </p:nvSpPr>
        <p:spPr>
          <a:xfrm>
            <a:off x="126360" y="1794600"/>
            <a:ext cx="9804600" cy="360"/>
          </a:xfrm>
          <a:custGeom>
            <a:avLst/>
            <a:gdLst/>
            <a:ahLst/>
            <a:rect l="l" t="t" r="r" b="b"/>
            <a:pathLst>
              <a:path w="9805035" h="120000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w="9525">
            <a:solidFill>
              <a:srgbClr val="999999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13;p29" descr=""/>
          <p:cNvPicPr/>
          <p:nvPr/>
        </p:nvPicPr>
        <p:blipFill>
          <a:blip r:embed="rId3"/>
          <a:stretch/>
        </p:blipFill>
        <p:spPr>
          <a:xfrm>
            <a:off x="9604080" y="1796760"/>
            <a:ext cx="307440" cy="78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3420000" y="7228440"/>
            <a:ext cx="321840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2"/>
          </p:nvPr>
        </p:nvSpPr>
        <p:spPr>
          <a:xfrm>
            <a:off x="502920" y="7228440"/>
            <a:ext cx="231300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3"/>
          </p:nvPr>
        </p:nvSpPr>
        <p:spPr>
          <a:xfrm>
            <a:off x="7242120" y="7228440"/>
            <a:ext cx="231300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12668F-26BB-4CF1-B0BD-84ECE2EAD971}" type="slidenum">
              <a:rPr b="0" lang="en-US" sz="18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6.png"/><Relationship Id="rId2" Type="http://schemas.openxmlformats.org/officeDocument/2006/relationships/image" Target="../media/image327.png"/><Relationship Id="rId3" Type="http://schemas.openxmlformats.org/officeDocument/2006/relationships/image" Target="../media/image328.png"/><Relationship Id="rId4" Type="http://schemas.openxmlformats.org/officeDocument/2006/relationships/image" Target="../media/image329.png"/><Relationship Id="rId5" Type="http://schemas.openxmlformats.org/officeDocument/2006/relationships/image" Target="../media/image330.png"/><Relationship Id="rId6" Type="http://schemas.openxmlformats.org/officeDocument/2006/relationships/image" Target="../media/image331.png"/><Relationship Id="rId7" Type="http://schemas.openxmlformats.org/officeDocument/2006/relationships/image" Target="../media/image332.png"/><Relationship Id="rId8" Type="http://schemas.openxmlformats.org/officeDocument/2006/relationships/image" Target="../media/image333.png"/><Relationship Id="rId9" Type="http://schemas.openxmlformats.org/officeDocument/2006/relationships/image" Target="../media/image334.png"/><Relationship Id="rId10" Type="http://schemas.openxmlformats.org/officeDocument/2006/relationships/image" Target="../media/image335.png"/><Relationship Id="rId11" Type="http://schemas.openxmlformats.org/officeDocument/2006/relationships/image" Target="../media/image336.png"/><Relationship Id="rId12" Type="http://schemas.openxmlformats.org/officeDocument/2006/relationships/image" Target="../media/image337.png"/><Relationship Id="rId13" Type="http://schemas.openxmlformats.org/officeDocument/2006/relationships/image" Target="../media/image338.png"/><Relationship Id="rId14" Type="http://schemas.openxmlformats.org/officeDocument/2006/relationships/image" Target="../media/image339.png"/><Relationship Id="rId15" Type="http://schemas.openxmlformats.org/officeDocument/2006/relationships/image" Target="../media/image340.png"/><Relationship Id="rId16" Type="http://schemas.openxmlformats.org/officeDocument/2006/relationships/image" Target="../media/image341.png"/><Relationship Id="rId17" Type="http://schemas.openxmlformats.org/officeDocument/2006/relationships/image" Target="../media/image342.png"/><Relationship Id="rId18" Type="http://schemas.openxmlformats.org/officeDocument/2006/relationships/image" Target="../media/image343.png"/><Relationship Id="rId19" Type="http://schemas.openxmlformats.org/officeDocument/2006/relationships/image" Target="../media/image344.png"/><Relationship Id="rId20" Type="http://schemas.openxmlformats.org/officeDocument/2006/relationships/image" Target="../media/image345.png"/><Relationship Id="rId21" Type="http://schemas.openxmlformats.org/officeDocument/2006/relationships/image" Target="../media/image346.png"/><Relationship Id="rId22" Type="http://schemas.openxmlformats.org/officeDocument/2006/relationships/image" Target="../media/image347.png"/><Relationship Id="rId23" Type="http://schemas.openxmlformats.org/officeDocument/2006/relationships/image" Target="../media/image348.png"/><Relationship Id="rId24" Type="http://schemas.openxmlformats.org/officeDocument/2006/relationships/image" Target="../media/image349.png"/><Relationship Id="rId25" Type="http://schemas.openxmlformats.org/officeDocument/2006/relationships/image" Target="../media/image350.png"/><Relationship Id="rId26" Type="http://schemas.openxmlformats.org/officeDocument/2006/relationships/image" Target="../media/image351.png"/><Relationship Id="rId27" Type="http://schemas.openxmlformats.org/officeDocument/2006/relationships/image" Target="../media/image352.png"/><Relationship Id="rId28" Type="http://schemas.openxmlformats.org/officeDocument/2006/relationships/image" Target="../media/image353.png"/><Relationship Id="rId29" Type="http://schemas.openxmlformats.org/officeDocument/2006/relationships/image" Target="../media/image354.png"/><Relationship Id="rId30" Type="http://schemas.openxmlformats.org/officeDocument/2006/relationships/image" Target="../media/image355.png"/><Relationship Id="rId31" Type="http://schemas.openxmlformats.org/officeDocument/2006/relationships/image" Target="../media/image356.png"/><Relationship Id="rId32" Type="http://schemas.openxmlformats.org/officeDocument/2006/relationships/image" Target="../media/image357.png"/><Relationship Id="rId33" Type="http://schemas.openxmlformats.org/officeDocument/2006/relationships/image" Target="../media/image358.png"/><Relationship Id="rId34" Type="http://schemas.openxmlformats.org/officeDocument/2006/relationships/image" Target="../media/image359.png"/><Relationship Id="rId35" Type="http://schemas.openxmlformats.org/officeDocument/2006/relationships/image" Target="../media/image360.png"/><Relationship Id="rId36" Type="http://schemas.openxmlformats.org/officeDocument/2006/relationships/image" Target="../media/image361.png"/><Relationship Id="rId37" Type="http://schemas.openxmlformats.org/officeDocument/2006/relationships/image" Target="../media/image362.png"/><Relationship Id="rId38" Type="http://schemas.openxmlformats.org/officeDocument/2006/relationships/image" Target="../media/image363.png"/><Relationship Id="rId39" Type="http://schemas.openxmlformats.org/officeDocument/2006/relationships/image" Target="../media/image364.png"/><Relationship Id="rId40" Type="http://schemas.openxmlformats.org/officeDocument/2006/relationships/image" Target="../media/image365.png"/><Relationship Id="rId41" Type="http://schemas.openxmlformats.org/officeDocument/2006/relationships/image" Target="../media/image366.png"/><Relationship Id="rId42" Type="http://schemas.openxmlformats.org/officeDocument/2006/relationships/image" Target="../media/image367.png"/><Relationship Id="rId43" Type="http://schemas.openxmlformats.org/officeDocument/2006/relationships/image" Target="../media/image368.png"/><Relationship Id="rId44" Type="http://schemas.openxmlformats.org/officeDocument/2006/relationships/image" Target="../media/image369.png"/><Relationship Id="rId45" Type="http://schemas.openxmlformats.org/officeDocument/2006/relationships/image" Target="../media/image370.png"/><Relationship Id="rId46" Type="http://schemas.openxmlformats.org/officeDocument/2006/relationships/image" Target="../media/image371.png"/><Relationship Id="rId47" Type="http://schemas.openxmlformats.org/officeDocument/2006/relationships/image" Target="../media/image372.png"/><Relationship Id="rId4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Relationship Id="rId10" Type="http://schemas.openxmlformats.org/officeDocument/2006/relationships/image" Target="../media/image382.png"/><Relationship Id="rId11" Type="http://schemas.openxmlformats.org/officeDocument/2006/relationships/image" Target="../media/image383.png"/><Relationship Id="rId12" Type="http://schemas.openxmlformats.org/officeDocument/2006/relationships/image" Target="../media/image384.png"/><Relationship Id="rId13" Type="http://schemas.openxmlformats.org/officeDocument/2006/relationships/image" Target="../media/image385.png"/><Relationship Id="rId14" Type="http://schemas.openxmlformats.org/officeDocument/2006/relationships/image" Target="../media/image386.png"/><Relationship Id="rId15" Type="http://schemas.openxmlformats.org/officeDocument/2006/relationships/image" Target="../media/image387.png"/><Relationship Id="rId16" Type="http://schemas.openxmlformats.org/officeDocument/2006/relationships/image" Target="../media/image388.png"/><Relationship Id="rId17" Type="http://schemas.openxmlformats.org/officeDocument/2006/relationships/image" Target="../media/image389.png"/><Relationship Id="rId18" Type="http://schemas.openxmlformats.org/officeDocument/2006/relationships/image" Target="../media/image390.png"/><Relationship Id="rId19" Type="http://schemas.openxmlformats.org/officeDocument/2006/relationships/image" Target="../media/image391.png"/><Relationship Id="rId20" Type="http://schemas.openxmlformats.org/officeDocument/2006/relationships/image" Target="../media/image392.png"/><Relationship Id="rId21" Type="http://schemas.openxmlformats.org/officeDocument/2006/relationships/image" Target="../media/image393.png"/><Relationship Id="rId22" Type="http://schemas.openxmlformats.org/officeDocument/2006/relationships/image" Target="../media/image394.png"/><Relationship Id="rId23" Type="http://schemas.openxmlformats.org/officeDocument/2006/relationships/image" Target="../media/image395.png"/><Relationship Id="rId24" Type="http://schemas.openxmlformats.org/officeDocument/2006/relationships/image" Target="../media/image396.png"/><Relationship Id="rId25" Type="http://schemas.openxmlformats.org/officeDocument/2006/relationships/image" Target="../media/image397.png"/><Relationship Id="rId26" Type="http://schemas.openxmlformats.org/officeDocument/2006/relationships/image" Target="../media/image398.png"/><Relationship Id="rId27" Type="http://schemas.openxmlformats.org/officeDocument/2006/relationships/image" Target="../media/image399.png"/><Relationship Id="rId28" Type="http://schemas.openxmlformats.org/officeDocument/2006/relationships/image" Target="../media/image400.png"/><Relationship Id="rId29" Type="http://schemas.openxmlformats.org/officeDocument/2006/relationships/image" Target="../media/image401.png"/><Relationship Id="rId30" Type="http://schemas.openxmlformats.org/officeDocument/2006/relationships/image" Target="../media/image402.png"/><Relationship Id="rId31" Type="http://schemas.openxmlformats.org/officeDocument/2006/relationships/image" Target="../media/image403.png"/><Relationship Id="rId32" Type="http://schemas.openxmlformats.org/officeDocument/2006/relationships/image" Target="../media/image404.png"/><Relationship Id="rId33" Type="http://schemas.openxmlformats.org/officeDocument/2006/relationships/image" Target="../media/image405.png"/><Relationship Id="rId34" Type="http://schemas.openxmlformats.org/officeDocument/2006/relationships/image" Target="../media/image406.png"/><Relationship Id="rId35" Type="http://schemas.openxmlformats.org/officeDocument/2006/relationships/image" Target="../media/image407.png"/><Relationship Id="rId36" Type="http://schemas.openxmlformats.org/officeDocument/2006/relationships/image" Target="../media/image408.png"/><Relationship Id="rId37" Type="http://schemas.openxmlformats.org/officeDocument/2006/relationships/image" Target="../media/image409.png"/><Relationship Id="rId38" Type="http://schemas.openxmlformats.org/officeDocument/2006/relationships/image" Target="../media/image410.png"/><Relationship Id="rId39" Type="http://schemas.openxmlformats.org/officeDocument/2006/relationships/image" Target="../media/image411.png"/><Relationship Id="rId40" Type="http://schemas.openxmlformats.org/officeDocument/2006/relationships/image" Target="../media/image412.png"/><Relationship Id="rId41" Type="http://schemas.openxmlformats.org/officeDocument/2006/relationships/image" Target="../media/image413.png"/><Relationship Id="rId42" Type="http://schemas.openxmlformats.org/officeDocument/2006/relationships/image" Target="../media/image414.png"/><Relationship Id="rId43" Type="http://schemas.openxmlformats.org/officeDocument/2006/relationships/image" Target="../media/image415.png"/><Relationship Id="rId44" Type="http://schemas.openxmlformats.org/officeDocument/2006/relationships/image" Target="../media/image416.png"/><Relationship Id="rId45" Type="http://schemas.openxmlformats.org/officeDocument/2006/relationships/image" Target="../media/image417.png"/><Relationship Id="rId46" Type="http://schemas.openxmlformats.org/officeDocument/2006/relationships/image" Target="../media/image418.png"/><Relationship Id="rId47" Type="http://schemas.openxmlformats.org/officeDocument/2006/relationships/image" Target="../media/image419.png"/><Relationship Id="rId48" Type="http://schemas.openxmlformats.org/officeDocument/2006/relationships/image" Target="../media/image420.png"/><Relationship Id="rId49" Type="http://schemas.openxmlformats.org/officeDocument/2006/relationships/image" Target="../media/image421.png"/><Relationship Id="rId50" Type="http://schemas.openxmlformats.org/officeDocument/2006/relationships/image" Target="../media/image422.png"/><Relationship Id="rId5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3.png"/><Relationship Id="rId2" Type="http://schemas.openxmlformats.org/officeDocument/2006/relationships/image" Target="../media/image424.png"/><Relationship Id="rId3" Type="http://schemas.openxmlformats.org/officeDocument/2006/relationships/image" Target="../media/image425.png"/><Relationship Id="rId4" Type="http://schemas.openxmlformats.org/officeDocument/2006/relationships/image" Target="../media/image426.png"/><Relationship Id="rId5" Type="http://schemas.openxmlformats.org/officeDocument/2006/relationships/image" Target="../media/image427.png"/><Relationship Id="rId6" Type="http://schemas.openxmlformats.org/officeDocument/2006/relationships/image" Target="../media/image428.png"/><Relationship Id="rId7" Type="http://schemas.openxmlformats.org/officeDocument/2006/relationships/image" Target="../media/image429.png"/><Relationship Id="rId8" Type="http://schemas.openxmlformats.org/officeDocument/2006/relationships/image" Target="../media/image430.png"/><Relationship Id="rId9" Type="http://schemas.openxmlformats.org/officeDocument/2006/relationships/image" Target="../media/image431.png"/><Relationship Id="rId10" Type="http://schemas.openxmlformats.org/officeDocument/2006/relationships/image" Target="../media/image432.png"/><Relationship Id="rId11" Type="http://schemas.openxmlformats.org/officeDocument/2006/relationships/image" Target="../media/image433.png"/><Relationship Id="rId12" Type="http://schemas.openxmlformats.org/officeDocument/2006/relationships/image" Target="../media/image434.png"/><Relationship Id="rId13" Type="http://schemas.openxmlformats.org/officeDocument/2006/relationships/image" Target="../media/image435.png"/><Relationship Id="rId14" Type="http://schemas.openxmlformats.org/officeDocument/2006/relationships/image" Target="../media/image436.png"/><Relationship Id="rId15" Type="http://schemas.openxmlformats.org/officeDocument/2006/relationships/image" Target="../media/image437.png"/><Relationship Id="rId16" Type="http://schemas.openxmlformats.org/officeDocument/2006/relationships/image" Target="../media/image438.png"/><Relationship Id="rId17" Type="http://schemas.openxmlformats.org/officeDocument/2006/relationships/image" Target="../media/image439.png"/><Relationship Id="rId18" Type="http://schemas.openxmlformats.org/officeDocument/2006/relationships/image" Target="../media/image440.png"/><Relationship Id="rId19" Type="http://schemas.openxmlformats.org/officeDocument/2006/relationships/image" Target="../media/image441.png"/><Relationship Id="rId20" Type="http://schemas.openxmlformats.org/officeDocument/2006/relationships/image" Target="../media/image442.png"/><Relationship Id="rId21" Type="http://schemas.openxmlformats.org/officeDocument/2006/relationships/image" Target="../media/image443.png"/><Relationship Id="rId22" Type="http://schemas.openxmlformats.org/officeDocument/2006/relationships/image" Target="../media/image444.png"/><Relationship Id="rId23" Type="http://schemas.openxmlformats.org/officeDocument/2006/relationships/image" Target="../media/image445.png"/><Relationship Id="rId24" Type="http://schemas.openxmlformats.org/officeDocument/2006/relationships/image" Target="../media/image446.png"/><Relationship Id="rId2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7.png"/><Relationship Id="rId2" Type="http://schemas.openxmlformats.org/officeDocument/2006/relationships/image" Target="../media/image448.png"/><Relationship Id="rId3" Type="http://schemas.openxmlformats.org/officeDocument/2006/relationships/image" Target="../media/image449.png"/><Relationship Id="rId4" Type="http://schemas.openxmlformats.org/officeDocument/2006/relationships/image" Target="../media/image450.png"/><Relationship Id="rId5" Type="http://schemas.openxmlformats.org/officeDocument/2006/relationships/image" Target="../media/image451.png"/><Relationship Id="rId6" Type="http://schemas.openxmlformats.org/officeDocument/2006/relationships/image" Target="../media/image452.png"/><Relationship Id="rId7" Type="http://schemas.openxmlformats.org/officeDocument/2006/relationships/image" Target="../media/image453.png"/><Relationship Id="rId8" Type="http://schemas.openxmlformats.org/officeDocument/2006/relationships/image" Target="../media/image454.png"/><Relationship Id="rId9" Type="http://schemas.openxmlformats.org/officeDocument/2006/relationships/image" Target="../media/image455.png"/><Relationship Id="rId10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6.png"/><Relationship Id="rId2" Type="http://schemas.openxmlformats.org/officeDocument/2006/relationships/image" Target="../media/image457.png"/><Relationship Id="rId3" Type="http://schemas.openxmlformats.org/officeDocument/2006/relationships/image" Target="../media/image458.png"/><Relationship Id="rId4" Type="http://schemas.openxmlformats.org/officeDocument/2006/relationships/image" Target="../media/image459.png"/><Relationship Id="rId5" Type="http://schemas.openxmlformats.org/officeDocument/2006/relationships/image" Target="../media/image460.png"/><Relationship Id="rId6" Type="http://schemas.openxmlformats.org/officeDocument/2006/relationships/image" Target="../media/image461.png"/><Relationship Id="rId7" Type="http://schemas.openxmlformats.org/officeDocument/2006/relationships/image" Target="../media/image462.png"/><Relationship Id="rId8" Type="http://schemas.openxmlformats.org/officeDocument/2006/relationships/image" Target="../media/image463.png"/><Relationship Id="rId9" Type="http://schemas.openxmlformats.org/officeDocument/2006/relationships/image" Target="../media/image464.png"/><Relationship Id="rId10" Type="http://schemas.openxmlformats.org/officeDocument/2006/relationships/image" Target="../media/image465.png"/><Relationship Id="rId11" Type="http://schemas.openxmlformats.org/officeDocument/2006/relationships/image" Target="../media/image466.png"/><Relationship Id="rId12" Type="http://schemas.openxmlformats.org/officeDocument/2006/relationships/image" Target="../media/image467.png"/><Relationship Id="rId13" Type="http://schemas.openxmlformats.org/officeDocument/2006/relationships/image" Target="../media/image468.png"/><Relationship Id="rId14" Type="http://schemas.openxmlformats.org/officeDocument/2006/relationships/image" Target="../media/image469.png"/><Relationship Id="rId15" Type="http://schemas.openxmlformats.org/officeDocument/2006/relationships/image" Target="../media/image470.png"/><Relationship Id="rId16" Type="http://schemas.openxmlformats.org/officeDocument/2006/relationships/image" Target="../media/image471.png"/><Relationship Id="rId17" Type="http://schemas.openxmlformats.org/officeDocument/2006/relationships/image" Target="../media/image472.png"/><Relationship Id="rId18" Type="http://schemas.openxmlformats.org/officeDocument/2006/relationships/image" Target="../media/image473.png"/><Relationship Id="rId19" Type="http://schemas.openxmlformats.org/officeDocument/2006/relationships/image" Target="../media/image474.png"/><Relationship Id="rId20" Type="http://schemas.openxmlformats.org/officeDocument/2006/relationships/image" Target="../media/image475.png"/><Relationship Id="rId21" Type="http://schemas.openxmlformats.org/officeDocument/2006/relationships/image" Target="../media/image476.png"/><Relationship Id="rId22" Type="http://schemas.openxmlformats.org/officeDocument/2006/relationships/image" Target="../media/image477.png"/><Relationship Id="rId23" Type="http://schemas.openxmlformats.org/officeDocument/2006/relationships/image" Target="../media/image478.png"/><Relationship Id="rId24" Type="http://schemas.openxmlformats.org/officeDocument/2006/relationships/image" Target="../media/image479.png"/><Relationship Id="rId25" Type="http://schemas.openxmlformats.org/officeDocument/2006/relationships/image" Target="../media/image480.png"/><Relationship Id="rId26" Type="http://schemas.openxmlformats.org/officeDocument/2006/relationships/image" Target="../media/image481.png"/><Relationship Id="rId27" Type="http://schemas.openxmlformats.org/officeDocument/2006/relationships/image" Target="../media/image482.png"/><Relationship Id="rId28" Type="http://schemas.openxmlformats.org/officeDocument/2006/relationships/image" Target="../media/image483.png"/><Relationship Id="rId29" Type="http://schemas.openxmlformats.org/officeDocument/2006/relationships/image" Target="../media/image484.png"/><Relationship Id="rId30" Type="http://schemas.openxmlformats.org/officeDocument/2006/relationships/image" Target="../media/image485.png"/><Relationship Id="rId31" Type="http://schemas.openxmlformats.org/officeDocument/2006/relationships/image" Target="../media/image486.png"/><Relationship Id="rId32" Type="http://schemas.openxmlformats.org/officeDocument/2006/relationships/image" Target="../media/image487.png"/><Relationship Id="rId33" Type="http://schemas.openxmlformats.org/officeDocument/2006/relationships/image" Target="../media/image488.png"/><Relationship Id="rId34" Type="http://schemas.openxmlformats.org/officeDocument/2006/relationships/image" Target="../media/image489.png"/><Relationship Id="rId35" Type="http://schemas.openxmlformats.org/officeDocument/2006/relationships/image" Target="../media/image490.png"/><Relationship Id="rId36" Type="http://schemas.openxmlformats.org/officeDocument/2006/relationships/image" Target="../media/image491.png"/><Relationship Id="rId37" Type="http://schemas.openxmlformats.org/officeDocument/2006/relationships/image" Target="../media/image492.png"/><Relationship Id="rId38" Type="http://schemas.openxmlformats.org/officeDocument/2006/relationships/image" Target="../media/image493.png"/><Relationship Id="rId39" Type="http://schemas.openxmlformats.org/officeDocument/2006/relationships/image" Target="../media/image494.png"/><Relationship Id="rId40" Type="http://schemas.openxmlformats.org/officeDocument/2006/relationships/image" Target="../media/image495.png"/><Relationship Id="rId41" Type="http://schemas.openxmlformats.org/officeDocument/2006/relationships/image" Target="../media/image496.png"/><Relationship Id="rId42" Type="http://schemas.openxmlformats.org/officeDocument/2006/relationships/image" Target="../media/image497.png"/><Relationship Id="rId43" Type="http://schemas.openxmlformats.org/officeDocument/2006/relationships/image" Target="../media/image498.png"/><Relationship Id="rId44" Type="http://schemas.openxmlformats.org/officeDocument/2006/relationships/image" Target="../media/image499.png"/><Relationship Id="rId45" Type="http://schemas.openxmlformats.org/officeDocument/2006/relationships/image" Target="../media/image500.png"/><Relationship Id="rId46" Type="http://schemas.openxmlformats.org/officeDocument/2006/relationships/image" Target="../media/image501.png"/><Relationship Id="rId47" Type="http://schemas.openxmlformats.org/officeDocument/2006/relationships/image" Target="../media/image502.png"/><Relationship Id="rId48" Type="http://schemas.openxmlformats.org/officeDocument/2006/relationships/image" Target="../media/image503.png"/><Relationship Id="rId49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04.png"/><Relationship Id="rId2" Type="http://schemas.openxmlformats.org/officeDocument/2006/relationships/image" Target="../media/image505.png"/><Relationship Id="rId3" Type="http://schemas.openxmlformats.org/officeDocument/2006/relationships/image" Target="../media/image506.png"/><Relationship Id="rId4" Type="http://schemas.openxmlformats.org/officeDocument/2006/relationships/image" Target="../media/image507.png"/><Relationship Id="rId5" Type="http://schemas.openxmlformats.org/officeDocument/2006/relationships/image" Target="../media/image508.png"/><Relationship Id="rId6" Type="http://schemas.openxmlformats.org/officeDocument/2006/relationships/image" Target="../media/image509.png"/><Relationship Id="rId7" Type="http://schemas.openxmlformats.org/officeDocument/2006/relationships/image" Target="../media/image510.png"/><Relationship Id="rId8" Type="http://schemas.openxmlformats.org/officeDocument/2006/relationships/image" Target="../media/image511.png"/><Relationship Id="rId9" Type="http://schemas.openxmlformats.org/officeDocument/2006/relationships/image" Target="../media/image512.png"/><Relationship Id="rId10" Type="http://schemas.openxmlformats.org/officeDocument/2006/relationships/image" Target="../media/image513.png"/><Relationship Id="rId11" Type="http://schemas.openxmlformats.org/officeDocument/2006/relationships/image" Target="../media/image514.png"/><Relationship Id="rId12" Type="http://schemas.openxmlformats.org/officeDocument/2006/relationships/image" Target="../media/image515.png"/><Relationship Id="rId13" Type="http://schemas.openxmlformats.org/officeDocument/2006/relationships/image" Target="../media/image516.png"/><Relationship Id="rId14" Type="http://schemas.openxmlformats.org/officeDocument/2006/relationships/image" Target="../media/image517.png"/><Relationship Id="rId15" Type="http://schemas.openxmlformats.org/officeDocument/2006/relationships/image" Target="../media/image518.png"/><Relationship Id="rId16" Type="http://schemas.openxmlformats.org/officeDocument/2006/relationships/image" Target="../media/image519.png"/><Relationship Id="rId17" Type="http://schemas.openxmlformats.org/officeDocument/2006/relationships/image" Target="../media/image520.png"/><Relationship Id="rId18" Type="http://schemas.openxmlformats.org/officeDocument/2006/relationships/image" Target="../media/image521.png"/><Relationship Id="rId19" Type="http://schemas.openxmlformats.org/officeDocument/2006/relationships/image" Target="../media/image522.png"/><Relationship Id="rId20" Type="http://schemas.openxmlformats.org/officeDocument/2006/relationships/image" Target="../media/image523.png"/><Relationship Id="rId21" Type="http://schemas.openxmlformats.org/officeDocument/2006/relationships/image" Target="../media/image524.png"/><Relationship Id="rId22" Type="http://schemas.openxmlformats.org/officeDocument/2006/relationships/image" Target="../media/image525.png"/><Relationship Id="rId23" Type="http://schemas.openxmlformats.org/officeDocument/2006/relationships/image" Target="../media/image526.png"/><Relationship Id="rId24" Type="http://schemas.openxmlformats.org/officeDocument/2006/relationships/image" Target="../media/image527.png"/><Relationship Id="rId25" Type="http://schemas.openxmlformats.org/officeDocument/2006/relationships/image" Target="../media/image528.png"/><Relationship Id="rId26" Type="http://schemas.openxmlformats.org/officeDocument/2006/relationships/image" Target="../media/image529.png"/><Relationship Id="rId27" Type="http://schemas.openxmlformats.org/officeDocument/2006/relationships/image" Target="../media/image530.png"/><Relationship Id="rId28" Type="http://schemas.openxmlformats.org/officeDocument/2006/relationships/image" Target="../media/image531.png"/><Relationship Id="rId29" Type="http://schemas.openxmlformats.org/officeDocument/2006/relationships/image" Target="../media/image532.png"/><Relationship Id="rId30" Type="http://schemas.openxmlformats.org/officeDocument/2006/relationships/image" Target="../media/image533.png"/><Relationship Id="rId31" Type="http://schemas.openxmlformats.org/officeDocument/2006/relationships/image" Target="../media/image534.png"/><Relationship Id="rId32" Type="http://schemas.openxmlformats.org/officeDocument/2006/relationships/image" Target="../media/image535.png"/><Relationship Id="rId33" Type="http://schemas.openxmlformats.org/officeDocument/2006/relationships/image" Target="../media/image536.png"/><Relationship Id="rId34" Type="http://schemas.openxmlformats.org/officeDocument/2006/relationships/image" Target="../media/image537.png"/><Relationship Id="rId35" Type="http://schemas.openxmlformats.org/officeDocument/2006/relationships/image" Target="../media/image538.png"/><Relationship Id="rId3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39.png"/><Relationship Id="rId2" Type="http://schemas.openxmlformats.org/officeDocument/2006/relationships/image" Target="../media/image540.png"/><Relationship Id="rId3" Type="http://schemas.openxmlformats.org/officeDocument/2006/relationships/image" Target="../media/image541.png"/><Relationship Id="rId4" Type="http://schemas.openxmlformats.org/officeDocument/2006/relationships/image" Target="../media/image542.png"/><Relationship Id="rId5" Type="http://schemas.openxmlformats.org/officeDocument/2006/relationships/image" Target="../media/image543.png"/><Relationship Id="rId6" Type="http://schemas.openxmlformats.org/officeDocument/2006/relationships/image" Target="../media/image544.png"/><Relationship Id="rId7" Type="http://schemas.openxmlformats.org/officeDocument/2006/relationships/image" Target="../media/image545.png"/><Relationship Id="rId8" Type="http://schemas.openxmlformats.org/officeDocument/2006/relationships/image" Target="../media/image546.png"/><Relationship Id="rId9" Type="http://schemas.openxmlformats.org/officeDocument/2006/relationships/image" Target="../media/image547.png"/><Relationship Id="rId10" Type="http://schemas.openxmlformats.org/officeDocument/2006/relationships/image" Target="../media/image548.png"/><Relationship Id="rId11" Type="http://schemas.openxmlformats.org/officeDocument/2006/relationships/image" Target="../media/image549.png"/><Relationship Id="rId12" Type="http://schemas.openxmlformats.org/officeDocument/2006/relationships/image" Target="../media/image550.png"/><Relationship Id="rId13" Type="http://schemas.openxmlformats.org/officeDocument/2006/relationships/image" Target="../media/image551.png"/><Relationship Id="rId14" Type="http://schemas.openxmlformats.org/officeDocument/2006/relationships/image" Target="../media/image552.png"/><Relationship Id="rId15" Type="http://schemas.openxmlformats.org/officeDocument/2006/relationships/image" Target="../media/image553.png"/><Relationship Id="rId16" Type="http://schemas.openxmlformats.org/officeDocument/2006/relationships/image" Target="../media/image554.png"/><Relationship Id="rId17" Type="http://schemas.openxmlformats.org/officeDocument/2006/relationships/image" Target="../media/image555.png"/><Relationship Id="rId18" Type="http://schemas.openxmlformats.org/officeDocument/2006/relationships/image" Target="../media/image556.png"/><Relationship Id="rId19" Type="http://schemas.openxmlformats.org/officeDocument/2006/relationships/image" Target="../media/image557.png"/><Relationship Id="rId20" Type="http://schemas.openxmlformats.org/officeDocument/2006/relationships/image" Target="../media/image558.png"/><Relationship Id="rId21" Type="http://schemas.openxmlformats.org/officeDocument/2006/relationships/image" Target="../media/image559.png"/><Relationship Id="rId22" Type="http://schemas.openxmlformats.org/officeDocument/2006/relationships/image" Target="../media/image560.png"/><Relationship Id="rId23" Type="http://schemas.openxmlformats.org/officeDocument/2006/relationships/image" Target="../media/image561.png"/><Relationship Id="rId24" Type="http://schemas.openxmlformats.org/officeDocument/2006/relationships/image" Target="../media/image562.png"/><Relationship Id="rId25" Type="http://schemas.openxmlformats.org/officeDocument/2006/relationships/image" Target="../media/image563.png"/><Relationship Id="rId26" Type="http://schemas.openxmlformats.org/officeDocument/2006/relationships/image" Target="../media/image564.png"/><Relationship Id="rId27" Type="http://schemas.openxmlformats.org/officeDocument/2006/relationships/image" Target="../media/image565.png"/><Relationship Id="rId28" Type="http://schemas.openxmlformats.org/officeDocument/2006/relationships/image" Target="../media/image566.png"/><Relationship Id="rId29" Type="http://schemas.openxmlformats.org/officeDocument/2006/relationships/image" Target="../media/image567.png"/><Relationship Id="rId30" Type="http://schemas.openxmlformats.org/officeDocument/2006/relationships/image" Target="../media/image568.png"/><Relationship Id="rId31" Type="http://schemas.openxmlformats.org/officeDocument/2006/relationships/image" Target="../media/image569.png"/><Relationship Id="rId32" Type="http://schemas.openxmlformats.org/officeDocument/2006/relationships/image" Target="../media/image570.png"/><Relationship Id="rId33" Type="http://schemas.openxmlformats.org/officeDocument/2006/relationships/image" Target="../media/image571.png"/><Relationship Id="rId34" Type="http://schemas.openxmlformats.org/officeDocument/2006/relationships/image" Target="../media/image572.png"/><Relationship Id="rId35" Type="http://schemas.openxmlformats.org/officeDocument/2006/relationships/image" Target="../media/image573.png"/><Relationship Id="rId36" Type="http://schemas.openxmlformats.org/officeDocument/2006/relationships/image" Target="../media/image574.png"/><Relationship Id="rId37" Type="http://schemas.openxmlformats.org/officeDocument/2006/relationships/image" Target="../media/image575.png"/><Relationship Id="rId38" Type="http://schemas.openxmlformats.org/officeDocument/2006/relationships/image" Target="../media/image576.png"/><Relationship Id="rId39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77.png"/><Relationship Id="rId2" Type="http://schemas.openxmlformats.org/officeDocument/2006/relationships/image" Target="../media/image578.png"/><Relationship Id="rId3" Type="http://schemas.openxmlformats.org/officeDocument/2006/relationships/image" Target="../media/image579.png"/><Relationship Id="rId4" Type="http://schemas.openxmlformats.org/officeDocument/2006/relationships/image" Target="../media/image580.png"/><Relationship Id="rId5" Type="http://schemas.openxmlformats.org/officeDocument/2006/relationships/image" Target="../media/image581.png"/><Relationship Id="rId6" Type="http://schemas.openxmlformats.org/officeDocument/2006/relationships/image" Target="../media/image582.png"/><Relationship Id="rId7" Type="http://schemas.openxmlformats.org/officeDocument/2006/relationships/image" Target="../media/image583.png"/><Relationship Id="rId8" Type="http://schemas.openxmlformats.org/officeDocument/2006/relationships/image" Target="../media/image584.png"/><Relationship Id="rId9" Type="http://schemas.openxmlformats.org/officeDocument/2006/relationships/image" Target="../media/image585.png"/><Relationship Id="rId10" Type="http://schemas.openxmlformats.org/officeDocument/2006/relationships/image" Target="../media/image586.png"/><Relationship Id="rId11" Type="http://schemas.openxmlformats.org/officeDocument/2006/relationships/image" Target="../media/image587.png"/><Relationship Id="rId1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88.png"/><Relationship Id="rId2" Type="http://schemas.openxmlformats.org/officeDocument/2006/relationships/image" Target="../media/image589.png"/><Relationship Id="rId3" Type="http://schemas.openxmlformats.org/officeDocument/2006/relationships/image" Target="../media/image590.png"/><Relationship Id="rId4" Type="http://schemas.openxmlformats.org/officeDocument/2006/relationships/image" Target="../media/image591.png"/><Relationship Id="rId5" Type="http://schemas.openxmlformats.org/officeDocument/2006/relationships/image" Target="../media/image592.png"/><Relationship Id="rId6" Type="http://schemas.openxmlformats.org/officeDocument/2006/relationships/image" Target="../media/image593.png"/><Relationship Id="rId7" Type="http://schemas.openxmlformats.org/officeDocument/2006/relationships/image" Target="../media/image594.png"/><Relationship Id="rId8" Type="http://schemas.openxmlformats.org/officeDocument/2006/relationships/image" Target="../media/image595.png"/><Relationship Id="rId9" Type="http://schemas.openxmlformats.org/officeDocument/2006/relationships/image" Target="../media/image596.png"/><Relationship Id="rId10" Type="http://schemas.openxmlformats.org/officeDocument/2006/relationships/image" Target="../media/image597.png"/><Relationship Id="rId11" Type="http://schemas.openxmlformats.org/officeDocument/2006/relationships/image" Target="../media/image598.png"/><Relationship Id="rId12" Type="http://schemas.openxmlformats.org/officeDocument/2006/relationships/image" Target="../media/image599.png"/><Relationship Id="rId13" Type="http://schemas.openxmlformats.org/officeDocument/2006/relationships/image" Target="../media/image600.png"/><Relationship Id="rId14" Type="http://schemas.openxmlformats.org/officeDocument/2006/relationships/image" Target="../media/image601.png"/><Relationship Id="rId15" Type="http://schemas.openxmlformats.org/officeDocument/2006/relationships/image" Target="../media/image602.png"/><Relationship Id="rId16" Type="http://schemas.openxmlformats.org/officeDocument/2006/relationships/image" Target="../media/image603.png"/><Relationship Id="rId17" Type="http://schemas.openxmlformats.org/officeDocument/2006/relationships/image" Target="../media/image604.png"/><Relationship Id="rId18" Type="http://schemas.openxmlformats.org/officeDocument/2006/relationships/image" Target="../media/image605.png"/><Relationship Id="rId19" Type="http://schemas.openxmlformats.org/officeDocument/2006/relationships/image" Target="../media/image606.png"/><Relationship Id="rId20" Type="http://schemas.openxmlformats.org/officeDocument/2006/relationships/image" Target="../media/image607.png"/><Relationship Id="rId21" Type="http://schemas.openxmlformats.org/officeDocument/2006/relationships/image" Target="../media/image608.png"/><Relationship Id="rId22" Type="http://schemas.openxmlformats.org/officeDocument/2006/relationships/image" Target="../media/image609.png"/><Relationship Id="rId23" Type="http://schemas.openxmlformats.org/officeDocument/2006/relationships/image" Target="../media/image610.png"/><Relationship Id="rId24" Type="http://schemas.openxmlformats.org/officeDocument/2006/relationships/image" Target="../media/image611.png"/><Relationship Id="rId25" Type="http://schemas.openxmlformats.org/officeDocument/2006/relationships/image" Target="../media/image612.png"/><Relationship Id="rId26" Type="http://schemas.openxmlformats.org/officeDocument/2006/relationships/image" Target="../media/image613.png"/><Relationship Id="rId27" Type="http://schemas.openxmlformats.org/officeDocument/2006/relationships/image" Target="../media/image614.png"/><Relationship Id="rId28" Type="http://schemas.openxmlformats.org/officeDocument/2006/relationships/image" Target="../media/image615.png"/><Relationship Id="rId29" Type="http://schemas.openxmlformats.org/officeDocument/2006/relationships/image" Target="../media/image616.png"/><Relationship Id="rId30" Type="http://schemas.openxmlformats.org/officeDocument/2006/relationships/image" Target="../media/image617.png"/><Relationship Id="rId31" Type="http://schemas.openxmlformats.org/officeDocument/2006/relationships/image" Target="../media/image618.png"/><Relationship Id="rId32" Type="http://schemas.openxmlformats.org/officeDocument/2006/relationships/image" Target="../media/image619.png"/><Relationship Id="rId33" Type="http://schemas.openxmlformats.org/officeDocument/2006/relationships/image" Target="../media/image620.png"/><Relationship Id="rId34" Type="http://schemas.openxmlformats.org/officeDocument/2006/relationships/image" Target="../media/image621.png"/><Relationship Id="rId35" Type="http://schemas.openxmlformats.org/officeDocument/2006/relationships/image" Target="../media/image622.png"/><Relationship Id="rId36" Type="http://schemas.openxmlformats.org/officeDocument/2006/relationships/image" Target="../media/image623.png"/><Relationship Id="rId37" Type="http://schemas.openxmlformats.org/officeDocument/2006/relationships/image" Target="../media/image624.png"/><Relationship Id="rId38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25.png"/><Relationship Id="rId2" Type="http://schemas.openxmlformats.org/officeDocument/2006/relationships/image" Target="../media/image626.png"/><Relationship Id="rId3" Type="http://schemas.openxmlformats.org/officeDocument/2006/relationships/image" Target="../media/image627.png"/><Relationship Id="rId4" Type="http://schemas.openxmlformats.org/officeDocument/2006/relationships/image" Target="../media/image628.png"/><Relationship Id="rId5" Type="http://schemas.openxmlformats.org/officeDocument/2006/relationships/image" Target="../media/image629.png"/><Relationship Id="rId6" Type="http://schemas.openxmlformats.org/officeDocument/2006/relationships/image" Target="../media/image630.png"/><Relationship Id="rId7" Type="http://schemas.openxmlformats.org/officeDocument/2006/relationships/image" Target="../media/image631.png"/><Relationship Id="rId8" Type="http://schemas.openxmlformats.org/officeDocument/2006/relationships/image" Target="../media/image632.png"/><Relationship Id="rId9" Type="http://schemas.openxmlformats.org/officeDocument/2006/relationships/image" Target="../media/image633.png"/><Relationship Id="rId10" Type="http://schemas.openxmlformats.org/officeDocument/2006/relationships/image" Target="../media/image634.png"/><Relationship Id="rId11" Type="http://schemas.openxmlformats.org/officeDocument/2006/relationships/image" Target="../media/image635.png"/><Relationship Id="rId12" Type="http://schemas.openxmlformats.org/officeDocument/2006/relationships/image" Target="../media/image636.png"/><Relationship Id="rId13" Type="http://schemas.openxmlformats.org/officeDocument/2006/relationships/image" Target="../media/image637.png"/><Relationship Id="rId14" Type="http://schemas.openxmlformats.org/officeDocument/2006/relationships/image" Target="../media/image638.png"/><Relationship Id="rId15" Type="http://schemas.openxmlformats.org/officeDocument/2006/relationships/image" Target="../media/image639.png"/><Relationship Id="rId16" Type="http://schemas.openxmlformats.org/officeDocument/2006/relationships/image" Target="../media/image640.png"/><Relationship Id="rId17" Type="http://schemas.openxmlformats.org/officeDocument/2006/relationships/image" Target="../media/image641.png"/><Relationship Id="rId18" Type="http://schemas.openxmlformats.org/officeDocument/2006/relationships/image" Target="../media/image642.png"/><Relationship Id="rId19" Type="http://schemas.openxmlformats.org/officeDocument/2006/relationships/image" Target="../media/image643.png"/><Relationship Id="rId20" Type="http://schemas.openxmlformats.org/officeDocument/2006/relationships/image" Target="../media/image644.png"/><Relationship Id="rId21" Type="http://schemas.openxmlformats.org/officeDocument/2006/relationships/image" Target="../media/image645.png"/><Relationship Id="rId22" Type="http://schemas.openxmlformats.org/officeDocument/2006/relationships/image" Target="../media/image646.png"/><Relationship Id="rId23" Type="http://schemas.openxmlformats.org/officeDocument/2006/relationships/image" Target="../media/image647.png"/><Relationship Id="rId24" Type="http://schemas.openxmlformats.org/officeDocument/2006/relationships/image" Target="../media/image648.png"/><Relationship Id="rId25" Type="http://schemas.openxmlformats.org/officeDocument/2006/relationships/image" Target="../media/image649.png"/><Relationship Id="rId26" Type="http://schemas.openxmlformats.org/officeDocument/2006/relationships/image" Target="../media/image650.png"/><Relationship Id="rId27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51.png"/><Relationship Id="rId2" Type="http://schemas.openxmlformats.org/officeDocument/2006/relationships/image" Target="../media/image652.png"/><Relationship Id="rId3" Type="http://schemas.openxmlformats.org/officeDocument/2006/relationships/image" Target="../media/image653.png"/><Relationship Id="rId4" Type="http://schemas.openxmlformats.org/officeDocument/2006/relationships/image" Target="../media/image654.png"/><Relationship Id="rId5" Type="http://schemas.openxmlformats.org/officeDocument/2006/relationships/image" Target="../media/image655.png"/><Relationship Id="rId6" Type="http://schemas.openxmlformats.org/officeDocument/2006/relationships/image" Target="../media/image656.png"/><Relationship Id="rId7" Type="http://schemas.openxmlformats.org/officeDocument/2006/relationships/image" Target="../media/image657.png"/><Relationship Id="rId8" Type="http://schemas.openxmlformats.org/officeDocument/2006/relationships/image" Target="../media/image658.png"/><Relationship Id="rId9" Type="http://schemas.openxmlformats.org/officeDocument/2006/relationships/image" Target="../media/image659.png"/><Relationship Id="rId10" Type="http://schemas.openxmlformats.org/officeDocument/2006/relationships/image" Target="../media/image660.png"/><Relationship Id="rId11" Type="http://schemas.openxmlformats.org/officeDocument/2006/relationships/image" Target="../media/image661.png"/><Relationship Id="rId12" Type="http://schemas.openxmlformats.org/officeDocument/2006/relationships/image" Target="../media/image662.png"/><Relationship Id="rId13" Type="http://schemas.openxmlformats.org/officeDocument/2006/relationships/image" Target="../media/image663.png"/><Relationship Id="rId14" Type="http://schemas.openxmlformats.org/officeDocument/2006/relationships/image" Target="../media/image664.png"/><Relationship Id="rId15" Type="http://schemas.openxmlformats.org/officeDocument/2006/relationships/image" Target="../media/image665.png"/><Relationship Id="rId16" Type="http://schemas.openxmlformats.org/officeDocument/2006/relationships/image" Target="../media/image666.png"/><Relationship Id="rId17" Type="http://schemas.openxmlformats.org/officeDocument/2006/relationships/image" Target="../media/image667.png"/><Relationship Id="rId18" Type="http://schemas.openxmlformats.org/officeDocument/2006/relationships/image" Target="../media/image668.png"/><Relationship Id="rId19" Type="http://schemas.openxmlformats.org/officeDocument/2006/relationships/image" Target="../media/image669.png"/><Relationship Id="rId20" Type="http://schemas.openxmlformats.org/officeDocument/2006/relationships/image" Target="../media/image670.png"/><Relationship Id="rId21" Type="http://schemas.openxmlformats.org/officeDocument/2006/relationships/image" Target="../media/image671.png"/><Relationship Id="rId22" Type="http://schemas.openxmlformats.org/officeDocument/2006/relationships/image" Target="../media/image672.png"/><Relationship Id="rId23" Type="http://schemas.openxmlformats.org/officeDocument/2006/relationships/image" Target="../media/image673.png"/><Relationship Id="rId24" Type="http://schemas.openxmlformats.org/officeDocument/2006/relationships/image" Target="../media/image674.png"/><Relationship Id="rId25" Type="http://schemas.openxmlformats.org/officeDocument/2006/relationships/image" Target="../media/image675.png"/><Relationship Id="rId26" Type="http://schemas.openxmlformats.org/officeDocument/2006/relationships/image" Target="../media/image676.png"/><Relationship Id="rId27" Type="http://schemas.openxmlformats.org/officeDocument/2006/relationships/image" Target="../media/image677.png"/><Relationship Id="rId28" Type="http://schemas.openxmlformats.org/officeDocument/2006/relationships/image" Target="../media/image678.png"/><Relationship Id="rId29" Type="http://schemas.openxmlformats.org/officeDocument/2006/relationships/image" Target="../media/image679.png"/><Relationship Id="rId30" Type="http://schemas.openxmlformats.org/officeDocument/2006/relationships/image" Target="../media/image680.png"/><Relationship Id="rId31" Type="http://schemas.openxmlformats.org/officeDocument/2006/relationships/image" Target="../media/image681.png"/><Relationship Id="rId32" Type="http://schemas.openxmlformats.org/officeDocument/2006/relationships/image" Target="../media/image682.png"/><Relationship Id="rId33" Type="http://schemas.openxmlformats.org/officeDocument/2006/relationships/image" Target="../media/image683.png"/><Relationship Id="rId34" Type="http://schemas.openxmlformats.org/officeDocument/2006/relationships/image" Target="../media/image684.png"/><Relationship Id="rId35" Type="http://schemas.openxmlformats.org/officeDocument/2006/relationships/image" Target="../media/image685.png"/><Relationship Id="rId36" Type="http://schemas.openxmlformats.org/officeDocument/2006/relationships/image" Target="../media/image686.png"/><Relationship Id="rId37" Type="http://schemas.openxmlformats.org/officeDocument/2006/relationships/image" Target="../media/image687.png"/><Relationship Id="rId38" Type="http://schemas.openxmlformats.org/officeDocument/2006/relationships/image" Target="../media/image688.png"/><Relationship Id="rId39" Type="http://schemas.openxmlformats.org/officeDocument/2006/relationships/image" Target="../media/image689.png"/><Relationship Id="rId40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90.png"/><Relationship Id="rId2" Type="http://schemas.openxmlformats.org/officeDocument/2006/relationships/image" Target="../media/image691.png"/><Relationship Id="rId3" Type="http://schemas.openxmlformats.org/officeDocument/2006/relationships/image" Target="../media/image692.png"/><Relationship Id="rId4" Type="http://schemas.openxmlformats.org/officeDocument/2006/relationships/image" Target="../media/image693.png"/><Relationship Id="rId5" Type="http://schemas.openxmlformats.org/officeDocument/2006/relationships/image" Target="../media/image694.png"/><Relationship Id="rId6" Type="http://schemas.openxmlformats.org/officeDocument/2006/relationships/image" Target="../media/image695.png"/><Relationship Id="rId7" Type="http://schemas.openxmlformats.org/officeDocument/2006/relationships/image" Target="../media/image696.png"/><Relationship Id="rId8" Type="http://schemas.openxmlformats.org/officeDocument/2006/relationships/image" Target="../media/image697.png"/><Relationship Id="rId9" Type="http://schemas.openxmlformats.org/officeDocument/2006/relationships/image" Target="../media/image698.png"/><Relationship Id="rId10" Type="http://schemas.openxmlformats.org/officeDocument/2006/relationships/image" Target="../media/image699.png"/><Relationship Id="rId11" Type="http://schemas.openxmlformats.org/officeDocument/2006/relationships/image" Target="../media/image700.png"/><Relationship Id="rId12" Type="http://schemas.openxmlformats.org/officeDocument/2006/relationships/image" Target="../media/image701.png"/><Relationship Id="rId13" Type="http://schemas.openxmlformats.org/officeDocument/2006/relationships/image" Target="../media/image702.png"/><Relationship Id="rId14" Type="http://schemas.openxmlformats.org/officeDocument/2006/relationships/image" Target="../media/image703.png"/><Relationship Id="rId15" Type="http://schemas.openxmlformats.org/officeDocument/2006/relationships/image" Target="../media/image704.png"/><Relationship Id="rId16" Type="http://schemas.openxmlformats.org/officeDocument/2006/relationships/image" Target="../media/image705.png"/><Relationship Id="rId17" Type="http://schemas.openxmlformats.org/officeDocument/2006/relationships/image" Target="../media/image706.png"/><Relationship Id="rId18" Type="http://schemas.openxmlformats.org/officeDocument/2006/relationships/image" Target="../media/image707.png"/><Relationship Id="rId19" Type="http://schemas.openxmlformats.org/officeDocument/2006/relationships/image" Target="../media/image708.png"/><Relationship Id="rId20" Type="http://schemas.openxmlformats.org/officeDocument/2006/relationships/image" Target="../media/image709.png"/><Relationship Id="rId21" Type="http://schemas.openxmlformats.org/officeDocument/2006/relationships/image" Target="../media/image710.png"/><Relationship Id="rId22" Type="http://schemas.openxmlformats.org/officeDocument/2006/relationships/image" Target="../media/image711.png"/><Relationship Id="rId2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12.png"/><Relationship Id="rId2" Type="http://schemas.openxmlformats.org/officeDocument/2006/relationships/image" Target="../media/image713.png"/><Relationship Id="rId3" Type="http://schemas.openxmlformats.org/officeDocument/2006/relationships/image" Target="../media/image714.png"/><Relationship Id="rId4" Type="http://schemas.openxmlformats.org/officeDocument/2006/relationships/image" Target="../media/image715.png"/><Relationship Id="rId5" Type="http://schemas.openxmlformats.org/officeDocument/2006/relationships/image" Target="../media/image716.png"/><Relationship Id="rId6" Type="http://schemas.openxmlformats.org/officeDocument/2006/relationships/image" Target="../media/image717.png"/><Relationship Id="rId7" Type="http://schemas.openxmlformats.org/officeDocument/2006/relationships/image" Target="../media/image718.png"/><Relationship Id="rId8" Type="http://schemas.openxmlformats.org/officeDocument/2006/relationships/image" Target="../media/image719.png"/><Relationship Id="rId9" Type="http://schemas.openxmlformats.org/officeDocument/2006/relationships/image" Target="../media/image720.png"/><Relationship Id="rId10" Type="http://schemas.openxmlformats.org/officeDocument/2006/relationships/image" Target="../media/image721.png"/><Relationship Id="rId11" Type="http://schemas.openxmlformats.org/officeDocument/2006/relationships/image" Target="../media/image722.png"/><Relationship Id="rId12" Type="http://schemas.openxmlformats.org/officeDocument/2006/relationships/image" Target="../media/image723.png"/><Relationship Id="rId13" Type="http://schemas.openxmlformats.org/officeDocument/2006/relationships/image" Target="../media/image724.png"/><Relationship Id="rId14" Type="http://schemas.openxmlformats.org/officeDocument/2006/relationships/image" Target="../media/image725.png"/><Relationship Id="rId15" Type="http://schemas.openxmlformats.org/officeDocument/2006/relationships/image" Target="../media/image726.png"/><Relationship Id="rId16" Type="http://schemas.openxmlformats.org/officeDocument/2006/relationships/image" Target="../media/image727.png"/><Relationship Id="rId17" Type="http://schemas.openxmlformats.org/officeDocument/2006/relationships/image" Target="../media/image728.png"/><Relationship Id="rId18" Type="http://schemas.openxmlformats.org/officeDocument/2006/relationships/image" Target="../media/image729.png"/><Relationship Id="rId19" Type="http://schemas.openxmlformats.org/officeDocument/2006/relationships/image" Target="../media/image730.png"/><Relationship Id="rId20" Type="http://schemas.openxmlformats.org/officeDocument/2006/relationships/image" Target="../media/image731.png"/><Relationship Id="rId21" Type="http://schemas.openxmlformats.org/officeDocument/2006/relationships/image" Target="../media/image732.png"/><Relationship Id="rId22" Type="http://schemas.openxmlformats.org/officeDocument/2006/relationships/image" Target="../media/image733.png"/><Relationship Id="rId23" Type="http://schemas.openxmlformats.org/officeDocument/2006/relationships/image" Target="../media/image734.png"/><Relationship Id="rId24" Type="http://schemas.openxmlformats.org/officeDocument/2006/relationships/image" Target="../media/image735.png"/><Relationship Id="rId25" Type="http://schemas.openxmlformats.org/officeDocument/2006/relationships/image" Target="../media/image736.png"/><Relationship Id="rId26" Type="http://schemas.openxmlformats.org/officeDocument/2006/relationships/image" Target="../media/image737.png"/><Relationship Id="rId27" Type="http://schemas.openxmlformats.org/officeDocument/2006/relationships/image" Target="../media/image738.png"/><Relationship Id="rId28" Type="http://schemas.openxmlformats.org/officeDocument/2006/relationships/image" Target="../media/image739.png"/><Relationship Id="rId29" Type="http://schemas.openxmlformats.org/officeDocument/2006/relationships/image" Target="../media/image740.png"/><Relationship Id="rId30" Type="http://schemas.openxmlformats.org/officeDocument/2006/relationships/image" Target="../media/image741.png"/><Relationship Id="rId31" Type="http://schemas.openxmlformats.org/officeDocument/2006/relationships/image" Target="../media/image742.png"/><Relationship Id="rId32" Type="http://schemas.openxmlformats.org/officeDocument/2006/relationships/image" Target="../media/image743.png"/><Relationship Id="rId33" Type="http://schemas.openxmlformats.org/officeDocument/2006/relationships/image" Target="../media/image744.png"/><Relationship Id="rId3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45.png"/><Relationship Id="rId2" Type="http://schemas.openxmlformats.org/officeDocument/2006/relationships/image" Target="../media/image746.png"/><Relationship Id="rId3" Type="http://schemas.openxmlformats.org/officeDocument/2006/relationships/image" Target="../media/image747.png"/><Relationship Id="rId4" Type="http://schemas.openxmlformats.org/officeDocument/2006/relationships/image" Target="../media/image748.png"/><Relationship Id="rId5" Type="http://schemas.openxmlformats.org/officeDocument/2006/relationships/image" Target="../media/image749.png"/><Relationship Id="rId6" Type="http://schemas.openxmlformats.org/officeDocument/2006/relationships/image" Target="../media/image750.png"/><Relationship Id="rId7" Type="http://schemas.openxmlformats.org/officeDocument/2006/relationships/image" Target="../media/image751.png"/><Relationship Id="rId8" Type="http://schemas.openxmlformats.org/officeDocument/2006/relationships/image" Target="../media/image752.png"/><Relationship Id="rId9" Type="http://schemas.openxmlformats.org/officeDocument/2006/relationships/image" Target="../media/image753.png"/><Relationship Id="rId10" Type="http://schemas.openxmlformats.org/officeDocument/2006/relationships/image" Target="../media/image754.png"/><Relationship Id="rId11" Type="http://schemas.openxmlformats.org/officeDocument/2006/relationships/image" Target="../media/image755.png"/><Relationship Id="rId12" Type="http://schemas.openxmlformats.org/officeDocument/2006/relationships/image" Target="../media/image756.png"/><Relationship Id="rId13" Type="http://schemas.openxmlformats.org/officeDocument/2006/relationships/image" Target="../media/image757.png"/><Relationship Id="rId14" Type="http://schemas.openxmlformats.org/officeDocument/2006/relationships/image" Target="../media/image758.png"/><Relationship Id="rId15" Type="http://schemas.openxmlformats.org/officeDocument/2006/relationships/image" Target="../media/image759.png"/><Relationship Id="rId16" Type="http://schemas.openxmlformats.org/officeDocument/2006/relationships/image" Target="../media/image760.png"/><Relationship Id="rId17" Type="http://schemas.openxmlformats.org/officeDocument/2006/relationships/image" Target="../media/image761.png"/><Relationship Id="rId18" Type="http://schemas.openxmlformats.org/officeDocument/2006/relationships/image" Target="../media/image762.png"/><Relationship Id="rId19" Type="http://schemas.openxmlformats.org/officeDocument/2006/relationships/image" Target="../media/image763.png"/><Relationship Id="rId20" Type="http://schemas.openxmlformats.org/officeDocument/2006/relationships/image" Target="../media/image764.png"/><Relationship Id="rId21" Type="http://schemas.openxmlformats.org/officeDocument/2006/relationships/image" Target="../media/image765.png"/><Relationship Id="rId22" Type="http://schemas.openxmlformats.org/officeDocument/2006/relationships/image" Target="../media/image766.png"/><Relationship Id="rId23" Type="http://schemas.openxmlformats.org/officeDocument/2006/relationships/image" Target="../media/image767.png"/><Relationship Id="rId24" Type="http://schemas.openxmlformats.org/officeDocument/2006/relationships/image" Target="../media/image768.png"/><Relationship Id="rId25" Type="http://schemas.openxmlformats.org/officeDocument/2006/relationships/image" Target="../media/image769.png"/><Relationship Id="rId26" Type="http://schemas.openxmlformats.org/officeDocument/2006/relationships/image" Target="../media/image770.png"/><Relationship Id="rId27" Type="http://schemas.openxmlformats.org/officeDocument/2006/relationships/image" Target="../media/image771.png"/><Relationship Id="rId28" Type="http://schemas.openxmlformats.org/officeDocument/2006/relationships/image" Target="../media/image772.png"/><Relationship Id="rId29" Type="http://schemas.openxmlformats.org/officeDocument/2006/relationships/image" Target="../media/image773.png"/><Relationship Id="rId30" Type="http://schemas.openxmlformats.org/officeDocument/2006/relationships/image" Target="../media/image774.png"/><Relationship Id="rId31" Type="http://schemas.openxmlformats.org/officeDocument/2006/relationships/image" Target="../media/image775.png"/><Relationship Id="rId32" Type="http://schemas.openxmlformats.org/officeDocument/2006/relationships/image" Target="../media/image776.png"/><Relationship Id="rId33" Type="http://schemas.openxmlformats.org/officeDocument/2006/relationships/image" Target="../media/image777.png"/><Relationship Id="rId34" Type="http://schemas.openxmlformats.org/officeDocument/2006/relationships/image" Target="../media/image778.png"/><Relationship Id="rId35" Type="http://schemas.openxmlformats.org/officeDocument/2006/relationships/image" Target="../media/image779.png"/><Relationship Id="rId36" Type="http://schemas.openxmlformats.org/officeDocument/2006/relationships/image" Target="../media/image780.png"/><Relationship Id="rId37" Type="http://schemas.openxmlformats.org/officeDocument/2006/relationships/image" Target="../media/image781.png"/><Relationship Id="rId38" Type="http://schemas.openxmlformats.org/officeDocument/2006/relationships/image" Target="../media/image782.png"/><Relationship Id="rId39" Type="http://schemas.openxmlformats.org/officeDocument/2006/relationships/image" Target="../media/image783.png"/><Relationship Id="rId40" Type="http://schemas.openxmlformats.org/officeDocument/2006/relationships/image" Target="../media/image784.png"/><Relationship Id="rId4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85.png"/><Relationship Id="rId2" Type="http://schemas.openxmlformats.org/officeDocument/2006/relationships/image" Target="../media/image786.png"/><Relationship Id="rId3" Type="http://schemas.openxmlformats.org/officeDocument/2006/relationships/image" Target="../media/image787.png"/><Relationship Id="rId4" Type="http://schemas.openxmlformats.org/officeDocument/2006/relationships/image" Target="../media/image788.png"/><Relationship Id="rId5" Type="http://schemas.openxmlformats.org/officeDocument/2006/relationships/image" Target="../media/image789.png"/><Relationship Id="rId6" Type="http://schemas.openxmlformats.org/officeDocument/2006/relationships/image" Target="../media/image790.png"/><Relationship Id="rId7" Type="http://schemas.openxmlformats.org/officeDocument/2006/relationships/image" Target="../media/image791.png"/><Relationship Id="rId8" Type="http://schemas.openxmlformats.org/officeDocument/2006/relationships/image" Target="../media/image792.png"/><Relationship Id="rId9" Type="http://schemas.openxmlformats.org/officeDocument/2006/relationships/image" Target="../media/image793.png"/><Relationship Id="rId10" Type="http://schemas.openxmlformats.org/officeDocument/2006/relationships/image" Target="../media/image794.png"/><Relationship Id="rId11" Type="http://schemas.openxmlformats.org/officeDocument/2006/relationships/image" Target="../media/image795.png"/><Relationship Id="rId12" Type="http://schemas.openxmlformats.org/officeDocument/2006/relationships/image" Target="../media/image796.png"/><Relationship Id="rId13" Type="http://schemas.openxmlformats.org/officeDocument/2006/relationships/image" Target="../media/image797.png"/><Relationship Id="rId14" Type="http://schemas.openxmlformats.org/officeDocument/2006/relationships/image" Target="../media/image798.png"/><Relationship Id="rId15" Type="http://schemas.openxmlformats.org/officeDocument/2006/relationships/image" Target="../media/image799.png"/><Relationship Id="rId16" Type="http://schemas.openxmlformats.org/officeDocument/2006/relationships/image" Target="../media/image800.png"/><Relationship Id="rId17" Type="http://schemas.openxmlformats.org/officeDocument/2006/relationships/image" Target="../media/image801.png"/><Relationship Id="rId18" Type="http://schemas.openxmlformats.org/officeDocument/2006/relationships/image" Target="../media/image802.png"/><Relationship Id="rId19" Type="http://schemas.openxmlformats.org/officeDocument/2006/relationships/image" Target="../media/image803.png"/><Relationship Id="rId20" Type="http://schemas.openxmlformats.org/officeDocument/2006/relationships/image" Target="../media/image804.png"/><Relationship Id="rId21" Type="http://schemas.openxmlformats.org/officeDocument/2006/relationships/image" Target="../media/image805.png"/><Relationship Id="rId22" Type="http://schemas.openxmlformats.org/officeDocument/2006/relationships/image" Target="../media/image806.png"/><Relationship Id="rId23" Type="http://schemas.openxmlformats.org/officeDocument/2006/relationships/image" Target="../media/image807.png"/><Relationship Id="rId24" Type="http://schemas.openxmlformats.org/officeDocument/2006/relationships/image" Target="../media/image808.png"/><Relationship Id="rId25" Type="http://schemas.openxmlformats.org/officeDocument/2006/relationships/image" Target="../media/image809.png"/><Relationship Id="rId26" Type="http://schemas.openxmlformats.org/officeDocument/2006/relationships/image" Target="../media/image810.png"/><Relationship Id="rId27" Type="http://schemas.openxmlformats.org/officeDocument/2006/relationships/image" Target="../media/image811.png"/><Relationship Id="rId28" Type="http://schemas.openxmlformats.org/officeDocument/2006/relationships/image" Target="../media/image812.png"/><Relationship Id="rId29" Type="http://schemas.openxmlformats.org/officeDocument/2006/relationships/image" Target="../media/image813.png"/><Relationship Id="rId30" Type="http://schemas.openxmlformats.org/officeDocument/2006/relationships/image" Target="../media/image814.png"/><Relationship Id="rId31" Type="http://schemas.openxmlformats.org/officeDocument/2006/relationships/image" Target="../media/image815.png"/><Relationship Id="rId32" Type="http://schemas.openxmlformats.org/officeDocument/2006/relationships/image" Target="../media/image816.png"/><Relationship Id="rId33" Type="http://schemas.openxmlformats.org/officeDocument/2006/relationships/image" Target="../media/image817.png"/><Relationship Id="rId34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18.png"/><Relationship Id="rId2" Type="http://schemas.openxmlformats.org/officeDocument/2006/relationships/image" Target="../media/image819.png"/><Relationship Id="rId3" Type="http://schemas.openxmlformats.org/officeDocument/2006/relationships/image" Target="../media/image820.png"/><Relationship Id="rId4" Type="http://schemas.openxmlformats.org/officeDocument/2006/relationships/image" Target="../media/image821.png"/><Relationship Id="rId5" Type="http://schemas.openxmlformats.org/officeDocument/2006/relationships/image" Target="../media/image822.png"/><Relationship Id="rId6" Type="http://schemas.openxmlformats.org/officeDocument/2006/relationships/image" Target="../media/image823.png"/><Relationship Id="rId7" Type="http://schemas.openxmlformats.org/officeDocument/2006/relationships/image" Target="../media/image824.png"/><Relationship Id="rId8" Type="http://schemas.openxmlformats.org/officeDocument/2006/relationships/image" Target="../media/image825.png"/><Relationship Id="rId9" Type="http://schemas.openxmlformats.org/officeDocument/2006/relationships/image" Target="../media/image826.png"/><Relationship Id="rId10" Type="http://schemas.openxmlformats.org/officeDocument/2006/relationships/image" Target="../media/image827.png"/><Relationship Id="rId11" Type="http://schemas.openxmlformats.org/officeDocument/2006/relationships/image" Target="../media/image828.png"/><Relationship Id="rId12" Type="http://schemas.openxmlformats.org/officeDocument/2006/relationships/image" Target="../media/image829.png"/><Relationship Id="rId13" Type="http://schemas.openxmlformats.org/officeDocument/2006/relationships/image" Target="../media/image830.png"/><Relationship Id="rId14" Type="http://schemas.openxmlformats.org/officeDocument/2006/relationships/image" Target="../media/image831.png"/><Relationship Id="rId15" Type="http://schemas.openxmlformats.org/officeDocument/2006/relationships/image" Target="../media/image832.png"/><Relationship Id="rId16" Type="http://schemas.openxmlformats.org/officeDocument/2006/relationships/image" Target="../media/image833.png"/><Relationship Id="rId17" Type="http://schemas.openxmlformats.org/officeDocument/2006/relationships/image" Target="../media/image834.png"/><Relationship Id="rId18" Type="http://schemas.openxmlformats.org/officeDocument/2006/relationships/image" Target="../media/image835.png"/><Relationship Id="rId19" Type="http://schemas.openxmlformats.org/officeDocument/2006/relationships/image" Target="../media/image836.png"/><Relationship Id="rId20" Type="http://schemas.openxmlformats.org/officeDocument/2006/relationships/image" Target="../media/image837.png"/><Relationship Id="rId21" Type="http://schemas.openxmlformats.org/officeDocument/2006/relationships/image" Target="../media/image838.png"/><Relationship Id="rId22" Type="http://schemas.openxmlformats.org/officeDocument/2006/relationships/image" Target="../media/image839.png"/><Relationship Id="rId23" Type="http://schemas.openxmlformats.org/officeDocument/2006/relationships/image" Target="../media/image840.png"/><Relationship Id="rId24" Type="http://schemas.openxmlformats.org/officeDocument/2006/relationships/image" Target="../media/image841.png"/><Relationship Id="rId25" Type="http://schemas.openxmlformats.org/officeDocument/2006/relationships/image" Target="../media/image842.png"/><Relationship Id="rId26" Type="http://schemas.openxmlformats.org/officeDocument/2006/relationships/image" Target="../media/image843.png"/><Relationship Id="rId27" Type="http://schemas.openxmlformats.org/officeDocument/2006/relationships/image" Target="../media/image844.png"/><Relationship Id="rId28" Type="http://schemas.openxmlformats.org/officeDocument/2006/relationships/image" Target="../media/image845.png"/><Relationship Id="rId29" Type="http://schemas.openxmlformats.org/officeDocument/2006/relationships/image" Target="../media/image846.png"/><Relationship Id="rId30" Type="http://schemas.openxmlformats.org/officeDocument/2006/relationships/image" Target="../media/image847.png"/><Relationship Id="rId31" Type="http://schemas.openxmlformats.org/officeDocument/2006/relationships/image" Target="../media/image848.png"/><Relationship Id="rId32" Type="http://schemas.openxmlformats.org/officeDocument/2006/relationships/image" Target="../media/image849.png"/><Relationship Id="rId33" Type="http://schemas.openxmlformats.org/officeDocument/2006/relationships/image" Target="../media/image850.png"/><Relationship Id="rId34" Type="http://schemas.openxmlformats.org/officeDocument/2006/relationships/image" Target="../media/image851.png"/><Relationship Id="rId3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84.png"/><Relationship Id="rId39" Type="http://schemas.openxmlformats.org/officeDocument/2006/relationships/image" Target="../media/image85.png"/><Relationship Id="rId40" Type="http://schemas.openxmlformats.org/officeDocument/2006/relationships/image" Target="../media/image86.png"/><Relationship Id="rId41" Type="http://schemas.openxmlformats.org/officeDocument/2006/relationships/image" Target="../media/image87.png"/><Relationship Id="rId42" Type="http://schemas.openxmlformats.org/officeDocument/2006/relationships/image" Target="../media/image88.png"/><Relationship Id="rId43" Type="http://schemas.openxmlformats.org/officeDocument/2006/relationships/image" Target="../media/image89.png"/><Relationship Id="rId44" Type="http://schemas.openxmlformats.org/officeDocument/2006/relationships/image" Target="../media/image90.png"/><Relationship Id="rId45" Type="http://schemas.openxmlformats.org/officeDocument/2006/relationships/image" Target="../media/image91.png"/><Relationship Id="rId46" Type="http://schemas.openxmlformats.org/officeDocument/2006/relationships/image" Target="../media/image92.png"/><Relationship Id="rId47" Type="http://schemas.openxmlformats.org/officeDocument/2006/relationships/image" Target="../media/image93.png"/><Relationship Id="rId48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52.png"/><Relationship Id="rId2" Type="http://schemas.openxmlformats.org/officeDocument/2006/relationships/image" Target="../media/image853.png"/><Relationship Id="rId3" Type="http://schemas.openxmlformats.org/officeDocument/2006/relationships/image" Target="../media/image854.png"/><Relationship Id="rId4" Type="http://schemas.openxmlformats.org/officeDocument/2006/relationships/image" Target="../media/image855.png"/><Relationship Id="rId5" Type="http://schemas.openxmlformats.org/officeDocument/2006/relationships/image" Target="../media/image856.png"/><Relationship Id="rId6" Type="http://schemas.openxmlformats.org/officeDocument/2006/relationships/image" Target="../media/image857.png"/><Relationship Id="rId7" Type="http://schemas.openxmlformats.org/officeDocument/2006/relationships/image" Target="../media/image858.png"/><Relationship Id="rId8" Type="http://schemas.openxmlformats.org/officeDocument/2006/relationships/image" Target="../media/image859.png"/><Relationship Id="rId9" Type="http://schemas.openxmlformats.org/officeDocument/2006/relationships/image" Target="../media/image860.png"/><Relationship Id="rId10" Type="http://schemas.openxmlformats.org/officeDocument/2006/relationships/image" Target="../media/image861.png"/><Relationship Id="rId11" Type="http://schemas.openxmlformats.org/officeDocument/2006/relationships/image" Target="../media/image862.png"/><Relationship Id="rId12" Type="http://schemas.openxmlformats.org/officeDocument/2006/relationships/image" Target="../media/image863.png"/><Relationship Id="rId13" Type="http://schemas.openxmlformats.org/officeDocument/2006/relationships/image" Target="../media/image864.png"/><Relationship Id="rId14" Type="http://schemas.openxmlformats.org/officeDocument/2006/relationships/image" Target="../media/image865.png"/><Relationship Id="rId15" Type="http://schemas.openxmlformats.org/officeDocument/2006/relationships/image" Target="../media/image866.png"/><Relationship Id="rId16" Type="http://schemas.openxmlformats.org/officeDocument/2006/relationships/image" Target="../media/image867.png"/><Relationship Id="rId17" Type="http://schemas.openxmlformats.org/officeDocument/2006/relationships/image" Target="../media/image868.png"/><Relationship Id="rId18" Type="http://schemas.openxmlformats.org/officeDocument/2006/relationships/image" Target="../media/image869.png"/><Relationship Id="rId19" Type="http://schemas.openxmlformats.org/officeDocument/2006/relationships/image" Target="../media/image870.png"/><Relationship Id="rId20" Type="http://schemas.openxmlformats.org/officeDocument/2006/relationships/image" Target="../media/image871.png"/><Relationship Id="rId21" Type="http://schemas.openxmlformats.org/officeDocument/2006/relationships/image" Target="../media/image872.png"/><Relationship Id="rId22" Type="http://schemas.openxmlformats.org/officeDocument/2006/relationships/image" Target="../media/image873.png"/><Relationship Id="rId23" Type="http://schemas.openxmlformats.org/officeDocument/2006/relationships/image" Target="../media/image874.png"/><Relationship Id="rId24" Type="http://schemas.openxmlformats.org/officeDocument/2006/relationships/image" Target="../media/image875.png"/><Relationship Id="rId25" Type="http://schemas.openxmlformats.org/officeDocument/2006/relationships/image" Target="../media/image876.png"/><Relationship Id="rId26" Type="http://schemas.openxmlformats.org/officeDocument/2006/relationships/image" Target="../media/image877.png"/><Relationship Id="rId27" Type="http://schemas.openxmlformats.org/officeDocument/2006/relationships/image" Target="../media/image878.png"/><Relationship Id="rId28" Type="http://schemas.openxmlformats.org/officeDocument/2006/relationships/image" Target="../media/image879.png"/><Relationship Id="rId29" Type="http://schemas.openxmlformats.org/officeDocument/2006/relationships/image" Target="../media/image880.png"/><Relationship Id="rId30" Type="http://schemas.openxmlformats.org/officeDocument/2006/relationships/image" Target="../media/image881.png"/><Relationship Id="rId31" Type="http://schemas.openxmlformats.org/officeDocument/2006/relationships/image" Target="../media/image882.png"/><Relationship Id="rId32" Type="http://schemas.openxmlformats.org/officeDocument/2006/relationships/image" Target="../media/image883.png"/><Relationship Id="rId33" Type="http://schemas.openxmlformats.org/officeDocument/2006/relationships/image" Target="../media/image884.png"/><Relationship Id="rId34" Type="http://schemas.openxmlformats.org/officeDocument/2006/relationships/image" Target="../media/image885.png"/><Relationship Id="rId35" Type="http://schemas.openxmlformats.org/officeDocument/2006/relationships/image" Target="../media/image886.png"/><Relationship Id="rId36" Type="http://schemas.openxmlformats.org/officeDocument/2006/relationships/image" Target="../media/image887.png"/><Relationship Id="rId37" Type="http://schemas.openxmlformats.org/officeDocument/2006/relationships/image" Target="../media/image888.png"/><Relationship Id="rId38" Type="http://schemas.openxmlformats.org/officeDocument/2006/relationships/image" Target="../media/image889.png"/><Relationship Id="rId39" Type="http://schemas.openxmlformats.org/officeDocument/2006/relationships/image" Target="../media/image890.png"/><Relationship Id="rId40" Type="http://schemas.openxmlformats.org/officeDocument/2006/relationships/image" Target="../media/image891.png"/><Relationship Id="rId41" Type="http://schemas.openxmlformats.org/officeDocument/2006/relationships/image" Target="../media/image892.png"/><Relationship Id="rId42" Type="http://schemas.openxmlformats.org/officeDocument/2006/relationships/image" Target="../media/image893.png"/><Relationship Id="rId43" Type="http://schemas.openxmlformats.org/officeDocument/2006/relationships/image" Target="../media/image894.png"/><Relationship Id="rId44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95.png"/><Relationship Id="rId2" Type="http://schemas.openxmlformats.org/officeDocument/2006/relationships/image" Target="../media/image896.png"/><Relationship Id="rId3" Type="http://schemas.openxmlformats.org/officeDocument/2006/relationships/image" Target="../media/image897.png"/><Relationship Id="rId4" Type="http://schemas.openxmlformats.org/officeDocument/2006/relationships/image" Target="../media/image898.png"/><Relationship Id="rId5" Type="http://schemas.openxmlformats.org/officeDocument/2006/relationships/image" Target="../media/image899.png"/><Relationship Id="rId6" Type="http://schemas.openxmlformats.org/officeDocument/2006/relationships/image" Target="../media/image900.png"/><Relationship Id="rId7" Type="http://schemas.openxmlformats.org/officeDocument/2006/relationships/image" Target="../media/image901.png"/><Relationship Id="rId8" Type="http://schemas.openxmlformats.org/officeDocument/2006/relationships/image" Target="../media/image902.png"/><Relationship Id="rId9" Type="http://schemas.openxmlformats.org/officeDocument/2006/relationships/image" Target="../media/image903.png"/><Relationship Id="rId10" Type="http://schemas.openxmlformats.org/officeDocument/2006/relationships/image" Target="../media/image904.png"/><Relationship Id="rId11" Type="http://schemas.openxmlformats.org/officeDocument/2006/relationships/image" Target="../media/image905.png"/><Relationship Id="rId12" Type="http://schemas.openxmlformats.org/officeDocument/2006/relationships/image" Target="../media/image906.png"/><Relationship Id="rId13" Type="http://schemas.openxmlformats.org/officeDocument/2006/relationships/image" Target="../media/image907.png"/><Relationship Id="rId14" Type="http://schemas.openxmlformats.org/officeDocument/2006/relationships/image" Target="../media/image908.png"/><Relationship Id="rId15" Type="http://schemas.openxmlformats.org/officeDocument/2006/relationships/image" Target="../media/image909.png"/><Relationship Id="rId16" Type="http://schemas.openxmlformats.org/officeDocument/2006/relationships/image" Target="../media/image910.png"/><Relationship Id="rId17" Type="http://schemas.openxmlformats.org/officeDocument/2006/relationships/image" Target="../media/image911.png"/><Relationship Id="rId18" Type="http://schemas.openxmlformats.org/officeDocument/2006/relationships/image" Target="../media/image912.png"/><Relationship Id="rId19" Type="http://schemas.openxmlformats.org/officeDocument/2006/relationships/image" Target="../media/image913.png"/><Relationship Id="rId20" Type="http://schemas.openxmlformats.org/officeDocument/2006/relationships/image" Target="../media/image914.png"/><Relationship Id="rId21" Type="http://schemas.openxmlformats.org/officeDocument/2006/relationships/image" Target="../media/image915.png"/><Relationship Id="rId22" Type="http://schemas.openxmlformats.org/officeDocument/2006/relationships/image" Target="../media/image916.png"/><Relationship Id="rId23" Type="http://schemas.openxmlformats.org/officeDocument/2006/relationships/image" Target="../media/image917.png"/><Relationship Id="rId24" Type="http://schemas.openxmlformats.org/officeDocument/2006/relationships/image" Target="../media/image918.png"/><Relationship Id="rId25" Type="http://schemas.openxmlformats.org/officeDocument/2006/relationships/image" Target="../media/image919.png"/><Relationship Id="rId26" Type="http://schemas.openxmlformats.org/officeDocument/2006/relationships/image" Target="../media/image920.png"/><Relationship Id="rId27" Type="http://schemas.openxmlformats.org/officeDocument/2006/relationships/image" Target="../media/image921.png"/><Relationship Id="rId28" Type="http://schemas.openxmlformats.org/officeDocument/2006/relationships/image" Target="../media/image922.png"/><Relationship Id="rId29" Type="http://schemas.openxmlformats.org/officeDocument/2006/relationships/image" Target="../media/image923.png"/><Relationship Id="rId30" Type="http://schemas.openxmlformats.org/officeDocument/2006/relationships/image" Target="../media/image924.png"/><Relationship Id="rId31" Type="http://schemas.openxmlformats.org/officeDocument/2006/relationships/image" Target="../media/image925.png"/><Relationship Id="rId32" Type="http://schemas.openxmlformats.org/officeDocument/2006/relationships/image" Target="../media/image926.png"/><Relationship Id="rId33" Type="http://schemas.openxmlformats.org/officeDocument/2006/relationships/image" Target="../media/image927.png"/><Relationship Id="rId34" Type="http://schemas.openxmlformats.org/officeDocument/2006/relationships/image" Target="../media/image928.png"/><Relationship Id="rId35" Type="http://schemas.openxmlformats.org/officeDocument/2006/relationships/image" Target="../media/image929.png"/><Relationship Id="rId36" Type="http://schemas.openxmlformats.org/officeDocument/2006/relationships/image" Target="../media/image930.png"/><Relationship Id="rId37" Type="http://schemas.openxmlformats.org/officeDocument/2006/relationships/image" Target="../media/image931.png"/><Relationship Id="rId38" Type="http://schemas.openxmlformats.org/officeDocument/2006/relationships/image" Target="../media/image932.png"/><Relationship Id="rId39" Type="http://schemas.openxmlformats.org/officeDocument/2006/relationships/image" Target="../media/image933.png"/><Relationship Id="rId40" Type="http://schemas.openxmlformats.org/officeDocument/2006/relationships/image" Target="../media/image934.png"/><Relationship Id="rId41" Type="http://schemas.openxmlformats.org/officeDocument/2006/relationships/image" Target="../media/image935.png"/><Relationship Id="rId42" Type="http://schemas.openxmlformats.org/officeDocument/2006/relationships/image" Target="../media/image936.png"/><Relationship Id="rId43" Type="http://schemas.openxmlformats.org/officeDocument/2006/relationships/image" Target="../media/image937.png"/><Relationship Id="rId44" Type="http://schemas.openxmlformats.org/officeDocument/2006/relationships/image" Target="../media/image938.png"/><Relationship Id="rId45" Type="http://schemas.openxmlformats.org/officeDocument/2006/relationships/image" Target="../media/image939.png"/><Relationship Id="rId46" Type="http://schemas.openxmlformats.org/officeDocument/2006/relationships/image" Target="../media/image940.png"/><Relationship Id="rId47" Type="http://schemas.openxmlformats.org/officeDocument/2006/relationships/image" Target="../media/image941.png"/><Relationship Id="rId48" Type="http://schemas.openxmlformats.org/officeDocument/2006/relationships/image" Target="../media/image942.png"/><Relationship Id="rId49" Type="http://schemas.openxmlformats.org/officeDocument/2006/relationships/image" Target="../media/image943.png"/><Relationship Id="rId50" Type="http://schemas.openxmlformats.org/officeDocument/2006/relationships/image" Target="../media/image944.png"/><Relationship Id="rId51" Type="http://schemas.openxmlformats.org/officeDocument/2006/relationships/image" Target="../media/image945.png"/><Relationship Id="rId52" Type="http://schemas.openxmlformats.org/officeDocument/2006/relationships/image" Target="../media/image946.png"/><Relationship Id="rId53" Type="http://schemas.openxmlformats.org/officeDocument/2006/relationships/image" Target="../media/image947.png"/><Relationship Id="rId54" Type="http://schemas.openxmlformats.org/officeDocument/2006/relationships/slideLayout" Target="../slideLayouts/slideLayout1.xml"/><Relationship Id="rId5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48.png"/><Relationship Id="rId2" Type="http://schemas.openxmlformats.org/officeDocument/2006/relationships/image" Target="../media/image949.png"/><Relationship Id="rId3" Type="http://schemas.openxmlformats.org/officeDocument/2006/relationships/image" Target="../media/image950.png"/><Relationship Id="rId4" Type="http://schemas.openxmlformats.org/officeDocument/2006/relationships/image" Target="../media/image951.png"/><Relationship Id="rId5" Type="http://schemas.openxmlformats.org/officeDocument/2006/relationships/image" Target="../media/image952.png"/><Relationship Id="rId6" Type="http://schemas.openxmlformats.org/officeDocument/2006/relationships/image" Target="../media/image953.png"/><Relationship Id="rId7" Type="http://schemas.openxmlformats.org/officeDocument/2006/relationships/image" Target="../media/image954.png"/><Relationship Id="rId8" Type="http://schemas.openxmlformats.org/officeDocument/2006/relationships/image" Target="../media/image955.png"/><Relationship Id="rId9" Type="http://schemas.openxmlformats.org/officeDocument/2006/relationships/image" Target="../media/image956.png"/><Relationship Id="rId10" Type="http://schemas.openxmlformats.org/officeDocument/2006/relationships/image" Target="../media/image957.png"/><Relationship Id="rId11" Type="http://schemas.openxmlformats.org/officeDocument/2006/relationships/image" Target="../media/image958.png"/><Relationship Id="rId12" Type="http://schemas.openxmlformats.org/officeDocument/2006/relationships/image" Target="../media/image959.png"/><Relationship Id="rId13" Type="http://schemas.openxmlformats.org/officeDocument/2006/relationships/image" Target="../media/image960.png"/><Relationship Id="rId14" Type="http://schemas.openxmlformats.org/officeDocument/2006/relationships/image" Target="../media/image961.png"/><Relationship Id="rId15" Type="http://schemas.openxmlformats.org/officeDocument/2006/relationships/image" Target="../media/image962.png"/><Relationship Id="rId16" Type="http://schemas.openxmlformats.org/officeDocument/2006/relationships/image" Target="../media/image963.png"/><Relationship Id="rId17" Type="http://schemas.openxmlformats.org/officeDocument/2006/relationships/image" Target="../media/image964.png"/><Relationship Id="rId18" Type="http://schemas.openxmlformats.org/officeDocument/2006/relationships/image" Target="../media/image965.png"/><Relationship Id="rId19" Type="http://schemas.openxmlformats.org/officeDocument/2006/relationships/image" Target="../media/image966.png"/><Relationship Id="rId20" Type="http://schemas.openxmlformats.org/officeDocument/2006/relationships/image" Target="../media/image967.png"/><Relationship Id="rId21" Type="http://schemas.openxmlformats.org/officeDocument/2006/relationships/image" Target="../media/image968.png"/><Relationship Id="rId22" Type="http://schemas.openxmlformats.org/officeDocument/2006/relationships/image" Target="../media/image969.png"/><Relationship Id="rId23" Type="http://schemas.openxmlformats.org/officeDocument/2006/relationships/image" Target="../media/image970.png"/><Relationship Id="rId24" Type="http://schemas.openxmlformats.org/officeDocument/2006/relationships/image" Target="../media/image971.png"/><Relationship Id="rId25" Type="http://schemas.openxmlformats.org/officeDocument/2006/relationships/image" Target="../media/image972.png"/><Relationship Id="rId26" Type="http://schemas.openxmlformats.org/officeDocument/2006/relationships/image" Target="../media/image973.png"/><Relationship Id="rId27" Type="http://schemas.openxmlformats.org/officeDocument/2006/relationships/image" Target="../media/image974.png"/><Relationship Id="rId28" Type="http://schemas.openxmlformats.org/officeDocument/2006/relationships/image" Target="../media/image975.png"/><Relationship Id="rId29" Type="http://schemas.openxmlformats.org/officeDocument/2006/relationships/image" Target="../media/image976.png"/><Relationship Id="rId30" Type="http://schemas.openxmlformats.org/officeDocument/2006/relationships/image" Target="../media/image977.png"/><Relationship Id="rId31" Type="http://schemas.openxmlformats.org/officeDocument/2006/relationships/image" Target="../media/image978.png"/><Relationship Id="rId32" Type="http://schemas.openxmlformats.org/officeDocument/2006/relationships/image" Target="../media/image979.png"/><Relationship Id="rId33" Type="http://schemas.openxmlformats.org/officeDocument/2006/relationships/image" Target="../media/image980.png"/><Relationship Id="rId34" Type="http://schemas.openxmlformats.org/officeDocument/2006/relationships/image" Target="../media/image981.png"/><Relationship Id="rId35" Type="http://schemas.openxmlformats.org/officeDocument/2006/relationships/image" Target="../media/image982.png"/><Relationship Id="rId36" Type="http://schemas.openxmlformats.org/officeDocument/2006/relationships/image" Target="../media/image983.png"/><Relationship Id="rId37" Type="http://schemas.openxmlformats.org/officeDocument/2006/relationships/image" Target="../media/image984.png"/><Relationship Id="rId38" Type="http://schemas.openxmlformats.org/officeDocument/2006/relationships/image" Target="../media/image985.png"/><Relationship Id="rId39" Type="http://schemas.openxmlformats.org/officeDocument/2006/relationships/image" Target="../media/image986.png"/><Relationship Id="rId40" Type="http://schemas.openxmlformats.org/officeDocument/2006/relationships/image" Target="../media/image987.png"/><Relationship Id="rId4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88.png"/><Relationship Id="rId2" Type="http://schemas.openxmlformats.org/officeDocument/2006/relationships/image" Target="../media/image989.png"/><Relationship Id="rId3" Type="http://schemas.openxmlformats.org/officeDocument/2006/relationships/image" Target="../media/image990.png"/><Relationship Id="rId4" Type="http://schemas.openxmlformats.org/officeDocument/2006/relationships/image" Target="../media/image991.png"/><Relationship Id="rId5" Type="http://schemas.openxmlformats.org/officeDocument/2006/relationships/image" Target="../media/image992.png"/><Relationship Id="rId6" Type="http://schemas.openxmlformats.org/officeDocument/2006/relationships/image" Target="../media/image993.png"/><Relationship Id="rId7" Type="http://schemas.openxmlformats.org/officeDocument/2006/relationships/image" Target="../media/image994.png"/><Relationship Id="rId8" Type="http://schemas.openxmlformats.org/officeDocument/2006/relationships/image" Target="../media/image995.png"/><Relationship Id="rId9" Type="http://schemas.openxmlformats.org/officeDocument/2006/relationships/image" Target="../media/image996.png"/><Relationship Id="rId10" Type="http://schemas.openxmlformats.org/officeDocument/2006/relationships/image" Target="../media/image997.png"/><Relationship Id="rId11" Type="http://schemas.openxmlformats.org/officeDocument/2006/relationships/image" Target="../media/image998.png"/><Relationship Id="rId12" Type="http://schemas.openxmlformats.org/officeDocument/2006/relationships/image" Target="../media/image999.png"/><Relationship Id="rId13" Type="http://schemas.openxmlformats.org/officeDocument/2006/relationships/image" Target="../media/image1000.png"/><Relationship Id="rId14" Type="http://schemas.openxmlformats.org/officeDocument/2006/relationships/image" Target="../media/image1001.png"/><Relationship Id="rId15" Type="http://schemas.openxmlformats.org/officeDocument/2006/relationships/image" Target="../media/image1002.png"/><Relationship Id="rId16" Type="http://schemas.openxmlformats.org/officeDocument/2006/relationships/image" Target="../media/image1003.png"/><Relationship Id="rId17" Type="http://schemas.openxmlformats.org/officeDocument/2006/relationships/image" Target="../media/image1004.png"/><Relationship Id="rId18" Type="http://schemas.openxmlformats.org/officeDocument/2006/relationships/image" Target="../media/image1005.png"/><Relationship Id="rId19" Type="http://schemas.openxmlformats.org/officeDocument/2006/relationships/image" Target="../media/image1006.png"/><Relationship Id="rId20" Type="http://schemas.openxmlformats.org/officeDocument/2006/relationships/image" Target="../media/image1007.png"/><Relationship Id="rId21" Type="http://schemas.openxmlformats.org/officeDocument/2006/relationships/image" Target="../media/image1008.png"/><Relationship Id="rId22" Type="http://schemas.openxmlformats.org/officeDocument/2006/relationships/image" Target="../media/image1009.png"/><Relationship Id="rId23" Type="http://schemas.openxmlformats.org/officeDocument/2006/relationships/image" Target="../media/image1010.png"/><Relationship Id="rId24" Type="http://schemas.openxmlformats.org/officeDocument/2006/relationships/image" Target="../media/image1011.png"/><Relationship Id="rId25" Type="http://schemas.openxmlformats.org/officeDocument/2006/relationships/image" Target="../media/image1012.png"/><Relationship Id="rId26" Type="http://schemas.openxmlformats.org/officeDocument/2006/relationships/image" Target="../media/image1013.png"/><Relationship Id="rId27" Type="http://schemas.openxmlformats.org/officeDocument/2006/relationships/image" Target="../media/image1014.png"/><Relationship Id="rId28" Type="http://schemas.openxmlformats.org/officeDocument/2006/relationships/image" Target="../media/image1015.png"/><Relationship Id="rId2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20" Type="http://schemas.openxmlformats.org/officeDocument/2006/relationships/image" Target="../media/image113.png"/><Relationship Id="rId21" Type="http://schemas.openxmlformats.org/officeDocument/2006/relationships/image" Target="../media/image114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7.png"/><Relationship Id="rId25" Type="http://schemas.openxmlformats.org/officeDocument/2006/relationships/image" Target="../media/image118.png"/><Relationship Id="rId26" Type="http://schemas.openxmlformats.org/officeDocument/2006/relationships/image" Target="../media/image119.png"/><Relationship Id="rId27" Type="http://schemas.openxmlformats.org/officeDocument/2006/relationships/image" Target="../media/image120.png"/><Relationship Id="rId28" Type="http://schemas.openxmlformats.org/officeDocument/2006/relationships/image" Target="../media/image121.png"/><Relationship Id="rId29" Type="http://schemas.openxmlformats.org/officeDocument/2006/relationships/image" Target="../media/image122.png"/><Relationship Id="rId30" Type="http://schemas.openxmlformats.org/officeDocument/2006/relationships/image" Target="../media/image123.png"/><Relationship Id="rId31" Type="http://schemas.openxmlformats.org/officeDocument/2006/relationships/image" Target="../media/image124.png"/><Relationship Id="rId32" Type="http://schemas.openxmlformats.org/officeDocument/2006/relationships/image" Target="../media/image125.png"/><Relationship Id="rId33" Type="http://schemas.openxmlformats.org/officeDocument/2006/relationships/image" Target="../media/image126.png"/><Relationship Id="rId34" Type="http://schemas.openxmlformats.org/officeDocument/2006/relationships/image" Target="../media/image127.png"/><Relationship Id="rId35" Type="http://schemas.openxmlformats.org/officeDocument/2006/relationships/image" Target="../media/image128.png"/><Relationship Id="rId36" Type="http://schemas.openxmlformats.org/officeDocument/2006/relationships/image" Target="../media/image129.png"/><Relationship Id="rId37" Type="http://schemas.openxmlformats.org/officeDocument/2006/relationships/image" Target="../media/image130.png"/><Relationship Id="rId38" Type="http://schemas.openxmlformats.org/officeDocument/2006/relationships/image" Target="../media/image131.png"/><Relationship Id="rId3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Relationship Id="rId22" Type="http://schemas.openxmlformats.org/officeDocument/2006/relationships/image" Target="../media/image177.png"/><Relationship Id="rId23" Type="http://schemas.openxmlformats.org/officeDocument/2006/relationships/image" Target="../media/image178.png"/><Relationship Id="rId24" Type="http://schemas.openxmlformats.org/officeDocument/2006/relationships/image" Target="../media/image179.png"/><Relationship Id="rId25" Type="http://schemas.openxmlformats.org/officeDocument/2006/relationships/image" Target="../media/image180.png"/><Relationship Id="rId26" Type="http://schemas.openxmlformats.org/officeDocument/2006/relationships/image" Target="../media/image181.png"/><Relationship Id="rId27" Type="http://schemas.openxmlformats.org/officeDocument/2006/relationships/image" Target="../media/image182.png"/><Relationship Id="rId28" Type="http://schemas.openxmlformats.org/officeDocument/2006/relationships/image" Target="../media/image183.png"/><Relationship Id="rId29" Type="http://schemas.openxmlformats.org/officeDocument/2006/relationships/image" Target="../media/image184.png"/><Relationship Id="rId30" Type="http://schemas.openxmlformats.org/officeDocument/2006/relationships/image" Target="../media/image185.png"/><Relationship Id="rId31" Type="http://schemas.openxmlformats.org/officeDocument/2006/relationships/image" Target="../media/image186.png"/><Relationship Id="rId32" Type="http://schemas.openxmlformats.org/officeDocument/2006/relationships/image" Target="../media/image187.png"/><Relationship Id="rId33" Type="http://schemas.openxmlformats.org/officeDocument/2006/relationships/image" Target="../media/image188.png"/><Relationship Id="rId34" Type="http://schemas.openxmlformats.org/officeDocument/2006/relationships/image" Target="../media/image189.png"/><Relationship Id="rId35" Type="http://schemas.openxmlformats.org/officeDocument/2006/relationships/image" Target="../media/image190.png"/><Relationship Id="rId36" Type="http://schemas.openxmlformats.org/officeDocument/2006/relationships/image" Target="../media/image191.png"/><Relationship Id="rId37" Type="http://schemas.openxmlformats.org/officeDocument/2006/relationships/image" Target="../media/image192.png"/><Relationship Id="rId38" Type="http://schemas.openxmlformats.org/officeDocument/2006/relationships/image" Target="../media/image193.png"/><Relationship Id="rId39" Type="http://schemas.openxmlformats.org/officeDocument/2006/relationships/image" Target="../media/image194.png"/><Relationship Id="rId40" Type="http://schemas.openxmlformats.org/officeDocument/2006/relationships/image" Target="../media/image195.png"/><Relationship Id="rId41" Type="http://schemas.openxmlformats.org/officeDocument/2006/relationships/image" Target="../media/image196.png"/><Relationship Id="rId42" Type="http://schemas.openxmlformats.org/officeDocument/2006/relationships/image" Target="../media/image197.png"/><Relationship Id="rId4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8.png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png"/><Relationship Id="rId26" Type="http://schemas.openxmlformats.org/officeDocument/2006/relationships/image" Target="../media/image223.png"/><Relationship Id="rId27" Type="http://schemas.openxmlformats.org/officeDocument/2006/relationships/image" Target="../media/image224.png"/><Relationship Id="rId28" Type="http://schemas.openxmlformats.org/officeDocument/2006/relationships/image" Target="../media/image225.png"/><Relationship Id="rId29" Type="http://schemas.openxmlformats.org/officeDocument/2006/relationships/image" Target="../media/image226.png"/><Relationship Id="rId30" Type="http://schemas.openxmlformats.org/officeDocument/2006/relationships/image" Target="../media/image227.png"/><Relationship Id="rId31" Type="http://schemas.openxmlformats.org/officeDocument/2006/relationships/image" Target="../media/image228.png"/><Relationship Id="rId32" Type="http://schemas.openxmlformats.org/officeDocument/2006/relationships/image" Target="../media/image229.png"/><Relationship Id="rId33" Type="http://schemas.openxmlformats.org/officeDocument/2006/relationships/image" Target="../media/image230.png"/><Relationship Id="rId34" Type="http://schemas.openxmlformats.org/officeDocument/2006/relationships/image" Target="../media/image231.png"/><Relationship Id="rId35" Type="http://schemas.openxmlformats.org/officeDocument/2006/relationships/image" Target="../media/image232.png"/><Relationship Id="rId36" Type="http://schemas.openxmlformats.org/officeDocument/2006/relationships/image" Target="../media/image233.png"/><Relationship Id="rId37" Type="http://schemas.openxmlformats.org/officeDocument/2006/relationships/image" Target="../media/image234.png"/><Relationship Id="rId38" Type="http://schemas.openxmlformats.org/officeDocument/2006/relationships/image" Target="../media/image235.png"/><Relationship Id="rId39" Type="http://schemas.openxmlformats.org/officeDocument/2006/relationships/image" Target="../media/image236.png"/><Relationship Id="rId40" Type="http://schemas.openxmlformats.org/officeDocument/2006/relationships/image" Target="../media/image237.png"/><Relationship Id="rId41" Type="http://schemas.openxmlformats.org/officeDocument/2006/relationships/image" Target="../media/image238.png"/><Relationship Id="rId42" Type="http://schemas.openxmlformats.org/officeDocument/2006/relationships/image" Target="../media/image239.png"/><Relationship Id="rId43" Type="http://schemas.openxmlformats.org/officeDocument/2006/relationships/image" Target="../media/image240.png"/><Relationship Id="rId44" Type="http://schemas.openxmlformats.org/officeDocument/2006/relationships/image" Target="../media/image241.png"/><Relationship Id="rId45" Type="http://schemas.openxmlformats.org/officeDocument/2006/relationships/image" Target="../media/image242.png"/><Relationship Id="rId46" Type="http://schemas.openxmlformats.org/officeDocument/2006/relationships/image" Target="../media/image243.png"/><Relationship Id="rId47" Type="http://schemas.openxmlformats.org/officeDocument/2006/relationships/image" Target="../media/image244.png"/><Relationship Id="rId48" Type="http://schemas.openxmlformats.org/officeDocument/2006/relationships/image" Target="../media/image245.png"/><Relationship Id="rId49" Type="http://schemas.openxmlformats.org/officeDocument/2006/relationships/image" Target="../media/image246.png"/><Relationship Id="rId50" Type="http://schemas.openxmlformats.org/officeDocument/2006/relationships/image" Target="../media/image247.png"/><Relationship Id="rId51" Type="http://schemas.openxmlformats.org/officeDocument/2006/relationships/image" Target="../media/image248.png"/><Relationship Id="rId52" Type="http://schemas.openxmlformats.org/officeDocument/2006/relationships/image" Target="../media/image249.png"/><Relationship Id="rId5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image" Target="../media/image254.png"/><Relationship Id="rId6" Type="http://schemas.openxmlformats.org/officeDocument/2006/relationships/image" Target="../media/image255.png"/><Relationship Id="rId7" Type="http://schemas.openxmlformats.org/officeDocument/2006/relationships/image" Target="../media/image256.png"/><Relationship Id="rId8" Type="http://schemas.openxmlformats.org/officeDocument/2006/relationships/image" Target="../media/image257.png"/><Relationship Id="rId9" Type="http://schemas.openxmlformats.org/officeDocument/2006/relationships/image" Target="../media/image258.png"/><Relationship Id="rId10" Type="http://schemas.openxmlformats.org/officeDocument/2006/relationships/image" Target="../media/image259.png"/><Relationship Id="rId11" Type="http://schemas.openxmlformats.org/officeDocument/2006/relationships/image" Target="../media/image260.png"/><Relationship Id="rId12" Type="http://schemas.openxmlformats.org/officeDocument/2006/relationships/image" Target="../media/image261.png"/><Relationship Id="rId13" Type="http://schemas.openxmlformats.org/officeDocument/2006/relationships/image" Target="../media/image262.png"/><Relationship Id="rId14" Type="http://schemas.openxmlformats.org/officeDocument/2006/relationships/image" Target="../media/image263.png"/><Relationship Id="rId15" Type="http://schemas.openxmlformats.org/officeDocument/2006/relationships/image" Target="../media/image264.png"/><Relationship Id="rId16" Type="http://schemas.openxmlformats.org/officeDocument/2006/relationships/image" Target="../media/image265.png"/><Relationship Id="rId17" Type="http://schemas.openxmlformats.org/officeDocument/2006/relationships/image" Target="../media/image266.png"/><Relationship Id="rId18" Type="http://schemas.openxmlformats.org/officeDocument/2006/relationships/image" Target="../media/image267.png"/><Relationship Id="rId19" Type="http://schemas.openxmlformats.org/officeDocument/2006/relationships/image" Target="../media/image268.png"/><Relationship Id="rId20" Type="http://schemas.openxmlformats.org/officeDocument/2006/relationships/image" Target="../media/image269.png"/><Relationship Id="rId21" Type="http://schemas.openxmlformats.org/officeDocument/2006/relationships/image" Target="../media/image270.png"/><Relationship Id="rId2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1.png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png"/><Relationship Id="rId5" Type="http://schemas.openxmlformats.org/officeDocument/2006/relationships/image" Target="../media/image275.png"/><Relationship Id="rId6" Type="http://schemas.openxmlformats.org/officeDocument/2006/relationships/image" Target="../media/image276.png"/><Relationship Id="rId7" Type="http://schemas.openxmlformats.org/officeDocument/2006/relationships/image" Target="../media/image277.png"/><Relationship Id="rId8" Type="http://schemas.openxmlformats.org/officeDocument/2006/relationships/image" Target="../media/image278.png"/><Relationship Id="rId9" Type="http://schemas.openxmlformats.org/officeDocument/2006/relationships/image" Target="../media/image279.png"/><Relationship Id="rId10" Type="http://schemas.openxmlformats.org/officeDocument/2006/relationships/image" Target="../media/image280.png"/><Relationship Id="rId11" Type="http://schemas.openxmlformats.org/officeDocument/2006/relationships/image" Target="../media/image281.png"/><Relationship Id="rId12" Type="http://schemas.openxmlformats.org/officeDocument/2006/relationships/image" Target="../media/image282.png"/><Relationship Id="rId13" Type="http://schemas.openxmlformats.org/officeDocument/2006/relationships/image" Target="../media/image283.png"/><Relationship Id="rId14" Type="http://schemas.openxmlformats.org/officeDocument/2006/relationships/image" Target="../media/image284.png"/><Relationship Id="rId15" Type="http://schemas.openxmlformats.org/officeDocument/2006/relationships/image" Target="../media/image285.png"/><Relationship Id="rId16" Type="http://schemas.openxmlformats.org/officeDocument/2006/relationships/image" Target="../media/image286.png"/><Relationship Id="rId17" Type="http://schemas.openxmlformats.org/officeDocument/2006/relationships/image" Target="../media/image287.png"/><Relationship Id="rId18" Type="http://schemas.openxmlformats.org/officeDocument/2006/relationships/image" Target="../media/image288.png"/><Relationship Id="rId19" Type="http://schemas.openxmlformats.org/officeDocument/2006/relationships/image" Target="../media/image289.png"/><Relationship Id="rId20" Type="http://schemas.openxmlformats.org/officeDocument/2006/relationships/image" Target="../media/image290.png"/><Relationship Id="rId21" Type="http://schemas.openxmlformats.org/officeDocument/2006/relationships/image" Target="../media/image291.png"/><Relationship Id="rId22" Type="http://schemas.openxmlformats.org/officeDocument/2006/relationships/image" Target="../media/image292.png"/><Relationship Id="rId23" Type="http://schemas.openxmlformats.org/officeDocument/2006/relationships/image" Target="../media/image293.png"/><Relationship Id="rId24" Type="http://schemas.openxmlformats.org/officeDocument/2006/relationships/image" Target="../media/image294.png"/><Relationship Id="rId25" Type="http://schemas.openxmlformats.org/officeDocument/2006/relationships/image" Target="../media/image295.png"/><Relationship Id="rId26" Type="http://schemas.openxmlformats.org/officeDocument/2006/relationships/image" Target="../media/image296.png"/><Relationship Id="rId27" Type="http://schemas.openxmlformats.org/officeDocument/2006/relationships/image" Target="../media/image297.png"/><Relationship Id="rId28" Type="http://schemas.openxmlformats.org/officeDocument/2006/relationships/image" Target="../media/image298.png"/><Relationship Id="rId29" Type="http://schemas.openxmlformats.org/officeDocument/2006/relationships/image" Target="../media/image299.png"/><Relationship Id="rId30" Type="http://schemas.openxmlformats.org/officeDocument/2006/relationships/image" Target="../media/image300.png"/><Relationship Id="rId31" Type="http://schemas.openxmlformats.org/officeDocument/2006/relationships/image" Target="../media/image301.png"/><Relationship Id="rId32" Type="http://schemas.openxmlformats.org/officeDocument/2006/relationships/image" Target="../media/image302.png"/><Relationship Id="rId33" Type="http://schemas.openxmlformats.org/officeDocument/2006/relationships/image" Target="../media/image303.png"/><Relationship Id="rId34" Type="http://schemas.openxmlformats.org/officeDocument/2006/relationships/image" Target="../media/image304.png"/><Relationship Id="rId35" Type="http://schemas.openxmlformats.org/officeDocument/2006/relationships/image" Target="../media/image305.png"/><Relationship Id="rId36" Type="http://schemas.openxmlformats.org/officeDocument/2006/relationships/image" Target="../media/image306.png"/><Relationship Id="rId37" Type="http://schemas.openxmlformats.org/officeDocument/2006/relationships/image" Target="../media/image307.png"/><Relationship Id="rId38" Type="http://schemas.openxmlformats.org/officeDocument/2006/relationships/image" Target="../media/image308.png"/><Relationship Id="rId39" Type="http://schemas.openxmlformats.org/officeDocument/2006/relationships/image" Target="../media/image309.png"/><Relationship Id="rId40" Type="http://schemas.openxmlformats.org/officeDocument/2006/relationships/image" Target="../media/image310.png"/><Relationship Id="rId41" Type="http://schemas.openxmlformats.org/officeDocument/2006/relationships/image" Target="../media/image311.png"/><Relationship Id="rId42" Type="http://schemas.openxmlformats.org/officeDocument/2006/relationships/image" Target="../media/image312.png"/><Relationship Id="rId43" Type="http://schemas.openxmlformats.org/officeDocument/2006/relationships/image" Target="../media/image313.png"/><Relationship Id="rId44" Type="http://schemas.openxmlformats.org/officeDocument/2006/relationships/image" Target="../media/image314.png"/><Relationship Id="rId45" Type="http://schemas.openxmlformats.org/officeDocument/2006/relationships/image" Target="../media/image315.png"/><Relationship Id="rId46" Type="http://schemas.openxmlformats.org/officeDocument/2006/relationships/image" Target="../media/image316.png"/><Relationship Id="rId47" Type="http://schemas.openxmlformats.org/officeDocument/2006/relationships/image" Target="../media/image317.png"/><Relationship Id="rId48" Type="http://schemas.openxmlformats.org/officeDocument/2006/relationships/image" Target="../media/image318.png"/><Relationship Id="rId49" Type="http://schemas.openxmlformats.org/officeDocument/2006/relationships/image" Target="../media/image319.png"/><Relationship Id="rId50" Type="http://schemas.openxmlformats.org/officeDocument/2006/relationships/image" Target="../media/image320.png"/><Relationship Id="rId51" Type="http://schemas.openxmlformats.org/officeDocument/2006/relationships/image" Target="../media/image321.png"/><Relationship Id="rId5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918;p9"/>
          <p:cNvSpPr/>
          <p:nvPr/>
        </p:nvSpPr>
        <p:spPr>
          <a:xfrm>
            <a:off x="1038240" y="3403080"/>
            <a:ext cx="8290800" cy="95760"/>
          </a:xfrm>
          <a:custGeom>
            <a:avLst/>
            <a:gdLst/>
            <a:ahLst/>
            <a:rect l="l" t="t" r="r" b="b"/>
            <a:pathLst>
              <a:path w="6917055" h="67945">
                <a:moveTo>
                  <a:pt x="0" y="67818"/>
                </a:moveTo>
                <a:lnTo>
                  <a:pt x="44684" y="53030"/>
                </a:lnTo>
                <a:lnTo>
                  <a:pt x="88141" y="46827"/>
                </a:lnTo>
                <a:lnTo>
                  <a:pt x="141553" y="42469"/>
                </a:lnTo>
                <a:lnTo>
                  <a:pt x="168402" y="41148"/>
                </a:lnTo>
                <a:lnTo>
                  <a:pt x="204644" y="39362"/>
                </a:lnTo>
                <a:lnTo>
                  <a:pt x="241172" y="38290"/>
                </a:lnTo>
                <a:lnTo>
                  <a:pt x="277701" y="37504"/>
                </a:lnTo>
                <a:lnTo>
                  <a:pt x="313944" y="36576"/>
                </a:lnTo>
                <a:lnTo>
                  <a:pt x="365171" y="35789"/>
                </a:lnTo>
                <a:lnTo>
                  <a:pt x="416318" y="34763"/>
                </a:lnTo>
                <a:lnTo>
                  <a:pt x="467399" y="33536"/>
                </a:lnTo>
                <a:lnTo>
                  <a:pt x="518426" y="32150"/>
                </a:lnTo>
                <a:lnTo>
                  <a:pt x="569413" y="30644"/>
                </a:lnTo>
                <a:lnTo>
                  <a:pt x="620374" y="29058"/>
                </a:lnTo>
                <a:lnTo>
                  <a:pt x="671322" y="27432"/>
                </a:lnTo>
                <a:lnTo>
                  <a:pt x="722065" y="25694"/>
                </a:lnTo>
                <a:lnTo>
                  <a:pt x="772771" y="24140"/>
                </a:lnTo>
                <a:lnTo>
                  <a:pt x="823405" y="22768"/>
                </a:lnTo>
                <a:lnTo>
                  <a:pt x="873928" y="21579"/>
                </a:lnTo>
                <a:lnTo>
                  <a:pt x="924306" y="20574"/>
                </a:lnTo>
                <a:lnTo>
                  <a:pt x="976312" y="19500"/>
                </a:lnTo>
                <a:lnTo>
                  <a:pt x="1028319" y="18561"/>
                </a:lnTo>
                <a:lnTo>
                  <a:pt x="1080325" y="17747"/>
                </a:lnTo>
                <a:lnTo>
                  <a:pt x="1132332" y="17049"/>
                </a:lnTo>
                <a:lnTo>
                  <a:pt x="1184338" y="16458"/>
                </a:lnTo>
                <a:lnTo>
                  <a:pt x="1236345" y="15966"/>
                </a:lnTo>
                <a:lnTo>
                  <a:pt x="1288351" y="15562"/>
                </a:lnTo>
                <a:lnTo>
                  <a:pt x="1340358" y="15240"/>
                </a:lnTo>
                <a:lnTo>
                  <a:pt x="1389450" y="14922"/>
                </a:lnTo>
                <a:lnTo>
                  <a:pt x="1438458" y="14732"/>
                </a:lnTo>
                <a:lnTo>
                  <a:pt x="1487424" y="14668"/>
                </a:lnTo>
                <a:lnTo>
                  <a:pt x="1536389" y="14732"/>
                </a:lnTo>
                <a:lnTo>
                  <a:pt x="1585397" y="14922"/>
                </a:lnTo>
                <a:lnTo>
                  <a:pt x="1634489" y="15240"/>
                </a:lnTo>
                <a:lnTo>
                  <a:pt x="1685544" y="15680"/>
                </a:lnTo>
                <a:lnTo>
                  <a:pt x="1736598" y="16227"/>
                </a:lnTo>
                <a:lnTo>
                  <a:pt x="1787652" y="16859"/>
                </a:lnTo>
                <a:lnTo>
                  <a:pt x="1838706" y="17554"/>
                </a:lnTo>
                <a:lnTo>
                  <a:pt x="1889760" y="18291"/>
                </a:lnTo>
                <a:lnTo>
                  <a:pt x="1940814" y="19050"/>
                </a:lnTo>
                <a:lnTo>
                  <a:pt x="1992689" y="20125"/>
                </a:lnTo>
                <a:lnTo>
                  <a:pt x="2044671" y="21053"/>
                </a:lnTo>
                <a:lnTo>
                  <a:pt x="2096738" y="21812"/>
                </a:lnTo>
                <a:lnTo>
                  <a:pt x="2148868" y="22380"/>
                </a:lnTo>
                <a:lnTo>
                  <a:pt x="2201040" y="22736"/>
                </a:lnTo>
                <a:lnTo>
                  <a:pt x="2253234" y="22860"/>
                </a:lnTo>
                <a:lnTo>
                  <a:pt x="2301558" y="22892"/>
                </a:lnTo>
                <a:lnTo>
                  <a:pt x="2349936" y="22979"/>
                </a:lnTo>
                <a:lnTo>
                  <a:pt x="2398350" y="23101"/>
                </a:lnTo>
                <a:lnTo>
                  <a:pt x="2446782" y="23241"/>
                </a:lnTo>
                <a:lnTo>
                  <a:pt x="2495213" y="23380"/>
                </a:lnTo>
                <a:lnTo>
                  <a:pt x="2543627" y="23502"/>
                </a:lnTo>
                <a:lnTo>
                  <a:pt x="2592005" y="23589"/>
                </a:lnTo>
                <a:lnTo>
                  <a:pt x="2640330" y="23622"/>
                </a:lnTo>
                <a:lnTo>
                  <a:pt x="2694169" y="23666"/>
                </a:lnTo>
                <a:lnTo>
                  <a:pt x="2747929" y="23790"/>
                </a:lnTo>
                <a:lnTo>
                  <a:pt x="2801622" y="23981"/>
                </a:lnTo>
                <a:lnTo>
                  <a:pt x="2855262" y="24226"/>
                </a:lnTo>
                <a:lnTo>
                  <a:pt x="2908862" y="24510"/>
                </a:lnTo>
                <a:lnTo>
                  <a:pt x="2962436" y="24821"/>
                </a:lnTo>
                <a:lnTo>
                  <a:pt x="3015996" y="25146"/>
                </a:lnTo>
                <a:lnTo>
                  <a:pt x="3066993" y="25512"/>
                </a:lnTo>
                <a:lnTo>
                  <a:pt x="3117906" y="25795"/>
                </a:lnTo>
                <a:lnTo>
                  <a:pt x="3168777" y="25908"/>
                </a:lnTo>
                <a:lnTo>
                  <a:pt x="3219647" y="25766"/>
                </a:lnTo>
                <a:lnTo>
                  <a:pt x="3270560" y="25287"/>
                </a:lnTo>
                <a:lnTo>
                  <a:pt x="3321558" y="24384"/>
                </a:lnTo>
                <a:lnTo>
                  <a:pt x="3372612" y="23678"/>
                </a:lnTo>
                <a:lnTo>
                  <a:pt x="3423666" y="23057"/>
                </a:lnTo>
                <a:lnTo>
                  <a:pt x="3474719" y="22479"/>
                </a:lnTo>
                <a:lnTo>
                  <a:pt x="3525773" y="21900"/>
                </a:lnTo>
                <a:lnTo>
                  <a:pt x="3576827" y="21279"/>
                </a:lnTo>
                <a:lnTo>
                  <a:pt x="3627882" y="20574"/>
                </a:lnTo>
                <a:lnTo>
                  <a:pt x="3677793" y="20252"/>
                </a:lnTo>
                <a:lnTo>
                  <a:pt x="3727704" y="20037"/>
                </a:lnTo>
                <a:lnTo>
                  <a:pt x="3777615" y="19907"/>
                </a:lnTo>
                <a:lnTo>
                  <a:pt x="3827526" y="19840"/>
                </a:lnTo>
                <a:lnTo>
                  <a:pt x="3877437" y="19815"/>
                </a:lnTo>
                <a:lnTo>
                  <a:pt x="3927348" y="19812"/>
                </a:lnTo>
                <a:lnTo>
                  <a:pt x="3975410" y="19685"/>
                </a:lnTo>
                <a:lnTo>
                  <a:pt x="4023557" y="19304"/>
                </a:lnTo>
                <a:lnTo>
                  <a:pt x="4071746" y="18669"/>
                </a:lnTo>
                <a:lnTo>
                  <a:pt x="4119936" y="17780"/>
                </a:lnTo>
                <a:lnTo>
                  <a:pt x="4168083" y="16637"/>
                </a:lnTo>
                <a:lnTo>
                  <a:pt x="4216146" y="15240"/>
                </a:lnTo>
                <a:lnTo>
                  <a:pt x="4270632" y="13789"/>
                </a:lnTo>
                <a:lnTo>
                  <a:pt x="4325227" y="12228"/>
                </a:lnTo>
                <a:lnTo>
                  <a:pt x="4379860" y="10631"/>
                </a:lnTo>
                <a:lnTo>
                  <a:pt x="4434455" y="9070"/>
                </a:lnTo>
                <a:lnTo>
                  <a:pt x="4488942" y="7620"/>
                </a:lnTo>
                <a:lnTo>
                  <a:pt x="4539234" y="6260"/>
                </a:lnTo>
                <a:lnTo>
                  <a:pt x="4589526" y="4974"/>
                </a:lnTo>
                <a:lnTo>
                  <a:pt x="4639818" y="3834"/>
                </a:lnTo>
                <a:lnTo>
                  <a:pt x="4690110" y="2913"/>
                </a:lnTo>
                <a:lnTo>
                  <a:pt x="4740402" y="2286"/>
                </a:lnTo>
                <a:lnTo>
                  <a:pt x="4786122" y="1914"/>
                </a:lnTo>
                <a:lnTo>
                  <a:pt x="4831842" y="1688"/>
                </a:lnTo>
                <a:lnTo>
                  <a:pt x="4877562" y="1572"/>
                </a:lnTo>
                <a:lnTo>
                  <a:pt x="4923282" y="1530"/>
                </a:lnTo>
                <a:lnTo>
                  <a:pt x="4969002" y="1524"/>
                </a:lnTo>
                <a:lnTo>
                  <a:pt x="5024437" y="1643"/>
                </a:lnTo>
                <a:lnTo>
                  <a:pt x="5079873" y="1905"/>
                </a:lnTo>
                <a:lnTo>
                  <a:pt x="5135308" y="2166"/>
                </a:lnTo>
                <a:lnTo>
                  <a:pt x="5190744" y="2286"/>
                </a:lnTo>
                <a:lnTo>
                  <a:pt x="5240425" y="2528"/>
                </a:lnTo>
                <a:lnTo>
                  <a:pt x="5290172" y="2637"/>
                </a:lnTo>
                <a:lnTo>
                  <a:pt x="5339960" y="2665"/>
                </a:lnTo>
                <a:lnTo>
                  <a:pt x="5389761" y="2668"/>
                </a:lnTo>
                <a:lnTo>
                  <a:pt x="5439549" y="2696"/>
                </a:lnTo>
                <a:lnTo>
                  <a:pt x="5489296" y="2805"/>
                </a:lnTo>
                <a:lnTo>
                  <a:pt x="5538978" y="3048"/>
                </a:lnTo>
                <a:lnTo>
                  <a:pt x="5585533" y="3340"/>
                </a:lnTo>
                <a:lnTo>
                  <a:pt x="5631978" y="3377"/>
                </a:lnTo>
                <a:lnTo>
                  <a:pt x="5678387" y="3267"/>
                </a:lnTo>
                <a:lnTo>
                  <a:pt x="5724832" y="3121"/>
                </a:lnTo>
                <a:lnTo>
                  <a:pt x="5771388" y="3048"/>
                </a:lnTo>
                <a:lnTo>
                  <a:pt x="5826942" y="3393"/>
                </a:lnTo>
                <a:lnTo>
                  <a:pt x="5882640" y="4095"/>
                </a:lnTo>
                <a:lnTo>
                  <a:pt x="5938337" y="4655"/>
                </a:lnTo>
                <a:lnTo>
                  <a:pt x="5993892" y="4572"/>
                </a:lnTo>
                <a:lnTo>
                  <a:pt x="6047613" y="3881"/>
                </a:lnTo>
                <a:lnTo>
                  <a:pt x="6101334" y="3048"/>
                </a:lnTo>
                <a:lnTo>
                  <a:pt x="6155055" y="2214"/>
                </a:lnTo>
                <a:lnTo>
                  <a:pt x="6208776" y="1523"/>
                </a:lnTo>
                <a:lnTo>
                  <a:pt x="6257696" y="780"/>
                </a:lnTo>
                <a:lnTo>
                  <a:pt x="6306616" y="329"/>
                </a:lnTo>
                <a:lnTo>
                  <a:pt x="6355537" y="97"/>
                </a:lnTo>
                <a:lnTo>
                  <a:pt x="6404457" y="12"/>
                </a:lnTo>
                <a:lnTo>
                  <a:pt x="6453378" y="0"/>
                </a:lnTo>
                <a:lnTo>
                  <a:pt x="6495097" y="23"/>
                </a:lnTo>
                <a:lnTo>
                  <a:pt x="6536816" y="190"/>
                </a:lnTo>
                <a:lnTo>
                  <a:pt x="6578536" y="642"/>
                </a:lnTo>
                <a:lnTo>
                  <a:pt x="6620256" y="1523"/>
                </a:lnTo>
                <a:lnTo>
                  <a:pt x="6673364" y="2401"/>
                </a:lnTo>
                <a:lnTo>
                  <a:pt x="6726545" y="3425"/>
                </a:lnTo>
                <a:lnTo>
                  <a:pt x="6779690" y="4925"/>
                </a:lnTo>
                <a:lnTo>
                  <a:pt x="6832689" y="7229"/>
                </a:lnTo>
                <a:lnTo>
                  <a:pt x="6885432" y="10667"/>
                </a:lnTo>
                <a:lnTo>
                  <a:pt x="6916674" y="13715"/>
                </a:lnTo>
                <a:lnTo>
                  <a:pt x="6910518" y="15585"/>
                </a:lnTo>
                <a:lnTo>
                  <a:pt x="6902862" y="16668"/>
                </a:lnTo>
                <a:lnTo>
                  <a:pt x="6894492" y="17037"/>
                </a:lnTo>
                <a:lnTo>
                  <a:pt x="6886194" y="16763"/>
                </a:lnTo>
                <a:lnTo>
                  <a:pt x="6878574" y="16001"/>
                </a:lnTo>
                <a:lnTo>
                  <a:pt x="6870954" y="15239"/>
                </a:lnTo>
                <a:lnTo>
                  <a:pt x="6863333" y="14477"/>
                </a:lnTo>
              </a:path>
            </a:pathLst>
          </a:custGeom>
          <a:noFill/>
          <a:ln w="229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3" name="Google Shape;919;p9"/>
          <p:cNvGrpSpPr/>
          <p:nvPr/>
        </p:nvGrpSpPr>
        <p:grpSpPr>
          <a:xfrm>
            <a:off x="990720" y="1066680"/>
            <a:ext cx="8522280" cy="2005920"/>
            <a:chOff x="990720" y="1066680"/>
            <a:chExt cx="8522280" cy="2005920"/>
          </a:xfrm>
        </p:grpSpPr>
        <p:sp>
          <p:nvSpPr>
            <p:cNvPr id="884" name="Google Shape;920;p9"/>
            <p:cNvSpPr/>
            <p:nvPr/>
          </p:nvSpPr>
          <p:spPr>
            <a:xfrm>
              <a:off x="990720" y="1722960"/>
              <a:ext cx="47520" cy="116640"/>
            </a:xfrm>
            <a:custGeom>
              <a:avLst/>
              <a:gdLst/>
              <a:ahLst/>
              <a:rect l="l" t="t" r="r" b="b"/>
              <a:pathLst>
                <a:path w="34289" h="57150">
                  <a:moveTo>
                    <a:pt x="4881" y="23622"/>
                  </a:moveTo>
                  <a:lnTo>
                    <a:pt x="7167" y="15240"/>
                  </a:lnTo>
                  <a:lnTo>
                    <a:pt x="7167" y="5334"/>
                  </a:lnTo>
                  <a:lnTo>
                    <a:pt x="17835" y="3810"/>
                  </a:lnTo>
                  <a:lnTo>
                    <a:pt x="33742" y="28098"/>
                  </a:lnTo>
                  <a:lnTo>
                    <a:pt x="32944" y="36302"/>
                  </a:lnTo>
                  <a:lnTo>
                    <a:pt x="30789" y="43434"/>
                  </a:lnTo>
                  <a:lnTo>
                    <a:pt x="26979" y="51816"/>
                  </a:lnTo>
                  <a:lnTo>
                    <a:pt x="20121" y="57150"/>
                  </a:lnTo>
                  <a:lnTo>
                    <a:pt x="10977" y="57150"/>
                  </a:lnTo>
                  <a:lnTo>
                    <a:pt x="0" y="25026"/>
                  </a:lnTo>
                  <a:lnTo>
                    <a:pt x="690" y="17145"/>
                  </a:lnTo>
                  <a:lnTo>
                    <a:pt x="3095" y="9834"/>
                  </a:lnTo>
                  <a:lnTo>
                    <a:pt x="7929" y="3810"/>
                  </a:lnTo>
                  <a:lnTo>
                    <a:pt x="12501" y="0"/>
                  </a:lnTo>
                  <a:lnTo>
                    <a:pt x="20883" y="0"/>
                  </a:lnTo>
                  <a:lnTo>
                    <a:pt x="22407" y="6096"/>
                  </a:lnTo>
                  <a:lnTo>
                    <a:pt x="24693" y="12192"/>
                  </a:lnTo>
                  <a:lnTo>
                    <a:pt x="23931" y="22860"/>
                  </a:lnTo>
                  <a:lnTo>
                    <a:pt x="20883" y="28194"/>
                  </a:lnTo>
                  <a:lnTo>
                    <a:pt x="17835" y="34290"/>
                  </a:lnTo>
                  <a:lnTo>
                    <a:pt x="14787" y="34290"/>
                  </a:lnTo>
                  <a:lnTo>
                    <a:pt x="11739" y="3048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85" name="Google Shape;921;p9" descr=""/>
            <p:cNvPicPr/>
            <p:nvPr/>
          </p:nvPicPr>
          <p:blipFill>
            <a:blip r:embed="rId1"/>
            <a:stretch/>
          </p:blipFill>
          <p:spPr>
            <a:xfrm>
              <a:off x="1542960" y="1640160"/>
              <a:ext cx="330840" cy="30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6" name="Google Shape;922;p9" descr=""/>
            <p:cNvPicPr/>
            <p:nvPr/>
          </p:nvPicPr>
          <p:blipFill>
            <a:blip r:embed="rId2"/>
            <a:stretch/>
          </p:blipFill>
          <p:spPr>
            <a:xfrm>
              <a:off x="2220120" y="1364400"/>
              <a:ext cx="92160" cy="199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87" name="Google Shape;923;p9"/>
            <p:cNvGrpSpPr/>
            <p:nvPr/>
          </p:nvGrpSpPr>
          <p:grpSpPr>
            <a:xfrm>
              <a:off x="2428200" y="1470600"/>
              <a:ext cx="741600" cy="462600"/>
              <a:chOff x="2428200" y="1470600"/>
              <a:chExt cx="741600" cy="462600"/>
            </a:xfrm>
          </p:grpSpPr>
          <p:pic>
            <p:nvPicPr>
              <p:cNvPr id="888" name="Google Shape;924;p9" descr=""/>
              <p:cNvPicPr/>
              <p:nvPr/>
            </p:nvPicPr>
            <p:blipFill>
              <a:blip r:embed="rId3"/>
              <a:stretch/>
            </p:blipFill>
            <p:spPr>
              <a:xfrm>
                <a:off x="2428200" y="1635120"/>
                <a:ext cx="216360" cy="29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9" name="Google Shape;925;p9" descr=""/>
              <p:cNvPicPr/>
              <p:nvPr/>
            </p:nvPicPr>
            <p:blipFill>
              <a:blip r:embed="rId4"/>
              <a:stretch/>
            </p:blipFill>
            <p:spPr>
              <a:xfrm>
                <a:off x="2674440" y="1665360"/>
                <a:ext cx="99360" cy="231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90" name="Google Shape;926;p9" descr=""/>
              <p:cNvPicPr/>
              <p:nvPr/>
            </p:nvPicPr>
            <p:blipFill>
              <a:blip r:embed="rId5"/>
              <a:stretch/>
            </p:blipFill>
            <p:spPr>
              <a:xfrm>
                <a:off x="2814480" y="1470600"/>
                <a:ext cx="355320" cy="396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891" name="Google Shape;927;p9"/>
            <p:cNvSpPr/>
            <p:nvPr/>
          </p:nvSpPr>
          <p:spPr>
            <a:xfrm>
              <a:off x="3550320" y="1490760"/>
              <a:ext cx="250920" cy="520560"/>
            </a:xfrm>
            <a:custGeom>
              <a:avLst/>
              <a:gdLst/>
              <a:ahLst/>
              <a:rect l="l" t="t" r="r" b="b"/>
              <a:pathLst>
                <a:path w="180339" h="254635">
                  <a:moveTo>
                    <a:pt x="0" y="49529"/>
                  </a:moveTo>
                  <a:lnTo>
                    <a:pt x="5048" y="87439"/>
                  </a:lnTo>
                  <a:lnTo>
                    <a:pt x="15240" y="124205"/>
                  </a:lnTo>
                  <a:lnTo>
                    <a:pt x="30241" y="140172"/>
                  </a:lnTo>
                  <a:lnTo>
                    <a:pt x="38100" y="139445"/>
                  </a:lnTo>
                  <a:lnTo>
                    <a:pt x="61722" y="105155"/>
                  </a:lnTo>
                  <a:lnTo>
                    <a:pt x="63627" y="84200"/>
                  </a:lnTo>
                  <a:lnTo>
                    <a:pt x="63436" y="73652"/>
                  </a:lnTo>
                  <a:lnTo>
                    <a:pt x="63246" y="63245"/>
                  </a:lnTo>
                  <a:lnTo>
                    <a:pt x="67818" y="68579"/>
                  </a:lnTo>
                  <a:lnTo>
                    <a:pt x="70104" y="75437"/>
                  </a:lnTo>
                  <a:lnTo>
                    <a:pt x="73914" y="83057"/>
                  </a:lnTo>
                  <a:lnTo>
                    <a:pt x="76426" y="90094"/>
                  </a:lnTo>
                  <a:lnTo>
                    <a:pt x="79724" y="97631"/>
                  </a:lnTo>
                  <a:lnTo>
                    <a:pt x="84308" y="104167"/>
                  </a:lnTo>
                  <a:lnTo>
                    <a:pt x="90678" y="108203"/>
                  </a:lnTo>
                  <a:lnTo>
                    <a:pt x="97524" y="107715"/>
                  </a:lnTo>
                  <a:lnTo>
                    <a:pt x="114014" y="67055"/>
                  </a:lnTo>
                  <a:lnTo>
                    <a:pt x="114026" y="55102"/>
                  </a:lnTo>
                  <a:lnTo>
                    <a:pt x="113538" y="43433"/>
                  </a:lnTo>
                  <a:lnTo>
                    <a:pt x="112585" y="32575"/>
                  </a:lnTo>
                  <a:lnTo>
                    <a:pt x="111061" y="21716"/>
                  </a:lnTo>
                  <a:lnTo>
                    <a:pt x="109251" y="10858"/>
                  </a:lnTo>
                  <a:lnTo>
                    <a:pt x="107442" y="0"/>
                  </a:lnTo>
                  <a:lnTo>
                    <a:pt x="108823" y="3809"/>
                  </a:lnTo>
                  <a:lnTo>
                    <a:pt x="110489" y="15049"/>
                  </a:lnTo>
                  <a:lnTo>
                    <a:pt x="112156" y="28289"/>
                  </a:lnTo>
                  <a:lnTo>
                    <a:pt x="113538" y="38099"/>
                  </a:lnTo>
                  <a:lnTo>
                    <a:pt x="121157" y="92201"/>
                  </a:lnTo>
                  <a:lnTo>
                    <a:pt x="126492" y="146303"/>
                  </a:lnTo>
                  <a:lnTo>
                    <a:pt x="129254" y="191547"/>
                  </a:lnTo>
                  <a:lnTo>
                    <a:pt x="130302" y="236219"/>
                  </a:lnTo>
                  <a:lnTo>
                    <a:pt x="130302" y="246125"/>
                  </a:lnTo>
                  <a:lnTo>
                    <a:pt x="130302" y="248411"/>
                  </a:lnTo>
                  <a:lnTo>
                    <a:pt x="122682" y="205739"/>
                  </a:lnTo>
                  <a:lnTo>
                    <a:pt x="118872" y="159638"/>
                  </a:lnTo>
                  <a:lnTo>
                    <a:pt x="118395" y="136302"/>
                  </a:lnTo>
                  <a:lnTo>
                    <a:pt x="119634" y="113537"/>
                  </a:lnTo>
                  <a:lnTo>
                    <a:pt x="138684" y="72389"/>
                  </a:lnTo>
                  <a:lnTo>
                    <a:pt x="153066" y="69722"/>
                  </a:lnTo>
                  <a:lnTo>
                    <a:pt x="160436" y="71104"/>
                  </a:lnTo>
                  <a:lnTo>
                    <a:pt x="166878" y="73913"/>
                  </a:lnTo>
                  <a:lnTo>
                    <a:pt x="174498" y="77723"/>
                  </a:lnTo>
                  <a:lnTo>
                    <a:pt x="179832" y="85343"/>
                  </a:lnTo>
                  <a:lnTo>
                    <a:pt x="177546" y="93725"/>
                  </a:lnTo>
                  <a:lnTo>
                    <a:pt x="143089" y="118121"/>
                  </a:lnTo>
                  <a:lnTo>
                    <a:pt x="125730" y="112013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92" name="Google Shape;928;p9" descr=""/>
            <p:cNvPicPr/>
            <p:nvPr/>
          </p:nvPicPr>
          <p:blipFill>
            <a:blip r:embed="rId6"/>
            <a:stretch/>
          </p:blipFill>
          <p:spPr>
            <a:xfrm>
              <a:off x="3914280" y="1253880"/>
              <a:ext cx="113400" cy="168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93" name="Google Shape;929;p9"/>
            <p:cNvGrpSpPr/>
            <p:nvPr/>
          </p:nvGrpSpPr>
          <p:grpSpPr>
            <a:xfrm>
              <a:off x="4636080" y="1381680"/>
              <a:ext cx="334800" cy="241920"/>
              <a:chOff x="4636080" y="1381680"/>
              <a:chExt cx="334800" cy="241920"/>
            </a:xfrm>
          </p:grpSpPr>
          <p:sp>
            <p:nvSpPr>
              <p:cNvPr id="894" name="Google Shape;930;p9"/>
              <p:cNvSpPr/>
              <p:nvPr/>
            </p:nvSpPr>
            <p:spPr>
              <a:xfrm>
                <a:off x="4672080" y="1386360"/>
                <a:ext cx="5040" cy="237240"/>
              </a:xfrm>
              <a:custGeom>
                <a:avLst/>
                <a:gdLst/>
                <a:ahLst/>
                <a:rect l="l" t="t" r="r" b="b"/>
                <a:pathLst>
                  <a:path w="3810" h="116205">
                    <a:moveTo>
                      <a:pt x="2286" y="0"/>
                    </a:moveTo>
                    <a:lnTo>
                      <a:pt x="2845" y="12001"/>
                    </a:lnTo>
                    <a:lnTo>
                      <a:pt x="3333" y="24003"/>
                    </a:lnTo>
                    <a:lnTo>
                      <a:pt x="3679" y="36004"/>
                    </a:lnTo>
                    <a:lnTo>
                      <a:pt x="3810" y="48006"/>
                    </a:lnTo>
                    <a:lnTo>
                      <a:pt x="3655" y="62055"/>
                    </a:lnTo>
                    <a:lnTo>
                      <a:pt x="3143" y="75819"/>
                    </a:lnTo>
                    <a:lnTo>
                      <a:pt x="2202" y="89582"/>
                    </a:lnTo>
                    <a:lnTo>
                      <a:pt x="762" y="103632"/>
                    </a:lnTo>
                    <a:lnTo>
                      <a:pt x="762" y="110489"/>
                    </a:lnTo>
                    <a:lnTo>
                      <a:pt x="762" y="112014"/>
                    </a:lnTo>
                    <a:lnTo>
                      <a:pt x="0" y="11582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Google Shape;931;p9"/>
              <p:cNvSpPr/>
              <p:nvPr/>
            </p:nvSpPr>
            <p:spPr>
              <a:xfrm>
                <a:off x="4636080" y="1381680"/>
                <a:ext cx="334800" cy="232200"/>
              </a:xfrm>
              <a:custGeom>
                <a:avLst/>
                <a:gdLst/>
                <a:ahLst/>
                <a:rect l="l" t="t" r="r" b="b"/>
                <a:pathLst>
                  <a:path w="240664" h="113664">
                    <a:moveTo>
                      <a:pt x="0" y="33527"/>
                    </a:moveTo>
                    <a:lnTo>
                      <a:pt x="18418" y="26812"/>
                    </a:lnTo>
                    <a:lnTo>
                      <a:pt x="37052" y="20383"/>
                    </a:lnTo>
                    <a:lnTo>
                      <a:pt x="55828" y="14239"/>
                    </a:lnTo>
                    <a:lnTo>
                      <a:pt x="74676" y="8381"/>
                    </a:lnTo>
                    <a:lnTo>
                      <a:pt x="82927" y="5357"/>
                    </a:lnTo>
                    <a:lnTo>
                      <a:pt x="91535" y="2476"/>
                    </a:lnTo>
                    <a:lnTo>
                      <a:pt x="100286" y="452"/>
                    </a:lnTo>
                    <a:lnTo>
                      <a:pt x="108966" y="0"/>
                    </a:lnTo>
                    <a:lnTo>
                      <a:pt x="117348" y="0"/>
                    </a:lnTo>
                    <a:lnTo>
                      <a:pt x="116586" y="16001"/>
                    </a:lnTo>
                    <a:lnTo>
                      <a:pt x="117348" y="21335"/>
                    </a:lnTo>
                    <a:lnTo>
                      <a:pt x="114300" y="70103"/>
                    </a:lnTo>
                    <a:lnTo>
                      <a:pt x="108204" y="99059"/>
                    </a:lnTo>
                    <a:lnTo>
                      <a:pt x="107442" y="96011"/>
                    </a:lnTo>
                    <a:lnTo>
                      <a:pt x="105155" y="93725"/>
                    </a:lnTo>
                    <a:lnTo>
                      <a:pt x="105155" y="88391"/>
                    </a:lnTo>
                    <a:lnTo>
                      <a:pt x="104810" y="80664"/>
                    </a:lnTo>
                    <a:lnTo>
                      <a:pt x="105251" y="73437"/>
                    </a:lnTo>
                    <a:lnTo>
                      <a:pt x="137160" y="44957"/>
                    </a:lnTo>
                    <a:lnTo>
                      <a:pt x="152590" y="43529"/>
                    </a:lnTo>
                    <a:lnTo>
                      <a:pt x="160734" y="44422"/>
                    </a:lnTo>
                    <a:lnTo>
                      <a:pt x="166878" y="47243"/>
                    </a:lnTo>
                    <a:lnTo>
                      <a:pt x="171366" y="53161"/>
                    </a:lnTo>
                    <a:lnTo>
                      <a:pt x="173069" y="60864"/>
                    </a:lnTo>
                    <a:lnTo>
                      <a:pt x="173200" y="68996"/>
                    </a:lnTo>
                    <a:lnTo>
                      <a:pt x="172974" y="76199"/>
                    </a:lnTo>
                    <a:lnTo>
                      <a:pt x="172069" y="84558"/>
                    </a:lnTo>
                    <a:lnTo>
                      <a:pt x="170307" y="93344"/>
                    </a:lnTo>
                    <a:lnTo>
                      <a:pt x="169116" y="102131"/>
                    </a:lnTo>
                    <a:lnTo>
                      <a:pt x="169926" y="110489"/>
                    </a:lnTo>
                    <a:lnTo>
                      <a:pt x="174259" y="113526"/>
                    </a:lnTo>
                    <a:lnTo>
                      <a:pt x="181737" y="111918"/>
                    </a:lnTo>
                    <a:lnTo>
                      <a:pt x="218598" y="85058"/>
                    </a:lnTo>
                    <a:lnTo>
                      <a:pt x="238672" y="51232"/>
                    </a:lnTo>
                    <a:lnTo>
                      <a:pt x="240411" y="42767"/>
                    </a:lnTo>
                    <a:lnTo>
                      <a:pt x="239863" y="34444"/>
                    </a:lnTo>
                    <a:lnTo>
                      <a:pt x="235458" y="28193"/>
                    </a:lnTo>
                    <a:lnTo>
                      <a:pt x="227028" y="25407"/>
                    </a:lnTo>
                    <a:lnTo>
                      <a:pt x="218312" y="26479"/>
                    </a:lnTo>
                    <a:lnTo>
                      <a:pt x="189738" y="54006"/>
                    </a:lnTo>
                    <a:lnTo>
                      <a:pt x="191833" y="96202"/>
                    </a:lnTo>
                    <a:lnTo>
                      <a:pt x="227838" y="105917"/>
                    </a:lnTo>
                    <a:lnTo>
                      <a:pt x="235458" y="10591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96" name="Google Shape;932;p9" descr=""/>
            <p:cNvPicPr/>
            <p:nvPr/>
          </p:nvPicPr>
          <p:blipFill>
            <a:blip r:embed="rId7"/>
            <a:stretch/>
          </p:blipFill>
          <p:spPr>
            <a:xfrm>
              <a:off x="5598360" y="1261440"/>
              <a:ext cx="525600" cy="410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97" name="Google Shape;933;p9"/>
            <p:cNvGrpSpPr/>
            <p:nvPr/>
          </p:nvGrpSpPr>
          <p:grpSpPr>
            <a:xfrm>
              <a:off x="6189840" y="1244520"/>
              <a:ext cx="557640" cy="329760"/>
              <a:chOff x="6189840" y="1244520"/>
              <a:chExt cx="557640" cy="329760"/>
            </a:xfrm>
          </p:grpSpPr>
          <p:pic>
            <p:nvPicPr>
              <p:cNvPr id="898" name="Google Shape;934;p9" descr=""/>
              <p:cNvPicPr/>
              <p:nvPr/>
            </p:nvPicPr>
            <p:blipFill>
              <a:blip r:embed="rId8"/>
              <a:stretch/>
            </p:blipFill>
            <p:spPr>
              <a:xfrm>
                <a:off x="6189840" y="1244520"/>
                <a:ext cx="404640" cy="329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99" name="Google Shape;935;p9" descr=""/>
              <p:cNvPicPr/>
              <p:nvPr/>
            </p:nvPicPr>
            <p:blipFill>
              <a:blip r:embed="rId9"/>
              <a:stretch/>
            </p:blipFill>
            <p:spPr>
              <a:xfrm>
                <a:off x="6621840" y="1348920"/>
                <a:ext cx="125640" cy="177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900" name="Google Shape;936;p9" descr=""/>
            <p:cNvPicPr/>
            <p:nvPr/>
          </p:nvPicPr>
          <p:blipFill>
            <a:blip r:embed="rId10"/>
            <a:stretch/>
          </p:blipFill>
          <p:spPr>
            <a:xfrm>
              <a:off x="7164360" y="1211760"/>
              <a:ext cx="237600" cy="31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1" name="Google Shape;937;p9" descr=""/>
            <p:cNvPicPr/>
            <p:nvPr/>
          </p:nvPicPr>
          <p:blipFill>
            <a:blip r:embed="rId11"/>
            <a:stretch/>
          </p:blipFill>
          <p:spPr>
            <a:xfrm>
              <a:off x="7735320" y="1174320"/>
              <a:ext cx="237600" cy="317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02" name="Google Shape;938;p9"/>
            <p:cNvGrpSpPr/>
            <p:nvPr/>
          </p:nvGrpSpPr>
          <p:grpSpPr>
            <a:xfrm>
              <a:off x="8465400" y="1066680"/>
              <a:ext cx="980640" cy="523080"/>
              <a:chOff x="8465400" y="1066680"/>
              <a:chExt cx="980640" cy="523080"/>
            </a:xfrm>
          </p:grpSpPr>
          <p:pic>
            <p:nvPicPr>
              <p:cNvPr id="903" name="Google Shape;939;p9" descr=""/>
              <p:cNvPicPr/>
              <p:nvPr/>
            </p:nvPicPr>
            <p:blipFill>
              <a:blip r:embed="rId12"/>
              <a:stretch/>
            </p:blipFill>
            <p:spPr>
              <a:xfrm>
                <a:off x="8465400" y="1066680"/>
                <a:ext cx="668520" cy="523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04" name="Google Shape;940;p9" descr=""/>
              <p:cNvPicPr/>
              <p:nvPr/>
            </p:nvPicPr>
            <p:blipFill>
              <a:blip r:embed="rId13"/>
              <a:stretch/>
            </p:blipFill>
            <p:spPr>
              <a:xfrm>
                <a:off x="9178920" y="1090440"/>
                <a:ext cx="267120" cy="228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05" name="Google Shape;941;p9"/>
            <p:cNvGrpSpPr/>
            <p:nvPr/>
          </p:nvGrpSpPr>
          <p:grpSpPr>
            <a:xfrm>
              <a:off x="2399760" y="2564640"/>
              <a:ext cx="1276560" cy="507960"/>
              <a:chOff x="2399760" y="2564640"/>
              <a:chExt cx="1276560" cy="507960"/>
            </a:xfrm>
          </p:grpSpPr>
          <p:pic>
            <p:nvPicPr>
              <p:cNvPr id="906" name="Google Shape;942;p9" descr=""/>
              <p:cNvPicPr/>
              <p:nvPr/>
            </p:nvPicPr>
            <p:blipFill>
              <a:blip r:embed="rId14"/>
              <a:stretch/>
            </p:blipFill>
            <p:spPr>
              <a:xfrm>
                <a:off x="2399760" y="2564640"/>
                <a:ext cx="296640" cy="507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07" name="Google Shape;943;p9" descr=""/>
              <p:cNvPicPr/>
              <p:nvPr/>
            </p:nvPicPr>
            <p:blipFill>
              <a:blip r:embed="rId15"/>
              <a:stretch/>
            </p:blipFill>
            <p:spPr>
              <a:xfrm>
                <a:off x="2724480" y="2766960"/>
                <a:ext cx="174960" cy="217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08" name="Google Shape;944;p9"/>
              <p:cNvSpPr/>
              <p:nvPr/>
            </p:nvSpPr>
            <p:spPr>
              <a:xfrm>
                <a:off x="2811240" y="2644200"/>
                <a:ext cx="31320" cy="464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09" name="Google Shape;945;p9" descr=""/>
              <p:cNvPicPr/>
              <p:nvPr/>
            </p:nvPicPr>
            <p:blipFill>
              <a:blip r:embed="rId16"/>
              <a:stretch/>
            </p:blipFill>
            <p:spPr>
              <a:xfrm>
                <a:off x="2932560" y="2684520"/>
                <a:ext cx="97200" cy="210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10" name="Google Shape;946;p9" descr=""/>
              <p:cNvPicPr/>
              <p:nvPr/>
            </p:nvPicPr>
            <p:blipFill>
              <a:blip r:embed="rId17"/>
              <a:stretch/>
            </p:blipFill>
            <p:spPr>
              <a:xfrm>
                <a:off x="3071520" y="2566080"/>
                <a:ext cx="604800" cy="328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11" name="Google Shape;947;p9"/>
            <p:cNvSpPr/>
            <p:nvPr/>
          </p:nvSpPr>
          <p:spPr>
            <a:xfrm>
              <a:off x="3747600" y="2726640"/>
              <a:ext cx="31320" cy="4644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12" name="Google Shape;948;p9" descr=""/>
            <p:cNvPicPr/>
            <p:nvPr/>
          </p:nvPicPr>
          <p:blipFill>
            <a:blip r:embed="rId18"/>
            <a:stretch/>
          </p:blipFill>
          <p:spPr>
            <a:xfrm>
              <a:off x="4339800" y="2327040"/>
              <a:ext cx="49032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3" name="Google Shape;949;p9" descr=""/>
            <p:cNvPicPr/>
            <p:nvPr/>
          </p:nvPicPr>
          <p:blipFill>
            <a:blip r:embed="rId19"/>
            <a:stretch/>
          </p:blipFill>
          <p:spPr>
            <a:xfrm>
              <a:off x="5268600" y="2288520"/>
              <a:ext cx="506160" cy="474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4" name="Google Shape;950;p9" descr=""/>
            <p:cNvPicPr/>
            <p:nvPr/>
          </p:nvPicPr>
          <p:blipFill>
            <a:blip r:embed="rId20"/>
            <a:stretch/>
          </p:blipFill>
          <p:spPr>
            <a:xfrm>
              <a:off x="6080040" y="2263680"/>
              <a:ext cx="551160" cy="40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5" name="Google Shape;951;p9" descr=""/>
            <p:cNvPicPr/>
            <p:nvPr/>
          </p:nvPicPr>
          <p:blipFill>
            <a:blip r:embed="rId21"/>
            <a:stretch/>
          </p:blipFill>
          <p:spPr>
            <a:xfrm>
              <a:off x="6961680" y="2235600"/>
              <a:ext cx="497520" cy="308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6" name="Google Shape;952;p9" descr=""/>
            <p:cNvPicPr/>
            <p:nvPr/>
          </p:nvPicPr>
          <p:blipFill>
            <a:blip r:embed="rId22"/>
            <a:stretch/>
          </p:blipFill>
          <p:spPr>
            <a:xfrm>
              <a:off x="7753320" y="2097000"/>
              <a:ext cx="686520" cy="369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17" name="Google Shape;953;p9"/>
            <p:cNvGrpSpPr/>
            <p:nvPr/>
          </p:nvGrpSpPr>
          <p:grpSpPr>
            <a:xfrm>
              <a:off x="8733240" y="2090880"/>
              <a:ext cx="779760" cy="320760"/>
              <a:chOff x="8733240" y="2090880"/>
              <a:chExt cx="779760" cy="320760"/>
            </a:xfrm>
          </p:grpSpPr>
          <p:sp>
            <p:nvSpPr>
              <p:cNvPr id="918" name="Google Shape;954;p9"/>
              <p:cNvSpPr/>
              <p:nvPr/>
            </p:nvSpPr>
            <p:spPr>
              <a:xfrm>
                <a:off x="8733240" y="2162520"/>
                <a:ext cx="252720" cy="229680"/>
              </a:xfrm>
              <a:custGeom>
                <a:avLst/>
                <a:gdLst/>
                <a:ahLst/>
                <a:rect l="l" t="t" r="r" b="b"/>
                <a:pathLst>
                  <a:path w="181609" h="112394">
                    <a:moveTo>
                      <a:pt x="0" y="104394"/>
                    </a:moveTo>
                    <a:lnTo>
                      <a:pt x="5345" y="90892"/>
                    </a:lnTo>
                    <a:lnTo>
                      <a:pt x="11334" y="79248"/>
                    </a:lnTo>
                    <a:lnTo>
                      <a:pt x="18323" y="68175"/>
                    </a:lnTo>
                    <a:lnTo>
                      <a:pt x="26669" y="56388"/>
                    </a:lnTo>
                    <a:lnTo>
                      <a:pt x="33361" y="46077"/>
                    </a:lnTo>
                    <a:lnTo>
                      <a:pt x="39623" y="35623"/>
                    </a:lnTo>
                    <a:lnTo>
                      <a:pt x="45315" y="24884"/>
                    </a:lnTo>
                    <a:lnTo>
                      <a:pt x="50291" y="13716"/>
                    </a:lnTo>
                    <a:lnTo>
                      <a:pt x="51815" y="9144"/>
                    </a:lnTo>
                    <a:lnTo>
                      <a:pt x="54101" y="4572"/>
                    </a:lnTo>
                    <a:lnTo>
                      <a:pt x="55625" y="0"/>
                    </a:lnTo>
                    <a:lnTo>
                      <a:pt x="53339" y="7620"/>
                    </a:lnTo>
                    <a:lnTo>
                      <a:pt x="50291" y="16002"/>
                    </a:lnTo>
                    <a:lnTo>
                      <a:pt x="50291" y="24384"/>
                    </a:lnTo>
                    <a:lnTo>
                      <a:pt x="68580" y="64008"/>
                    </a:lnTo>
                    <a:lnTo>
                      <a:pt x="83724" y="75057"/>
                    </a:lnTo>
                    <a:lnTo>
                      <a:pt x="91189" y="81153"/>
                    </a:lnTo>
                    <a:lnTo>
                      <a:pt x="96012" y="88392"/>
                    </a:lnTo>
                    <a:lnTo>
                      <a:pt x="95583" y="95309"/>
                    </a:lnTo>
                    <a:lnTo>
                      <a:pt x="89725" y="100298"/>
                    </a:lnTo>
                    <a:lnTo>
                      <a:pt x="46934" y="111597"/>
                    </a:lnTo>
                    <a:lnTo>
                      <a:pt x="37338" y="112014"/>
                    </a:lnTo>
                    <a:lnTo>
                      <a:pt x="36576" y="112014"/>
                    </a:lnTo>
                    <a:lnTo>
                      <a:pt x="35814" y="112014"/>
                    </a:lnTo>
                    <a:lnTo>
                      <a:pt x="35052" y="112014"/>
                    </a:lnTo>
                    <a:lnTo>
                      <a:pt x="41278" y="107465"/>
                    </a:lnTo>
                    <a:lnTo>
                      <a:pt x="78200" y="88034"/>
                    </a:lnTo>
                    <a:lnTo>
                      <a:pt x="93154" y="80962"/>
                    </a:lnTo>
                    <a:lnTo>
                      <a:pt x="107823" y="73604"/>
                    </a:lnTo>
                    <a:lnTo>
                      <a:pt x="142589" y="50482"/>
                    </a:lnTo>
                    <a:lnTo>
                      <a:pt x="156210" y="13716"/>
                    </a:lnTo>
                    <a:lnTo>
                      <a:pt x="146303" y="13716"/>
                    </a:lnTo>
                    <a:lnTo>
                      <a:pt x="116026" y="46755"/>
                    </a:lnTo>
                    <a:lnTo>
                      <a:pt x="130147" y="85665"/>
                    </a:lnTo>
                    <a:lnTo>
                      <a:pt x="161544" y="92202"/>
                    </a:lnTo>
                    <a:lnTo>
                      <a:pt x="172212" y="92202"/>
                    </a:lnTo>
                    <a:lnTo>
                      <a:pt x="175260" y="92202"/>
                    </a:lnTo>
                    <a:lnTo>
                      <a:pt x="181356" y="8763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Google Shape;955;p9"/>
              <p:cNvSpPr/>
              <p:nvPr/>
            </p:nvSpPr>
            <p:spPr>
              <a:xfrm>
                <a:off x="9002880" y="2198520"/>
                <a:ext cx="102960" cy="167040"/>
              </a:xfrm>
              <a:custGeom>
                <a:avLst/>
                <a:gdLst/>
                <a:ahLst/>
                <a:rect l="l" t="t" r="r" b="b"/>
                <a:pathLst>
                  <a:path w="74295" h="81914">
                    <a:moveTo>
                      <a:pt x="10668" y="12144"/>
                    </a:moveTo>
                    <a:lnTo>
                      <a:pt x="6786" y="24800"/>
                    </a:lnTo>
                    <a:lnTo>
                      <a:pt x="4191" y="36242"/>
                    </a:lnTo>
                    <a:lnTo>
                      <a:pt x="2738" y="47827"/>
                    </a:lnTo>
                    <a:lnTo>
                      <a:pt x="2286" y="60912"/>
                    </a:lnTo>
                    <a:lnTo>
                      <a:pt x="2286" y="66246"/>
                    </a:lnTo>
                    <a:lnTo>
                      <a:pt x="0" y="76914"/>
                    </a:lnTo>
                    <a:lnTo>
                      <a:pt x="4572" y="81486"/>
                    </a:lnTo>
                    <a:lnTo>
                      <a:pt x="5334" y="81486"/>
                    </a:lnTo>
                    <a:lnTo>
                      <a:pt x="6096" y="81486"/>
                    </a:lnTo>
                    <a:lnTo>
                      <a:pt x="6667" y="74056"/>
                    </a:lnTo>
                    <a:lnTo>
                      <a:pt x="7239" y="66627"/>
                    </a:lnTo>
                    <a:lnTo>
                      <a:pt x="7810" y="59197"/>
                    </a:lnTo>
                    <a:lnTo>
                      <a:pt x="16311" y="19192"/>
                    </a:lnTo>
                    <a:lnTo>
                      <a:pt x="43636" y="0"/>
                    </a:lnTo>
                    <a:lnTo>
                      <a:pt x="51816" y="714"/>
                    </a:lnTo>
                    <a:lnTo>
                      <a:pt x="73271" y="36349"/>
                    </a:lnTo>
                    <a:lnTo>
                      <a:pt x="73985" y="56090"/>
                    </a:lnTo>
                    <a:lnTo>
                      <a:pt x="73914" y="66246"/>
                    </a:lnTo>
                    <a:lnTo>
                      <a:pt x="73914" y="67770"/>
                    </a:lnTo>
                    <a:lnTo>
                      <a:pt x="73914" y="70056"/>
                    </a:lnTo>
                    <a:lnTo>
                      <a:pt x="73914" y="7234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Google Shape;956;p9"/>
              <p:cNvSpPr/>
              <p:nvPr/>
            </p:nvSpPr>
            <p:spPr>
              <a:xfrm>
                <a:off x="9137520" y="2128320"/>
                <a:ext cx="99720" cy="207360"/>
              </a:xfrm>
              <a:custGeom>
                <a:avLst/>
                <a:gdLst/>
                <a:ahLst/>
                <a:rect l="l" t="t" r="r" b="b"/>
                <a:pathLst>
                  <a:path w="71754" h="101600">
                    <a:moveTo>
                      <a:pt x="0" y="86106"/>
                    </a:moveTo>
                    <a:lnTo>
                      <a:pt x="24383" y="51054"/>
                    </a:lnTo>
                    <a:lnTo>
                      <a:pt x="31194" y="44160"/>
                    </a:lnTo>
                    <a:lnTo>
                      <a:pt x="37718" y="37052"/>
                    </a:lnTo>
                    <a:lnTo>
                      <a:pt x="43672" y="29515"/>
                    </a:lnTo>
                    <a:lnTo>
                      <a:pt x="48767" y="21336"/>
                    </a:lnTo>
                    <a:lnTo>
                      <a:pt x="51053" y="16002"/>
                    </a:lnTo>
                    <a:lnTo>
                      <a:pt x="54863" y="7620"/>
                    </a:lnTo>
                    <a:lnTo>
                      <a:pt x="53339" y="1524"/>
                    </a:lnTo>
                    <a:lnTo>
                      <a:pt x="53339" y="762"/>
                    </a:lnTo>
                    <a:lnTo>
                      <a:pt x="31408" y="36325"/>
                    </a:lnTo>
                    <a:lnTo>
                      <a:pt x="32765" y="43434"/>
                    </a:lnTo>
                    <a:lnTo>
                      <a:pt x="35813" y="51054"/>
                    </a:lnTo>
                    <a:lnTo>
                      <a:pt x="44195" y="57150"/>
                    </a:lnTo>
                    <a:lnTo>
                      <a:pt x="50291" y="61722"/>
                    </a:lnTo>
                    <a:lnTo>
                      <a:pt x="56388" y="65532"/>
                    </a:lnTo>
                    <a:lnTo>
                      <a:pt x="64769" y="70104"/>
                    </a:lnTo>
                    <a:lnTo>
                      <a:pt x="67818" y="76200"/>
                    </a:lnTo>
                    <a:lnTo>
                      <a:pt x="71628" y="84582"/>
                    </a:lnTo>
                    <a:lnTo>
                      <a:pt x="64008" y="87630"/>
                    </a:lnTo>
                    <a:lnTo>
                      <a:pt x="57912" y="90678"/>
                    </a:lnTo>
                    <a:lnTo>
                      <a:pt x="50101" y="94368"/>
                    </a:lnTo>
                    <a:lnTo>
                      <a:pt x="41719" y="97345"/>
                    </a:lnTo>
                    <a:lnTo>
                      <a:pt x="33051" y="99464"/>
                    </a:lnTo>
                    <a:lnTo>
                      <a:pt x="24384" y="100584"/>
                    </a:lnTo>
                    <a:lnTo>
                      <a:pt x="19050" y="101346"/>
                    </a:lnTo>
                    <a:lnTo>
                      <a:pt x="14478" y="101346"/>
                    </a:lnTo>
                    <a:lnTo>
                      <a:pt x="9906" y="9906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Google Shape;957;p9"/>
              <p:cNvSpPr/>
              <p:nvPr/>
            </p:nvSpPr>
            <p:spPr>
              <a:xfrm>
                <a:off x="9269280" y="2133000"/>
                <a:ext cx="119880" cy="167040"/>
              </a:xfrm>
              <a:custGeom>
                <a:avLst/>
                <a:gdLst/>
                <a:ahLst/>
                <a:rect l="l" t="t" r="r" b="b"/>
                <a:pathLst>
                  <a:path w="86359" h="81914">
                    <a:moveTo>
                      <a:pt x="0" y="79248"/>
                    </a:moveTo>
                    <a:lnTo>
                      <a:pt x="41040" y="51601"/>
                    </a:lnTo>
                    <a:lnTo>
                      <a:pt x="60959" y="12954"/>
                    </a:lnTo>
                    <a:lnTo>
                      <a:pt x="50291" y="0"/>
                    </a:lnTo>
                    <a:lnTo>
                      <a:pt x="41909" y="1524"/>
                    </a:lnTo>
                    <a:lnTo>
                      <a:pt x="22455" y="40838"/>
                    </a:lnTo>
                    <a:lnTo>
                      <a:pt x="40135" y="76390"/>
                    </a:lnTo>
                    <a:lnTo>
                      <a:pt x="72390" y="81534"/>
                    </a:lnTo>
                    <a:lnTo>
                      <a:pt x="76962" y="80772"/>
                    </a:lnTo>
                    <a:lnTo>
                      <a:pt x="81534" y="80772"/>
                    </a:lnTo>
                    <a:lnTo>
                      <a:pt x="86106" y="8001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Google Shape;958;p9"/>
              <p:cNvSpPr/>
              <p:nvPr/>
            </p:nvSpPr>
            <p:spPr>
              <a:xfrm>
                <a:off x="9447480" y="2090880"/>
                <a:ext cx="64080" cy="206280"/>
              </a:xfrm>
              <a:custGeom>
                <a:avLst/>
                <a:gdLst/>
                <a:ahLst/>
                <a:rect l="l" t="t" r="r" b="b"/>
                <a:pathLst>
                  <a:path w="46354" h="100964">
                    <a:moveTo>
                      <a:pt x="2285" y="16001"/>
                    </a:moveTo>
                    <a:lnTo>
                      <a:pt x="2285" y="3047"/>
                    </a:lnTo>
                    <a:lnTo>
                      <a:pt x="0" y="761"/>
                    </a:lnTo>
                    <a:lnTo>
                      <a:pt x="12953" y="0"/>
                    </a:lnTo>
                    <a:lnTo>
                      <a:pt x="45148" y="29622"/>
                    </a:lnTo>
                    <a:lnTo>
                      <a:pt x="45815" y="39516"/>
                    </a:lnTo>
                    <a:lnTo>
                      <a:pt x="44195" y="48767"/>
                    </a:lnTo>
                    <a:lnTo>
                      <a:pt x="39969" y="58459"/>
                    </a:lnTo>
                    <a:lnTo>
                      <a:pt x="33813" y="68008"/>
                    </a:lnTo>
                    <a:lnTo>
                      <a:pt x="26943" y="77271"/>
                    </a:lnTo>
                    <a:lnTo>
                      <a:pt x="20573" y="86105"/>
                    </a:lnTo>
                    <a:lnTo>
                      <a:pt x="15239" y="93725"/>
                    </a:lnTo>
                    <a:lnTo>
                      <a:pt x="13715" y="96011"/>
                    </a:lnTo>
                    <a:lnTo>
                      <a:pt x="10667" y="10058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Google Shape;959;p9"/>
              <p:cNvSpPr/>
              <p:nvPr/>
            </p:nvSpPr>
            <p:spPr>
              <a:xfrm>
                <a:off x="9481680" y="2365200"/>
                <a:ext cx="31320" cy="4644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24" name="Google Shape;960;p9"/>
          <p:cNvGrpSpPr/>
          <p:nvPr/>
        </p:nvGrpSpPr>
        <p:grpSpPr>
          <a:xfrm>
            <a:off x="3263760" y="3688920"/>
            <a:ext cx="2316240" cy="565560"/>
            <a:chOff x="3263760" y="3688920"/>
            <a:chExt cx="2316240" cy="565560"/>
          </a:xfrm>
        </p:grpSpPr>
        <p:pic>
          <p:nvPicPr>
            <p:cNvPr id="925" name="Google Shape;961;p9" descr=""/>
            <p:cNvPicPr/>
            <p:nvPr/>
          </p:nvPicPr>
          <p:blipFill>
            <a:blip r:embed="rId23"/>
            <a:stretch/>
          </p:blipFill>
          <p:spPr>
            <a:xfrm>
              <a:off x="3263760" y="3817440"/>
              <a:ext cx="526680" cy="324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26" name="Google Shape;962;p9"/>
            <p:cNvGrpSpPr/>
            <p:nvPr/>
          </p:nvGrpSpPr>
          <p:grpSpPr>
            <a:xfrm>
              <a:off x="3871080" y="3737520"/>
              <a:ext cx="518040" cy="285120"/>
              <a:chOff x="3871080" y="3737520"/>
              <a:chExt cx="518040" cy="285120"/>
            </a:xfrm>
          </p:grpSpPr>
          <p:sp>
            <p:nvSpPr>
              <p:cNvPr id="927" name="Google Shape;963;p9"/>
              <p:cNvSpPr/>
              <p:nvPr/>
            </p:nvSpPr>
            <p:spPr>
              <a:xfrm>
                <a:off x="3871080" y="3789000"/>
                <a:ext cx="111960" cy="233640"/>
              </a:xfrm>
              <a:custGeom>
                <a:avLst/>
                <a:gdLst/>
                <a:ahLst/>
                <a:rect l="l" t="t" r="r" b="b"/>
                <a:pathLst>
                  <a:path w="89535" h="175895">
                    <a:moveTo>
                      <a:pt x="3143" y="0"/>
                    </a:moveTo>
                    <a:lnTo>
                      <a:pt x="3583" y="13585"/>
                    </a:lnTo>
                    <a:lnTo>
                      <a:pt x="3810" y="26955"/>
                    </a:lnTo>
                    <a:lnTo>
                      <a:pt x="3893" y="40183"/>
                    </a:lnTo>
                    <a:lnTo>
                      <a:pt x="3905" y="53340"/>
                    </a:lnTo>
                    <a:lnTo>
                      <a:pt x="3536" y="75057"/>
                    </a:lnTo>
                    <a:lnTo>
                      <a:pt x="2667" y="96773"/>
                    </a:lnTo>
                    <a:lnTo>
                      <a:pt x="1654" y="118490"/>
                    </a:lnTo>
                    <a:lnTo>
                      <a:pt x="857" y="140208"/>
                    </a:lnTo>
                    <a:lnTo>
                      <a:pt x="464" y="147125"/>
                    </a:lnTo>
                    <a:lnTo>
                      <a:pt x="0" y="156114"/>
                    </a:lnTo>
                    <a:lnTo>
                      <a:pt x="535" y="164961"/>
                    </a:lnTo>
                    <a:lnTo>
                      <a:pt x="3143" y="171450"/>
                    </a:lnTo>
                    <a:lnTo>
                      <a:pt x="8251" y="174390"/>
                    </a:lnTo>
                    <a:lnTo>
                      <a:pt x="15430" y="175545"/>
                    </a:lnTo>
                    <a:lnTo>
                      <a:pt x="22752" y="175414"/>
                    </a:lnTo>
                    <a:lnTo>
                      <a:pt x="28289" y="174498"/>
                    </a:lnTo>
                    <a:lnTo>
                      <a:pt x="39254" y="171711"/>
                    </a:lnTo>
                    <a:lnTo>
                      <a:pt x="50292" y="168211"/>
                    </a:lnTo>
                    <a:lnTo>
                      <a:pt x="61186" y="164425"/>
                    </a:lnTo>
                    <a:lnTo>
                      <a:pt x="71723" y="160781"/>
                    </a:lnTo>
                    <a:lnTo>
                      <a:pt x="80867" y="157733"/>
                    </a:lnTo>
                    <a:lnTo>
                      <a:pt x="83915" y="156971"/>
                    </a:lnTo>
                    <a:lnTo>
                      <a:pt x="89249" y="15316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Google Shape;964;p9"/>
              <p:cNvSpPr/>
              <p:nvPr/>
            </p:nvSpPr>
            <p:spPr>
              <a:xfrm>
                <a:off x="4004640" y="3855960"/>
                <a:ext cx="72720" cy="136440"/>
              </a:xfrm>
              <a:custGeom>
                <a:avLst/>
                <a:gdLst/>
                <a:ahLst/>
                <a:rect l="l" t="t" r="r" b="b"/>
                <a:pathLst>
                  <a:path w="58420" h="102870">
                    <a:moveTo>
                      <a:pt x="4572" y="19812"/>
                    </a:moveTo>
                    <a:lnTo>
                      <a:pt x="928" y="32004"/>
                    </a:lnTo>
                    <a:lnTo>
                      <a:pt x="0" y="42481"/>
                    </a:lnTo>
                    <a:lnTo>
                      <a:pt x="1357" y="53244"/>
                    </a:lnTo>
                    <a:lnTo>
                      <a:pt x="14001" y="92975"/>
                    </a:lnTo>
                    <a:lnTo>
                      <a:pt x="26622" y="102334"/>
                    </a:lnTo>
                    <a:lnTo>
                      <a:pt x="32956" y="102203"/>
                    </a:lnTo>
                    <a:lnTo>
                      <a:pt x="56840" y="66436"/>
                    </a:lnTo>
                    <a:lnTo>
                      <a:pt x="57912" y="55626"/>
                    </a:lnTo>
                    <a:lnTo>
                      <a:pt x="57697" y="43588"/>
                    </a:lnTo>
                    <a:lnTo>
                      <a:pt x="38207" y="7179"/>
                    </a:lnTo>
                    <a:lnTo>
                      <a:pt x="17526" y="0"/>
                    </a:lnTo>
                    <a:lnTo>
                      <a:pt x="16002" y="0"/>
                    </a:lnTo>
                    <a:lnTo>
                      <a:pt x="15240" y="0"/>
                    </a:lnTo>
                    <a:lnTo>
                      <a:pt x="1447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Google Shape;965;p9"/>
              <p:cNvSpPr/>
              <p:nvPr/>
            </p:nvSpPr>
            <p:spPr>
              <a:xfrm>
                <a:off x="4135680" y="3817440"/>
                <a:ext cx="14040" cy="171000"/>
              </a:xfrm>
              <a:custGeom>
                <a:avLst/>
                <a:gdLst/>
                <a:ahLst/>
                <a:rect l="l" t="t" r="r" b="b"/>
                <a:pathLst>
                  <a:path w="11429" h="128904">
                    <a:moveTo>
                      <a:pt x="0" y="0"/>
                    </a:moveTo>
                    <a:lnTo>
                      <a:pt x="5965" y="12977"/>
                    </a:lnTo>
                    <a:lnTo>
                      <a:pt x="9429" y="23812"/>
                    </a:lnTo>
                    <a:lnTo>
                      <a:pt x="11037" y="34932"/>
                    </a:lnTo>
                    <a:lnTo>
                      <a:pt x="11430" y="48768"/>
                    </a:lnTo>
                    <a:lnTo>
                      <a:pt x="11179" y="65793"/>
                    </a:lnTo>
                    <a:lnTo>
                      <a:pt x="10572" y="82677"/>
                    </a:lnTo>
                    <a:lnTo>
                      <a:pt x="9822" y="99560"/>
                    </a:lnTo>
                    <a:lnTo>
                      <a:pt x="9144" y="116586"/>
                    </a:lnTo>
                    <a:lnTo>
                      <a:pt x="9144" y="123444"/>
                    </a:lnTo>
                    <a:lnTo>
                      <a:pt x="9144" y="124968"/>
                    </a:lnTo>
                    <a:lnTo>
                      <a:pt x="9144" y="12877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Google Shape;966;p9"/>
              <p:cNvSpPr/>
              <p:nvPr/>
            </p:nvSpPr>
            <p:spPr>
              <a:xfrm>
                <a:off x="4121280" y="3803040"/>
                <a:ext cx="130320" cy="198000"/>
              </a:xfrm>
              <a:custGeom>
                <a:avLst/>
                <a:gdLst/>
                <a:ahLst/>
                <a:rect l="l" t="t" r="r" b="b"/>
                <a:pathLst>
                  <a:path w="104139" h="149225">
                    <a:moveTo>
                      <a:pt x="5429" y="32289"/>
                    </a:moveTo>
                    <a:lnTo>
                      <a:pt x="1964" y="23264"/>
                    </a:lnTo>
                    <a:lnTo>
                      <a:pt x="0" y="15525"/>
                    </a:lnTo>
                    <a:lnTo>
                      <a:pt x="1893" y="8929"/>
                    </a:lnTo>
                    <a:lnTo>
                      <a:pt x="10001" y="3333"/>
                    </a:lnTo>
                    <a:lnTo>
                      <a:pt x="18871" y="1059"/>
                    </a:lnTo>
                    <a:lnTo>
                      <a:pt x="29527" y="0"/>
                    </a:lnTo>
                    <a:lnTo>
                      <a:pt x="40326" y="226"/>
                    </a:lnTo>
                    <a:lnTo>
                      <a:pt x="75342" y="18633"/>
                    </a:lnTo>
                    <a:lnTo>
                      <a:pt x="79819" y="40755"/>
                    </a:lnTo>
                    <a:lnTo>
                      <a:pt x="76295" y="52578"/>
                    </a:lnTo>
                    <a:lnTo>
                      <a:pt x="44386" y="88677"/>
                    </a:lnTo>
                    <a:lnTo>
                      <a:pt x="25241" y="101631"/>
                    </a:lnTo>
                    <a:lnTo>
                      <a:pt x="22955" y="103155"/>
                    </a:lnTo>
                    <a:lnTo>
                      <a:pt x="20669" y="103917"/>
                    </a:lnTo>
                    <a:lnTo>
                      <a:pt x="24479" y="104679"/>
                    </a:lnTo>
                    <a:lnTo>
                      <a:pt x="30575" y="106203"/>
                    </a:lnTo>
                    <a:lnTo>
                      <a:pt x="34385" y="107727"/>
                    </a:lnTo>
                    <a:lnTo>
                      <a:pt x="43267" y="110882"/>
                    </a:lnTo>
                    <a:lnTo>
                      <a:pt x="83534" y="138398"/>
                    </a:lnTo>
                    <a:lnTo>
                      <a:pt x="92344" y="145065"/>
                    </a:lnTo>
                    <a:lnTo>
                      <a:pt x="101441" y="148875"/>
                    </a:lnTo>
                    <a:lnTo>
                      <a:pt x="102203" y="148875"/>
                    </a:lnTo>
                    <a:lnTo>
                      <a:pt x="102965" y="148875"/>
                    </a:lnTo>
                    <a:lnTo>
                      <a:pt x="103727" y="14887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31" name="Google Shape;967;p9" descr=""/>
              <p:cNvPicPr/>
              <p:nvPr/>
            </p:nvPicPr>
            <p:blipFill>
              <a:blip r:embed="rId24"/>
              <a:stretch/>
            </p:blipFill>
            <p:spPr>
              <a:xfrm>
                <a:off x="4304520" y="3828600"/>
                <a:ext cx="84600" cy="140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32" name="Google Shape;968;p9"/>
              <p:cNvSpPr/>
              <p:nvPr/>
            </p:nvSpPr>
            <p:spPr>
              <a:xfrm>
                <a:off x="4296960" y="3737520"/>
                <a:ext cx="15480" cy="50400"/>
              </a:xfrm>
              <a:custGeom>
                <a:avLst/>
                <a:gdLst/>
                <a:ahLst/>
                <a:rect l="l" t="t" r="r" b="b"/>
                <a:pathLst>
                  <a:path w="12700" h="38100">
                    <a:moveTo>
                      <a:pt x="12191" y="0"/>
                    </a:moveTo>
                    <a:lnTo>
                      <a:pt x="1523" y="35814"/>
                    </a:lnTo>
                    <a:lnTo>
                      <a:pt x="761" y="37338"/>
                    </a:lnTo>
                    <a:lnTo>
                      <a:pt x="0" y="3810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33" name="Google Shape;969;p9"/>
            <p:cNvGrpSpPr/>
            <p:nvPr/>
          </p:nvGrpSpPr>
          <p:grpSpPr>
            <a:xfrm>
              <a:off x="4744800" y="3688920"/>
              <a:ext cx="835200" cy="290160"/>
              <a:chOff x="4744800" y="3688920"/>
              <a:chExt cx="835200" cy="290160"/>
            </a:xfrm>
          </p:grpSpPr>
          <p:pic>
            <p:nvPicPr>
              <p:cNvPr id="934" name="Google Shape;970;p9" descr=""/>
              <p:cNvPicPr/>
              <p:nvPr/>
            </p:nvPicPr>
            <p:blipFill>
              <a:blip r:embed="rId25"/>
              <a:stretch/>
            </p:blipFill>
            <p:spPr>
              <a:xfrm>
                <a:off x="4744800" y="3748680"/>
                <a:ext cx="512640" cy="230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35" name="Google Shape;971;p9" descr=""/>
              <p:cNvPicPr/>
              <p:nvPr/>
            </p:nvPicPr>
            <p:blipFill>
              <a:blip r:embed="rId26"/>
              <a:stretch/>
            </p:blipFill>
            <p:spPr>
              <a:xfrm>
                <a:off x="5290920" y="3688920"/>
                <a:ext cx="289080" cy="2293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36" name="Google Shape;972;p9"/>
            <p:cNvSpPr/>
            <p:nvPr/>
          </p:nvSpPr>
          <p:spPr>
            <a:xfrm>
              <a:off x="3351600" y="4218480"/>
              <a:ext cx="1025280" cy="36000"/>
            </a:xfrm>
            <a:custGeom>
              <a:avLst/>
              <a:gdLst/>
              <a:ahLst/>
              <a:rect l="l" t="t" r="r" b="b"/>
              <a:pathLst>
                <a:path w="818514" h="27304">
                  <a:moveTo>
                    <a:pt x="0" y="8382"/>
                  </a:moveTo>
                  <a:lnTo>
                    <a:pt x="45720" y="22860"/>
                  </a:lnTo>
                  <a:lnTo>
                    <a:pt x="95345" y="26479"/>
                  </a:lnTo>
                  <a:lnTo>
                    <a:pt x="120407" y="26717"/>
                  </a:lnTo>
                  <a:lnTo>
                    <a:pt x="145542" y="26670"/>
                  </a:lnTo>
                  <a:lnTo>
                    <a:pt x="219837" y="24860"/>
                  </a:lnTo>
                  <a:lnTo>
                    <a:pt x="294132" y="21336"/>
                  </a:lnTo>
                  <a:lnTo>
                    <a:pt x="344876" y="18609"/>
                  </a:lnTo>
                  <a:lnTo>
                    <a:pt x="395478" y="16097"/>
                  </a:lnTo>
                  <a:lnTo>
                    <a:pt x="446079" y="13727"/>
                  </a:lnTo>
                  <a:lnTo>
                    <a:pt x="496823" y="11430"/>
                  </a:lnTo>
                  <a:lnTo>
                    <a:pt x="549842" y="9382"/>
                  </a:lnTo>
                  <a:lnTo>
                    <a:pt x="602646" y="7620"/>
                  </a:lnTo>
                  <a:lnTo>
                    <a:pt x="655308" y="5857"/>
                  </a:lnTo>
                  <a:lnTo>
                    <a:pt x="707898" y="3810"/>
                  </a:lnTo>
                  <a:lnTo>
                    <a:pt x="733032" y="2571"/>
                  </a:lnTo>
                  <a:lnTo>
                    <a:pt x="758094" y="1333"/>
                  </a:lnTo>
                  <a:lnTo>
                    <a:pt x="783014" y="381"/>
                  </a:lnTo>
                  <a:lnTo>
                    <a:pt x="807720" y="0"/>
                  </a:lnTo>
                  <a:lnTo>
                    <a:pt x="811565" y="404"/>
                  </a:lnTo>
                  <a:lnTo>
                    <a:pt x="816197" y="1524"/>
                  </a:lnTo>
                  <a:lnTo>
                    <a:pt x="818114" y="3214"/>
                  </a:lnTo>
                  <a:lnTo>
                    <a:pt x="813816" y="5334"/>
                  </a:lnTo>
                  <a:lnTo>
                    <a:pt x="813054" y="5334"/>
                  </a:lnTo>
                  <a:lnTo>
                    <a:pt x="811530" y="5334"/>
                  </a:lnTo>
                  <a:lnTo>
                    <a:pt x="810768" y="5334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973;p9"/>
            <p:cNvSpPr/>
            <p:nvPr/>
          </p:nvSpPr>
          <p:spPr>
            <a:xfrm>
              <a:off x="4782960" y="4107240"/>
              <a:ext cx="791280" cy="26640"/>
            </a:xfrm>
            <a:custGeom>
              <a:avLst/>
              <a:gdLst/>
              <a:ahLst/>
              <a:rect l="l" t="t" r="r" b="b"/>
              <a:pathLst>
                <a:path w="631825" h="20320">
                  <a:moveTo>
                    <a:pt x="0" y="19050"/>
                  </a:moveTo>
                  <a:lnTo>
                    <a:pt x="12120" y="19490"/>
                  </a:lnTo>
                  <a:lnTo>
                    <a:pt x="24384" y="19716"/>
                  </a:lnTo>
                  <a:lnTo>
                    <a:pt x="36647" y="19800"/>
                  </a:lnTo>
                  <a:lnTo>
                    <a:pt x="48768" y="19811"/>
                  </a:lnTo>
                  <a:lnTo>
                    <a:pt x="75628" y="19788"/>
                  </a:lnTo>
                  <a:lnTo>
                    <a:pt x="102489" y="19621"/>
                  </a:lnTo>
                  <a:lnTo>
                    <a:pt x="129349" y="19169"/>
                  </a:lnTo>
                  <a:lnTo>
                    <a:pt x="156210" y="18287"/>
                  </a:lnTo>
                  <a:lnTo>
                    <a:pt x="194631" y="17144"/>
                  </a:lnTo>
                  <a:lnTo>
                    <a:pt x="233267" y="16001"/>
                  </a:lnTo>
                  <a:lnTo>
                    <a:pt x="272045" y="14858"/>
                  </a:lnTo>
                  <a:lnTo>
                    <a:pt x="310896" y="13715"/>
                  </a:lnTo>
                  <a:lnTo>
                    <a:pt x="349317" y="11989"/>
                  </a:lnTo>
                  <a:lnTo>
                    <a:pt x="387953" y="10191"/>
                  </a:lnTo>
                  <a:lnTo>
                    <a:pt x="426731" y="8251"/>
                  </a:lnTo>
                  <a:lnTo>
                    <a:pt x="465581" y="6095"/>
                  </a:lnTo>
                  <a:lnTo>
                    <a:pt x="493716" y="4655"/>
                  </a:lnTo>
                  <a:lnTo>
                    <a:pt x="522065" y="3714"/>
                  </a:lnTo>
                  <a:lnTo>
                    <a:pt x="550556" y="3202"/>
                  </a:lnTo>
                  <a:lnTo>
                    <a:pt x="579120" y="3047"/>
                  </a:lnTo>
                  <a:lnTo>
                    <a:pt x="592157" y="2512"/>
                  </a:lnTo>
                  <a:lnTo>
                    <a:pt x="605694" y="2190"/>
                  </a:lnTo>
                  <a:lnTo>
                    <a:pt x="619089" y="2297"/>
                  </a:lnTo>
                  <a:lnTo>
                    <a:pt x="631698" y="3047"/>
                  </a:lnTo>
                  <a:lnTo>
                    <a:pt x="624054" y="4071"/>
                  </a:lnTo>
                  <a:lnTo>
                    <a:pt x="617410" y="3809"/>
                  </a:lnTo>
                  <a:lnTo>
                    <a:pt x="610481" y="2405"/>
                  </a:lnTo>
                  <a:lnTo>
                    <a:pt x="60198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8" name="Google Shape;974;p9"/>
          <p:cNvGrpSpPr/>
          <p:nvPr/>
        </p:nvGrpSpPr>
        <p:grpSpPr>
          <a:xfrm>
            <a:off x="838080" y="4329000"/>
            <a:ext cx="9134640" cy="2680920"/>
            <a:chOff x="838080" y="4329000"/>
            <a:chExt cx="9134640" cy="2680920"/>
          </a:xfrm>
        </p:grpSpPr>
        <p:sp>
          <p:nvSpPr>
            <p:cNvPr id="939" name="Google Shape;975;p9"/>
            <p:cNvSpPr/>
            <p:nvPr/>
          </p:nvSpPr>
          <p:spPr>
            <a:xfrm>
              <a:off x="838080" y="5000400"/>
              <a:ext cx="217800" cy="524880"/>
            </a:xfrm>
            <a:custGeom>
              <a:avLst/>
              <a:gdLst/>
              <a:ahLst/>
              <a:rect l="l" t="t" r="r" b="b"/>
              <a:pathLst>
                <a:path w="173989" h="394970">
                  <a:moveTo>
                    <a:pt x="0" y="151090"/>
                  </a:moveTo>
                  <a:lnTo>
                    <a:pt x="40386" y="143470"/>
                  </a:lnTo>
                  <a:lnTo>
                    <a:pt x="80569" y="120431"/>
                  </a:lnTo>
                  <a:lnTo>
                    <a:pt x="118395" y="92416"/>
                  </a:lnTo>
                  <a:lnTo>
                    <a:pt x="147411" y="62341"/>
                  </a:lnTo>
                  <a:lnTo>
                    <a:pt x="155447" y="32980"/>
                  </a:lnTo>
                  <a:lnTo>
                    <a:pt x="155447" y="23836"/>
                  </a:lnTo>
                  <a:lnTo>
                    <a:pt x="118109" y="214"/>
                  </a:lnTo>
                  <a:lnTo>
                    <a:pt x="110942" y="0"/>
                  </a:lnTo>
                  <a:lnTo>
                    <a:pt x="104203" y="785"/>
                  </a:lnTo>
                  <a:lnTo>
                    <a:pt x="75152" y="35897"/>
                  </a:lnTo>
                  <a:lnTo>
                    <a:pt x="64198" y="88796"/>
                  </a:lnTo>
                  <a:lnTo>
                    <a:pt x="62484" y="132040"/>
                  </a:lnTo>
                  <a:lnTo>
                    <a:pt x="62067" y="150209"/>
                  </a:lnTo>
                  <a:lnTo>
                    <a:pt x="63246" y="204430"/>
                  </a:lnTo>
                  <a:lnTo>
                    <a:pt x="66675" y="249007"/>
                  </a:lnTo>
                  <a:lnTo>
                    <a:pt x="68389" y="271295"/>
                  </a:lnTo>
                  <a:lnTo>
                    <a:pt x="70104" y="293584"/>
                  </a:lnTo>
                  <a:lnTo>
                    <a:pt x="71127" y="309002"/>
                  </a:lnTo>
                  <a:lnTo>
                    <a:pt x="72009" y="324350"/>
                  </a:lnTo>
                  <a:lnTo>
                    <a:pt x="72890" y="339554"/>
                  </a:lnTo>
                  <a:lnTo>
                    <a:pt x="78843" y="377904"/>
                  </a:lnTo>
                  <a:lnTo>
                    <a:pt x="93726" y="393406"/>
                  </a:lnTo>
                  <a:lnTo>
                    <a:pt x="100584" y="394930"/>
                  </a:lnTo>
                  <a:lnTo>
                    <a:pt x="131647" y="361592"/>
                  </a:lnTo>
                  <a:lnTo>
                    <a:pt x="146685" y="323111"/>
                  </a:lnTo>
                  <a:lnTo>
                    <a:pt x="154126" y="276332"/>
                  </a:lnTo>
                  <a:lnTo>
                    <a:pt x="154781" y="259199"/>
                  </a:lnTo>
                  <a:lnTo>
                    <a:pt x="154435" y="241923"/>
                  </a:lnTo>
                  <a:lnTo>
                    <a:pt x="146685" y="198429"/>
                  </a:lnTo>
                  <a:lnTo>
                    <a:pt x="119538" y="162520"/>
                  </a:lnTo>
                  <a:lnTo>
                    <a:pt x="80152" y="151257"/>
                  </a:lnTo>
                  <a:lnTo>
                    <a:pt x="72390" y="151090"/>
                  </a:lnTo>
                  <a:lnTo>
                    <a:pt x="65532" y="151090"/>
                  </a:lnTo>
                  <a:lnTo>
                    <a:pt x="60198" y="151852"/>
                  </a:lnTo>
                  <a:lnTo>
                    <a:pt x="59436" y="160234"/>
                  </a:lnTo>
                  <a:lnTo>
                    <a:pt x="58412" y="169271"/>
                  </a:lnTo>
                  <a:lnTo>
                    <a:pt x="70675" y="211859"/>
                  </a:lnTo>
                  <a:lnTo>
                    <a:pt x="93916" y="222265"/>
                  </a:lnTo>
                  <a:lnTo>
                    <a:pt x="102679" y="221194"/>
                  </a:lnTo>
                  <a:lnTo>
                    <a:pt x="111156" y="218408"/>
                  </a:lnTo>
                  <a:lnTo>
                    <a:pt x="119634" y="214336"/>
                  </a:lnTo>
                  <a:lnTo>
                    <a:pt x="131302" y="207609"/>
                  </a:lnTo>
                  <a:lnTo>
                    <a:pt x="142684" y="200525"/>
                  </a:lnTo>
                  <a:lnTo>
                    <a:pt x="154352" y="193869"/>
                  </a:lnTo>
                  <a:lnTo>
                    <a:pt x="166878" y="188428"/>
                  </a:lnTo>
                  <a:lnTo>
                    <a:pt x="173736" y="186142"/>
                  </a:lnTo>
                  <a:lnTo>
                    <a:pt x="167640" y="189190"/>
                  </a:lnTo>
                  <a:lnTo>
                    <a:pt x="169926" y="18538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0" name="Google Shape;976;p9"/>
            <p:cNvGrpSpPr/>
            <p:nvPr/>
          </p:nvGrpSpPr>
          <p:grpSpPr>
            <a:xfrm>
              <a:off x="1181520" y="4854960"/>
              <a:ext cx="410400" cy="675720"/>
              <a:chOff x="1181520" y="4854960"/>
              <a:chExt cx="410400" cy="675720"/>
            </a:xfrm>
          </p:grpSpPr>
          <p:sp>
            <p:nvSpPr>
              <p:cNvPr id="941" name="Google Shape;977;p9"/>
              <p:cNvSpPr/>
              <p:nvPr/>
            </p:nvSpPr>
            <p:spPr>
              <a:xfrm>
                <a:off x="1181520" y="4854960"/>
                <a:ext cx="149400" cy="675720"/>
              </a:xfrm>
              <a:custGeom>
                <a:avLst/>
                <a:gdLst/>
                <a:ahLst/>
                <a:rect l="l" t="t" r="r" b="b"/>
                <a:pathLst>
                  <a:path w="119380" h="508635">
                    <a:moveTo>
                      <a:pt x="104667" y="6095"/>
                    </a:moveTo>
                    <a:lnTo>
                      <a:pt x="103143" y="3809"/>
                    </a:lnTo>
                    <a:lnTo>
                      <a:pt x="102381" y="2285"/>
                    </a:lnTo>
                    <a:lnTo>
                      <a:pt x="101619" y="0"/>
                    </a:lnTo>
                    <a:lnTo>
                      <a:pt x="95476" y="6167"/>
                    </a:lnTo>
                    <a:lnTo>
                      <a:pt x="65317" y="41290"/>
                    </a:lnTo>
                    <a:lnTo>
                      <a:pt x="43291" y="78819"/>
                    </a:lnTo>
                    <a:lnTo>
                      <a:pt x="26669" y="119824"/>
                    </a:lnTo>
                    <a:lnTo>
                      <a:pt x="14311" y="164306"/>
                    </a:lnTo>
                    <a:lnTo>
                      <a:pt x="5524" y="208526"/>
                    </a:lnTo>
                    <a:lnTo>
                      <a:pt x="1166" y="252483"/>
                    </a:lnTo>
                    <a:lnTo>
                      <a:pt x="0" y="294882"/>
                    </a:lnTo>
                    <a:lnTo>
                      <a:pt x="369" y="315372"/>
                    </a:lnTo>
                    <a:lnTo>
                      <a:pt x="3321" y="355853"/>
                    </a:lnTo>
                    <a:lnTo>
                      <a:pt x="10275" y="393763"/>
                    </a:lnTo>
                    <a:lnTo>
                      <a:pt x="24276" y="442948"/>
                    </a:lnTo>
                    <a:lnTo>
                      <a:pt x="41421" y="477773"/>
                    </a:lnTo>
                    <a:lnTo>
                      <a:pt x="71901" y="499871"/>
                    </a:lnTo>
                    <a:lnTo>
                      <a:pt x="78759" y="502919"/>
                    </a:lnTo>
                    <a:lnTo>
                      <a:pt x="87903" y="506729"/>
                    </a:lnTo>
                    <a:lnTo>
                      <a:pt x="95523" y="507491"/>
                    </a:lnTo>
                    <a:lnTo>
                      <a:pt x="104679" y="508349"/>
                    </a:lnTo>
                    <a:lnTo>
                      <a:pt x="110478" y="506348"/>
                    </a:lnTo>
                    <a:lnTo>
                      <a:pt x="114704" y="501491"/>
                    </a:lnTo>
                    <a:lnTo>
                      <a:pt x="119145" y="49377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42" name="Google Shape;978;p9" descr=""/>
              <p:cNvPicPr/>
              <p:nvPr/>
            </p:nvPicPr>
            <p:blipFill>
              <a:blip r:embed="rId27"/>
              <a:stretch/>
            </p:blipFill>
            <p:spPr>
              <a:xfrm>
                <a:off x="1374480" y="5044320"/>
                <a:ext cx="217440" cy="2376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943" name="Google Shape;979;p9" descr=""/>
            <p:cNvPicPr/>
            <p:nvPr/>
          </p:nvPicPr>
          <p:blipFill>
            <a:blip r:embed="rId28"/>
            <a:stretch/>
          </p:blipFill>
          <p:spPr>
            <a:xfrm>
              <a:off x="1705320" y="5046120"/>
              <a:ext cx="159120" cy="19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4" name="Google Shape;980;p9" descr=""/>
            <p:cNvPicPr/>
            <p:nvPr/>
          </p:nvPicPr>
          <p:blipFill>
            <a:blip r:embed="rId29"/>
            <a:stretch/>
          </p:blipFill>
          <p:spPr>
            <a:xfrm>
              <a:off x="2285640" y="4968360"/>
              <a:ext cx="127080" cy="25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5" name="Google Shape;981;p9" descr=""/>
            <p:cNvPicPr/>
            <p:nvPr/>
          </p:nvPicPr>
          <p:blipFill>
            <a:blip r:embed="rId30"/>
            <a:stretch/>
          </p:blipFill>
          <p:spPr>
            <a:xfrm>
              <a:off x="2000160" y="5046120"/>
              <a:ext cx="183240" cy="28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6" name="Google Shape;982;p9"/>
            <p:cNvSpPr/>
            <p:nvPr/>
          </p:nvSpPr>
          <p:spPr>
            <a:xfrm>
              <a:off x="2413800" y="4765680"/>
              <a:ext cx="168480" cy="631080"/>
            </a:xfrm>
            <a:custGeom>
              <a:avLst/>
              <a:gdLst/>
              <a:ahLst/>
              <a:rect l="l" t="t" r="r" b="b"/>
              <a:pathLst>
                <a:path w="134620" h="474979">
                  <a:moveTo>
                    <a:pt x="0" y="0"/>
                  </a:moveTo>
                  <a:lnTo>
                    <a:pt x="38862" y="18287"/>
                  </a:lnTo>
                  <a:lnTo>
                    <a:pt x="74652" y="62222"/>
                  </a:lnTo>
                  <a:lnTo>
                    <a:pt x="94642" y="96928"/>
                  </a:lnTo>
                  <a:lnTo>
                    <a:pt x="111049" y="134957"/>
                  </a:lnTo>
                  <a:lnTo>
                    <a:pt x="123813" y="173116"/>
                  </a:lnTo>
                  <a:lnTo>
                    <a:pt x="131504" y="210835"/>
                  </a:lnTo>
                  <a:lnTo>
                    <a:pt x="134350" y="250233"/>
                  </a:lnTo>
                  <a:lnTo>
                    <a:pt x="133921" y="270414"/>
                  </a:lnTo>
                  <a:lnTo>
                    <a:pt x="128778" y="310134"/>
                  </a:lnTo>
                  <a:lnTo>
                    <a:pt x="111537" y="367569"/>
                  </a:lnTo>
                  <a:lnTo>
                    <a:pt x="101453" y="395966"/>
                  </a:lnTo>
                  <a:lnTo>
                    <a:pt x="91440" y="424434"/>
                  </a:lnTo>
                  <a:lnTo>
                    <a:pt x="87880" y="434721"/>
                  </a:lnTo>
                  <a:lnTo>
                    <a:pt x="84105" y="445008"/>
                  </a:lnTo>
                  <a:lnTo>
                    <a:pt x="80188" y="455295"/>
                  </a:lnTo>
                  <a:lnTo>
                    <a:pt x="76200" y="465581"/>
                  </a:lnTo>
                  <a:lnTo>
                    <a:pt x="75438" y="468630"/>
                  </a:lnTo>
                  <a:lnTo>
                    <a:pt x="74676" y="471678"/>
                  </a:lnTo>
                  <a:lnTo>
                    <a:pt x="73152" y="473964"/>
                  </a:lnTo>
                  <a:lnTo>
                    <a:pt x="73152" y="474726"/>
                  </a:lnTo>
                  <a:lnTo>
                    <a:pt x="70104" y="470154"/>
                  </a:lnTo>
                  <a:lnTo>
                    <a:pt x="70104" y="471678"/>
                  </a:lnTo>
                  <a:lnTo>
                    <a:pt x="67818" y="46405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7" name="Google Shape;983;p9"/>
            <p:cNvGrpSpPr/>
            <p:nvPr/>
          </p:nvGrpSpPr>
          <p:grpSpPr>
            <a:xfrm>
              <a:off x="3146400" y="5062680"/>
              <a:ext cx="120240" cy="99720"/>
              <a:chOff x="3146400" y="5062680"/>
              <a:chExt cx="120240" cy="99720"/>
            </a:xfrm>
          </p:grpSpPr>
          <p:sp>
            <p:nvSpPr>
              <p:cNvPr id="948" name="Google Shape;984;p9"/>
              <p:cNvSpPr/>
              <p:nvPr/>
            </p:nvSpPr>
            <p:spPr>
              <a:xfrm>
                <a:off x="3146400" y="5062680"/>
                <a:ext cx="83880" cy="7200"/>
              </a:xfrm>
              <a:custGeom>
                <a:avLst/>
                <a:gdLst/>
                <a:ahLst/>
                <a:rect l="l" t="t" r="r" b="b"/>
                <a:pathLst>
                  <a:path w="67310" h="5714">
                    <a:moveTo>
                      <a:pt x="0" y="5334"/>
                    </a:moveTo>
                    <a:lnTo>
                      <a:pt x="11310" y="4310"/>
                    </a:lnTo>
                    <a:lnTo>
                      <a:pt x="22478" y="3429"/>
                    </a:lnTo>
                    <a:lnTo>
                      <a:pt x="33647" y="2547"/>
                    </a:lnTo>
                    <a:lnTo>
                      <a:pt x="44958" y="1524"/>
                    </a:lnTo>
                    <a:lnTo>
                      <a:pt x="52577" y="1524"/>
                    </a:lnTo>
                    <a:lnTo>
                      <a:pt x="58674" y="0"/>
                    </a:lnTo>
                    <a:lnTo>
                      <a:pt x="66294" y="762"/>
                    </a:lnTo>
                    <a:lnTo>
                      <a:pt x="67056" y="76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Google Shape;985;p9"/>
              <p:cNvSpPr/>
              <p:nvPr/>
            </p:nvSpPr>
            <p:spPr>
              <a:xfrm>
                <a:off x="3160440" y="5146560"/>
                <a:ext cx="106200" cy="15840"/>
              </a:xfrm>
              <a:custGeom>
                <a:avLst/>
                <a:gdLst/>
                <a:ahLst/>
                <a:rect l="l" t="t" r="r" b="b"/>
                <a:pathLst>
                  <a:path w="85089" h="12064">
                    <a:moveTo>
                      <a:pt x="0" y="11430"/>
                    </a:moveTo>
                    <a:lnTo>
                      <a:pt x="12299" y="11882"/>
                    </a:lnTo>
                    <a:lnTo>
                      <a:pt x="23526" y="11049"/>
                    </a:lnTo>
                    <a:lnTo>
                      <a:pt x="34611" y="9072"/>
                    </a:lnTo>
                    <a:lnTo>
                      <a:pt x="46482" y="6096"/>
                    </a:lnTo>
                    <a:lnTo>
                      <a:pt x="55518" y="3964"/>
                    </a:lnTo>
                    <a:lnTo>
                      <a:pt x="64484" y="2190"/>
                    </a:lnTo>
                    <a:lnTo>
                      <a:pt x="73592" y="845"/>
                    </a:lnTo>
                    <a:lnTo>
                      <a:pt x="83058" y="0"/>
                    </a:lnTo>
                    <a:lnTo>
                      <a:pt x="84582" y="0"/>
                    </a:lnTo>
                    <a:lnTo>
                      <a:pt x="82296" y="762"/>
                    </a:lnTo>
                    <a:lnTo>
                      <a:pt x="83820" y="76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50" name="Google Shape;986;p9"/>
            <p:cNvSpPr/>
            <p:nvPr/>
          </p:nvSpPr>
          <p:spPr>
            <a:xfrm>
              <a:off x="3837600" y="4892400"/>
              <a:ext cx="100080" cy="397440"/>
            </a:xfrm>
            <a:custGeom>
              <a:avLst/>
              <a:gdLst/>
              <a:ahLst/>
              <a:rect l="l" t="t" r="r" b="b"/>
              <a:pathLst>
                <a:path w="80010" h="299085">
                  <a:moveTo>
                    <a:pt x="0" y="121908"/>
                  </a:moveTo>
                  <a:lnTo>
                    <a:pt x="30646" y="98440"/>
                  </a:lnTo>
                  <a:lnTo>
                    <a:pt x="58388" y="64853"/>
                  </a:lnTo>
                  <a:lnTo>
                    <a:pt x="78390" y="23895"/>
                  </a:lnTo>
                  <a:lnTo>
                    <a:pt x="79474" y="15287"/>
                  </a:lnTo>
                  <a:lnTo>
                    <a:pt x="78485" y="7608"/>
                  </a:lnTo>
                  <a:lnTo>
                    <a:pt x="74235" y="2786"/>
                  </a:lnTo>
                  <a:lnTo>
                    <a:pt x="67341" y="464"/>
                  </a:lnTo>
                  <a:lnTo>
                    <a:pt x="59733" y="0"/>
                  </a:lnTo>
                  <a:lnTo>
                    <a:pt x="53339" y="750"/>
                  </a:lnTo>
                  <a:lnTo>
                    <a:pt x="16763" y="31992"/>
                  </a:lnTo>
                  <a:lnTo>
                    <a:pt x="4012" y="73890"/>
                  </a:lnTo>
                  <a:lnTo>
                    <a:pt x="2381" y="124956"/>
                  </a:lnTo>
                  <a:lnTo>
                    <a:pt x="4572" y="161532"/>
                  </a:lnTo>
                  <a:lnTo>
                    <a:pt x="5845" y="178558"/>
                  </a:lnTo>
                  <a:lnTo>
                    <a:pt x="10668" y="229350"/>
                  </a:lnTo>
                  <a:lnTo>
                    <a:pt x="19050" y="275832"/>
                  </a:lnTo>
                  <a:lnTo>
                    <a:pt x="21336" y="281928"/>
                  </a:lnTo>
                  <a:lnTo>
                    <a:pt x="24384" y="292596"/>
                  </a:lnTo>
                  <a:lnTo>
                    <a:pt x="32004" y="295644"/>
                  </a:lnTo>
                  <a:lnTo>
                    <a:pt x="40386" y="298692"/>
                  </a:lnTo>
                  <a:lnTo>
                    <a:pt x="46482" y="294882"/>
                  </a:lnTo>
                  <a:lnTo>
                    <a:pt x="65198" y="260496"/>
                  </a:lnTo>
                  <a:lnTo>
                    <a:pt x="71913" y="217253"/>
                  </a:lnTo>
                  <a:lnTo>
                    <a:pt x="71354" y="200739"/>
                  </a:lnTo>
                  <a:lnTo>
                    <a:pt x="55614" y="162115"/>
                  </a:lnTo>
                  <a:lnTo>
                    <a:pt x="34385" y="155912"/>
                  </a:lnTo>
                  <a:lnTo>
                    <a:pt x="27324" y="156971"/>
                  </a:lnTo>
                  <a:lnTo>
                    <a:pt x="21336" y="159246"/>
                  </a:lnTo>
                  <a:lnTo>
                    <a:pt x="16002" y="160770"/>
                  </a:lnTo>
                  <a:lnTo>
                    <a:pt x="12192" y="165342"/>
                  </a:lnTo>
                  <a:lnTo>
                    <a:pt x="7620" y="166866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1" name="Google Shape;987;p9"/>
            <p:cNvGrpSpPr/>
            <p:nvPr/>
          </p:nvGrpSpPr>
          <p:grpSpPr>
            <a:xfrm>
              <a:off x="4048560" y="4735440"/>
              <a:ext cx="459720" cy="509400"/>
              <a:chOff x="4048560" y="4735440"/>
              <a:chExt cx="459720" cy="509400"/>
            </a:xfrm>
          </p:grpSpPr>
          <p:sp>
            <p:nvSpPr>
              <p:cNvPr id="952" name="Google Shape;988;p9"/>
              <p:cNvSpPr/>
              <p:nvPr/>
            </p:nvSpPr>
            <p:spPr>
              <a:xfrm>
                <a:off x="4048560" y="4811400"/>
                <a:ext cx="84960" cy="433440"/>
              </a:xfrm>
              <a:custGeom>
                <a:avLst/>
                <a:gdLst/>
                <a:ahLst/>
                <a:rect l="l" t="t" r="r" b="b"/>
                <a:pathLst>
                  <a:path w="67945" h="326389">
                    <a:moveTo>
                      <a:pt x="59436" y="3810"/>
                    </a:moveTo>
                    <a:lnTo>
                      <a:pt x="57150" y="1524"/>
                    </a:lnTo>
                    <a:lnTo>
                      <a:pt x="57912" y="0"/>
                    </a:lnTo>
                    <a:lnTo>
                      <a:pt x="54102" y="0"/>
                    </a:lnTo>
                    <a:lnTo>
                      <a:pt x="45720" y="0"/>
                    </a:lnTo>
                    <a:lnTo>
                      <a:pt x="43434" y="7620"/>
                    </a:lnTo>
                    <a:lnTo>
                      <a:pt x="40386" y="12954"/>
                    </a:lnTo>
                    <a:lnTo>
                      <a:pt x="20133" y="64924"/>
                    </a:lnTo>
                    <a:lnTo>
                      <a:pt x="7715" y="122634"/>
                    </a:lnTo>
                    <a:lnTo>
                      <a:pt x="3048" y="162496"/>
                    </a:lnTo>
                    <a:lnTo>
                      <a:pt x="666" y="202644"/>
                    </a:lnTo>
                    <a:lnTo>
                      <a:pt x="0" y="243078"/>
                    </a:lnTo>
                    <a:lnTo>
                      <a:pt x="964" y="258925"/>
                    </a:lnTo>
                    <a:lnTo>
                      <a:pt x="13716" y="304038"/>
                    </a:lnTo>
                    <a:lnTo>
                      <a:pt x="47886" y="325850"/>
                    </a:lnTo>
                    <a:lnTo>
                      <a:pt x="55054" y="324231"/>
                    </a:lnTo>
                    <a:lnTo>
                      <a:pt x="61364" y="320325"/>
                    </a:lnTo>
                    <a:lnTo>
                      <a:pt x="67818" y="31470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53" name="Google Shape;989;p9" descr=""/>
              <p:cNvPicPr/>
              <p:nvPr/>
            </p:nvPicPr>
            <p:blipFill>
              <a:blip r:embed="rId31"/>
              <a:stretch/>
            </p:blipFill>
            <p:spPr>
              <a:xfrm>
                <a:off x="4151160" y="4923720"/>
                <a:ext cx="159120" cy="165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54" name="Google Shape;990;p9"/>
              <p:cNvSpPr/>
              <p:nvPr/>
            </p:nvSpPr>
            <p:spPr>
              <a:xfrm>
                <a:off x="4372560" y="4735440"/>
                <a:ext cx="135720" cy="388080"/>
              </a:xfrm>
              <a:custGeom>
                <a:avLst/>
                <a:gdLst/>
                <a:ahLst/>
                <a:rect l="l" t="t" r="r" b="b"/>
                <a:pathLst>
                  <a:path w="108585" h="292100">
                    <a:moveTo>
                      <a:pt x="0" y="0"/>
                    </a:moveTo>
                    <a:lnTo>
                      <a:pt x="41790" y="21538"/>
                    </a:lnTo>
                    <a:lnTo>
                      <a:pt x="69401" y="48946"/>
                    </a:lnTo>
                    <a:lnTo>
                      <a:pt x="92571" y="87403"/>
                    </a:lnTo>
                    <a:lnTo>
                      <a:pt x="105084" y="125479"/>
                    </a:lnTo>
                    <a:lnTo>
                      <a:pt x="108084" y="160603"/>
                    </a:lnTo>
                    <a:lnTo>
                      <a:pt x="107442" y="178307"/>
                    </a:lnTo>
                    <a:lnTo>
                      <a:pt x="94690" y="229850"/>
                    </a:lnTo>
                    <a:lnTo>
                      <a:pt x="76962" y="267557"/>
                    </a:lnTo>
                    <a:lnTo>
                      <a:pt x="57912" y="291846"/>
                    </a:lnTo>
                    <a:lnTo>
                      <a:pt x="56388" y="290322"/>
                    </a:lnTo>
                    <a:lnTo>
                      <a:pt x="54102" y="288798"/>
                    </a:lnTo>
                    <a:lnTo>
                      <a:pt x="53340" y="287274"/>
                    </a:lnTo>
                    <a:lnTo>
                      <a:pt x="54864" y="28422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55" name="Google Shape;991;p9" descr=""/>
            <p:cNvPicPr/>
            <p:nvPr/>
          </p:nvPicPr>
          <p:blipFill>
            <a:blip r:embed="rId32"/>
            <a:stretch/>
          </p:blipFill>
          <p:spPr>
            <a:xfrm>
              <a:off x="4713120" y="4853880"/>
              <a:ext cx="147600" cy="17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6" name="Google Shape;992;p9" descr=""/>
            <p:cNvPicPr/>
            <p:nvPr/>
          </p:nvPicPr>
          <p:blipFill>
            <a:blip r:embed="rId33"/>
            <a:stretch/>
          </p:blipFill>
          <p:spPr>
            <a:xfrm>
              <a:off x="5200200" y="4807080"/>
              <a:ext cx="198360" cy="273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7" name="Google Shape;993;p9" descr=""/>
            <p:cNvPicPr/>
            <p:nvPr/>
          </p:nvPicPr>
          <p:blipFill>
            <a:blip r:embed="rId34"/>
            <a:stretch/>
          </p:blipFill>
          <p:spPr>
            <a:xfrm>
              <a:off x="5561280" y="4708800"/>
              <a:ext cx="136080" cy="237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58" name="Google Shape;994;p9"/>
            <p:cNvGrpSpPr/>
            <p:nvPr/>
          </p:nvGrpSpPr>
          <p:grpSpPr>
            <a:xfrm>
              <a:off x="5925960" y="4474800"/>
              <a:ext cx="596160" cy="545040"/>
              <a:chOff x="5925960" y="4474800"/>
              <a:chExt cx="596160" cy="545040"/>
            </a:xfrm>
          </p:grpSpPr>
          <p:sp>
            <p:nvSpPr>
              <p:cNvPr id="959" name="Google Shape;995;p9"/>
              <p:cNvSpPr/>
              <p:nvPr/>
            </p:nvSpPr>
            <p:spPr>
              <a:xfrm>
                <a:off x="5925960" y="4700160"/>
                <a:ext cx="89640" cy="319680"/>
              </a:xfrm>
              <a:custGeom>
                <a:avLst/>
                <a:gdLst/>
                <a:ahLst/>
                <a:rect l="l" t="t" r="r" b="b"/>
                <a:pathLst>
                  <a:path w="71754" h="240664">
                    <a:moveTo>
                      <a:pt x="1524" y="93499"/>
                    </a:moveTo>
                    <a:lnTo>
                      <a:pt x="12501" y="84034"/>
                    </a:lnTo>
                    <a:lnTo>
                      <a:pt x="23622" y="74926"/>
                    </a:lnTo>
                    <a:lnTo>
                      <a:pt x="34742" y="65960"/>
                    </a:lnTo>
                    <a:lnTo>
                      <a:pt x="45720" y="56923"/>
                    </a:lnTo>
                    <a:lnTo>
                      <a:pt x="70866" y="24157"/>
                    </a:lnTo>
                    <a:lnTo>
                      <a:pt x="71163" y="15871"/>
                    </a:lnTo>
                    <a:lnTo>
                      <a:pt x="68675" y="9298"/>
                    </a:lnTo>
                    <a:lnTo>
                      <a:pt x="63472" y="4441"/>
                    </a:lnTo>
                    <a:lnTo>
                      <a:pt x="55626" y="1297"/>
                    </a:lnTo>
                    <a:lnTo>
                      <a:pt x="44636" y="0"/>
                    </a:lnTo>
                    <a:lnTo>
                      <a:pt x="34575" y="1774"/>
                    </a:lnTo>
                    <a:lnTo>
                      <a:pt x="8036" y="30241"/>
                    </a:lnTo>
                    <a:lnTo>
                      <a:pt x="0" y="84355"/>
                    </a:lnTo>
                    <a:lnTo>
                      <a:pt x="738" y="101131"/>
                    </a:lnTo>
                    <a:lnTo>
                      <a:pt x="6096" y="149887"/>
                    </a:lnTo>
                    <a:lnTo>
                      <a:pt x="10668" y="178081"/>
                    </a:lnTo>
                    <a:lnTo>
                      <a:pt x="12954" y="192107"/>
                    </a:lnTo>
                    <a:lnTo>
                      <a:pt x="15240" y="206275"/>
                    </a:lnTo>
                    <a:lnTo>
                      <a:pt x="16085" y="213145"/>
                    </a:lnTo>
                    <a:lnTo>
                      <a:pt x="16859" y="220658"/>
                    </a:lnTo>
                    <a:lnTo>
                      <a:pt x="18347" y="228028"/>
                    </a:lnTo>
                    <a:lnTo>
                      <a:pt x="21336" y="234469"/>
                    </a:lnTo>
                    <a:lnTo>
                      <a:pt x="25908" y="240565"/>
                    </a:lnTo>
                    <a:lnTo>
                      <a:pt x="34290" y="229897"/>
                    </a:lnTo>
                    <a:lnTo>
                      <a:pt x="36576" y="227611"/>
                    </a:lnTo>
                    <a:lnTo>
                      <a:pt x="60198" y="183415"/>
                    </a:lnTo>
                    <a:lnTo>
                      <a:pt x="62769" y="162270"/>
                    </a:lnTo>
                    <a:lnTo>
                      <a:pt x="61591" y="151483"/>
                    </a:lnTo>
                    <a:lnTo>
                      <a:pt x="27432" y="127027"/>
                    </a:lnTo>
                    <a:lnTo>
                      <a:pt x="22860" y="127027"/>
                    </a:lnTo>
                    <a:lnTo>
                      <a:pt x="12954" y="130075"/>
                    </a:lnTo>
                    <a:lnTo>
                      <a:pt x="9906" y="124741"/>
                    </a:lnTo>
                    <a:lnTo>
                      <a:pt x="9906" y="123217"/>
                    </a:lnTo>
                    <a:lnTo>
                      <a:pt x="9906" y="121693"/>
                    </a:lnTo>
                    <a:lnTo>
                      <a:pt x="9906" y="12016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60" name="Google Shape;996;p9" descr=""/>
              <p:cNvPicPr/>
              <p:nvPr/>
            </p:nvPicPr>
            <p:blipFill>
              <a:blip r:embed="rId35"/>
              <a:stretch/>
            </p:blipFill>
            <p:spPr>
              <a:xfrm>
                <a:off x="6050160" y="4474800"/>
                <a:ext cx="349920" cy="448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61" name="Google Shape;997;p9"/>
              <p:cNvSpPr/>
              <p:nvPr/>
            </p:nvSpPr>
            <p:spPr>
              <a:xfrm>
                <a:off x="6429240" y="4522680"/>
                <a:ext cx="92880" cy="372960"/>
              </a:xfrm>
              <a:custGeom>
                <a:avLst/>
                <a:gdLst/>
                <a:ahLst/>
                <a:rect l="l" t="t" r="r" b="b"/>
                <a:pathLst>
                  <a:path w="74295" h="280670">
                    <a:moveTo>
                      <a:pt x="0" y="0"/>
                    </a:moveTo>
                    <a:lnTo>
                      <a:pt x="26574" y="33539"/>
                    </a:lnTo>
                    <a:lnTo>
                      <a:pt x="46327" y="66508"/>
                    </a:lnTo>
                    <a:lnTo>
                      <a:pt x="65258" y="111513"/>
                    </a:lnTo>
                    <a:lnTo>
                      <a:pt x="73509" y="152840"/>
                    </a:lnTo>
                    <a:lnTo>
                      <a:pt x="74295" y="171735"/>
                    </a:lnTo>
                    <a:lnTo>
                      <a:pt x="72794" y="190488"/>
                    </a:lnTo>
                    <a:lnTo>
                      <a:pt x="59162" y="227802"/>
                    </a:lnTo>
                    <a:lnTo>
                      <a:pt x="30325" y="265354"/>
                    </a:lnTo>
                    <a:lnTo>
                      <a:pt x="14478" y="280416"/>
                    </a:lnTo>
                    <a:lnTo>
                      <a:pt x="13716" y="28041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62" name="Google Shape;998;p9" descr=""/>
            <p:cNvPicPr/>
            <p:nvPr/>
          </p:nvPicPr>
          <p:blipFill>
            <a:blip r:embed="rId36"/>
            <a:stretch/>
          </p:blipFill>
          <p:spPr>
            <a:xfrm>
              <a:off x="6669000" y="4631040"/>
              <a:ext cx="160200" cy="176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63" name="Google Shape;999;p9"/>
            <p:cNvGrpSpPr/>
            <p:nvPr/>
          </p:nvGrpSpPr>
          <p:grpSpPr>
            <a:xfrm>
              <a:off x="7179840" y="4353840"/>
              <a:ext cx="580320" cy="766440"/>
              <a:chOff x="7179840" y="4353840"/>
              <a:chExt cx="580320" cy="766440"/>
            </a:xfrm>
          </p:grpSpPr>
          <p:pic>
            <p:nvPicPr>
              <p:cNvPr id="964" name="Google Shape;1000;p9" descr=""/>
              <p:cNvPicPr/>
              <p:nvPr/>
            </p:nvPicPr>
            <p:blipFill>
              <a:blip r:embed="rId37"/>
              <a:stretch/>
            </p:blipFill>
            <p:spPr>
              <a:xfrm>
                <a:off x="7179840" y="4353840"/>
                <a:ext cx="580320" cy="442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65" name="Google Shape;1001;p9"/>
              <p:cNvSpPr/>
              <p:nvPr/>
            </p:nvSpPr>
            <p:spPr>
              <a:xfrm>
                <a:off x="7298280" y="4836600"/>
                <a:ext cx="319680" cy="65520"/>
              </a:xfrm>
              <a:custGeom>
                <a:avLst/>
                <a:gdLst/>
                <a:ahLst/>
                <a:rect l="l" t="t" r="r" b="b"/>
                <a:pathLst>
                  <a:path w="255270" h="49529">
                    <a:moveTo>
                      <a:pt x="0" y="49530"/>
                    </a:moveTo>
                    <a:lnTo>
                      <a:pt x="19073" y="46601"/>
                    </a:lnTo>
                    <a:lnTo>
                      <a:pt x="37719" y="42672"/>
                    </a:lnTo>
                    <a:lnTo>
                      <a:pt x="56364" y="38171"/>
                    </a:lnTo>
                    <a:lnTo>
                      <a:pt x="75438" y="33528"/>
                    </a:lnTo>
                    <a:lnTo>
                      <a:pt x="106882" y="26610"/>
                    </a:lnTo>
                    <a:lnTo>
                      <a:pt x="138398" y="20478"/>
                    </a:lnTo>
                    <a:lnTo>
                      <a:pt x="170056" y="14775"/>
                    </a:lnTo>
                    <a:lnTo>
                      <a:pt x="201930" y="9144"/>
                    </a:lnTo>
                    <a:lnTo>
                      <a:pt x="213931" y="7310"/>
                    </a:lnTo>
                    <a:lnTo>
                      <a:pt x="225933" y="5334"/>
                    </a:lnTo>
                    <a:lnTo>
                      <a:pt x="237934" y="3357"/>
                    </a:lnTo>
                    <a:lnTo>
                      <a:pt x="249936" y="1524"/>
                    </a:lnTo>
                    <a:lnTo>
                      <a:pt x="252984" y="762"/>
                    </a:lnTo>
                    <a:lnTo>
                      <a:pt x="255270" y="762"/>
                    </a:lnTo>
                    <a:lnTo>
                      <a:pt x="252222" y="762"/>
                    </a:lnTo>
                    <a:lnTo>
                      <a:pt x="246126" y="0"/>
                    </a:lnTo>
                    <a:lnTo>
                      <a:pt x="242315" y="762"/>
                    </a:lnTo>
                    <a:lnTo>
                      <a:pt x="233172" y="3048"/>
                    </a:lnTo>
                    <a:lnTo>
                      <a:pt x="230124" y="3810"/>
                    </a:lnTo>
                    <a:lnTo>
                      <a:pt x="224028" y="457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66" name="Google Shape;1002;p9" descr=""/>
              <p:cNvPicPr/>
              <p:nvPr/>
            </p:nvPicPr>
            <p:blipFill>
              <a:blip r:embed="rId38"/>
              <a:stretch/>
            </p:blipFill>
            <p:spPr>
              <a:xfrm>
                <a:off x="7367040" y="4942080"/>
                <a:ext cx="189720" cy="178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67" name="Google Shape;1003;p9"/>
              <p:cNvSpPr/>
              <p:nvPr/>
            </p:nvSpPr>
            <p:spPr>
              <a:xfrm>
                <a:off x="7200720" y="4893480"/>
                <a:ext cx="106920" cy="23400"/>
              </a:xfrm>
              <a:custGeom>
                <a:avLst/>
                <a:gdLst/>
                <a:ahLst/>
                <a:rect l="l" t="t" r="r" b="b"/>
                <a:pathLst>
                  <a:path w="85725" h="17779">
                    <a:moveTo>
                      <a:pt x="0" y="17525"/>
                    </a:moveTo>
                    <a:lnTo>
                      <a:pt x="39433" y="8096"/>
                    </a:lnTo>
                    <a:lnTo>
                      <a:pt x="79248" y="761"/>
                    </a:lnTo>
                    <a:lnTo>
                      <a:pt x="81534" y="761"/>
                    </a:lnTo>
                    <a:lnTo>
                      <a:pt x="83058" y="761"/>
                    </a:lnTo>
                    <a:lnTo>
                      <a:pt x="85344" y="0"/>
                    </a:lnTo>
                    <a:lnTo>
                      <a:pt x="78724" y="928"/>
                    </a:lnTo>
                    <a:lnTo>
                      <a:pt x="72389" y="2285"/>
                    </a:lnTo>
                    <a:lnTo>
                      <a:pt x="66055" y="3643"/>
                    </a:lnTo>
                    <a:lnTo>
                      <a:pt x="59436" y="4571"/>
                    </a:lnTo>
                    <a:lnTo>
                      <a:pt x="49530" y="4571"/>
                    </a:lnTo>
                    <a:lnTo>
                      <a:pt x="46482" y="4571"/>
                    </a:lnTo>
                    <a:lnTo>
                      <a:pt x="39624" y="457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8" name="Google Shape;1004;p9"/>
            <p:cNvSpPr/>
            <p:nvPr/>
          </p:nvSpPr>
          <p:spPr>
            <a:xfrm>
              <a:off x="7903800" y="4524480"/>
              <a:ext cx="98280" cy="346680"/>
            </a:xfrm>
            <a:custGeom>
              <a:avLst/>
              <a:gdLst/>
              <a:ahLst/>
              <a:rect l="l" t="t" r="r" b="b"/>
              <a:pathLst>
                <a:path w="78740" h="260985">
                  <a:moveTo>
                    <a:pt x="1524" y="86867"/>
                  </a:moveTo>
                  <a:lnTo>
                    <a:pt x="47244" y="66293"/>
                  </a:lnTo>
                  <a:lnTo>
                    <a:pt x="74890" y="34790"/>
                  </a:lnTo>
                  <a:lnTo>
                    <a:pt x="78486" y="20573"/>
                  </a:lnTo>
                  <a:lnTo>
                    <a:pt x="77974" y="12108"/>
                  </a:lnTo>
                  <a:lnTo>
                    <a:pt x="74390" y="6000"/>
                  </a:lnTo>
                  <a:lnTo>
                    <a:pt x="68091" y="2035"/>
                  </a:lnTo>
                  <a:lnTo>
                    <a:pt x="59436" y="0"/>
                  </a:lnTo>
                  <a:lnTo>
                    <a:pt x="48089" y="1345"/>
                  </a:lnTo>
                  <a:lnTo>
                    <a:pt x="16478" y="45600"/>
                  </a:lnTo>
                  <a:lnTo>
                    <a:pt x="7048" y="90606"/>
                  </a:lnTo>
                  <a:lnTo>
                    <a:pt x="4691" y="133088"/>
                  </a:lnTo>
                  <a:lnTo>
                    <a:pt x="5119" y="172473"/>
                  </a:lnTo>
                  <a:lnTo>
                    <a:pt x="5334" y="192023"/>
                  </a:lnTo>
                  <a:lnTo>
                    <a:pt x="7584" y="232421"/>
                  </a:lnTo>
                  <a:lnTo>
                    <a:pt x="11430" y="251459"/>
                  </a:lnTo>
                  <a:lnTo>
                    <a:pt x="12954" y="260603"/>
                  </a:lnTo>
                  <a:lnTo>
                    <a:pt x="44196" y="229361"/>
                  </a:lnTo>
                  <a:lnTo>
                    <a:pt x="52768" y="195393"/>
                  </a:lnTo>
                  <a:lnTo>
                    <a:pt x="51816" y="184403"/>
                  </a:lnTo>
                  <a:lnTo>
                    <a:pt x="23622" y="156209"/>
                  </a:lnTo>
                  <a:lnTo>
                    <a:pt x="16287" y="152173"/>
                  </a:lnTo>
                  <a:lnTo>
                    <a:pt x="10096" y="148494"/>
                  </a:lnTo>
                  <a:lnTo>
                    <a:pt x="4762" y="144101"/>
                  </a:lnTo>
                  <a:lnTo>
                    <a:pt x="0" y="137921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9" name="Google Shape;1005;p9"/>
            <p:cNvGrpSpPr/>
            <p:nvPr/>
          </p:nvGrpSpPr>
          <p:grpSpPr>
            <a:xfrm>
              <a:off x="8061120" y="4329000"/>
              <a:ext cx="464400" cy="414000"/>
              <a:chOff x="8061120" y="4329000"/>
              <a:chExt cx="464400" cy="414000"/>
            </a:xfrm>
          </p:grpSpPr>
          <p:sp>
            <p:nvSpPr>
              <p:cNvPr id="970" name="Google Shape;1006;p9"/>
              <p:cNvSpPr/>
              <p:nvPr/>
            </p:nvSpPr>
            <p:spPr>
              <a:xfrm>
                <a:off x="8061120" y="4355280"/>
                <a:ext cx="6840" cy="77400"/>
              </a:xfrm>
              <a:custGeom>
                <a:avLst/>
                <a:gdLst/>
                <a:ahLst/>
                <a:rect l="l" t="t" r="r" b="b"/>
                <a:pathLst>
                  <a:path w="5715" h="58420">
                    <a:moveTo>
                      <a:pt x="0" y="0"/>
                    </a:moveTo>
                    <a:lnTo>
                      <a:pt x="4572" y="43434"/>
                    </a:lnTo>
                    <a:lnTo>
                      <a:pt x="4572" y="51053"/>
                    </a:lnTo>
                    <a:lnTo>
                      <a:pt x="5334" y="5791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Google Shape;1007;p9"/>
              <p:cNvSpPr/>
              <p:nvPr/>
            </p:nvSpPr>
            <p:spPr>
              <a:xfrm>
                <a:off x="8126280" y="4329000"/>
                <a:ext cx="11520" cy="111240"/>
              </a:xfrm>
              <a:custGeom>
                <a:avLst/>
                <a:gdLst/>
                <a:ahLst/>
                <a:rect l="l" t="t" r="r" b="b"/>
                <a:pathLst>
                  <a:path w="9525" h="83820">
                    <a:moveTo>
                      <a:pt x="9144" y="0"/>
                    </a:moveTo>
                    <a:lnTo>
                      <a:pt x="6917" y="9941"/>
                    </a:lnTo>
                    <a:lnTo>
                      <a:pt x="5619" y="19526"/>
                    </a:lnTo>
                    <a:lnTo>
                      <a:pt x="4750" y="29253"/>
                    </a:lnTo>
                    <a:lnTo>
                      <a:pt x="3810" y="39624"/>
                    </a:lnTo>
                    <a:lnTo>
                      <a:pt x="2678" y="50601"/>
                    </a:lnTo>
                    <a:lnTo>
                      <a:pt x="1619" y="61722"/>
                    </a:lnTo>
                    <a:lnTo>
                      <a:pt x="702" y="72842"/>
                    </a:lnTo>
                    <a:lnTo>
                      <a:pt x="0" y="8382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72" name="Google Shape;1008;p9" descr=""/>
              <p:cNvPicPr/>
              <p:nvPr/>
            </p:nvPicPr>
            <p:blipFill>
              <a:blip r:embed="rId39"/>
              <a:stretch/>
            </p:blipFill>
            <p:spPr>
              <a:xfrm>
                <a:off x="8120880" y="4384800"/>
                <a:ext cx="404640" cy="358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973" name="Google Shape;1009;p9" descr=""/>
            <p:cNvPicPr/>
            <p:nvPr/>
          </p:nvPicPr>
          <p:blipFill>
            <a:blip r:embed="rId40"/>
            <a:stretch/>
          </p:blipFill>
          <p:spPr>
            <a:xfrm>
              <a:off x="8671320" y="4438440"/>
              <a:ext cx="150480" cy="16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74" name="Google Shape;1010;p9"/>
            <p:cNvSpPr/>
            <p:nvPr/>
          </p:nvSpPr>
          <p:spPr>
            <a:xfrm>
              <a:off x="9034200" y="4506480"/>
              <a:ext cx="11520" cy="360"/>
            </a:xfrm>
            <a:custGeom>
              <a:avLst/>
              <a:gdLst/>
              <a:ahLst/>
              <a:rect l="l" t="t" r="r" b="b"/>
              <a:pathLst>
                <a:path w="9525" h="120000">
                  <a:moveTo>
                    <a:pt x="0" y="0"/>
                  </a:moveTo>
                  <a:lnTo>
                    <a:pt x="3048" y="0"/>
                  </a:lnTo>
                  <a:lnTo>
                    <a:pt x="6096" y="0"/>
                  </a:lnTo>
                  <a:lnTo>
                    <a:pt x="9144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1011;p9"/>
            <p:cNvSpPr/>
            <p:nvPr/>
          </p:nvSpPr>
          <p:spPr>
            <a:xfrm>
              <a:off x="9236880" y="4467960"/>
              <a:ext cx="28440" cy="298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8287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1012;p9"/>
            <p:cNvSpPr/>
            <p:nvPr/>
          </p:nvSpPr>
          <p:spPr>
            <a:xfrm>
              <a:off x="9387720" y="4456800"/>
              <a:ext cx="28440" cy="298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1013;p9"/>
            <p:cNvSpPr/>
            <p:nvPr/>
          </p:nvSpPr>
          <p:spPr>
            <a:xfrm>
              <a:off x="9531000" y="4438440"/>
              <a:ext cx="28440" cy="298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78" name="Google Shape;1014;p9" descr=""/>
            <p:cNvPicPr/>
            <p:nvPr/>
          </p:nvPicPr>
          <p:blipFill>
            <a:blip r:embed="rId41"/>
            <a:stretch/>
          </p:blipFill>
          <p:spPr>
            <a:xfrm>
              <a:off x="8636040" y="5558760"/>
              <a:ext cx="562320" cy="283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79" name="Google Shape;1015;p9"/>
            <p:cNvGrpSpPr/>
            <p:nvPr/>
          </p:nvGrpSpPr>
          <p:grpSpPr>
            <a:xfrm>
              <a:off x="9368640" y="5522400"/>
              <a:ext cx="471240" cy="198720"/>
              <a:chOff x="9368640" y="5522400"/>
              <a:chExt cx="471240" cy="198720"/>
            </a:xfrm>
          </p:grpSpPr>
          <p:sp>
            <p:nvSpPr>
              <p:cNvPr id="980" name="Google Shape;1016;p9"/>
              <p:cNvSpPr/>
              <p:nvPr/>
            </p:nvSpPr>
            <p:spPr>
              <a:xfrm>
                <a:off x="9368640" y="5621760"/>
                <a:ext cx="39600" cy="99360"/>
              </a:xfrm>
              <a:custGeom>
                <a:avLst/>
                <a:gdLst/>
                <a:ahLst/>
                <a:rect l="l" t="t" r="r" b="b"/>
                <a:pathLst>
                  <a:path w="31750" h="74929">
                    <a:moveTo>
                      <a:pt x="12953" y="10668"/>
                    </a:moveTo>
                    <a:lnTo>
                      <a:pt x="9882" y="20502"/>
                    </a:lnTo>
                    <a:lnTo>
                      <a:pt x="6667" y="30480"/>
                    </a:lnTo>
                    <a:lnTo>
                      <a:pt x="3738" y="40457"/>
                    </a:lnTo>
                    <a:lnTo>
                      <a:pt x="1523" y="50292"/>
                    </a:lnTo>
                    <a:lnTo>
                      <a:pt x="0" y="57912"/>
                    </a:lnTo>
                    <a:lnTo>
                      <a:pt x="761" y="66294"/>
                    </a:lnTo>
                    <a:lnTo>
                      <a:pt x="2285" y="73914"/>
                    </a:lnTo>
                    <a:lnTo>
                      <a:pt x="12191" y="74676"/>
                    </a:lnTo>
                    <a:lnTo>
                      <a:pt x="16001" y="74676"/>
                    </a:lnTo>
                    <a:lnTo>
                      <a:pt x="31099" y="39612"/>
                    </a:lnTo>
                    <a:lnTo>
                      <a:pt x="31241" y="29718"/>
                    </a:lnTo>
                    <a:lnTo>
                      <a:pt x="30349" y="21645"/>
                    </a:lnTo>
                    <a:lnTo>
                      <a:pt x="28098" y="14287"/>
                    </a:lnTo>
                    <a:lnTo>
                      <a:pt x="25134" y="7215"/>
                    </a:lnTo>
                    <a:lnTo>
                      <a:pt x="22097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81" name="Google Shape;1017;p9" descr=""/>
              <p:cNvPicPr/>
              <p:nvPr/>
            </p:nvPicPr>
            <p:blipFill>
              <a:blip r:embed="rId42"/>
              <a:stretch/>
            </p:blipFill>
            <p:spPr>
              <a:xfrm>
                <a:off x="9461160" y="5522400"/>
                <a:ext cx="158400" cy="190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82" name="Google Shape;1018;p9" descr=""/>
              <p:cNvPicPr/>
              <p:nvPr/>
            </p:nvPicPr>
            <p:blipFill>
              <a:blip r:embed="rId43"/>
              <a:stretch/>
            </p:blipFill>
            <p:spPr>
              <a:xfrm>
                <a:off x="9657720" y="5537520"/>
                <a:ext cx="182160" cy="161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983" name="Google Shape;1019;p9" descr=""/>
            <p:cNvPicPr/>
            <p:nvPr/>
          </p:nvPicPr>
          <p:blipFill>
            <a:blip r:embed="rId44"/>
            <a:stretch/>
          </p:blipFill>
          <p:spPr>
            <a:xfrm>
              <a:off x="9003600" y="5938560"/>
              <a:ext cx="586080" cy="209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84" name="Google Shape;1020;p9"/>
            <p:cNvGrpSpPr/>
            <p:nvPr/>
          </p:nvGrpSpPr>
          <p:grpSpPr>
            <a:xfrm>
              <a:off x="8794800" y="6338880"/>
              <a:ext cx="833040" cy="298080"/>
              <a:chOff x="8794800" y="6338880"/>
              <a:chExt cx="833040" cy="298080"/>
            </a:xfrm>
          </p:grpSpPr>
          <p:pic>
            <p:nvPicPr>
              <p:cNvPr id="985" name="Google Shape;1021;p9" descr=""/>
              <p:cNvPicPr/>
              <p:nvPr/>
            </p:nvPicPr>
            <p:blipFill>
              <a:blip r:embed="rId45"/>
              <a:stretch/>
            </p:blipFill>
            <p:spPr>
              <a:xfrm>
                <a:off x="8794800" y="6359400"/>
                <a:ext cx="462600" cy="277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86" name="Google Shape;1022;p9"/>
              <p:cNvSpPr/>
              <p:nvPr/>
            </p:nvSpPr>
            <p:spPr>
              <a:xfrm>
                <a:off x="9304560" y="6408000"/>
                <a:ext cx="110880" cy="209160"/>
              </a:xfrm>
              <a:custGeom>
                <a:avLst/>
                <a:gdLst/>
                <a:ahLst/>
                <a:rect l="l" t="t" r="r" b="b"/>
                <a:pathLst>
                  <a:path w="88900" h="157479">
                    <a:moveTo>
                      <a:pt x="37242" y="32003"/>
                    </a:moveTo>
                    <a:lnTo>
                      <a:pt x="9810" y="0"/>
                    </a:lnTo>
                    <a:lnTo>
                      <a:pt x="7524" y="761"/>
                    </a:lnTo>
                    <a:lnTo>
                      <a:pt x="3714" y="0"/>
                    </a:lnTo>
                    <a:lnTo>
                      <a:pt x="3321" y="9465"/>
                    </a:lnTo>
                    <a:lnTo>
                      <a:pt x="3429" y="18573"/>
                    </a:lnTo>
                    <a:lnTo>
                      <a:pt x="4250" y="27539"/>
                    </a:lnTo>
                    <a:lnTo>
                      <a:pt x="6000" y="36575"/>
                    </a:lnTo>
                    <a:lnTo>
                      <a:pt x="10298" y="50625"/>
                    </a:lnTo>
                    <a:lnTo>
                      <a:pt x="15811" y="64388"/>
                    </a:lnTo>
                    <a:lnTo>
                      <a:pt x="21752" y="78152"/>
                    </a:lnTo>
                    <a:lnTo>
                      <a:pt x="27336" y="92201"/>
                    </a:lnTo>
                    <a:lnTo>
                      <a:pt x="32670" y="140969"/>
                    </a:lnTo>
                    <a:lnTo>
                      <a:pt x="15525" y="157043"/>
                    </a:lnTo>
                    <a:lnTo>
                      <a:pt x="7524" y="156971"/>
                    </a:lnTo>
                    <a:lnTo>
                      <a:pt x="1869" y="151411"/>
                    </a:lnTo>
                    <a:lnTo>
                      <a:pt x="0" y="141636"/>
                    </a:lnTo>
                    <a:lnTo>
                      <a:pt x="559" y="131147"/>
                    </a:lnTo>
                    <a:lnTo>
                      <a:pt x="22288" y="89058"/>
                    </a:lnTo>
                    <a:lnTo>
                      <a:pt x="48672" y="58673"/>
                    </a:lnTo>
                    <a:lnTo>
                      <a:pt x="54613" y="51363"/>
                    </a:lnTo>
                    <a:lnTo>
                      <a:pt x="60769" y="44195"/>
                    </a:lnTo>
                    <a:lnTo>
                      <a:pt x="66782" y="37028"/>
                    </a:lnTo>
                    <a:lnTo>
                      <a:pt x="72294" y="29717"/>
                    </a:lnTo>
                    <a:lnTo>
                      <a:pt x="73056" y="27431"/>
                    </a:lnTo>
                    <a:lnTo>
                      <a:pt x="74580" y="25145"/>
                    </a:lnTo>
                    <a:lnTo>
                      <a:pt x="75342" y="23621"/>
                    </a:lnTo>
                    <a:lnTo>
                      <a:pt x="75473" y="31063"/>
                    </a:lnTo>
                    <a:lnTo>
                      <a:pt x="75819" y="38576"/>
                    </a:lnTo>
                    <a:lnTo>
                      <a:pt x="76307" y="46231"/>
                    </a:lnTo>
                    <a:lnTo>
                      <a:pt x="76866" y="54101"/>
                    </a:lnTo>
                    <a:lnTo>
                      <a:pt x="77628" y="60197"/>
                    </a:lnTo>
                    <a:lnTo>
                      <a:pt x="78390" y="73913"/>
                    </a:lnTo>
                    <a:lnTo>
                      <a:pt x="83724" y="78485"/>
                    </a:lnTo>
                    <a:lnTo>
                      <a:pt x="86010" y="78485"/>
                    </a:lnTo>
                    <a:lnTo>
                      <a:pt x="86772" y="78485"/>
                    </a:lnTo>
                    <a:lnTo>
                      <a:pt x="88296" y="77723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Google Shape;1023;p9"/>
              <p:cNvSpPr/>
              <p:nvPr/>
            </p:nvSpPr>
            <p:spPr>
              <a:xfrm>
                <a:off x="9391320" y="6343200"/>
                <a:ext cx="16200" cy="7920"/>
              </a:xfrm>
              <a:custGeom>
                <a:avLst/>
                <a:gdLst/>
                <a:ahLst/>
                <a:rect l="l" t="t" r="r" b="b"/>
                <a:pathLst>
                  <a:path w="13334" h="6350">
                    <a:moveTo>
                      <a:pt x="0" y="6096"/>
                    </a:moveTo>
                    <a:lnTo>
                      <a:pt x="4571" y="3810"/>
                    </a:lnTo>
                    <a:lnTo>
                      <a:pt x="8381" y="1524"/>
                    </a:lnTo>
                    <a:lnTo>
                      <a:pt x="12954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Google Shape;1024;p9"/>
              <p:cNvSpPr/>
              <p:nvPr/>
            </p:nvSpPr>
            <p:spPr>
              <a:xfrm>
                <a:off x="9462960" y="6338880"/>
                <a:ext cx="68040" cy="156600"/>
              </a:xfrm>
              <a:custGeom>
                <a:avLst/>
                <a:gdLst/>
                <a:ahLst/>
                <a:rect l="l" t="t" r="r" b="b"/>
                <a:pathLst>
                  <a:path w="54609" h="118110">
                    <a:moveTo>
                      <a:pt x="0" y="0"/>
                    </a:moveTo>
                    <a:lnTo>
                      <a:pt x="6096" y="46482"/>
                    </a:lnTo>
                    <a:lnTo>
                      <a:pt x="6858" y="95250"/>
                    </a:lnTo>
                    <a:lnTo>
                      <a:pt x="6858" y="102870"/>
                    </a:lnTo>
                    <a:lnTo>
                      <a:pt x="6858" y="110490"/>
                    </a:lnTo>
                    <a:lnTo>
                      <a:pt x="6858" y="118110"/>
                    </a:lnTo>
                    <a:lnTo>
                      <a:pt x="6858" y="113538"/>
                    </a:lnTo>
                    <a:lnTo>
                      <a:pt x="6096" y="105918"/>
                    </a:lnTo>
                    <a:lnTo>
                      <a:pt x="7620" y="100584"/>
                    </a:lnTo>
                    <a:lnTo>
                      <a:pt x="41148" y="72390"/>
                    </a:lnTo>
                    <a:lnTo>
                      <a:pt x="46482" y="75438"/>
                    </a:lnTo>
                    <a:lnTo>
                      <a:pt x="54102" y="78486"/>
                    </a:lnTo>
                    <a:lnTo>
                      <a:pt x="29503" y="112180"/>
                    </a:lnTo>
                    <a:lnTo>
                      <a:pt x="21336" y="11582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Google Shape;1025;p9"/>
              <p:cNvSpPr/>
              <p:nvPr/>
            </p:nvSpPr>
            <p:spPr>
              <a:xfrm>
                <a:off x="9562320" y="6348240"/>
                <a:ext cx="65520" cy="145800"/>
              </a:xfrm>
              <a:custGeom>
                <a:avLst/>
                <a:gdLst/>
                <a:ahLst/>
                <a:rect l="l" t="t" r="r" b="b"/>
                <a:pathLst>
                  <a:path w="52704" h="109854">
                    <a:moveTo>
                      <a:pt x="0" y="0"/>
                    </a:moveTo>
                    <a:lnTo>
                      <a:pt x="10072" y="38469"/>
                    </a:lnTo>
                    <a:lnTo>
                      <a:pt x="13251" y="63353"/>
                    </a:lnTo>
                    <a:lnTo>
                      <a:pt x="14382" y="74961"/>
                    </a:lnTo>
                    <a:lnTo>
                      <a:pt x="28146" y="109323"/>
                    </a:lnTo>
                    <a:lnTo>
                      <a:pt x="33528" y="107442"/>
                    </a:lnTo>
                    <a:lnTo>
                      <a:pt x="51816" y="70103"/>
                    </a:lnTo>
                    <a:lnTo>
                      <a:pt x="52578" y="62483"/>
                    </a:lnTo>
                    <a:lnTo>
                      <a:pt x="52578" y="54863"/>
                    </a:lnTo>
                    <a:lnTo>
                      <a:pt x="52578" y="47243"/>
                    </a:lnTo>
                    <a:lnTo>
                      <a:pt x="31432" y="72009"/>
                    </a:lnTo>
                    <a:lnTo>
                      <a:pt x="33647" y="79533"/>
                    </a:lnTo>
                    <a:lnTo>
                      <a:pt x="38862" y="85343"/>
                    </a:lnTo>
                    <a:lnTo>
                      <a:pt x="42672" y="86105"/>
                    </a:lnTo>
                    <a:lnTo>
                      <a:pt x="45720" y="87630"/>
                    </a:lnTo>
                    <a:lnTo>
                      <a:pt x="49530" y="8839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90" name="Google Shape;1026;p9" descr=""/>
            <p:cNvPicPr/>
            <p:nvPr/>
          </p:nvPicPr>
          <p:blipFill>
            <a:blip r:embed="rId46"/>
            <a:stretch/>
          </p:blipFill>
          <p:spPr>
            <a:xfrm>
              <a:off x="9780120" y="6269040"/>
              <a:ext cx="192600" cy="21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1" name="Google Shape;1027;p9" descr=""/>
            <p:cNvPicPr/>
            <p:nvPr/>
          </p:nvPicPr>
          <p:blipFill>
            <a:blip r:embed="rId47"/>
            <a:stretch/>
          </p:blipFill>
          <p:spPr>
            <a:xfrm>
              <a:off x="9317160" y="6728400"/>
              <a:ext cx="168120" cy="281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2" name="Google Shape;1028;p9"/>
            <p:cNvSpPr/>
            <p:nvPr/>
          </p:nvSpPr>
          <p:spPr>
            <a:xfrm>
              <a:off x="8969400" y="4687560"/>
              <a:ext cx="872640" cy="133200"/>
            </a:xfrm>
            <a:custGeom>
              <a:avLst/>
              <a:gdLst/>
              <a:ahLst/>
              <a:rect l="l" t="t" r="r" b="b"/>
              <a:pathLst>
                <a:path w="696595" h="100329">
                  <a:moveTo>
                    <a:pt x="0" y="60198"/>
                  </a:moveTo>
                  <a:lnTo>
                    <a:pt x="37385" y="95642"/>
                  </a:lnTo>
                  <a:lnTo>
                    <a:pt x="81534" y="99822"/>
                  </a:lnTo>
                  <a:lnTo>
                    <a:pt x="103000" y="98821"/>
                  </a:lnTo>
                  <a:lnTo>
                    <a:pt x="124110" y="95250"/>
                  </a:lnTo>
                  <a:lnTo>
                    <a:pt x="145077" y="89963"/>
                  </a:lnTo>
                  <a:lnTo>
                    <a:pt x="166116" y="83820"/>
                  </a:lnTo>
                  <a:lnTo>
                    <a:pt x="186261" y="77438"/>
                  </a:lnTo>
                  <a:lnTo>
                    <a:pt x="206692" y="71056"/>
                  </a:lnTo>
                  <a:lnTo>
                    <a:pt x="248411" y="59436"/>
                  </a:lnTo>
                  <a:lnTo>
                    <a:pt x="299739" y="51292"/>
                  </a:lnTo>
                  <a:lnTo>
                    <a:pt x="353949" y="49530"/>
                  </a:lnTo>
                  <a:lnTo>
                    <a:pt x="372498" y="49863"/>
                  </a:lnTo>
                  <a:lnTo>
                    <a:pt x="417480" y="55721"/>
                  </a:lnTo>
                  <a:lnTo>
                    <a:pt x="443484" y="63246"/>
                  </a:lnTo>
                  <a:lnTo>
                    <a:pt x="446531" y="64008"/>
                  </a:lnTo>
                  <a:lnTo>
                    <a:pt x="455676" y="70104"/>
                  </a:lnTo>
                  <a:lnTo>
                    <a:pt x="458723" y="70104"/>
                  </a:lnTo>
                  <a:lnTo>
                    <a:pt x="462534" y="70104"/>
                  </a:lnTo>
                  <a:lnTo>
                    <a:pt x="496823" y="40386"/>
                  </a:lnTo>
                  <a:lnTo>
                    <a:pt x="542544" y="32766"/>
                  </a:lnTo>
                  <a:lnTo>
                    <a:pt x="552926" y="33182"/>
                  </a:lnTo>
                  <a:lnTo>
                    <a:pt x="562737" y="34385"/>
                  </a:lnTo>
                  <a:lnTo>
                    <a:pt x="572547" y="36302"/>
                  </a:lnTo>
                  <a:lnTo>
                    <a:pt x="582930" y="38862"/>
                  </a:lnTo>
                  <a:lnTo>
                    <a:pt x="593693" y="41874"/>
                  </a:lnTo>
                  <a:lnTo>
                    <a:pt x="604456" y="44100"/>
                  </a:lnTo>
                  <a:lnTo>
                    <a:pt x="615505" y="45612"/>
                  </a:lnTo>
                  <a:lnTo>
                    <a:pt x="627126" y="46482"/>
                  </a:lnTo>
                  <a:lnTo>
                    <a:pt x="638758" y="46255"/>
                  </a:lnTo>
                  <a:lnTo>
                    <a:pt x="678549" y="35111"/>
                  </a:lnTo>
                  <a:lnTo>
                    <a:pt x="696468" y="9143"/>
                  </a:lnTo>
                  <a:lnTo>
                    <a:pt x="687324" y="4571"/>
                  </a:lnTo>
                  <a:lnTo>
                    <a:pt x="681990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029;p9"/>
            <p:cNvSpPr/>
            <p:nvPr/>
          </p:nvSpPr>
          <p:spPr>
            <a:xfrm>
              <a:off x="1469520" y="5405040"/>
              <a:ext cx="837720" cy="102600"/>
            </a:xfrm>
            <a:custGeom>
              <a:avLst/>
              <a:gdLst/>
              <a:ahLst/>
              <a:rect l="l" t="t" r="r" b="b"/>
              <a:pathLst>
                <a:path w="668654" h="77470">
                  <a:moveTo>
                    <a:pt x="3048" y="74676"/>
                  </a:moveTo>
                  <a:lnTo>
                    <a:pt x="0" y="76962"/>
                  </a:lnTo>
                  <a:lnTo>
                    <a:pt x="3810" y="75438"/>
                  </a:lnTo>
                  <a:lnTo>
                    <a:pt x="6858" y="75438"/>
                  </a:lnTo>
                  <a:lnTo>
                    <a:pt x="55245" y="71151"/>
                  </a:lnTo>
                  <a:lnTo>
                    <a:pt x="77724" y="67818"/>
                  </a:lnTo>
                  <a:lnTo>
                    <a:pt x="94749" y="65532"/>
                  </a:lnTo>
                  <a:lnTo>
                    <a:pt x="111633" y="63246"/>
                  </a:lnTo>
                  <a:lnTo>
                    <a:pt x="128516" y="60960"/>
                  </a:lnTo>
                  <a:lnTo>
                    <a:pt x="145542" y="58674"/>
                  </a:lnTo>
                  <a:lnTo>
                    <a:pt x="186047" y="54494"/>
                  </a:lnTo>
                  <a:lnTo>
                    <a:pt x="227076" y="51149"/>
                  </a:lnTo>
                  <a:lnTo>
                    <a:pt x="254508" y="49530"/>
                  </a:lnTo>
                  <a:lnTo>
                    <a:pt x="271081" y="47815"/>
                  </a:lnTo>
                  <a:lnTo>
                    <a:pt x="287655" y="46101"/>
                  </a:lnTo>
                  <a:lnTo>
                    <a:pt x="304228" y="44386"/>
                  </a:lnTo>
                  <a:lnTo>
                    <a:pt x="320802" y="42672"/>
                  </a:lnTo>
                  <a:lnTo>
                    <a:pt x="336804" y="40850"/>
                  </a:lnTo>
                  <a:lnTo>
                    <a:pt x="352806" y="38957"/>
                  </a:lnTo>
                  <a:lnTo>
                    <a:pt x="368808" y="37207"/>
                  </a:lnTo>
                  <a:lnTo>
                    <a:pt x="384810" y="35814"/>
                  </a:lnTo>
                  <a:lnTo>
                    <a:pt x="398978" y="34230"/>
                  </a:lnTo>
                  <a:lnTo>
                    <a:pt x="413004" y="32861"/>
                  </a:lnTo>
                  <a:lnTo>
                    <a:pt x="427029" y="31634"/>
                  </a:lnTo>
                  <a:lnTo>
                    <a:pt x="441198" y="30480"/>
                  </a:lnTo>
                  <a:lnTo>
                    <a:pt x="458795" y="28634"/>
                  </a:lnTo>
                  <a:lnTo>
                    <a:pt x="476250" y="26574"/>
                  </a:lnTo>
                  <a:lnTo>
                    <a:pt x="493704" y="24372"/>
                  </a:lnTo>
                  <a:lnTo>
                    <a:pt x="511302" y="22098"/>
                  </a:lnTo>
                  <a:lnTo>
                    <a:pt x="528447" y="19835"/>
                  </a:lnTo>
                  <a:lnTo>
                    <a:pt x="545592" y="17716"/>
                  </a:lnTo>
                  <a:lnTo>
                    <a:pt x="562737" y="15882"/>
                  </a:lnTo>
                  <a:lnTo>
                    <a:pt x="579882" y="14478"/>
                  </a:lnTo>
                  <a:lnTo>
                    <a:pt x="591752" y="13442"/>
                  </a:lnTo>
                  <a:lnTo>
                    <a:pt x="603408" y="12477"/>
                  </a:lnTo>
                  <a:lnTo>
                    <a:pt x="614922" y="11370"/>
                  </a:lnTo>
                  <a:lnTo>
                    <a:pt x="626364" y="9906"/>
                  </a:lnTo>
                  <a:lnTo>
                    <a:pt x="634365" y="9084"/>
                  </a:lnTo>
                  <a:lnTo>
                    <a:pt x="642366" y="7905"/>
                  </a:lnTo>
                  <a:lnTo>
                    <a:pt x="650367" y="6584"/>
                  </a:lnTo>
                  <a:lnTo>
                    <a:pt x="658368" y="5334"/>
                  </a:lnTo>
                  <a:lnTo>
                    <a:pt x="662178" y="4572"/>
                  </a:lnTo>
                  <a:lnTo>
                    <a:pt x="665226" y="4572"/>
                  </a:lnTo>
                  <a:lnTo>
                    <a:pt x="668274" y="3810"/>
                  </a:lnTo>
                  <a:lnTo>
                    <a:pt x="667512" y="3810"/>
                  </a:lnTo>
                  <a:lnTo>
                    <a:pt x="659892" y="3048"/>
                  </a:lnTo>
                  <a:lnTo>
                    <a:pt x="659130" y="3048"/>
                  </a:lnTo>
                  <a:lnTo>
                    <a:pt x="656844" y="2286"/>
                  </a:lnTo>
                  <a:lnTo>
                    <a:pt x="654558" y="762"/>
                  </a:lnTo>
                  <a:lnTo>
                    <a:pt x="652272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030;p9"/>
            <p:cNvSpPr/>
            <p:nvPr/>
          </p:nvSpPr>
          <p:spPr>
            <a:xfrm>
              <a:off x="3865320" y="5393880"/>
              <a:ext cx="519120" cy="54360"/>
            </a:xfrm>
            <a:custGeom>
              <a:avLst/>
              <a:gdLst/>
              <a:ahLst/>
              <a:rect l="l" t="t" r="r" b="b"/>
              <a:pathLst>
                <a:path w="414654" h="41275">
                  <a:moveTo>
                    <a:pt x="0" y="39624"/>
                  </a:moveTo>
                  <a:lnTo>
                    <a:pt x="7989" y="39754"/>
                  </a:lnTo>
                  <a:lnTo>
                    <a:pt x="15906" y="40100"/>
                  </a:lnTo>
                  <a:lnTo>
                    <a:pt x="23681" y="40588"/>
                  </a:lnTo>
                  <a:lnTo>
                    <a:pt x="31242" y="41148"/>
                  </a:lnTo>
                  <a:lnTo>
                    <a:pt x="43243" y="41124"/>
                  </a:lnTo>
                  <a:lnTo>
                    <a:pt x="91249" y="38361"/>
                  </a:lnTo>
                  <a:lnTo>
                    <a:pt x="103251" y="36957"/>
                  </a:lnTo>
                  <a:lnTo>
                    <a:pt x="115252" y="35552"/>
                  </a:lnTo>
                  <a:lnTo>
                    <a:pt x="127254" y="34290"/>
                  </a:lnTo>
                  <a:lnTo>
                    <a:pt x="137088" y="33147"/>
                  </a:lnTo>
                  <a:lnTo>
                    <a:pt x="147065" y="32004"/>
                  </a:lnTo>
                  <a:lnTo>
                    <a:pt x="157043" y="30861"/>
                  </a:lnTo>
                  <a:lnTo>
                    <a:pt x="166878" y="29718"/>
                  </a:lnTo>
                  <a:lnTo>
                    <a:pt x="189178" y="27193"/>
                  </a:lnTo>
                  <a:lnTo>
                    <a:pt x="234064" y="21574"/>
                  </a:lnTo>
                  <a:lnTo>
                    <a:pt x="278415" y="17145"/>
                  </a:lnTo>
                  <a:lnTo>
                    <a:pt x="289048" y="16263"/>
                  </a:lnTo>
                  <a:lnTo>
                    <a:pt x="299466" y="15240"/>
                  </a:lnTo>
                  <a:lnTo>
                    <a:pt x="309741" y="14216"/>
                  </a:lnTo>
                  <a:lnTo>
                    <a:pt x="319944" y="13335"/>
                  </a:lnTo>
                  <a:lnTo>
                    <a:pt x="330005" y="12453"/>
                  </a:lnTo>
                  <a:lnTo>
                    <a:pt x="339852" y="11429"/>
                  </a:lnTo>
                  <a:lnTo>
                    <a:pt x="348412" y="10525"/>
                  </a:lnTo>
                  <a:lnTo>
                    <a:pt x="356901" y="9905"/>
                  </a:lnTo>
                  <a:lnTo>
                    <a:pt x="365248" y="9286"/>
                  </a:lnTo>
                  <a:lnTo>
                    <a:pt x="373380" y="8381"/>
                  </a:lnTo>
                  <a:lnTo>
                    <a:pt x="380107" y="7679"/>
                  </a:lnTo>
                  <a:lnTo>
                    <a:pt x="386619" y="6762"/>
                  </a:lnTo>
                  <a:lnTo>
                    <a:pt x="392989" y="5703"/>
                  </a:lnTo>
                  <a:lnTo>
                    <a:pt x="399288" y="4571"/>
                  </a:lnTo>
                  <a:lnTo>
                    <a:pt x="403860" y="3809"/>
                  </a:lnTo>
                  <a:lnTo>
                    <a:pt x="408431" y="2285"/>
                  </a:lnTo>
                  <a:lnTo>
                    <a:pt x="413004" y="761"/>
                  </a:lnTo>
                  <a:lnTo>
                    <a:pt x="413766" y="761"/>
                  </a:lnTo>
                  <a:lnTo>
                    <a:pt x="414528" y="761"/>
                  </a:lnTo>
                  <a:lnTo>
                    <a:pt x="410718" y="0"/>
                  </a:lnTo>
                  <a:lnTo>
                    <a:pt x="407670" y="0"/>
                  </a:lnTo>
                  <a:lnTo>
                    <a:pt x="403860" y="0"/>
                  </a:lnTo>
                  <a:lnTo>
                    <a:pt x="396240" y="0"/>
                  </a:lnTo>
                  <a:lnTo>
                    <a:pt x="393192" y="0"/>
                  </a:lnTo>
                  <a:lnTo>
                    <a:pt x="38862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5" name="Google Shape;1031;p9"/>
            <p:cNvGrpSpPr/>
            <p:nvPr/>
          </p:nvGrpSpPr>
          <p:grpSpPr>
            <a:xfrm>
              <a:off x="5261400" y="5142600"/>
              <a:ext cx="1168560" cy="160560"/>
              <a:chOff x="5261400" y="5142600"/>
              <a:chExt cx="1168560" cy="160560"/>
            </a:xfrm>
          </p:grpSpPr>
          <p:sp>
            <p:nvSpPr>
              <p:cNvPr id="996" name="Google Shape;1032;p9"/>
              <p:cNvSpPr/>
              <p:nvPr/>
            </p:nvSpPr>
            <p:spPr>
              <a:xfrm>
                <a:off x="5261400" y="5185080"/>
                <a:ext cx="115920" cy="14040"/>
              </a:xfrm>
              <a:custGeom>
                <a:avLst/>
                <a:gdLst/>
                <a:ahLst/>
                <a:rect l="l" t="t" r="r" b="b"/>
                <a:pathLst>
                  <a:path w="92710" h="10795">
                    <a:moveTo>
                      <a:pt x="0" y="6857"/>
                    </a:moveTo>
                    <a:lnTo>
                      <a:pt x="10394" y="8739"/>
                    </a:lnTo>
                    <a:lnTo>
                      <a:pt x="20288" y="9905"/>
                    </a:lnTo>
                    <a:lnTo>
                      <a:pt x="30325" y="10501"/>
                    </a:lnTo>
                    <a:lnTo>
                      <a:pt x="41148" y="10667"/>
                    </a:lnTo>
                    <a:lnTo>
                      <a:pt x="50613" y="10144"/>
                    </a:lnTo>
                    <a:lnTo>
                      <a:pt x="59721" y="8762"/>
                    </a:lnTo>
                    <a:lnTo>
                      <a:pt x="68687" y="6810"/>
                    </a:lnTo>
                    <a:lnTo>
                      <a:pt x="77724" y="4571"/>
                    </a:lnTo>
                    <a:lnTo>
                      <a:pt x="82296" y="3809"/>
                    </a:lnTo>
                    <a:lnTo>
                      <a:pt x="92202" y="5333"/>
                    </a:lnTo>
                    <a:lnTo>
                      <a:pt x="90678" y="1523"/>
                    </a:lnTo>
                    <a:lnTo>
                      <a:pt x="87630" y="1523"/>
                    </a:lnTo>
                    <a:lnTo>
                      <a:pt x="86106" y="761"/>
                    </a:lnTo>
                    <a:lnTo>
                      <a:pt x="83820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Google Shape;1033;p9"/>
              <p:cNvSpPr/>
              <p:nvPr/>
            </p:nvSpPr>
            <p:spPr>
              <a:xfrm>
                <a:off x="5312880" y="5218920"/>
                <a:ext cx="979920" cy="84240"/>
              </a:xfrm>
              <a:custGeom>
                <a:avLst/>
                <a:gdLst/>
                <a:ahLst/>
                <a:rect l="l" t="t" r="r" b="b"/>
                <a:pathLst>
                  <a:path w="782320" h="63500">
                    <a:moveTo>
                      <a:pt x="0" y="13525"/>
                    </a:moveTo>
                    <a:lnTo>
                      <a:pt x="20990" y="10632"/>
                    </a:lnTo>
                    <a:lnTo>
                      <a:pt x="40481" y="10382"/>
                    </a:lnTo>
                    <a:lnTo>
                      <a:pt x="60114" y="11703"/>
                    </a:lnTo>
                    <a:lnTo>
                      <a:pt x="81534" y="13525"/>
                    </a:lnTo>
                    <a:lnTo>
                      <a:pt x="112966" y="15740"/>
                    </a:lnTo>
                    <a:lnTo>
                      <a:pt x="175831" y="17597"/>
                    </a:lnTo>
                    <a:lnTo>
                      <a:pt x="244994" y="18549"/>
                    </a:lnTo>
                    <a:lnTo>
                      <a:pt x="320742" y="19169"/>
                    </a:lnTo>
                    <a:lnTo>
                      <a:pt x="358902" y="19621"/>
                    </a:lnTo>
                    <a:lnTo>
                      <a:pt x="432054" y="20669"/>
                    </a:lnTo>
                    <a:lnTo>
                      <a:pt x="505206" y="23431"/>
                    </a:lnTo>
                    <a:lnTo>
                      <a:pt x="532638" y="24669"/>
                    </a:lnTo>
                    <a:lnTo>
                      <a:pt x="560069" y="25907"/>
                    </a:lnTo>
                    <a:lnTo>
                      <a:pt x="587502" y="26860"/>
                    </a:lnTo>
                    <a:lnTo>
                      <a:pt x="614934" y="27241"/>
                    </a:lnTo>
                    <a:lnTo>
                      <a:pt x="633352" y="27777"/>
                    </a:lnTo>
                    <a:lnTo>
                      <a:pt x="651986" y="28098"/>
                    </a:lnTo>
                    <a:lnTo>
                      <a:pt x="670762" y="27991"/>
                    </a:lnTo>
                    <a:lnTo>
                      <a:pt x="689610" y="27241"/>
                    </a:lnTo>
                    <a:lnTo>
                      <a:pt x="702302" y="25836"/>
                    </a:lnTo>
                    <a:lnTo>
                      <a:pt x="715137" y="24002"/>
                    </a:lnTo>
                    <a:lnTo>
                      <a:pt x="727971" y="21883"/>
                    </a:lnTo>
                    <a:lnTo>
                      <a:pt x="740664" y="19621"/>
                    </a:lnTo>
                    <a:lnTo>
                      <a:pt x="748784" y="18240"/>
                    </a:lnTo>
                    <a:lnTo>
                      <a:pt x="757047" y="16573"/>
                    </a:lnTo>
                    <a:lnTo>
                      <a:pt x="765309" y="14906"/>
                    </a:lnTo>
                    <a:lnTo>
                      <a:pt x="773430" y="13525"/>
                    </a:lnTo>
                    <a:lnTo>
                      <a:pt x="776478" y="13525"/>
                    </a:lnTo>
                    <a:lnTo>
                      <a:pt x="778764" y="12763"/>
                    </a:lnTo>
                    <a:lnTo>
                      <a:pt x="781812" y="12001"/>
                    </a:lnTo>
                    <a:lnTo>
                      <a:pt x="743128" y="4786"/>
                    </a:lnTo>
                    <a:lnTo>
                      <a:pt x="691467" y="1023"/>
                    </a:lnTo>
                    <a:lnTo>
                      <a:pt x="650367" y="0"/>
                    </a:lnTo>
                    <a:lnTo>
                      <a:pt x="609266" y="404"/>
                    </a:lnTo>
                    <a:lnTo>
                      <a:pt x="568452" y="2095"/>
                    </a:lnTo>
                    <a:lnTo>
                      <a:pt x="496919" y="8477"/>
                    </a:lnTo>
                    <a:lnTo>
                      <a:pt x="425958" y="16573"/>
                    </a:lnTo>
                    <a:lnTo>
                      <a:pt x="380357" y="21026"/>
                    </a:lnTo>
                    <a:lnTo>
                      <a:pt x="334899" y="25336"/>
                    </a:lnTo>
                    <a:lnTo>
                      <a:pt x="289440" y="29646"/>
                    </a:lnTo>
                    <a:lnTo>
                      <a:pt x="243840" y="34099"/>
                    </a:lnTo>
                    <a:lnTo>
                      <a:pt x="180975" y="41052"/>
                    </a:lnTo>
                    <a:lnTo>
                      <a:pt x="118110" y="48577"/>
                    </a:lnTo>
                    <a:lnTo>
                      <a:pt x="78105" y="54387"/>
                    </a:lnTo>
                    <a:lnTo>
                      <a:pt x="38100" y="60769"/>
                    </a:lnTo>
                    <a:lnTo>
                      <a:pt x="32766" y="61531"/>
                    </a:lnTo>
                    <a:lnTo>
                      <a:pt x="26670" y="62293"/>
                    </a:lnTo>
                    <a:lnTo>
                      <a:pt x="21336" y="63055"/>
                    </a:lnTo>
                    <a:lnTo>
                      <a:pt x="30229" y="63138"/>
                    </a:lnTo>
                    <a:lnTo>
                      <a:pt x="38766" y="63150"/>
                    </a:lnTo>
                    <a:lnTo>
                      <a:pt x="47160" y="62734"/>
                    </a:lnTo>
                    <a:lnTo>
                      <a:pt x="55626" y="6153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Google Shape;1034;p9"/>
              <p:cNvSpPr/>
              <p:nvPr/>
            </p:nvSpPr>
            <p:spPr>
              <a:xfrm>
                <a:off x="5945040" y="5142600"/>
                <a:ext cx="484920" cy="78120"/>
              </a:xfrm>
              <a:custGeom>
                <a:avLst/>
                <a:gdLst/>
                <a:ahLst/>
                <a:rect l="l" t="t" r="r" b="b"/>
                <a:pathLst>
                  <a:path w="387350" h="59054">
                    <a:moveTo>
                      <a:pt x="0" y="58673"/>
                    </a:moveTo>
                    <a:lnTo>
                      <a:pt x="11894" y="58292"/>
                    </a:lnTo>
                    <a:lnTo>
                      <a:pt x="23717" y="57340"/>
                    </a:lnTo>
                    <a:lnTo>
                      <a:pt x="35683" y="56102"/>
                    </a:lnTo>
                    <a:lnTo>
                      <a:pt x="48006" y="54863"/>
                    </a:lnTo>
                    <a:lnTo>
                      <a:pt x="64579" y="52577"/>
                    </a:lnTo>
                    <a:lnTo>
                      <a:pt x="81153" y="50291"/>
                    </a:lnTo>
                    <a:lnTo>
                      <a:pt x="97726" y="48005"/>
                    </a:lnTo>
                    <a:lnTo>
                      <a:pt x="114300" y="45719"/>
                    </a:lnTo>
                    <a:lnTo>
                      <a:pt x="132588" y="43422"/>
                    </a:lnTo>
                    <a:lnTo>
                      <a:pt x="150876" y="41052"/>
                    </a:lnTo>
                    <a:lnTo>
                      <a:pt x="169163" y="38540"/>
                    </a:lnTo>
                    <a:lnTo>
                      <a:pt x="187452" y="35813"/>
                    </a:lnTo>
                    <a:lnTo>
                      <a:pt x="206311" y="32837"/>
                    </a:lnTo>
                    <a:lnTo>
                      <a:pt x="225170" y="29717"/>
                    </a:lnTo>
                    <a:lnTo>
                      <a:pt x="244030" y="26598"/>
                    </a:lnTo>
                    <a:lnTo>
                      <a:pt x="262890" y="23621"/>
                    </a:lnTo>
                    <a:lnTo>
                      <a:pt x="278772" y="21455"/>
                    </a:lnTo>
                    <a:lnTo>
                      <a:pt x="294513" y="19430"/>
                    </a:lnTo>
                    <a:lnTo>
                      <a:pt x="310253" y="17406"/>
                    </a:lnTo>
                    <a:lnTo>
                      <a:pt x="326136" y="15239"/>
                    </a:lnTo>
                    <a:lnTo>
                      <a:pt x="339280" y="14073"/>
                    </a:lnTo>
                    <a:lnTo>
                      <a:pt x="352425" y="12763"/>
                    </a:lnTo>
                    <a:lnTo>
                      <a:pt x="365569" y="11168"/>
                    </a:lnTo>
                    <a:lnTo>
                      <a:pt x="378714" y="9143"/>
                    </a:lnTo>
                    <a:lnTo>
                      <a:pt x="381000" y="9143"/>
                    </a:lnTo>
                    <a:lnTo>
                      <a:pt x="384810" y="8381"/>
                    </a:lnTo>
                    <a:lnTo>
                      <a:pt x="387096" y="7619"/>
                    </a:lnTo>
                    <a:lnTo>
                      <a:pt x="377190" y="6857"/>
                    </a:lnTo>
                    <a:lnTo>
                      <a:pt x="372618" y="5333"/>
                    </a:lnTo>
                    <a:lnTo>
                      <a:pt x="36423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9" name="Google Shape;1035;p9"/>
            <p:cNvSpPr/>
            <p:nvPr/>
          </p:nvSpPr>
          <p:spPr>
            <a:xfrm>
              <a:off x="7283160" y="5156640"/>
              <a:ext cx="2381400" cy="259560"/>
            </a:xfrm>
            <a:custGeom>
              <a:avLst/>
              <a:gdLst/>
              <a:ahLst/>
              <a:rect l="l" t="t" r="r" b="b"/>
              <a:pathLst>
                <a:path w="1900554" h="195579">
                  <a:moveTo>
                    <a:pt x="0" y="128778"/>
                  </a:moveTo>
                  <a:lnTo>
                    <a:pt x="11763" y="131575"/>
                  </a:lnTo>
                  <a:lnTo>
                    <a:pt x="23241" y="135159"/>
                  </a:lnTo>
                  <a:lnTo>
                    <a:pt x="34718" y="139172"/>
                  </a:lnTo>
                  <a:lnTo>
                    <a:pt x="46482" y="143256"/>
                  </a:lnTo>
                  <a:lnTo>
                    <a:pt x="75902" y="152030"/>
                  </a:lnTo>
                  <a:lnTo>
                    <a:pt x="105822" y="158019"/>
                  </a:lnTo>
                  <a:lnTo>
                    <a:pt x="136171" y="161579"/>
                  </a:lnTo>
                  <a:lnTo>
                    <a:pt x="166878" y="163068"/>
                  </a:lnTo>
                  <a:lnTo>
                    <a:pt x="204108" y="162722"/>
                  </a:lnTo>
                  <a:lnTo>
                    <a:pt x="277141" y="154602"/>
                  </a:lnTo>
                  <a:lnTo>
                    <a:pt x="355103" y="139469"/>
                  </a:lnTo>
                  <a:lnTo>
                    <a:pt x="396335" y="130683"/>
                  </a:lnTo>
                  <a:lnTo>
                    <a:pt x="437709" y="121896"/>
                  </a:lnTo>
                  <a:lnTo>
                    <a:pt x="479298" y="113538"/>
                  </a:lnTo>
                  <a:lnTo>
                    <a:pt x="522303" y="106156"/>
                  </a:lnTo>
                  <a:lnTo>
                    <a:pt x="565594" y="100203"/>
                  </a:lnTo>
                  <a:lnTo>
                    <a:pt x="609171" y="95964"/>
                  </a:lnTo>
                  <a:lnTo>
                    <a:pt x="653034" y="93726"/>
                  </a:lnTo>
                  <a:lnTo>
                    <a:pt x="691193" y="93380"/>
                  </a:lnTo>
                  <a:lnTo>
                    <a:pt x="729138" y="94964"/>
                  </a:lnTo>
                  <a:lnTo>
                    <a:pt x="804672" y="105918"/>
                  </a:lnTo>
                  <a:lnTo>
                    <a:pt x="854773" y="122491"/>
                  </a:lnTo>
                  <a:lnTo>
                    <a:pt x="901446" y="147066"/>
                  </a:lnTo>
                  <a:lnTo>
                    <a:pt x="932842" y="174605"/>
                  </a:lnTo>
                  <a:lnTo>
                    <a:pt x="946404" y="188976"/>
                  </a:lnTo>
                  <a:lnTo>
                    <a:pt x="955547" y="195072"/>
                  </a:lnTo>
                  <a:lnTo>
                    <a:pt x="962406" y="191262"/>
                  </a:lnTo>
                  <a:lnTo>
                    <a:pt x="973907" y="183034"/>
                  </a:lnTo>
                  <a:lnTo>
                    <a:pt x="984694" y="172307"/>
                  </a:lnTo>
                  <a:lnTo>
                    <a:pt x="995195" y="161151"/>
                  </a:lnTo>
                  <a:lnTo>
                    <a:pt x="1005840" y="151638"/>
                  </a:lnTo>
                  <a:lnTo>
                    <a:pt x="1047273" y="122777"/>
                  </a:lnTo>
                  <a:lnTo>
                    <a:pt x="1092708" y="101345"/>
                  </a:lnTo>
                  <a:lnTo>
                    <a:pt x="1131319" y="89213"/>
                  </a:lnTo>
                  <a:lnTo>
                    <a:pt x="1171289" y="80867"/>
                  </a:lnTo>
                  <a:lnTo>
                    <a:pt x="1211972" y="75521"/>
                  </a:lnTo>
                  <a:lnTo>
                    <a:pt x="1252728" y="72389"/>
                  </a:lnTo>
                  <a:lnTo>
                    <a:pt x="1303841" y="70103"/>
                  </a:lnTo>
                  <a:lnTo>
                    <a:pt x="1355312" y="69532"/>
                  </a:lnTo>
                  <a:lnTo>
                    <a:pt x="1406925" y="69818"/>
                  </a:lnTo>
                  <a:lnTo>
                    <a:pt x="1458468" y="70103"/>
                  </a:lnTo>
                  <a:lnTo>
                    <a:pt x="1499496" y="70342"/>
                  </a:lnTo>
                  <a:lnTo>
                    <a:pt x="1540383" y="70865"/>
                  </a:lnTo>
                  <a:lnTo>
                    <a:pt x="1581269" y="71389"/>
                  </a:lnTo>
                  <a:lnTo>
                    <a:pt x="1622298" y="71627"/>
                  </a:lnTo>
                  <a:lnTo>
                    <a:pt x="1657611" y="71544"/>
                  </a:lnTo>
                  <a:lnTo>
                    <a:pt x="1692783" y="70961"/>
                  </a:lnTo>
                  <a:lnTo>
                    <a:pt x="1763268" y="66293"/>
                  </a:lnTo>
                  <a:lnTo>
                    <a:pt x="1811464" y="57340"/>
                  </a:lnTo>
                  <a:lnTo>
                    <a:pt x="1858518" y="42671"/>
                  </a:lnTo>
                  <a:lnTo>
                    <a:pt x="1893236" y="26598"/>
                  </a:lnTo>
                  <a:lnTo>
                    <a:pt x="1900427" y="18287"/>
                  </a:lnTo>
                  <a:lnTo>
                    <a:pt x="1898534" y="11465"/>
                  </a:lnTo>
                  <a:lnTo>
                    <a:pt x="1890426" y="6000"/>
                  </a:lnTo>
                  <a:lnTo>
                    <a:pt x="1881032" y="2107"/>
                  </a:lnTo>
                  <a:lnTo>
                    <a:pt x="1875282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036;p9"/>
            <p:cNvSpPr/>
            <p:nvPr/>
          </p:nvSpPr>
          <p:spPr>
            <a:xfrm>
              <a:off x="7965000" y="4985640"/>
              <a:ext cx="423000" cy="45360"/>
            </a:xfrm>
            <a:custGeom>
              <a:avLst/>
              <a:gdLst/>
              <a:ahLst/>
              <a:rect l="l" t="t" r="r" b="b"/>
              <a:pathLst>
                <a:path w="337820" h="34289">
                  <a:moveTo>
                    <a:pt x="0" y="30480"/>
                  </a:moveTo>
                  <a:lnTo>
                    <a:pt x="22288" y="32039"/>
                  </a:lnTo>
                  <a:lnTo>
                    <a:pt x="44577" y="33242"/>
                  </a:lnTo>
                  <a:lnTo>
                    <a:pt x="66865" y="34016"/>
                  </a:lnTo>
                  <a:lnTo>
                    <a:pt x="89154" y="34290"/>
                  </a:lnTo>
                  <a:lnTo>
                    <a:pt x="121038" y="34147"/>
                  </a:lnTo>
                  <a:lnTo>
                    <a:pt x="152781" y="33718"/>
                  </a:lnTo>
                  <a:lnTo>
                    <a:pt x="184523" y="33004"/>
                  </a:lnTo>
                  <a:lnTo>
                    <a:pt x="216408" y="32004"/>
                  </a:lnTo>
                  <a:lnTo>
                    <a:pt x="239851" y="31432"/>
                  </a:lnTo>
                  <a:lnTo>
                    <a:pt x="263366" y="30861"/>
                  </a:lnTo>
                  <a:lnTo>
                    <a:pt x="287023" y="30289"/>
                  </a:lnTo>
                  <a:lnTo>
                    <a:pt x="310896" y="29718"/>
                  </a:lnTo>
                  <a:lnTo>
                    <a:pt x="317313" y="29718"/>
                  </a:lnTo>
                  <a:lnTo>
                    <a:pt x="323945" y="29718"/>
                  </a:lnTo>
                  <a:lnTo>
                    <a:pt x="330719" y="29718"/>
                  </a:lnTo>
                  <a:lnTo>
                    <a:pt x="337566" y="29718"/>
                  </a:lnTo>
                  <a:lnTo>
                    <a:pt x="332994" y="27432"/>
                  </a:lnTo>
                  <a:lnTo>
                    <a:pt x="301918" y="5893"/>
                  </a:lnTo>
                  <a:lnTo>
                    <a:pt x="29794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41;p10"/>
          <p:cNvGrpSpPr/>
          <p:nvPr/>
        </p:nvGrpSpPr>
        <p:grpSpPr>
          <a:xfrm>
            <a:off x="2527560" y="6900480"/>
            <a:ext cx="5279040" cy="611640"/>
            <a:chOff x="2527560" y="6900480"/>
            <a:chExt cx="5279040" cy="611640"/>
          </a:xfrm>
        </p:grpSpPr>
        <p:grpSp>
          <p:nvGrpSpPr>
            <p:cNvPr id="1002" name="Google Shape;1042;p10"/>
            <p:cNvGrpSpPr/>
            <p:nvPr/>
          </p:nvGrpSpPr>
          <p:grpSpPr>
            <a:xfrm>
              <a:off x="2527560" y="7125480"/>
              <a:ext cx="760320" cy="386640"/>
              <a:chOff x="2527560" y="7125480"/>
              <a:chExt cx="760320" cy="386640"/>
            </a:xfrm>
          </p:grpSpPr>
          <p:sp>
            <p:nvSpPr>
              <p:cNvPr id="1003" name="Google Shape;1043;p10"/>
              <p:cNvSpPr/>
              <p:nvPr/>
            </p:nvSpPr>
            <p:spPr>
              <a:xfrm>
                <a:off x="2527560" y="7178760"/>
                <a:ext cx="177840" cy="263160"/>
              </a:xfrm>
              <a:custGeom>
                <a:avLst/>
                <a:gdLst/>
                <a:ahLst/>
                <a:rect l="l" t="t" r="r" b="b"/>
                <a:pathLst>
                  <a:path w="127000" h="169545">
                    <a:moveTo>
                      <a:pt x="76188" y="20574"/>
                    </a:moveTo>
                    <a:lnTo>
                      <a:pt x="72616" y="11894"/>
                    </a:lnTo>
                    <a:lnTo>
                      <a:pt x="68758" y="4857"/>
                    </a:lnTo>
                    <a:lnTo>
                      <a:pt x="62900" y="535"/>
                    </a:lnTo>
                    <a:lnTo>
                      <a:pt x="53328" y="0"/>
                    </a:lnTo>
                    <a:lnTo>
                      <a:pt x="40183" y="5012"/>
                    </a:lnTo>
                    <a:lnTo>
                      <a:pt x="14466" y="39624"/>
                    </a:lnTo>
                    <a:lnTo>
                      <a:pt x="654" y="88677"/>
                    </a:lnTo>
                    <a:lnTo>
                      <a:pt x="0" y="114954"/>
                    </a:lnTo>
                    <a:lnTo>
                      <a:pt x="4560" y="139446"/>
                    </a:lnTo>
                    <a:lnTo>
                      <a:pt x="10989" y="152661"/>
                    </a:lnTo>
                    <a:lnTo>
                      <a:pt x="19990" y="161734"/>
                    </a:lnTo>
                    <a:lnTo>
                      <a:pt x="31563" y="167092"/>
                    </a:lnTo>
                    <a:lnTo>
                      <a:pt x="45708" y="169164"/>
                    </a:lnTo>
                    <a:lnTo>
                      <a:pt x="61852" y="168532"/>
                    </a:lnTo>
                    <a:lnTo>
                      <a:pt x="105144" y="149352"/>
                    </a:lnTo>
                    <a:lnTo>
                      <a:pt x="122289" y="132099"/>
                    </a:lnTo>
                    <a:lnTo>
                      <a:pt x="126480" y="12649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Google Shape;1044;p10"/>
              <p:cNvSpPr/>
              <p:nvPr/>
            </p:nvSpPr>
            <p:spPr>
              <a:xfrm>
                <a:off x="2694600" y="7130160"/>
                <a:ext cx="147600" cy="271080"/>
              </a:xfrm>
              <a:custGeom>
                <a:avLst/>
                <a:gdLst/>
                <a:ahLst/>
                <a:rect l="l" t="t" r="r" b="b"/>
                <a:pathLst>
                  <a:path w="105410" h="174625">
                    <a:moveTo>
                      <a:pt x="0" y="0"/>
                    </a:moveTo>
                    <a:lnTo>
                      <a:pt x="4929" y="44469"/>
                    </a:lnTo>
                    <a:lnTo>
                      <a:pt x="14763" y="92678"/>
                    </a:lnTo>
                    <a:lnTo>
                      <a:pt x="18228" y="109477"/>
                    </a:lnTo>
                    <a:lnTo>
                      <a:pt x="21336" y="126492"/>
                    </a:lnTo>
                    <a:lnTo>
                      <a:pt x="23705" y="136790"/>
                    </a:lnTo>
                    <a:lnTo>
                      <a:pt x="26003" y="147161"/>
                    </a:lnTo>
                    <a:lnTo>
                      <a:pt x="25908" y="137922"/>
                    </a:lnTo>
                    <a:lnTo>
                      <a:pt x="26836" y="126134"/>
                    </a:lnTo>
                    <a:lnTo>
                      <a:pt x="51946" y="92821"/>
                    </a:lnTo>
                    <a:lnTo>
                      <a:pt x="71735" y="89487"/>
                    </a:lnTo>
                    <a:lnTo>
                      <a:pt x="80772" y="90677"/>
                    </a:lnTo>
                    <a:lnTo>
                      <a:pt x="105156" y="126491"/>
                    </a:lnTo>
                    <a:lnTo>
                      <a:pt x="105263" y="136290"/>
                    </a:lnTo>
                    <a:lnTo>
                      <a:pt x="104298" y="145446"/>
                    </a:lnTo>
                    <a:lnTo>
                      <a:pt x="102048" y="154459"/>
                    </a:lnTo>
                    <a:lnTo>
                      <a:pt x="98298" y="163829"/>
                    </a:lnTo>
                    <a:lnTo>
                      <a:pt x="96012" y="169163"/>
                    </a:lnTo>
                    <a:lnTo>
                      <a:pt x="94488" y="170687"/>
                    </a:lnTo>
                    <a:lnTo>
                      <a:pt x="91440" y="17449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Google Shape;1045;p10"/>
              <p:cNvSpPr/>
              <p:nvPr/>
            </p:nvSpPr>
            <p:spPr>
              <a:xfrm>
                <a:off x="2873160" y="7243560"/>
                <a:ext cx="63000" cy="159480"/>
              </a:xfrm>
              <a:custGeom>
                <a:avLst/>
                <a:gdLst/>
                <a:ahLst/>
                <a:rect l="l" t="t" r="r" b="b"/>
                <a:pathLst>
                  <a:path w="45085" h="102870">
                    <a:moveTo>
                      <a:pt x="1524" y="7798"/>
                    </a:moveTo>
                    <a:lnTo>
                      <a:pt x="9144" y="51232"/>
                    </a:lnTo>
                    <a:lnTo>
                      <a:pt x="9501" y="63126"/>
                    </a:lnTo>
                    <a:lnTo>
                      <a:pt x="10287" y="76092"/>
                    </a:lnTo>
                    <a:lnTo>
                      <a:pt x="12787" y="88630"/>
                    </a:lnTo>
                    <a:lnTo>
                      <a:pt x="18288" y="99238"/>
                    </a:lnTo>
                    <a:lnTo>
                      <a:pt x="23502" y="102560"/>
                    </a:lnTo>
                    <a:lnTo>
                      <a:pt x="28575" y="101238"/>
                    </a:lnTo>
                    <a:lnTo>
                      <a:pt x="45041" y="60019"/>
                    </a:lnTo>
                    <a:lnTo>
                      <a:pt x="44958" y="48946"/>
                    </a:lnTo>
                    <a:lnTo>
                      <a:pt x="22860" y="9322"/>
                    </a:lnTo>
                    <a:lnTo>
                      <a:pt x="6572" y="0"/>
                    </a:lnTo>
                    <a:lnTo>
                      <a:pt x="1524" y="940"/>
                    </a:lnTo>
                    <a:lnTo>
                      <a:pt x="762" y="2464"/>
                    </a:lnTo>
                    <a:lnTo>
                      <a:pt x="0" y="3226"/>
                    </a:lnTo>
                    <a:lnTo>
                      <a:pt x="762" y="475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Google Shape;1046;p10"/>
              <p:cNvSpPr/>
              <p:nvPr/>
            </p:nvSpPr>
            <p:spPr>
              <a:xfrm>
                <a:off x="3001680" y="7255800"/>
                <a:ext cx="14760" cy="127080"/>
              </a:xfrm>
              <a:custGeom>
                <a:avLst/>
                <a:gdLst/>
                <a:ahLst/>
                <a:rect l="l" t="t" r="r" b="b"/>
                <a:pathLst>
                  <a:path w="10795" h="81914">
                    <a:moveTo>
                      <a:pt x="0" y="0"/>
                    </a:moveTo>
                    <a:lnTo>
                      <a:pt x="9144" y="45719"/>
                    </a:lnTo>
                    <a:lnTo>
                      <a:pt x="10191" y="62483"/>
                    </a:lnTo>
                    <a:lnTo>
                      <a:pt x="9894" y="71223"/>
                    </a:lnTo>
                    <a:lnTo>
                      <a:pt x="8382" y="79247"/>
                    </a:lnTo>
                    <a:lnTo>
                      <a:pt x="6858" y="80771"/>
                    </a:lnTo>
                    <a:lnTo>
                      <a:pt x="6858" y="81533"/>
                    </a:lnTo>
                    <a:lnTo>
                      <a:pt x="5334" y="8077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Google Shape;1047;p10"/>
              <p:cNvSpPr/>
              <p:nvPr/>
            </p:nvSpPr>
            <p:spPr>
              <a:xfrm>
                <a:off x="2968560" y="7125480"/>
                <a:ext cx="31680" cy="352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08" name="Google Shape;1048;p10" descr=""/>
              <p:cNvPicPr/>
              <p:nvPr/>
            </p:nvPicPr>
            <p:blipFill>
              <a:blip r:embed="rId1"/>
              <a:stretch/>
            </p:blipFill>
            <p:spPr>
              <a:xfrm>
                <a:off x="3062520" y="7201440"/>
                <a:ext cx="207720" cy="204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09" name="Google Shape;1049;p10"/>
              <p:cNvSpPr/>
              <p:nvPr/>
            </p:nvSpPr>
            <p:spPr>
              <a:xfrm>
                <a:off x="2671200" y="7439400"/>
                <a:ext cx="616680" cy="72720"/>
              </a:xfrm>
              <a:custGeom>
                <a:avLst/>
                <a:gdLst/>
                <a:ahLst/>
                <a:rect l="l" t="t" r="r" b="b"/>
                <a:pathLst>
                  <a:path w="439420" h="46989">
                    <a:moveTo>
                      <a:pt x="0" y="45719"/>
                    </a:moveTo>
                    <a:lnTo>
                      <a:pt x="24443" y="46577"/>
                    </a:lnTo>
                    <a:lnTo>
                      <a:pt x="48672" y="46862"/>
                    </a:lnTo>
                    <a:lnTo>
                      <a:pt x="72759" y="46577"/>
                    </a:lnTo>
                    <a:lnTo>
                      <a:pt x="96774" y="45719"/>
                    </a:lnTo>
                    <a:lnTo>
                      <a:pt x="135505" y="43064"/>
                    </a:lnTo>
                    <a:lnTo>
                      <a:pt x="174021" y="39909"/>
                    </a:lnTo>
                    <a:lnTo>
                      <a:pt x="212395" y="36611"/>
                    </a:lnTo>
                    <a:lnTo>
                      <a:pt x="250697" y="33527"/>
                    </a:lnTo>
                    <a:lnTo>
                      <a:pt x="315087" y="27717"/>
                    </a:lnTo>
                    <a:lnTo>
                      <a:pt x="379476" y="21335"/>
                    </a:lnTo>
                    <a:lnTo>
                      <a:pt x="418588" y="16192"/>
                    </a:lnTo>
                    <a:lnTo>
                      <a:pt x="438150" y="12191"/>
                    </a:lnTo>
                    <a:lnTo>
                      <a:pt x="437388" y="5333"/>
                    </a:lnTo>
                    <a:lnTo>
                      <a:pt x="43891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10" name="Google Shape;1050;p10"/>
            <p:cNvSpPr/>
            <p:nvPr/>
          </p:nvSpPr>
          <p:spPr>
            <a:xfrm>
              <a:off x="3434040" y="7218000"/>
              <a:ext cx="22680" cy="22320"/>
            </a:xfrm>
            <a:custGeom>
              <a:avLst/>
              <a:gdLst/>
              <a:ahLst/>
              <a:rect l="l" t="t" r="r" b="b"/>
              <a:pathLst>
                <a:path w="16510" h="14604">
                  <a:moveTo>
                    <a:pt x="16001" y="0"/>
                  </a:moveTo>
                  <a:lnTo>
                    <a:pt x="7929" y="3440"/>
                  </a:lnTo>
                  <a:lnTo>
                    <a:pt x="4000" y="5238"/>
                  </a:lnTo>
                  <a:lnTo>
                    <a:pt x="2071" y="8036"/>
                  </a:lnTo>
                  <a:lnTo>
                    <a:pt x="0" y="14478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051;p10"/>
            <p:cNvSpPr/>
            <p:nvPr/>
          </p:nvSpPr>
          <p:spPr>
            <a:xfrm>
              <a:off x="3445560" y="7376760"/>
              <a:ext cx="31680" cy="352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052;p10"/>
            <p:cNvSpPr/>
            <p:nvPr/>
          </p:nvSpPr>
          <p:spPr>
            <a:xfrm>
              <a:off x="3902760" y="7300800"/>
              <a:ext cx="158400" cy="22320"/>
            </a:xfrm>
            <a:custGeom>
              <a:avLst/>
              <a:gdLst/>
              <a:ahLst/>
              <a:rect l="l" t="t" r="r" b="b"/>
              <a:pathLst>
                <a:path w="113029" h="14604">
                  <a:moveTo>
                    <a:pt x="0" y="0"/>
                  </a:moveTo>
                  <a:lnTo>
                    <a:pt x="17025" y="154"/>
                  </a:lnTo>
                  <a:lnTo>
                    <a:pt x="33909" y="666"/>
                  </a:lnTo>
                  <a:lnTo>
                    <a:pt x="50792" y="1607"/>
                  </a:lnTo>
                  <a:lnTo>
                    <a:pt x="67818" y="3048"/>
                  </a:lnTo>
                  <a:lnTo>
                    <a:pt x="77545" y="3595"/>
                  </a:lnTo>
                  <a:lnTo>
                    <a:pt x="87915" y="4572"/>
                  </a:lnTo>
                  <a:lnTo>
                    <a:pt x="98143" y="6691"/>
                  </a:lnTo>
                  <a:lnTo>
                    <a:pt x="107442" y="10668"/>
                  </a:lnTo>
                  <a:lnTo>
                    <a:pt x="108204" y="10668"/>
                  </a:lnTo>
                  <a:lnTo>
                    <a:pt x="112014" y="13716"/>
                  </a:lnTo>
                  <a:lnTo>
                    <a:pt x="112776" y="14478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13" name="Google Shape;1053;p10" descr=""/>
            <p:cNvPicPr/>
            <p:nvPr/>
          </p:nvPicPr>
          <p:blipFill>
            <a:blip r:embed="rId2"/>
            <a:stretch/>
          </p:blipFill>
          <p:spPr>
            <a:xfrm>
              <a:off x="4241880" y="7104240"/>
              <a:ext cx="133560" cy="356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14" name="Google Shape;1054;p10"/>
            <p:cNvGrpSpPr/>
            <p:nvPr/>
          </p:nvGrpSpPr>
          <p:grpSpPr>
            <a:xfrm>
              <a:off x="4389480" y="6900480"/>
              <a:ext cx="464760" cy="440280"/>
              <a:chOff x="4389480" y="6900480"/>
              <a:chExt cx="464760" cy="440280"/>
            </a:xfrm>
          </p:grpSpPr>
          <p:sp>
            <p:nvSpPr>
              <p:cNvPr id="1015" name="Google Shape;1055;p10"/>
              <p:cNvSpPr/>
              <p:nvPr/>
            </p:nvSpPr>
            <p:spPr>
              <a:xfrm>
                <a:off x="4389480" y="6900480"/>
                <a:ext cx="25560" cy="104400"/>
              </a:xfrm>
              <a:custGeom>
                <a:avLst/>
                <a:gdLst/>
                <a:ahLst/>
                <a:rect l="l" t="t" r="r" b="b"/>
                <a:pathLst>
                  <a:path w="18414" h="67310">
                    <a:moveTo>
                      <a:pt x="0" y="0"/>
                    </a:moveTo>
                    <a:lnTo>
                      <a:pt x="9906" y="41148"/>
                    </a:lnTo>
                    <a:lnTo>
                      <a:pt x="12072" y="47553"/>
                    </a:lnTo>
                    <a:lnTo>
                      <a:pt x="14097" y="54102"/>
                    </a:lnTo>
                    <a:lnTo>
                      <a:pt x="16121" y="60650"/>
                    </a:lnTo>
                    <a:lnTo>
                      <a:pt x="18288" y="6705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16" name="Google Shape;1056;p10" descr=""/>
              <p:cNvPicPr/>
              <p:nvPr/>
            </p:nvPicPr>
            <p:blipFill>
              <a:blip r:embed="rId3"/>
              <a:stretch/>
            </p:blipFill>
            <p:spPr>
              <a:xfrm>
                <a:off x="4451400" y="6947640"/>
                <a:ext cx="402840" cy="393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17" name="Google Shape;1057;p10"/>
            <p:cNvGrpSpPr/>
            <p:nvPr/>
          </p:nvGrpSpPr>
          <p:grpSpPr>
            <a:xfrm>
              <a:off x="5533200" y="7061400"/>
              <a:ext cx="1302840" cy="379080"/>
              <a:chOff x="5533200" y="7061400"/>
              <a:chExt cx="1302840" cy="379080"/>
            </a:xfrm>
          </p:grpSpPr>
          <p:pic>
            <p:nvPicPr>
              <p:cNvPr id="1018" name="Google Shape;1058;p10" descr=""/>
              <p:cNvPicPr/>
              <p:nvPr/>
            </p:nvPicPr>
            <p:blipFill>
              <a:blip r:embed="rId4"/>
              <a:stretch/>
            </p:blipFill>
            <p:spPr>
              <a:xfrm>
                <a:off x="5533200" y="7104240"/>
                <a:ext cx="141120" cy="336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19" name="Google Shape;1059;p10" descr=""/>
              <p:cNvPicPr/>
              <p:nvPr/>
            </p:nvPicPr>
            <p:blipFill>
              <a:blip r:embed="rId5"/>
              <a:stretch/>
            </p:blipFill>
            <p:spPr>
              <a:xfrm>
                <a:off x="5709600" y="7114680"/>
                <a:ext cx="344160" cy="192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20" name="Google Shape;1060;p10"/>
              <p:cNvSpPr/>
              <p:nvPr/>
            </p:nvSpPr>
            <p:spPr>
              <a:xfrm>
                <a:off x="6102360" y="7129080"/>
                <a:ext cx="114840" cy="156600"/>
              </a:xfrm>
              <a:custGeom>
                <a:avLst/>
                <a:gdLst/>
                <a:ahLst/>
                <a:rect l="l" t="t" r="r" b="b"/>
                <a:pathLst>
                  <a:path w="81915" h="100964">
                    <a:moveTo>
                      <a:pt x="57280" y="51053"/>
                    </a:moveTo>
                    <a:lnTo>
                      <a:pt x="55495" y="42826"/>
                    </a:lnTo>
                    <a:lnTo>
                      <a:pt x="54423" y="34956"/>
                    </a:lnTo>
                    <a:lnTo>
                      <a:pt x="53637" y="26943"/>
                    </a:lnTo>
                    <a:lnTo>
                      <a:pt x="52708" y="18287"/>
                    </a:lnTo>
                    <a:lnTo>
                      <a:pt x="52708" y="12953"/>
                    </a:lnTo>
                    <a:lnTo>
                      <a:pt x="51946" y="2285"/>
                    </a:lnTo>
                    <a:lnTo>
                      <a:pt x="45088" y="0"/>
                    </a:lnTo>
                    <a:lnTo>
                      <a:pt x="37338" y="845"/>
                    </a:lnTo>
                    <a:lnTo>
                      <a:pt x="31087" y="6191"/>
                    </a:lnTo>
                    <a:lnTo>
                      <a:pt x="26122" y="13394"/>
                    </a:lnTo>
                    <a:lnTo>
                      <a:pt x="22228" y="19811"/>
                    </a:lnTo>
                    <a:lnTo>
                      <a:pt x="14287" y="31777"/>
                    </a:lnTo>
                    <a:lnTo>
                      <a:pt x="7846" y="44672"/>
                    </a:lnTo>
                    <a:lnTo>
                      <a:pt x="3262" y="58281"/>
                    </a:lnTo>
                    <a:lnTo>
                      <a:pt x="892" y="72389"/>
                    </a:lnTo>
                    <a:lnTo>
                      <a:pt x="0" y="81510"/>
                    </a:lnTo>
                    <a:lnTo>
                      <a:pt x="607" y="89915"/>
                    </a:lnTo>
                    <a:lnTo>
                      <a:pt x="4214" y="96607"/>
                    </a:lnTo>
                    <a:lnTo>
                      <a:pt x="12322" y="100583"/>
                    </a:lnTo>
                    <a:lnTo>
                      <a:pt x="22609" y="100750"/>
                    </a:lnTo>
                    <a:lnTo>
                      <a:pt x="31753" y="97345"/>
                    </a:lnTo>
                    <a:lnTo>
                      <a:pt x="57090" y="62864"/>
                    </a:lnTo>
                    <a:lnTo>
                      <a:pt x="62614" y="32765"/>
                    </a:lnTo>
                    <a:lnTo>
                      <a:pt x="62614" y="26669"/>
                    </a:lnTo>
                    <a:lnTo>
                      <a:pt x="62614" y="19811"/>
                    </a:lnTo>
                    <a:lnTo>
                      <a:pt x="62495" y="28384"/>
                    </a:lnTo>
                    <a:lnTo>
                      <a:pt x="62233" y="36956"/>
                    </a:lnTo>
                    <a:lnTo>
                      <a:pt x="61972" y="45529"/>
                    </a:lnTo>
                    <a:lnTo>
                      <a:pt x="61852" y="54101"/>
                    </a:lnTo>
                    <a:lnTo>
                      <a:pt x="61543" y="64007"/>
                    </a:lnTo>
                    <a:lnTo>
                      <a:pt x="61662" y="73913"/>
                    </a:lnTo>
                    <a:lnTo>
                      <a:pt x="63781" y="83248"/>
                    </a:lnTo>
                    <a:lnTo>
                      <a:pt x="69472" y="91439"/>
                    </a:lnTo>
                    <a:lnTo>
                      <a:pt x="75568" y="94487"/>
                    </a:lnTo>
                    <a:lnTo>
                      <a:pt x="77092" y="95249"/>
                    </a:lnTo>
                    <a:lnTo>
                      <a:pt x="81664" y="9524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Google Shape;1061;p10"/>
              <p:cNvSpPr/>
              <p:nvPr/>
            </p:nvSpPr>
            <p:spPr>
              <a:xfrm>
                <a:off x="6251400" y="7119000"/>
                <a:ext cx="111240" cy="146880"/>
              </a:xfrm>
              <a:custGeom>
                <a:avLst/>
                <a:gdLst/>
                <a:ahLst/>
                <a:rect l="l" t="t" r="r" b="b"/>
                <a:pathLst>
                  <a:path w="79375" h="94614">
                    <a:moveTo>
                      <a:pt x="7620" y="29336"/>
                    </a:moveTo>
                    <a:lnTo>
                      <a:pt x="3536" y="39600"/>
                    </a:lnTo>
                    <a:lnTo>
                      <a:pt x="1238" y="48577"/>
                    </a:lnTo>
                    <a:lnTo>
                      <a:pt x="226" y="57840"/>
                    </a:lnTo>
                    <a:lnTo>
                      <a:pt x="0" y="68960"/>
                    </a:lnTo>
                    <a:lnTo>
                      <a:pt x="762" y="76580"/>
                    </a:lnTo>
                    <a:lnTo>
                      <a:pt x="1524" y="87248"/>
                    </a:lnTo>
                    <a:lnTo>
                      <a:pt x="6858" y="92582"/>
                    </a:lnTo>
                    <a:lnTo>
                      <a:pt x="8382" y="93344"/>
                    </a:lnTo>
                    <a:lnTo>
                      <a:pt x="8382" y="94106"/>
                    </a:lnTo>
                    <a:lnTo>
                      <a:pt x="9144" y="94106"/>
                    </a:lnTo>
                    <a:lnTo>
                      <a:pt x="9906" y="86486"/>
                    </a:lnTo>
                    <a:lnTo>
                      <a:pt x="9906" y="78866"/>
                    </a:lnTo>
                    <a:lnTo>
                      <a:pt x="9906" y="71246"/>
                    </a:lnTo>
                    <a:lnTo>
                      <a:pt x="9632" y="59590"/>
                    </a:lnTo>
                    <a:lnTo>
                      <a:pt x="9429" y="47720"/>
                    </a:lnTo>
                    <a:lnTo>
                      <a:pt x="10227" y="35992"/>
                    </a:lnTo>
                    <a:lnTo>
                      <a:pt x="35814" y="380"/>
                    </a:lnTo>
                    <a:lnTo>
                      <a:pt x="44088" y="0"/>
                    </a:lnTo>
                    <a:lnTo>
                      <a:pt x="51720" y="1333"/>
                    </a:lnTo>
                    <a:lnTo>
                      <a:pt x="77200" y="38790"/>
                    </a:lnTo>
                    <a:lnTo>
                      <a:pt x="78807" y="56352"/>
                    </a:lnTo>
                    <a:lnTo>
                      <a:pt x="78771" y="67341"/>
                    </a:lnTo>
                    <a:lnTo>
                      <a:pt x="78593" y="76473"/>
                    </a:lnTo>
                    <a:lnTo>
                      <a:pt x="78486" y="7810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Google Shape;1062;p10"/>
              <p:cNvSpPr/>
              <p:nvPr/>
            </p:nvSpPr>
            <p:spPr>
              <a:xfrm>
                <a:off x="6410520" y="7061400"/>
                <a:ext cx="20880" cy="229680"/>
              </a:xfrm>
              <a:custGeom>
                <a:avLst/>
                <a:gdLst/>
                <a:ahLst/>
                <a:rect l="l" t="t" r="r" b="b"/>
                <a:pathLst>
                  <a:path w="15240" h="147954">
                    <a:moveTo>
                      <a:pt x="2285" y="0"/>
                    </a:moveTo>
                    <a:lnTo>
                      <a:pt x="1285" y="10048"/>
                    </a:lnTo>
                    <a:lnTo>
                      <a:pt x="571" y="19812"/>
                    </a:lnTo>
                    <a:lnTo>
                      <a:pt x="142" y="29575"/>
                    </a:lnTo>
                    <a:lnTo>
                      <a:pt x="0" y="39624"/>
                    </a:lnTo>
                    <a:lnTo>
                      <a:pt x="500" y="53792"/>
                    </a:lnTo>
                    <a:lnTo>
                      <a:pt x="1714" y="67818"/>
                    </a:lnTo>
                    <a:lnTo>
                      <a:pt x="3214" y="81843"/>
                    </a:lnTo>
                    <a:lnTo>
                      <a:pt x="4571" y="96012"/>
                    </a:lnTo>
                    <a:lnTo>
                      <a:pt x="5310" y="107906"/>
                    </a:lnTo>
                    <a:lnTo>
                      <a:pt x="5905" y="120300"/>
                    </a:lnTo>
                    <a:lnTo>
                      <a:pt x="7358" y="132552"/>
                    </a:lnTo>
                    <a:lnTo>
                      <a:pt x="10667" y="144018"/>
                    </a:lnTo>
                    <a:lnTo>
                      <a:pt x="12953" y="147066"/>
                    </a:lnTo>
                    <a:lnTo>
                      <a:pt x="12953" y="147828"/>
                    </a:lnTo>
                    <a:lnTo>
                      <a:pt x="15239" y="14706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Google Shape;1063;p10"/>
              <p:cNvSpPr/>
              <p:nvPr/>
            </p:nvSpPr>
            <p:spPr>
              <a:xfrm>
                <a:off x="6432120" y="7132680"/>
                <a:ext cx="151200" cy="161640"/>
              </a:xfrm>
              <a:custGeom>
                <a:avLst/>
                <a:gdLst/>
                <a:ahLst/>
                <a:rect l="l" t="t" r="r" b="b"/>
                <a:pathLst>
                  <a:path w="107950" h="104139">
                    <a:moveTo>
                      <a:pt x="0" y="11430"/>
                    </a:moveTo>
                    <a:lnTo>
                      <a:pt x="40386" y="1524"/>
                    </a:lnTo>
                    <a:lnTo>
                      <a:pt x="46482" y="762"/>
                    </a:lnTo>
                    <a:lnTo>
                      <a:pt x="51053" y="0"/>
                    </a:lnTo>
                    <a:lnTo>
                      <a:pt x="51816" y="6858"/>
                    </a:lnTo>
                    <a:lnTo>
                      <a:pt x="51792" y="16692"/>
                    </a:lnTo>
                    <a:lnTo>
                      <a:pt x="49339" y="26670"/>
                    </a:lnTo>
                    <a:lnTo>
                      <a:pt x="46029" y="36647"/>
                    </a:lnTo>
                    <a:lnTo>
                      <a:pt x="43434" y="46482"/>
                    </a:lnTo>
                    <a:lnTo>
                      <a:pt x="40255" y="58983"/>
                    </a:lnTo>
                    <a:lnTo>
                      <a:pt x="38004" y="73914"/>
                    </a:lnTo>
                    <a:lnTo>
                      <a:pt x="39040" y="88272"/>
                    </a:lnTo>
                    <a:lnTo>
                      <a:pt x="45720" y="99060"/>
                    </a:lnTo>
                    <a:lnTo>
                      <a:pt x="53351" y="102727"/>
                    </a:lnTo>
                    <a:lnTo>
                      <a:pt x="63341" y="103822"/>
                    </a:lnTo>
                    <a:lnTo>
                      <a:pt x="73473" y="102917"/>
                    </a:lnTo>
                    <a:lnTo>
                      <a:pt x="81534" y="100584"/>
                    </a:lnTo>
                    <a:lnTo>
                      <a:pt x="91368" y="94607"/>
                    </a:lnTo>
                    <a:lnTo>
                      <a:pt x="98488" y="87058"/>
                    </a:lnTo>
                    <a:lnTo>
                      <a:pt x="103608" y="78081"/>
                    </a:lnTo>
                    <a:lnTo>
                      <a:pt x="107442" y="6781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Google Shape;1064;p10"/>
              <p:cNvSpPr/>
              <p:nvPr/>
            </p:nvSpPr>
            <p:spPr>
              <a:xfrm>
                <a:off x="6514560" y="7111440"/>
                <a:ext cx="69120" cy="77760"/>
              </a:xfrm>
              <a:custGeom>
                <a:avLst/>
                <a:gdLst/>
                <a:ahLst/>
                <a:rect l="l" t="t" r="r" b="b"/>
                <a:pathLst>
                  <a:path w="49529" h="50164">
                    <a:moveTo>
                      <a:pt x="0" y="43433"/>
                    </a:moveTo>
                    <a:lnTo>
                      <a:pt x="11013" y="47815"/>
                    </a:lnTo>
                    <a:lnTo>
                      <a:pt x="20097" y="49910"/>
                    </a:lnTo>
                    <a:lnTo>
                      <a:pt x="29039" y="48577"/>
                    </a:lnTo>
                    <a:lnTo>
                      <a:pt x="39624" y="42671"/>
                    </a:lnTo>
                    <a:lnTo>
                      <a:pt x="44267" y="38576"/>
                    </a:lnTo>
                    <a:lnTo>
                      <a:pt x="47625" y="33337"/>
                    </a:lnTo>
                    <a:lnTo>
                      <a:pt x="49268" y="27241"/>
                    </a:lnTo>
                    <a:lnTo>
                      <a:pt x="48767" y="20573"/>
                    </a:lnTo>
                    <a:lnTo>
                      <a:pt x="8381" y="0"/>
                    </a:lnTo>
                    <a:lnTo>
                      <a:pt x="4571" y="6095"/>
                    </a:lnTo>
                    <a:lnTo>
                      <a:pt x="4571" y="6857"/>
                    </a:lnTo>
                    <a:lnTo>
                      <a:pt x="4571" y="7619"/>
                    </a:lnTo>
                    <a:lnTo>
                      <a:pt x="4571" y="838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Google Shape;1065;p10"/>
              <p:cNvSpPr/>
              <p:nvPr/>
            </p:nvSpPr>
            <p:spPr>
              <a:xfrm>
                <a:off x="6636960" y="7145640"/>
                <a:ext cx="64800" cy="147600"/>
              </a:xfrm>
              <a:custGeom>
                <a:avLst/>
                <a:gdLst/>
                <a:ahLst/>
                <a:rect l="l" t="t" r="r" b="b"/>
                <a:pathLst>
                  <a:path w="46354" h="95250">
                    <a:moveTo>
                      <a:pt x="14001" y="0"/>
                    </a:moveTo>
                    <a:lnTo>
                      <a:pt x="285" y="48768"/>
                    </a:lnTo>
                    <a:lnTo>
                      <a:pt x="0" y="68770"/>
                    </a:lnTo>
                    <a:lnTo>
                      <a:pt x="1250" y="78771"/>
                    </a:lnTo>
                    <a:lnTo>
                      <a:pt x="4857" y="87630"/>
                    </a:lnTo>
                    <a:lnTo>
                      <a:pt x="9203" y="91582"/>
                    </a:lnTo>
                    <a:lnTo>
                      <a:pt x="15620" y="94106"/>
                    </a:lnTo>
                    <a:lnTo>
                      <a:pt x="22752" y="94916"/>
                    </a:lnTo>
                    <a:lnTo>
                      <a:pt x="29241" y="93726"/>
                    </a:lnTo>
                    <a:lnTo>
                      <a:pt x="35075" y="89511"/>
                    </a:lnTo>
                    <a:lnTo>
                      <a:pt x="39338" y="84010"/>
                    </a:lnTo>
                    <a:lnTo>
                      <a:pt x="42743" y="77652"/>
                    </a:lnTo>
                    <a:lnTo>
                      <a:pt x="46005" y="7086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Google Shape;1066;p10"/>
              <p:cNvSpPr/>
              <p:nvPr/>
            </p:nvSpPr>
            <p:spPr>
              <a:xfrm>
                <a:off x="6663240" y="7134840"/>
                <a:ext cx="50400" cy="46080"/>
              </a:xfrm>
              <a:custGeom>
                <a:avLst/>
                <a:gdLst/>
                <a:ahLst/>
                <a:rect l="l" t="t" r="r" b="b"/>
                <a:pathLst>
                  <a:path w="36195" h="29845">
                    <a:moveTo>
                      <a:pt x="0" y="24384"/>
                    </a:moveTo>
                    <a:lnTo>
                      <a:pt x="8953" y="27753"/>
                    </a:lnTo>
                    <a:lnTo>
                      <a:pt x="16763" y="29622"/>
                    </a:lnTo>
                    <a:lnTo>
                      <a:pt x="24002" y="27920"/>
                    </a:lnTo>
                    <a:lnTo>
                      <a:pt x="31242" y="20574"/>
                    </a:lnTo>
                    <a:lnTo>
                      <a:pt x="35814" y="14478"/>
                    </a:lnTo>
                    <a:lnTo>
                      <a:pt x="32004" y="9144"/>
                    </a:lnTo>
                    <a:lnTo>
                      <a:pt x="25907" y="6096"/>
                    </a:lnTo>
                    <a:lnTo>
                      <a:pt x="19049" y="2286"/>
                    </a:lnTo>
                    <a:lnTo>
                      <a:pt x="11429" y="1524"/>
                    </a:lnTo>
                    <a:lnTo>
                      <a:pt x="4571" y="762"/>
                    </a:lnTo>
                    <a:lnTo>
                      <a:pt x="3809" y="762"/>
                    </a:lnTo>
                    <a:lnTo>
                      <a:pt x="3047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Google Shape;1067;p10"/>
              <p:cNvSpPr/>
              <p:nvPr/>
            </p:nvSpPr>
            <p:spPr>
              <a:xfrm>
                <a:off x="6697440" y="7095960"/>
                <a:ext cx="138600" cy="151560"/>
              </a:xfrm>
              <a:custGeom>
                <a:avLst/>
                <a:gdLst/>
                <a:ahLst/>
                <a:rect l="l" t="t" r="r" b="b"/>
                <a:pathLst>
                  <a:path w="99059" h="97789">
                    <a:moveTo>
                      <a:pt x="83820" y="12108"/>
                    </a:moveTo>
                    <a:lnTo>
                      <a:pt x="76795" y="6929"/>
                    </a:lnTo>
                    <a:lnTo>
                      <a:pt x="69342" y="2107"/>
                    </a:lnTo>
                    <a:lnTo>
                      <a:pt x="61317" y="0"/>
                    </a:lnTo>
                    <a:lnTo>
                      <a:pt x="52578" y="2964"/>
                    </a:lnTo>
                    <a:lnTo>
                      <a:pt x="47136" y="8643"/>
                    </a:lnTo>
                    <a:lnTo>
                      <a:pt x="43338" y="15251"/>
                    </a:lnTo>
                    <a:lnTo>
                      <a:pt x="41112" y="22574"/>
                    </a:lnTo>
                    <a:lnTo>
                      <a:pt x="40386" y="30396"/>
                    </a:lnTo>
                    <a:lnTo>
                      <a:pt x="41862" y="39314"/>
                    </a:lnTo>
                    <a:lnTo>
                      <a:pt x="74009" y="67353"/>
                    </a:lnTo>
                    <a:lnTo>
                      <a:pt x="81617" y="71139"/>
                    </a:lnTo>
                    <a:lnTo>
                      <a:pt x="89154" y="75354"/>
                    </a:lnTo>
                    <a:lnTo>
                      <a:pt x="92964" y="76878"/>
                    </a:lnTo>
                    <a:lnTo>
                      <a:pt x="99060" y="81450"/>
                    </a:lnTo>
                    <a:lnTo>
                      <a:pt x="96774" y="86784"/>
                    </a:lnTo>
                    <a:lnTo>
                      <a:pt x="94488" y="94404"/>
                    </a:lnTo>
                    <a:lnTo>
                      <a:pt x="80010" y="95928"/>
                    </a:lnTo>
                    <a:lnTo>
                      <a:pt x="73914" y="96690"/>
                    </a:lnTo>
                    <a:lnTo>
                      <a:pt x="63055" y="97393"/>
                    </a:lnTo>
                    <a:lnTo>
                      <a:pt x="21859" y="90011"/>
                    </a:lnTo>
                    <a:lnTo>
                      <a:pt x="6905" y="80462"/>
                    </a:lnTo>
                    <a:lnTo>
                      <a:pt x="0" y="7383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8" name="Google Shape;1068;p10"/>
            <p:cNvGrpSpPr/>
            <p:nvPr/>
          </p:nvGrpSpPr>
          <p:grpSpPr>
            <a:xfrm>
              <a:off x="7138080" y="7039080"/>
              <a:ext cx="516600" cy="231840"/>
              <a:chOff x="7138080" y="7039080"/>
              <a:chExt cx="516600" cy="231840"/>
            </a:xfrm>
          </p:grpSpPr>
          <p:pic>
            <p:nvPicPr>
              <p:cNvPr id="1029" name="Google Shape;1069;p10" descr=""/>
              <p:cNvPicPr/>
              <p:nvPr/>
            </p:nvPicPr>
            <p:blipFill>
              <a:blip r:embed="rId6"/>
              <a:stretch/>
            </p:blipFill>
            <p:spPr>
              <a:xfrm>
                <a:off x="7138080" y="7039080"/>
                <a:ext cx="340920" cy="231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30" name="Google Shape;1070;p10" descr=""/>
              <p:cNvPicPr/>
              <p:nvPr/>
            </p:nvPicPr>
            <p:blipFill>
              <a:blip r:embed="rId7"/>
              <a:stretch/>
            </p:blipFill>
            <p:spPr>
              <a:xfrm>
                <a:off x="7527600" y="7054200"/>
                <a:ext cx="127080" cy="191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31" name="Google Shape;1071;p10"/>
            <p:cNvGrpSpPr/>
            <p:nvPr/>
          </p:nvGrpSpPr>
          <p:grpSpPr>
            <a:xfrm>
              <a:off x="7780320" y="7024680"/>
              <a:ext cx="26280" cy="255240"/>
              <a:chOff x="7780320" y="7024680"/>
              <a:chExt cx="26280" cy="255240"/>
            </a:xfrm>
          </p:grpSpPr>
          <p:sp>
            <p:nvSpPr>
              <p:cNvPr id="1032" name="Google Shape;1072;p10"/>
              <p:cNvSpPr/>
              <p:nvPr/>
            </p:nvSpPr>
            <p:spPr>
              <a:xfrm>
                <a:off x="7781400" y="7024680"/>
                <a:ext cx="3960" cy="150840"/>
              </a:xfrm>
              <a:custGeom>
                <a:avLst/>
                <a:gdLst/>
                <a:ahLst/>
                <a:rect l="l" t="t" r="r" b="b"/>
                <a:pathLst>
                  <a:path w="3175" h="97154">
                    <a:moveTo>
                      <a:pt x="1524" y="0"/>
                    </a:moveTo>
                    <a:lnTo>
                      <a:pt x="1643" y="11429"/>
                    </a:lnTo>
                    <a:lnTo>
                      <a:pt x="1905" y="22859"/>
                    </a:lnTo>
                    <a:lnTo>
                      <a:pt x="2166" y="34290"/>
                    </a:lnTo>
                    <a:lnTo>
                      <a:pt x="2286" y="45720"/>
                    </a:lnTo>
                    <a:lnTo>
                      <a:pt x="2678" y="58412"/>
                    </a:lnTo>
                    <a:lnTo>
                      <a:pt x="2571" y="71247"/>
                    </a:lnTo>
                    <a:lnTo>
                      <a:pt x="1750" y="84081"/>
                    </a:lnTo>
                    <a:lnTo>
                      <a:pt x="0" y="9677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Google Shape;1073;p10"/>
              <p:cNvSpPr/>
              <p:nvPr/>
            </p:nvSpPr>
            <p:spPr>
              <a:xfrm>
                <a:off x="7780320" y="7254720"/>
                <a:ext cx="26280" cy="25200"/>
              </a:xfrm>
              <a:custGeom>
                <a:avLst/>
                <a:gdLst/>
                <a:ahLst/>
                <a:rect l="l" t="t" r="r" b="b"/>
                <a:pathLst>
                  <a:path w="19050" h="16510">
                    <a:moveTo>
                      <a:pt x="19050" y="16002"/>
                    </a:moveTo>
                    <a:lnTo>
                      <a:pt x="8381" y="6858"/>
                    </a:lnTo>
                    <a:lnTo>
                      <a:pt x="6095" y="5334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34" name="Google Shape;1074;p10"/>
          <p:cNvGrpSpPr/>
          <p:nvPr/>
        </p:nvGrpSpPr>
        <p:grpSpPr>
          <a:xfrm>
            <a:off x="2199240" y="467280"/>
            <a:ext cx="6020640" cy="3275640"/>
            <a:chOff x="2199240" y="467280"/>
            <a:chExt cx="6020640" cy="3275640"/>
          </a:xfrm>
        </p:grpSpPr>
        <p:pic>
          <p:nvPicPr>
            <p:cNvPr id="1035" name="Google Shape;1075;p10" descr=""/>
            <p:cNvPicPr/>
            <p:nvPr/>
          </p:nvPicPr>
          <p:blipFill>
            <a:blip r:embed="rId8"/>
            <a:stretch/>
          </p:blipFill>
          <p:spPr>
            <a:xfrm>
              <a:off x="2710440" y="550440"/>
              <a:ext cx="441360" cy="289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6" name="Google Shape;1076;p10" descr=""/>
            <p:cNvPicPr/>
            <p:nvPr/>
          </p:nvPicPr>
          <p:blipFill>
            <a:blip r:embed="rId9"/>
            <a:stretch/>
          </p:blipFill>
          <p:spPr>
            <a:xfrm>
              <a:off x="3613320" y="467280"/>
              <a:ext cx="730800" cy="2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37" name="Google Shape;1077;p10"/>
            <p:cNvGrpSpPr/>
            <p:nvPr/>
          </p:nvGrpSpPr>
          <p:grpSpPr>
            <a:xfrm>
              <a:off x="4758480" y="477360"/>
              <a:ext cx="869040" cy="374040"/>
              <a:chOff x="4758480" y="477360"/>
              <a:chExt cx="869040" cy="374040"/>
            </a:xfrm>
          </p:grpSpPr>
          <p:pic>
            <p:nvPicPr>
              <p:cNvPr id="1038" name="Google Shape;1078;p10" descr=""/>
              <p:cNvPicPr/>
              <p:nvPr/>
            </p:nvPicPr>
            <p:blipFill>
              <a:blip r:embed="rId10"/>
              <a:stretch/>
            </p:blipFill>
            <p:spPr>
              <a:xfrm>
                <a:off x="4758480" y="518040"/>
                <a:ext cx="138960" cy="223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39" name="Google Shape;1079;p10" descr=""/>
              <p:cNvPicPr/>
              <p:nvPr/>
            </p:nvPicPr>
            <p:blipFill>
              <a:blip r:embed="rId11"/>
              <a:stretch/>
            </p:blipFill>
            <p:spPr>
              <a:xfrm>
                <a:off x="4948920" y="546120"/>
                <a:ext cx="294480" cy="168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40" name="Google Shape;1080;p10"/>
              <p:cNvSpPr/>
              <p:nvPr/>
            </p:nvSpPr>
            <p:spPr>
              <a:xfrm>
                <a:off x="5272920" y="477360"/>
                <a:ext cx="354600" cy="374040"/>
              </a:xfrm>
              <a:custGeom>
                <a:avLst/>
                <a:gdLst/>
                <a:ahLst/>
                <a:rect l="l" t="t" r="r" b="b"/>
                <a:pathLst>
                  <a:path w="231139" h="254000">
                    <a:moveTo>
                      <a:pt x="0" y="38100"/>
                    </a:moveTo>
                    <a:lnTo>
                      <a:pt x="7620" y="79248"/>
                    </a:lnTo>
                    <a:lnTo>
                      <a:pt x="8382" y="99060"/>
                    </a:lnTo>
                    <a:lnTo>
                      <a:pt x="9334" y="109037"/>
                    </a:lnTo>
                    <a:lnTo>
                      <a:pt x="11430" y="118872"/>
                    </a:lnTo>
                    <a:lnTo>
                      <a:pt x="13716" y="125730"/>
                    </a:lnTo>
                    <a:lnTo>
                      <a:pt x="21336" y="131826"/>
                    </a:lnTo>
                    <a:lnTo>
                      <a:pt x="28194" y="128016"/>
                    </a:lnTo>
                    <a:lnTo>
                      <a:pt x="48006" y="93725"/>
                    </a:lnTo>
                    <a:lnTo>
                      <a:pt x="52577" y="51815"/>
                    </a:lnTo>
                    <a:lnTo>
                      <a:pt x="52577" y="47243"/>
                    </a:lnTo>
                    <a:lnTo>
                      <a:pt x="49518" y="84927"/>
                    </a:lnTo>
                    <a:lnTo>
                      <a:pt x="50577" y="95726"/>
                    </a:lnTo>
                    <a:lnTo>
                      <a:pt x="90987" y="116109"/>
                    </a:lnTo>
                    <a:lnTo>
                      <a:pt x="120610" y="90594"/>
                    </a:lnTo>
                    <a:lnTo>
                      <a:pt x="128277" y="49910"/>
                    </a:lnTo>
                    <a:lnTo>
                      <a:pt x="127254" y="39623"/>
                    </a:lnTo>
                    <a:lnTo>
                      <a:pt x="125503" y="33897"/>
                    </a:lnTo>
                    <a:lnTo>
                      <a:pt x="121824" y="28670"/>
                    </a:lnTo>
                    <a:lnTo>
                      <a:pt x="116859" y="26443"/>
                    </a:lnTo>
                    <a:lnTo>
                      <a:pt x="111252" y="29717"/>
                    </a:lnTo>
                    <a:lnTo>
                      <a:pt x="99571" y="75688"/>
                    </a:lnTo>
                    <a:lnTo>
                      <a:pt x="101250" y="129920"/>
                    </a:lnTo>
                    <a:lnTo>
                      <a:pt x="103453" y="149399"/>
                    </a:lnTo>
                    <a:lnTo>
                      <a:pt x="105156" y="169163"/>
                    </a:lnTo>
                    <a:lnTo>
                      <a:pt x="100226" y="220063"/>
                    </a:lnTo>
                    <a:lnTo>
                      <a:pt x="70770" y="250888"/>
                    </a:lnTo>
                    <a:lnTo>
                      <a:pt x="57685" y="253888"/>
                    </a:lnTo>
                    <a:lnTo>
                      <a:pt x="44958" y="251460"/>
                    </a:lnTo>
                    <a:lnTo>
                      <a:pt x="34480" y="242542"/>
                    </a:lnTo>
                    <a:lnTo>
                      <a:pt x="28575" y="229838"/>
                    </a:lnTo>
                    <a:lnTo>
                      <a:pt x="26098" y="215562"/>
                    </a:lnTo>
                    <a:lnTo>
                      <a:pt x="25908" y="201930"/>
                    </a:lnTo>
                    <a:lnTo>
                      <a:pt x="28848" y="185713"/>
                    </a:lnTo>
                    <a:lnTo>
                      <a:pt x="56388" y="144780"/>
                    </a:lnTo>
                    <a:lnTo>
                      <a:pt x="90773" y="109823"/>
                    </a:lnTo>
                    <a:lnTo>
                      <a:pt x="107715" y="92166"/>
                    </a:lnTo>
                    <a:lnTo>
                      <a:pt x="133850" y="57769"/>
                    </a:lnTo>
                    <a:lnTo>
                      <a:pt x="158496" y="7619"/>
                    </a:lnTo>
                    <a:lnTo>
                      <a:pt x="160020" y="3047"/>
                    </a:lnTo>
                    <a:lnTo>
                      <a:pt x="160020" y="2285"/>
                    </a:lnTo>
                    <a:lnTo>
                      <a:pt x="161544" y="0"/>
                    </a:lnTo>
                    <a:lnTo>
                      <a:pt x="161877" y="9596"/>
                    </a:lnTo>
                    <a:lnTo>
                      <a:pt x="161925" y="19049"/>
                    </a:lnTo>
                    <a:lnTo>
                      <a:pt x="161972" y="28503"/>
                    </a:lnTo>
                    <a:lnTo>
                      <a:pt x="162306" y="38099"/>
                    </a:lnTo>
                    <a:lnTo>
                      <a:pt x="163151" y="50792"/>
                    </a:lnTo>
                    <a:lnTo>
                      <a:pt x="164496" y="63626"/>
                    </a:lnTo>
                    <a:lnTo>
                      <a:pt x="166270" y="76461"/>
                    </a:lnTo>
                    <a:lnTo>
                      <a:pt x="168402" y="89153"/>
                    </a:lnTo>
                    <a:lnTo>
                      <a:pt x="169164" y="94487"/>
                    </a:lnTo>
                    <a:lnTo>
                      <a:pt x="170688" y="100583"/>
                    </a:lnTo>
                    <a:lnTo>
                      <a:pt x="172212" y="105155"/>
                    </a:lnTo>
                    <a:lnTo>
                      <a:pt x="172950" y="96964"/>
                    </a:lnTo>
                    <a:lnTo>
                      <a:pt x="174117" y="89344"/>
                    </a:lnTo>
                    <a:lnTo>
                      <a:pt x="190595" y="54387"/>
                    </a:lnTo>
                    <a:lnTo>
                      <a:pt x="221742" y="41147"/>
                    </a:lnTo>
                    <a:lnTo>
                      <a:pt x="226314" y="44957"/>
                    </a:lnTo>
                    <a:lnTo>
                      <a:pt x="229361" y="54863"/>
                    </a:lnTo>
                    <a:lnTo>
                      <a:pt x="231016" y="64436"/>
                    </a:lnTo>
                    <a:lnTo>
                      <a:pt x="230600" y="73723"/>
                    </a:lnTo>
                    <a:lnTo>
                      <a:pt x="228611" y="82724"/>
                    </a:lnTo>
                    <a:lnTo>
                      <a:pt x="225552" y="91439"/>
                    </a:lnTo>
                    <a:lnTo>
                      <a:pt x="222504" y="98297"/>
                    </a:lnTo>
                    <a:lnTo>
                      <a:pt x="217932" y="105155"/>
                    </a:lnTo>
                    <a:lnTo>
                      <a:pt x="213360" y="11125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41" name="Google Shape;1081;p10" descr=""/>
            <p:cNvPicPr/>
            <p:nvPr/>
          </p:nvPicPr>
          <p:blipFill>
            <a:blip r:embed="rId12"/>
            <a:stretch/>
          </p:blipFill>
          <p:spPr>
            <a:xfrm>
              <a:off x="6023880" y="493200"/>
              <a:ext cx="225720" cy="278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42" name="Google Shape;1082;p10"/>
            <p:cNvGrpSpPr/>
            <p:nvPr/>
          </p:nvGrpSpPr>
          <p:grpSpPr>
            <a:xfrm>
              <a:off x="2199240" y="1680840"/>
              <a:ext cx="699120" cy="501120"/>
              <a:chOff x="2199240" y="1680840"/>
              <a:chExt cx="699120" cy="501120"/>
            </a:xfrm>
          </p:grpSpPr>
          <p:pic>
            <p:nvPicPr>
              <p:cNvPr id="1043" name="Google Shape;1083;p10" descr=""/>
              <p:cNvPicPr/>
              <p:nvPr/>
            </p:nvPicPr>
            <p:blipFill>
              <a:blip r:embed="rId13"/>
              <a:stretch/>
            </p:blipFill>
            <p:spPr>
              <a:xfrm>
                <a:off x="2199240" y="1788840"/>
                <a:ext cx="258120" cy="342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44" name="Google Shape;1084;p10"/>
              <p:cNvSpPr/>
              <p:nvPr/>
            </p:nvSpPr>
            <p:spPr>
              <a:xfrm>
                <a:off x="2523240" y="1680840"/>
                <a:ext cx="112680" cy="501120"/>
              </a:xfrm>
              <a:custGeom>
                <a:avLst/>
                <a:gdLst/>
                <a:ahLst/>
                <a:rect l="l" t="t" r="r" b="b"/>
                <a:pathLst>
                  <a:path w="73660" h="340360">
                    <a:moveTo>
                      <a:pt x="32003" y="0"/>
                    </a:moveTo>
                    <a:lnTo>
                      <a:pt x="22193" y="40100"/>
                    </a:lnTo>
                    <a:lnTo>
                      <a:pt x="15239" y="80772"/>
                    </a:lnTo>
                    <a:lnTo>
                      <a:pt x="9108" y="122503"/>
                    </a:lnTo>
                    <a:lnTo>
                      <a:pt x="4476" y="164306"/>
                    </a:lnTo>
                    <a:lnTo>
                      <a:pt x="1416" y="206251"/>
                    </a:lnTo>
                    <a:lnTo>
                      <a:pt x="0" y="248411"/>
                    </a:lnTo>
                    <a:lnTo>
                      <a:pt x="357" y="268354"/>
                    </a:lnTo>
                    <a:lnTo>
                      <a:pt x="7072" y="306812"/>
                    </a:lnTo>
                    <a:lnTo>
                      <a:pt x="32289" y="337661"/>
                    </a:lnTo>
                    <a:lnTo>
                      <a:pt x="42255" y="340149"/>
                    </a:lnTo>
                    <a:lnTo>
                      <a:pt x="52577" y="339852"/>
                    </a:lnTo>
                    <a:lnTo>
                      <a:pt x="63245" y="337566"/>
                    </a:lnTo>
                    <a:lnTo>
                      <a:pt x="67055" y="336042"/>
                    </a:lnTo>
                    <a:lnTo>
                      <a:pt x="73151" y="33070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45" name="Google Shape;1085;p10" descr=""/>
              <p:cNvPicPr/>
              <p:nvPr/>
            </p:nvPicPr>
            <p:blipFill>
              <a:blip r:embed="rId14"/>
              <a:stretch/>
            </p:blipFill>
            <p:spPr>
              <a:xfrm>
                <a:off x="2688840" y="1756080"/>
                <a:ext cx="209520" cy="2365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46" name="Google Shape;1086;p10" descr=""/>
            <p:cNvPicPr/>
            <p:nvPr/>
          </p:nvPicPr>
          <p:blipFill>
            <a:blip r:embed="rId15"/>
            <a:stretch/>
          </p:blipFill>
          <p:spPr>
            <a:xfrm>
              <a:off x="2992320" y="1802160"/>
              <a:ext cx="148320" cy="17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7" name="Google Shape;1087;p10" descr=""/>
            <p:cNvPicPr/>
            <p:nvPr/>
          </p:nvPicPr>
          <p:blipFill>
            <a:blip r:embed="rId16"/>
            <a:stretch/>
          </p:blipFill>
          <p:spPr>
            <a:xfrm>
              <a:off x="3271680" y="1738080"/>
              <a:ext cx="226080" cy="270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48" name="Google Shape;1088;p10"/>
            <p:cNvGrpSpPr/>
            <p:nvPr/>
          </p:nvGrpSpPr>
          <p:grpSpPr>
            <a:xfrm>
              <a:off x="3584160" y="1509120"/>
              <a:ext cx="369000" cy="565560"/>
              <a:chOff x="3584160" y="1509120"/>
              <a:chExt cx="369000" cy="565560"/>
            </a:xfrm>
          </p:grpSpPr>
          <p:pic>
            <p:nvPicPr>
              <p:cNvPr id="1049" name="Google Shape;1089;p10" descr=""/>
              <p:cNvPicPr/>
              <p:nvPr/>
            </p:nvPicPr>
            <p:blipFill>
              <a:blip r:embed="rId17"/>
              <a:stretch/>
            </p:blipFill>
            <p:spPr>
              <a:xfrm>
                <a:off x="3584160" y="1657440"/>
                <a:ext cx="175320" cy="251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50" name="Google Shape;1090;p10"/>
              <p:cNvSpPr/>
              <p:nvPr/>
            </p:nvSpPr>
            <p:spPr>
              <a:xfrm>
                <a:off x="3778200" y="1509120"/>
                <a:ext cx="174960" cy="565560"/>
              </a:xfrm>
              <a:custGeom>
                <a:avLst/>
                <a:gdLst/>
                <a:ahLst/>
                <a:rect l="l" t="t" r="r" b="b"/>
                <a:pathLst>
                  <a:path w="114300" h="384175">
                    <a:moveTo>
                      <a:pt x="0" y="0"/>
                    </a:moveTo>
                    <a:lnTo>
                      <a:pt x="41576" y="16287"/>
                    </a:lnTo>
                    <a:lnTo>
                      <a:pt x="68294" y="43684"/>
                    </a:lnTo>
                    <a:lnTo>
                      <a:pt x="90106" y="80474"/>
                    </a:lnTo>
                    <a:lnTo>
                      <a:pt x="105394" y="124729"/>
                    </a:lnTo>
                    <a:lnTo>
                      <a:pt x="112442" y="173878"/>
                    </a:lnTo>
                    <a:lnTo>
                      <a:pt x="114192" y="225849"/>
                    </a:lnTo>
                    <a:lnTo>
                      <a:pt x="113633" y="252888"/>
                    </a:lnTo>
                    <a:lnTo>
                      <a:pt x="107442" y="306324"/>
                    </a:lnTo>
                    <a:lnTo>
                      <a:pt x="91690" y="357330"/>
                    </a:lnTo>
                    <a:lnTo>
                      <a:pt x="65591" y="383869"/>
                    </a:lnTo>
                    <a:lnTo>
                      <a:pt x="60198" y="378714"/>
                    </a:lnTo>
                    <a:lnTo>
                      <a:pt x="58674" y="374142"/>
                    </a:lnTo>
                    <a:lnTo>
                      <a:pt x="57150" y="370332"/>
                    </a:lnTo>
                    <a:lnTo>
                      <a:pt x="55626" y="36652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51" name="Google Shape;1091;p10" descr=""/>
            <p:cNvPicPr/>
            <p:nvPr/>
          </p:nvPicPr>
          <p:blipFill>
            <a:blip r:embed="rId18"/>
            <a:stretch/>
          </p:blipFill>
          <p:spPr>
            <a:xfrm>
              <a:off x="4445640" y="1662840"/>
              <a:ext cx="200160" cy="235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52" name="Google Shape;1092;p10"/>
            <p:cNvGrpSpPr/>
            <p:nvPr/>
          </p:nvGrpSpPr>
          <p:grpSpPr>
            <a:xfrm>
              <a:off x="5240160" y="1389240"/>
              <a:ext cx="741600" cy="556560"/>
              <a:chOff x="5240160" y="1389240"/>
              <a:chExt cx="741600" cy="556560"/>
            </a:xfrm>
          </p:grpSpPr>
          <p:sp>
            <p:nvSpPr>
              <p:cNvPr id="1053" name="Google Shape;1093;p10"/>
              <p:cNvSpPr/>
              <p:nvPr/>
            </p:nvSpPr>
            <p:spPr>
              <a:xfrm>
                <a:off x="5240160" y="1558080"/>
                <a:ext cx="100080" cy="387720"/>
              </a:xfrm>
              <a:custGeom>
                <a:avLst/>
                <a:gdLst/>
                <a:ahLst/>
                <a:rect l="l" t="t" r="r" b="b"/>
                <a:pathLst>
                  <a:path w="65404" h="263525">
                    <a:moveTo>
                      <a:pt x="0" y="104775"/>
                    </a:moveTo>
                    <a:lnTo>
                      <a:pt x="39623" y="76580"/>
                    </a:lnTo>
                    <a:lnTo>
                      <a:pt x="62019" y="40469"/>
                    </a:lnTo>
                    <a:lnTo>
                      <a:pt x="64936" y="19288"/>
                    </a:lnTo>
                    <a:lnTo>
                      <a:pt x="63817" y="13144"/>
                    </a:lnTo>
                    <a:lnTo>
                      <a:pt x="60698" y="7858"/>
                    </a:lnTo>
                    <a:lnTo>
                      <a:pt x="54863" y="3428"/>
                    </a:lnTo>
                    <a:lnTo>
                      <a:pt x="48898" y="1071"/>
                    </a:lnTo>
                    <a:lnTo>
                      <a:pt x="42005" y="0"/>
                    </a:lnTo>
                    <a:lnTo>
                      <a:pt x="35254" y="642"/>
                    </a:lnTo>
                    <a:lnTo>
                      <a:pt x="15359" y="33968"/>
                    </a:lnTo>
                    <a:lnTo>
                      <a:pt x="10858" y="88392"/>
                    </a:lnTo>
                    <a:lnTo>
                      <a:pt x="13716" y="132207"/>
                    </a:lnTo>
                    <a:lnTo>
                      <a:pt x="19240" y="172974"/>
                    </a:lnTo>
                    <a:lnTo>
                      <a:pt x="25908" y="213740"/>
                    </a:lnTo>
                    <a:lnTo>
                      <a:pt x="27074" y="223004"/>
                    </a:lnTo>
                    <a:lnTo>
                      <a:pt x="28384" y="232409"/>
                    </a:lnTo>
                    <a:lnTo>
                      <a:pt x="29979" y="241815"/>
                    </a:lnTo>
                    <a:lnTo>
                      <a:pt x="32004" y="251079"/>
                    </a:lnTo>
                    <a:lnTo>
                      <a:pt x="32766" y="252603"/>
                    </a:lnTo>
                    <a:lnTo>
                      <a:pt x="36576" y="263271"/>
                    </a:lnTo>
                    <a:lnTo>
                      <a:pt x="54864" y="225933"/>
                    </a:lnTo>
                    <a:lnTo>
                      <a:pt x="58864" y="199262"/>
                    </a:lnTo>
                    <a:lnTo>
                      <a:pt x="58078" y="185642"/>
                    </a:lnTo>
                    <a:lnTo>
                      <a:pt x="35897" y="143875"/>
                    </a:lnTo>
                    <a:lnTo>
                      <a:pt x="9906" y="131445"/>
                    </a:lnTo>
                    <a:lnTo>
                      <a:pt x="6096" y="12992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Google Shape;1094;p10"/>
              <p:cNvSpPr/>
              <p:nvPr/>
            </p:nvSpPr>
            <p:spPr>
              <a:xfrm>
                <a:off x="5439600" y="1508040"/>
                <a:ext cx="115560" cy="352440"/>
              </a:xfrm>
              <a:custGeom>
                <a:avLst/>
                <a:gdLst/>
                <a:ahLst/>
                <a:rect l="l" t="t" r="r" b="b"/>
                <a:pathLst>
                  <a:path w="75564" h="239394">
                    <a:moveTo>
                      <a:pt x="37052" y="0"/>
                    </a:moveTo>
                    <a:lnTo>
                      <a:pt x="13430" y="38862"/>
                    </a:lnTo>
                    <a:lnTo>
                      <a:pt x="6286" y="81629"/>
                    </a:lnTo>
                    <a:lnTo>
                      <a:pt x="2000" y="124968"/>
                    </a:lnTo>
                    <a:lnTo>
                      <a:pt x="535" y="143732"/>
                    </a:lnTo>
                    <a:lnTo>
                      <a:pt x="1035" y="182403"/>
                    </a:lnTo>
                    <a:lnTo>
                      <a:pt x="12192" y="219836"/>
                    </a:lnTo>
                    <a:lnTo>
                      <a:pt x="46863" y="238791"/>
                    </a:lnTo>
                    <a:lnTo>
                      <a:pt x="57566" y="237470"/>
                    </a:lnTo>
                    <a:lnTo>
                      <a:pt x="66770" y="233934"/>
                    </a:lnTo>
                    <a:lnTo>
                      <a:pt x="69818" y="232410"/>
                    </a:lnTo>
                    <a:lnTo>
                      <a:pt x="72104" y="230124"/>
                    </a:lnTo>
                    <a:lnTo>
                      <a:pt x="75152" y="22783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55" name="Google Shape;1095;p10" descr=""/>
              <p:cNvPicPr/>
              <p:nvPr/>
            </p:nvPicPr>
            <p:blipFill>
              <a:blip r:embed="rId19"/>
              <a:stretch/>
            </p:blipFill>
            <p:spPr>
              <a:xfrm>
                <a:off x="5586120" y="1494720"/>
                <a:ext cx="219960" cy="225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56" name="Google Shape;1096;p10"/>
              <p:cNvSpPr/>
              <p:nvPr/>
            </p:nvSpPr>
            <p:spPr>
              <a:xfrm>
                <a:off x="5825160" y="1389240"/>
                <a:ext cx="156600" cy="384120"/>
              </a:xfrm>
              <a:custGeom>
                <a:avLst/>
                <a:gdLst/>
                <a:ahLst/>
                <a:rect l="l" t="t" r="r" b="b"/>
                <a:pathLst>
                  <a:path w="102235" h="260985">
                    <a:moveTo>
                      <a:pt x="0" y="0"/>
                    </a:moveTo>
                    <a:lnTo>
                      <a:pt x="36004" y="22193"/>
                    </a:lnTo>
                    <a:lnTo>
                      <a:pt x="68580" y="49529"/>
                    </a:lnTo>
                    <a:lnTo>
                      <a:pt x="92202" y="84105"/>
                    </a:lnTo>
                    <a:lnTo>
                      <a:pt x="102108" y="124967"/>
                    </a:lnTo>
                    <a:lnTo>
                      <a:pt x="102060" y="141493"/>
                    </a:lnTo>
                    <a:lnTo>
                      <a:pt x="92202" y="188213"/>
                    </a:lnTo>
                    <a:lnTo>
                      <a:pt x="70556" y="227861"/>
                    </a:lnTo>
                    <a:lnTo>
                      <a:pt x="45720" y="260604"/>
                    </a:lnTo>
                    <a:lnTo>
                      <a:pt x="45720" y="258318"/>
                    </a:lnTo>
                    <a:lnTo>
                      <a:pt x="45720" y="256032"/>
                    </a:lnTo>
                    <a:lnTo>
                      <a:pt x="45720" y="25374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57" name="Google Shape;1097;p10" descr=""/>
            <p:cNvPicPr/>
            <p:nvPr/>
          </p:nvPicPr>
          <p:blipFill>
            <a:blip r:embed="rId20"/>
            <a:stretch/>
          </p:blipFill>
          <p:spPr>
            <a:xfrm>
              <a:off x="6308280" y="1532880"/>
              <a:ext cx="163440" cy="187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8" name="Google Shape;1098;p10" descr=""/>
            <p:cNvPicPr/>
            <p:nvPr/>
          </p:nvPicPr>
          <p:blipFill>
            <a:blip r:embed="rId21"/>
            <a:stretch/>
          </p:blipFill>
          <p:spPr>
            <a:xfrm>
              <a:off x="6717960" y="1495440"/>
              <a:ext cx="232200" cy="26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9" name="Google Shape;1099;p10" descr=""/>
            <p:cNvPicPr/>
            <p:nvPr/>
          </p:nvPicPr>
          <p:blipFill>
            <a:blip r:embed="rId22"/>
            <a:stretch/>
          </p:blipFill>
          <p:spPr>
            <a:xfrm>
              <a:off x="7064640" y="1382400"/>
              <a:ext cx="168480" cy="285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60" name="Google Shape;1100;p10"/>
            <p:cNvGrpSpPr/>
            <p:nvPr/>
          </p:nvGrpSpPr>
          <p:grpSpPr>
            <a:xfrm>
              <a:off x="7494120" y="1171440"/>
              <a:ext cx="725760" cy="546480"/>
              <a:chOff x="7494120" y="1171440"/>
              <a:chExt cx="725760" cy="546480"/>
            </a:xfrm>
          </p:grpSpPr>
          <p:pic>
            <p:nvPicPr>
              <p:cNvPr id="1061" name="Google Shape;1101;p10" descr=""/>
              <p:cNvPicPr/>
              <p:nvPr/>
            </p:nvPicPr>
            <p:blipFill>
              <a:blip r:embed="rId23"/>
              <a:stretch/>
            </p:blipFill>
            <p:spPr>
              <a:xfrm>
                <a:off x="7494120" y="1348200"/>
                <a:ext cx="131760" cy="369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62" name="Google Shape;1102;p10"/>
              <p:cNvSpPr/>
              <p:nvPr/>
            </p:nvSpPr>
            <p:spPr>
              <a:xfrm>
                <a:off x="7640280" y="1171440"/>
                <a:ext cx="17280" cy="121320"/>
              </a:xfrm>
              <a:custGeom>
                <a:avLst/>
                <a:gdLst/>
                <a:ahLst/>
                <a:rect l="l" t="t" r="r" b="b"/>
                <a:pathLst>
                  <a:path w="11429" h="82550">
                    <a:moveTo>
                      <a:pt x="0" y="0"/>
                    </a:moveTo>
                    <a:lnTo>
                      <a:pt x="6096" y="48006"/>
                    </a:lnTo>
                    <a:lnTo>
                      <a:pt x="6500" y="56792"/>
                    </a:lnTo>
                    <a:lnTo>
                      <a:pt x="7620" y="65151"/>
                    </a:lnTo>
                    <a:lnTo>
                      <a:pt x="9310" y="73509"/>
                    </a:lnTo>
                    <a:lnTo>
                      <a:pt x="11430" y="8229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63" name="Google Shape;1103;p10" descr=""/>
              <p:cNvPicPr/>
              <p:nvPr/>
            </p:nvPicPr>
            <p:blipFill>
              <a:blip r:embed="rId24"/>
              <a:stretch/>
            </p:blipFill>
            <p:spPr>
              <a:xfrm>
                <a:off x="7716960" y="1228680"/>
                <a:ext cx="502920" cy="378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64" name="Google Shape;1104;p10"/>
            <p:cNvGrpSpPr/>
            <p:nvPr/>
          </p:nvGrpSpPr>
          <p:grpSpPr>
            <a:xfrm>
              <a:off x="4621680" y="2106360"/>
              <a:ext cx="573480" cy="162000"/>
              <a:chOff x="4621680" y="2106360"/>
              <a:chExt cx="573480" cy="162000"/>
            </a:xfrm>
          </p:grpSpPr>
          <p:sp>
            <p:nvSpPr>
              <p:cNvPr id="1065" name="Google Shape;1105;p10"/>
              <p:cNvSpPr/>
              <p:nvPr/>
            </p:nvSpPr>
            <p:spPr>
              <a:xfrm>
                <a:off x="4684680" y="2112120"/>
                <a:ext cx="510480" cy="108000"/>
              </a:xfrm>
              <a:custGeom>
                <a:avLst/>
                <a:gdLst/>
                <a:ahLst/>
                <a:rect l="l" t="t" r="r" b="b"/>
                <a:pathLst>
                  <a:path w="332739" h="73660">
                    <a:moveTo>
                      <a:pt x="332232" y="0"/>
                    </a:moveTo>
                    <a:lnTo>
                      <a:pt x="323433" y="7072"/>
                    </a:lnTo>
                    <a:lnTo>
                      <a:pt x="314991" y="14287"/>
                    </a:lnTo>
                    <a:lnTo>
                      <a:pt x="306407" y="21216"/>
                    </a:lnTo>
                    <a:lnTo>
                      <a:pt x="262604" y="43815"/>
                    </a:lnTo>
                    <a:lnTo>
                      <a:pt x="226314" y="55626"/>
                    </a:lnTo>
                    <a:lnTo>
                      <a:pt x="181165" y="66294"/>
                    </a:lnTo>
                    <a:lnTo>
                      <a:pt x="134874" y="72390"/>
                    </a:lnTo>
                    <a:lnTo>
                      <a:pt x="117062" y="73604"/>
                    </a:lnTo>
                    <a:lnTo>
                      <a:pt x="99250" y="73533"/>
                    </a:lnTo>
                    <a:lnTo>
                      <a:pt x="52470" y="62710"/>
                    </a:lnTo>
                    <a:lnTo>
                      <a:pt x="18288" y="42672"/>
                    </a:lnTo>
                    <a:lnTo>
                      <a:pt x="6858" y="32766"/>
                    </a:lnTo>
                    <a:lnTo>
                      <a:pt x="762" y="28956"/>
                    </a:lnTo>
                    <a:lnTo>
                      <a:pt x="0" y="28956"/>
                    </a:lnTo>
                    <a:lnTo>
                      <a:pt x="3810" y="31242"/>
                    </a:lnTo>
                    <a:lnTo>
                      <a:pt x="4572" y="3124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66" name="Google Shape;1106;p10" descr=""/>
              <p:cNvPicPr/>
              <p:nvPr/>
            </p:nvPicPr>
            <p:blipFill>
              <a:blip r:embed="rId25"/>
              <a:stretch/>
            </p:blipFill>
            <p:spPr>
              <a:xfrm>
                <a:off x="4621680" y="2106360"/>
                <a:ext cx="190440" cy="162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67" name="Google Shape;1107;p10"/>
            <p:cNvSpPr/>
            <p:nvPr/>
          </p:nvSpPr>
          <p:spPr>
            <a:xfrm>
              <a:off x="2343240" y="3277440"/>
              <a:ext cx="2610720" cy="465480"/>
            </a:xfrm>
            <a:custGeom>
              <a:avLst/>
              <a:gdLst/>
              <a:ahLst/>
              <a:rect l="l" t="t" r="r" b="b"/>
              <a:pathLst>
                <a:path w="1701164" h="316229">
                  <a:moveTo>
                    <a:pt x="0" y="211074"/>
                  </a:moveTo>
                  <a:lnTo>
                    <a:pt x="285" y="221325"/>
                  </a:lnTo>
                  <a:lnTo>
                    <a:pt x="1143" y="230790"/>
                  </a:lnTo>
                  <a:lnTo>
                    <a:pt x="2571" y="240113"/>
                  </a:lnTo>
                  <a:lnTo>
                    <a:pt x="4572" y="249936"/>
                  </a:lnTo>
                  <a:lnTo>
                    <a:pt x="6167" y="259091"/>
                  </a:lnTo>
                  <a:lnTo>
                    <a:pt x="7620" y="268319"/>
                  </a:lnTo>
                  <a:lnTo>
                    <a:pt x="9072" y="277689"/>
                  </a:lnTo>
                  <a:lnTo>
                    <a:pt x="10668" y="287274"/>
                  </a:lnTo>
                  <a:lnTo>
                    <a:pt x="11430" y="293370"/>
                  </a:lnTo>
                  <a:lnTo>
                    <a:pt x="10668" y="301752"/>
                  </a:lnTo>
                  <a:lnTo>
                    <a:pt x="13716" y="308610"/>
                  </a:lnTo>
                  <a:lnTo>
                    <a:pt x="15240" y="310896"/>
                  </a:lnTo>
                  <a:lnTo>
                    <a:pt x="16002" y="311658"/>
                  </a:lnTo>
                  <a:lnTo>
                    <a:pt x="19050" y="312420"/>
                  </a:lnTo>
                  <a:lnTo>
                    <a:pt x="22860" y="313182"/>
                  </a:lnTo>
                  <a:lnTo>
                    <a:pt x="27432" y="313182"/>
                  </a:lnTo>
                  <a:lnTo>
                    <a:pt x="30480" y="313182"/>
                  </a:lnTo>
                  <a:lnTo>
                    <a:pt x="50482" y="313158"/>
                  </a:lnTo>
                  <a:lnTo>
                    <a:pt x="70485" y="312991"/>
                  </a:lnTo>
                  <a:lnTo>
                    <a:pt x="90487" y="312539"/>
                  </a:lnTo>
                  <a:lnTo>
                    <a:pt x="110490" y="311658"/>
                  </a:lnTo>
                  <a:lnTo>
                    <a:pt x="128337" y="311098"/>
                  </a:lnTo>
                  <a:lnTo>
                    <a:pt x="146399" y="310610"/>
                  </a:lnTo>
                  <a:lnTo>
                    <a:pt x="164603" y="310264"/>
                  </a:lnTo>
                  <a:lnTo>
                    <a:pt x="182880" y="310134"/>
                  </a:lnTo>
                  <a:lnTo>
                    <a:pt x="201620" y="309836"/>
                  </a:lnTo>
                  <a:lnTo>
                    <a:pt x="257556" y="311658"/>
                  </a:lnTo>
                  <a:lnTo>
                    <a:pt x="299561" y="314229"/>
                  </a:lnTo>
                  <a:lnTo>
                    <a:pt x="320671" y="315408"/>
                  </a:lnTo>
                  <a:lnTo>
                    <a:pt x="342138" y="316230"/>
                  </a:lnTo>
                  <a:lnTo>
                    <a:pt x="367855" y="316206"/>
                  </a:lnTo>
                  <a:lnTo>
                    <a:pt x="393573" y="316039"/>
                  </a:lnTo>
                  <a:lnTo>
                    <a:pt x="445008" y="314705"/>
                  </a:lnTo>
                  <a:lnTo>
                    <a:pt x="502158" y="310419"/>
                  </a:lnTo>
                  <a:lnTo>
                    <a:pt x="530733" y="307955"/>
                  </a:lnTo>
                  <a:lnTo>
                    <a:pt x="559308" y="305561"/>
                  </a:lnTo>
                  <a:lnTo>
                    <a:pt x="589145" y="302847"/>
                  </a:lnTo>
                  <a:lnTo>
                    <a:pt x="619125" y="300418"/>
                  </a:lnTo>
                  <a:lnTo>
                    <a:pt x="649104" y="298275"/>
                  </a:lnTo>
                  <a:lnTo>
                    <a:pt x="678942" y="296417"/>
                  </a:lnTo>
                  <a:lnTo>
                    <a:pt x="708540" y="294501"/>
                  </a:lnTo>
                  <a:lnTo>
                    <a:pt x="737997" y="293084"/>
                  </a:lnTo>
                  <a:lnTo>
                    <a:pt x="767453" y="291810"/>
                  </a:lnTo>
                  <a:lnTo>
                    <a:pt x="797052" y="290321"/>
                  </a:lnTo>
                  <a:lnTo>
                    <a:pt x="856583" y="286797"/>
                  </a:lnTo>
                  <a:lnTo>
                    <a:pt x="916686" y="282701"/>
                  </a:lnTo>
                  <a:lnTo>
                    <a:pt x="979551" y="276510"/>
                  </a:lnTo>
                  <a:lnTo>
                    <a:pt x="1042416" y="269747"/>
                  </a:lnTo>
                  <a:lnTo>
                    <a:pt x="1072705" y="266342"/>
                  </a:lnTo>
                  <a:lnTo>
                    <a:pt x="1102995" y="263080"/>
                  </a:lnTo>
                  <a:lnTo>
                    <a:pt x="1163574" y="257555"/>
                  </a:lnTo>
                  <a:lnTo>
                    <a:pt x="1218057" y="253460"/>
                  </a:lnTo>
                  <a:lnTo>
                    <a:pt x="1272540" y="249935"/>
                  </a:lnTo>
                  <a:lnTo>
                    <a:pt x="1298709" y="248078"/>
                  </a:lnTo>
                  <a:lnTo>
                    <a:pt x="1324737" y="245935"/>
                  </a:lnTo>
                  <a:lnTo>
                    <a:pt x="1350764" y="243506"/>
                  </a:lnTo>
                  <a:lnTo>
                    <a:pt x="1376934" y="240791"/>
                  </a:lnTo>
                  <a:lnTo>
                    <a:pt x="1412367" y="237720"/>
                  </a:lnTo>
                  <a:lnTo>
                    <a:pt x="1483233" y="231576"/>
                  </a:lnTo>
                  <a:lnTo>
                    <a:pt x="1534548" y="228921"/>
                  </a:lnTo>
                  <a:lnTo>
                    <a:pt x="1581912" y="228599"/>
                  </a:lnTo>
                  <a:lnTo>
                    <a:pt x="1589008" y="228385"/>
                  </a:lnTo>
                  <a:lnTo>
                    <a:pt x="1596390" y="228028"/>
                  </a:lnTo>
                  <a:lnTo>
                    <a:pt x="1603771" y="227957"/>
                  </a:lnTo>
                  <a:lnTo>
                    <a:pt x="1610868" y="228599"/>
                  </a:lnTo>
                  <a:lnTo>
                    <a:pt x="1613916" y="229361"/>
                  </a:lnTo>
                  <a:lnTo>
                    <a:pt x="1616202" y="230123"/>
                  </a:lnTo>
                  <a:lnTo>
                    <a:pt x="1619250" y="230885"/>
                  </a:lnTo>
                  <a:lnTo>
                    <a:pt x="1620774" y="231647"/>
                  </a:lnTo>
                  <a:lnTo>
                    <a:pt x="1622298" y="231647"/>
                  </a:lnTo>
                  <a:lnTo>
                    <a:pt x="1624584" y="231647"/>
                  </a:lnTo>
                  <a:lnTo>
                    <a:pt x="1631322" y="231278"/>
                  </a:lnTo>
                  <a:lnTo>
                    <a:pt x="1637919" y="230409"/>
                  </a:lnTo>
                  <a:lnTo>
                    <a:pt x="1644515" y="229397"/>
                  </a:lnTo>
                  <a:lnTo>
                    <a:pt x="1651254" y="228599"/>
                  </a:lnTo>
                  <a:lnTo>
                    <a:pt x="1658112" y="227837"/>
                  </a:lnTo>
                  <a:lnTo>
                    <a:pt x="1664970" y="227075"/>
                  </a:lnTo>
                  <a:lnTo>
                    <a:pt x="1671827" y="225551"/>
                  </a:lnTo>
                  <a:lnTo>
                    <a:pt x="1674876" y="224789"/>
                  </a:lnTo>
                  <a:lnTo>
                    <a:pt x="1677924" y="223265"/>
                  </a:lnTo>
                  <a:lnTo>
                    <a:pt x="1681733" y="223265"/>
                  </a:lnTo>
                  <a:lnTo>
                    <a:pt x="1684020" y="223265"/>
                  </a:lnTo>
                  <a:lnTo>
                    <a:pt x="1686306" y="223265"/>
                  </a:lnTo>
                  <a:lnTo>
                    <a:pt x="1687830" y="222503"/>
                  </a:lnTo>
                  <a:lnTo>
                    <a:pt x="1690877" y="222503"/>
                  </a:lnTo>
                  <a:lnTo>
                    <a:pt x="1691639" y="220979"/>
                  </a:lnTo>
                  <a:lnTo>
                    <a:pt x="1692402" y="218693"/>
                  </a:lnTo>
                  <a:lnTo>
                    <a:pt x="1695450" y="212597"/>
                  </a:lnTo>
                  <a:lnTo>
                    <a:pt x="1694688" y="204977"/>
                  </a:lnTo>
                  <a:lnTo>
                    <a:pt x="1694688" y="198119"/>
                  </a:lnTo>
                  <a:lnTo>
                    <a:pt x="1695128" y="183141"/>
                  </a:lnTo>
                  <a:lnTo>
                    <a:pt x="1695354" y="168020"/>
                  </a:lnTo>
                  <a:lnTo>
                    <a:pt x="1695438" y="152900"/>
                  </a:lnTo>
                  <a:lnTo>
                    <a:pt x="1695450" y="137921"/>
                  </a:lnTo>
                  <a:lnTo>
                    <a:pt x="1695580" y="117919"/>
                  </a:lnTo>
                  <a:lnTo>
                    <a:pt x="1695926" y="97916"/>
                  </a:lnTo>
                  <a:lnTo>
                    <a:pt x="1696414" y="77914"/>
                  </a:lnTo>
                  <a:lnTo>
                    <a:pt x="1696974" y="57911"/>
                  </a:lnTo>
                  <a:lnTo>
                    <a:pt x="1697450" y="45338"/>
                  </a:lnTo>
                  <a:lnTo>
                    <a:pt x="1697926" y="32765"/>
                  </a:lnTo>
                  <a:lnTo>
                    <a:pt x="1698688" y="20192"/>
                  </a:lnTo>
                  <a:lnTo>
                    <a:pt x="1700022" y="7619"/>
                  </a:lnTo>
                  <a:lnTo>
                    <a:pt x="1700022" y="6095"/>
                  </a:lnTo>
                  <a:lnTo>
                    <a:pt x="1699260" y="6095"/>
                  </a:lnTo>
                  <a:lnTo>
                    <a:pt x="1700783" y="5333"/>
                  </a:lnTo>
                  <a:lnTo>
                    <a:pt x="1692949" y="5036"/>
                  </a:lnTo>
                  <a:lnTo>
                    <a:pt x="1686687" y="4095"/>
                  </a:lnTo>
                  <a:lnTo>
                    <a:pt x="1680424" y="2440"/>
                  </a:lnTo>
                  <a:lnTo>
                    <a:pt x="1672589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108;p10"/>
            <p:cNvSpPr/>
            <p:nvPr/>
          </p:nvSpPr>
          <p:spPr>
            <a:xfrm>
              <a:off x="6398280" y="2966400"/>
              <a:ext cx="1435320" cy="54000"/>
            </a:xfrm>
            <a:custGeom>
              <a:avLst/>
              <a:gdLst/>
              <a:ahLst/>
              <a:rect l="l" t="t" r="r" b="b"/>
              <a:pathLst>
                <a:path w="935354" h="36829">
                  <a:moveTo>
                    <a:pt x="33527" y="27432"/>
                  </a:moveTo>
                  <a:lnTo>
                    <a:pt x="33527" y="28194"/>
                  </a:lnTo>
                  <a:lnTo>
                    <a:pt x="32003" y="28956"/>
                  </a:lnTo>
                  <a:lnTo>
                    <a:pt x="32003" y="29718"/>
                  </a:lnTo>
                  <a:lnTo>
                    <a:pt x="32765" y="32004"/>
                  </a:lnTo>
                  <a:lnTo>
                    <a:pt x="30479" y="30480"/>
                  </a:lnTo>
                  <a:lnTo>
                    <a:pt x="33527" y="31242"/>
                  </a:lnTo>
                  <a:lnTo>
                    <a:pt x="41147" y="33528"/>
                  </a:lnTo>
                  <a:lnTo>
                    <a:pt x="49529" y="33528"/>
                  </a:lnTo>
                  <a:lnTo>
                    <a:pt x="57149" y="33528"/>
                  </a:lnTo>
                  <a:lnTo>
                    <a:pt x="100012" y="33825"/>
                  </a:lnTo>
                  <a:lnTo>
                    <a:pt x="142874" y="33623"/>
                  </a:lnTo>
                  <a:lnTo>
                    <a:pt x="185737" y="32992"/>
                  </a:lnTo>
                  <a:lnTo>
                    <a:pt x="228599" y="32004"/>
                  </a:lnTo>
                  <a:lnTo>
                    <a:pt x="269295" y="31444"/>
                  </a:lnTo>
                  <a:lnTo>
                    <a:pt x="310133" y="30956"/>
                  </a:lnTo>
                  <a:lnTo>
                    <a:pt x="350972" y="30610"/>
                  </a:lnTo>
                  <a:lnTo>
                    <a:pt x="391667" y="30480"/>
                  </a:lnTo>
                  <a:lnTo>
                    <a:pt x="418076" y="30920"/>
                  </a:lnTo>
                  <a:lnTo>
                    <a:pt x="444626" y="31146"/>
                  </a:lnTo>
                  <a:lnTo>
                    <a:pt x="471177" y="31230"/>
                  </a:lnTo>
                  <a:lnTo>
                    <a:pt x="497585" y="31242"/>
                  </a:lnTo>
                  <a:lnTo>
                    <a:pt x="525017" y="31337"/>
                  </a:lnTo>
                  <a:lnTo>
                    <a:pt x="579881" y="31242"/>
                  </a:lnTo>
                  <a:lnTo>
                    <a:pt x="634174" y="28646"/>
                  </a:lnTo>
                  <a:lnTo>
                    <a:pt x="661034" y="26670"/>
                  </a:lnTo>
                  <a:lnTo>
                    <a:pt x="687895" y="24693"/>
                  </a:lnTo>
                  <a:lnTo>
                    <a:pt x="714755" y="22860"/>
                  </a:lnTo>
                  <a:lnTo>
                    <a:pt x="737032" y="21252"/>
                  </a:lnTo>
                  <a:lnTo>
                    <a:pt x="759237" y="19716"/>
                  </a:lnTo>
                  <a:lnTo>
                    <a:pt x="781300" y="18037"/>
                  </a:lnTo>
                  <a:lnTo>
                    <a:pt x="803147" y="16002"/>
                  </a:lnTo>
                  <a:lnTo>
                    <a:pt x="819149" y="14287"/>
                  </a:lnTo>
                  <a:lnTo>
                    <a:pt x="835151" y="12573"/>
                  </a:lnTo>
                  <a:lnTo>
                    <a:pt x="851153" y="10858"/>
                  </a:lnTo>
                  <a:lnTo>
                    <a:pt x="867155" y="9144"/>
                  </a:lnTo>
                  <a:lnTo>
                    <a:pt x="882134" y="7334"/>
                  </a:lnTo>
                  <a:lnTo>
                    <a:pt x="897254" y="5524"/>
                  </a:lnTo>
                  <a:lnTo>
                    <a:pt x="912375" y="4000"/>
                  </a:lnTo>
                  <a:lnTo>
                    <a:pt x="927353" y="3048"/>
                  </a:lnTo>
                  <a:lnTo>
                    <a:pt x="930401" y="2286"/>
                  </a:lnTo>
                  <a:lnTo>
                    <a:pt x="931925" y="2286"/>
                  </a:lnTo>
                  <a:lnTo>
                    <a:pt x="934973" y="1524"/>
                  </a:lnTo>
                  <a:lnTo>
                    <a:pt x="902529" y="2012"/>
                  </a:lnTo>
                  <a:lnTo>
                    <a:pt x="870299" y="3143"/>
                  </a:lnTo>
                  <a:lnTo>
                    <a:pt x="838211" y="4417"/>
                  </a:lnTo>
                  <a:lnTo>
                    <a:pt x="806195" y="5334"/>
                  </a:lnTo>
                  <a:lnTo>
                    <a:pt x="778894" y="5786"/>
                  </a:lnTo>
                  <a:lnTo>
                    <a:pt x="751808" y="6096"/>
                  </a:lnTo>
                  <a:lnTo>
                    <a:pt x="724864" y="6405"/>
                  </a:lnTo>
                  <a:lnTo>
                    <a:pt x="697991" y="6858"/>
                  </a:lnTo>
                  <a:lnTo>
                    <a:pt x="672274" y="7000"/>
                  </a:lnTo>
                  <a:lnTo>
                    <a:pt x="646556" y="7429"/>
                  </a:lnTo>
                  <a:lnTo>
                    <a:pt x="620839" y="8143"/>
                  </a:lnTo>
                  <a:lnTo>
                    <a:pt x="595121" y="9144"/>
                  </a:lnTo>
                  <a:lnTo>
                    <a:pt x="565403" y="9882"/>
                  </a:lnTo>
                  <a:lnTo>
                    <a:pt x="535685" y="11049"/>
                  </a:lnTo>
                  <a:lnTo>
                    <a:pt x="505967" y="12787"/>
                  </a:lnTo>
                  <a:lnTo>
                    <a:pt x="476249" y="15240"/>
                  </a:lnTo>
                  <a:lnTo>
                    <a:pt x="447091" y="17621"/>
                  </a:lnTo>
                  <a:lnTo>
                    <a:pt x="388489" y="22098"/>
                  </a:lnTo>
                  <a:lnTo>
                    <a:pt x="339804" y="24145"/>
                  </a:lnTo>
                  <a:lnTo>
                    <a:pt x="320420" y="24384"/>
                  </a:lnTo>
                  <a:lnTo>
                    <a:pt x="301037" y="24050"/>
                  </a:lnTo>
                  <a:lnTo>
                    <a:pt x="281939" y="22860"/>
                  </a:lnTo>
                  <a:lnTo>
                    <a:pt x="267652" y="21502"/>
                  </a:lnTo>
                  <a:lnTo>
                    <a:pt x="253364" y="20002"/>
                  </a:lnTo>
                  <a:lnTo>
                    <a:pt x="239077" y="18788"/>
                  </a:lnTo>
                  <a:lnTo>
                    <a:pt x="224789" y="18288"/>
                  </a:lnTo>
                  <a:lnTo>
                    <a:pt x="200215" y="17847"/>
                  </a:lnTo>
                  <a:lnTo>
                    <a:pt x="175640" y="18764"/>
                  </a:lnTo>
                  <a:lnTo>
                    <a:pt x="151066" y="20966"/>
                  </a:lnTo>
                  <a:lnTo>
                    <a:pt x="126491" y="24384"/>
                  </a:lnTo>
                  <a:lnTo>
                    <a:pt x="112204" y="26098"/>
                  </a:lnTo>
                  <a:lnTo>
                    <a:pt x="97916" y="27813"/>
                  </a:lnTo>
                  <a:lnTo>
                    <a:pt x="83629" y="29527"/>
                  </a:lnTo>
                  <a:lnTo>
                    <a:pt x="69341" y="31242"/>
                  </a:lnTo>
                  <a:lnTo>
                    <a:pt x="61793" y="32027"/>
                  </a:lnTo>
                  <a:lnTo>
                    <a:pt x="54101" y="32956"/>
                  </a:lnTo>
                  <a:lnTo>
                    <a:pt x="46410" y="33599"/>
                  </a:lnTo>
                  <a:lnTo>
                    <a:pt x="38861" y="33528"/>
                  </a:lnTo>
                  <a:lnTo>
                    <a:pt x="31241" y="32766"/>
                  </a:lnTo>
                  <a:lnTo>
                    <a:pt x="23621" y="32766"/>
                  </a:lnTo>
                  <a:lnTo>
                    <a:pt x="15239" y="33528"/>
                  </a:lnTo>
                  <a:lnTo>
                    <a:pt x="10667" y="34290"/>
                  </a:lnTo>
                  <a:lnTo>
                    <a:pt x="6095" y="35052"/>
                  </a:lnTo>
                  <a:lnTo>
                    <a:pt x="1523" y="36576"/>
                  </a:lnTo>
                  <a:lnTo>
                    <a:pt x="0" y="36576"/>
                  </a:lnTo>
                  <a:lnTo>
                    <a:pt x="34861" y="36171"/>
                  </a:lnTo>
                  <a:lnTo>
                    <a:pt x="69722" y="35052"/>
                  </a:lnTo>
                  <a:lnTo>
                    <a:pt x="104584" y="33361"/>
                  </a:lnTo>
                  <a:lnTo>
                    <a:pt x="139445" y="31242"/>
                  </a:lnTo>
                  <a:lnTo>
                    <a:pt x="185537" y="28139"/>
                  </a:lnTo>
                  <a:lnTo>
                    <a:pt x="231483" y="25255"/>
                  </a:lnTo>
                  <a:lnTo>
                    <a:pt x="277319" y="22628"/>
                  </a:lnTo>
                  <a:lnTo>
                    <a:pt x="323081" y="20293"/>
                  </a:lnTo>
                  <a:lnTo>
                    <a:pt x="368807" y="18288"/>
                  </a:lnTo>
                  <a:lnTo>
                    <a:pt x="400228" y="16704"/>
                  </a:lnTo>
                  <a:lnTo>
                    <a:pt x="462784" y="14108"/>
                  </a:lnTo>
                  <a:lnTo>
                    <a:pt x="520184" y="12049"/>
                  </a:lnTo>
                  <a:lnTo>
                    <a:pt x="546734" y="11430"/>
                  </a:lnTo>
                  <a:lnTo>
                    <a:pt x="573285" y="10810"/>
                  </a:lnTo>
                  <a:lnTo>
                    <a:pt x="599693" y="9906"/>
                  </a:lnTo>
                  <a:lnTo>
                    <a:pt x="624399" y="8786"/>
                  </a:lnTo>
                  <a:lnTo>
                    <a:pt x="649319" y="7810"/>
                  </a:lnTo>
                  <a:lnTo>
                    <a:pt x="674381" y="7119"/>
                  </a:lnTo>
                  <a:lnTo>
                    <a:pt x="699515" y="6858"/>
                  </a:lnTo>
                  <a:lnTo>
                    <a:pt x="714827" y="6738"/>
                  </a:lnTo>
                  <a:lnTo>
                    <a:pt x="729995" y="6477"/>
                  </a:lnTo>
                  <a:lnTo>
                    <a:pt x="745164" y="6215"/>
                  </a:lnTo>
                  <a:lnTo>
                    <a:pt x="760475" y="6096"/>
                  </a:lnTo>
                  <a:lnTo>
                    <a:pt x="768465" y="5643"/>
                  </a:lnTo>
                  <a:lnTo>
                    <a:pt x="776382" y="5334"/>
                  </a:lnTo>
                  <a:lnTo>
                    <a:pt x="784157" y="5024"/>
                  </a:lnTo>
                  <a:lnTo>
                    <a:pt x="791717" y="4572"/>
                  </a:lnTo>
                  <a:lnTo>
                    <a:pt x="794765" y="3810"/>
                  </a:lnTo>
                  <a:lnTo>
                    <a:pt x="795527" y="3810"/>
                  </a:lnTo>
                  <a:lnTo>
                    <a:pt x="797051" y="3810"/>
                  </a:lnTo>
                  <a:lnTo>
                    <a:pt x="791717" y="3048"/>
                  </a:lnTo>
                  <a:lnTo>
                    <a:pt x="780287" y="1524"/>
                  </a:lnTo>
                  <a:lnTo>
                    <a:pt x="772667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109;p10"/>
            <p:cNvSpPr/>
            <p:nvPr/>
          </p:nvSpPr>
          <p:spPr>
            <a:xfrm>
              <a:off x="2265840" y="3026160"/>
              <a:ext cx="112680" cy="357120"/>
            </a:xfrm>
            <a:custGeom>
              <a:avLst/>
              <a:gdLst/>
              <a:ahLst/>
              <a:rect l="l" t="t" r="r" b="b"/>
              <a:pathLst>
                <a:path w="73660" h="242570">
                  <a:moveTo>
                    <a:pt x="0" y="60031"/>
                  </a:moveTo>
                  <a:lnTo>
                    <a:pt x="37337" y="41743"/>
                  </a:lnTo>
                  <a:lnTo>
                    <a:pt x="65531" y="12787"/>
                  </a:lnTo>
                  <a:lnTo>
                    <a:pt x="65531" y="6691"/>
                  </a:lnTo>
                  <a:lnTo>
                    <a:pt x="59435" y="3643"/>
                  </a:lnTo>
                  <a:lnTo>
                    <a:pt x="53685" y="1666"/>
                  </a:lnTo>
                  <a:lnTo>
                    <a:pt x="47148" y="404"/>
                  </a:lnTo>
                  <a:lnTo>
                    <a:pt x="40469" y="0"/>
                  </a:lnTo>
                  <a:lnTo>
                    <a:pt x="34289" y="595"/>
                  </a:lnTo>
                  <a:lnTo>
                    <a:pt x="16323" y="36087"/>
                  </a:lnTo>
                  <a:lnTo>
                    <a:pt x="16002" y="77557"/>
                  </a:lnTo>
                  <a:lnTo>
                    <a:pt x="20824" y="129099"/>
                  </a:lnTo>
                  <a:lnTo>
                    <a:pt x="22860" y="146137"/>
                  </a:lnTo>
                  <a:lnTo>
                    <a:pt x="27622" y="184904"/>
                  </a:lnTo>
                  <a:lnTo>
                    <a:pt x="33528" y="223099"/>
                  </a:lnTo>
                  <a:lnTo>
                    <a:pt x="35052" y="230719"/>
                  </a:lnTo>
                  <a:lnTo>
                    <a:pt x="36576" y="240625"/>
                  </a:lnTo>
                  <a:lnTo>
                    <a:pt x="44958" y="242149"/>
                  </a:lnTo>
                  <a:lnTo>
                    <a:pt x="52006" y="240768"/>
                  </a:lnTo>
                  <a:lnTo>
                    <a:pt x="57340" y="235672"/>
                  </a:lnTo>
                  <a:lnTo>
                    <a:pt x="72009" y="192428"/>
                  </a:lnTo>
                  <a:lnTo>
                    <a:pt x="73152" y="161377"/>
                  </a:lnTo>
                  <a:lnTo>
                    <a:pt x="73032" y="148066"/>
                  </a:lnTo>
                  <a:lnTo>
                    <a:pt x="58674" y="111847"/>
                  </a:lnTo>
                  <a:lnTo>
                    <a:pt x="43624" y="105370"/>
                  </a:lnTo>
                  <a:lnTo>
                    <a:pt x="35099" y="105632"/>
                  </a:lnTo>
                  <a:lnTo>
                    <a:pt x="27432" y="108037"/>
                  </a:lnTo>
                  <a:lnTo>
                    <a:pt x="20574" y="111085"/>
                  </a:lnTo>
                  <a:lnTo>
                    <a:pt x="18288" y="116419"/>
                  </a:lnTo>
                  <a:lnTo>
                    <a:pt x="16002" y="121753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0" name="Google Shape;1110;p10"/>
            <p:cNvGrpSpPr/>
            <p:nvPr/>
          </p:nvGrpSpPr>
          <p:grpSpPr>
            <a:xfrm>
              <a:off x="2505600" y="2926080"/>
              <a:ext cx="307440" cy="396360"/>
              <a:chOff x="2505600" y="2926080"/>
              <a:chExt cx="307440" cy="396360"/>
            </a:xfrm>
          </p:grpSpPr>
          <p:sp>
            <p:nvSpPr>
              <p:cNvPr id="1071" name="Google Shape;1111;p10"/>
              <p:cNvSpPr/>
              <p:nvPr/>
            </p:nvSpPr>
            <p:spPr>
              <a:xfrm>
                <a:off x="2505600" y="2926080"/>
                <a:ext cx="119520" cy="396360"/>
              </a:xfrm>
              <a:custGeom>
                <a:avLst/>
                <a:gdLst/>
                <a:ahLst/>
                <a:rect l="l" t="t" r="r" b="b"/>
                <a:pathLst>
                  <a:path w="78104" h="269239">
                    <a:moveTo>
                      <a:pt x="30551" y="607"/>
                    </a:moveTo>
                    <a:lnTo>
                      <a:pt x="4143" y="49446"/>
                    </a:lnTo>
                    <a:lnTo>
                      <a:pt x="0" y="116264"/>
                    </a:lnTo>
                    <a:lnTo>
                      <a:pt x="71" y="149959"/>
                    </a:lnTo>
                    <a:lnTo>
                      <a:pt x="1309" y="194059"/>
                    </a:lnTo>
                    <a:lnTo>
                      <a:pt x="9977" y="237589"/>
                    </a:lnTo>
                    <a:lnTo>
                      <a:pt x="36647" y="268069"/>
                    </a:lnTo>
                    <a:lnTo>
                      <a:pt x="45850" y="269224"/>
                    </a:lnTo>
                    <a:lnTo>
                      <a:pt x="54840" y="268164"/>
                    </a:lnTo>
                    <a:lnTo>
                      <a:pt x="63115" y="264961"/>
                    </a:lnTo>
                    <a:lnTo>
                      <a:pt x="70175" y="259687"/>
                    </a:lnTo>
                    <a:lnTo>
                      <a:pt x="73223" y="256639"/>
                    </a:lnTo>
                    <a:lnTo>
                      <a:pt x="75509" y="253591"/>
                    </a:lnTo>
                    <a:lnTo>
                      <a:pt x="77795" y="25054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72" name="Google Shape;1112;p10" descr=""/>
              <p:cNvPicPr/>
              <p:nvPr/>
            </p:nvPicPr>
            <p:blipFill>
              <a:blip r:embed="rId26"/>
              <a:stretch/>
            </p:blipFill>
            <p:spPr>
              <a:xfrm>
                <a:off x="2609640" y="2987640"/>
                <a:ext cx="203400" cy="1828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73" name="Google Shape;1113;p10" descr=""/>
            <p:cNvPicPr/>
            <p:nvPr/>
          </p:nvPicPr>
          <p:blipFill>
            <a:blip r:embed="rId27"/>
            <a:stretch/>
          </p:blipFill>
          <p:spPr>
            <a:xfrm>
              <a:off x="2900880" y="2979720"/>
              <a:ext cx="129600" cy="173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74" name="Google Shape;1114;p10"/>
            <p:cNvGrpSpPr/>
            <p:nvPr/>
          </p:nvGrpSpPr>
          <p:grpSpPr>
            <a:xfrm>
              <a:off x="3143160" y="2740680"/>
              <a:ext cx="546120" cy="462960"/>
              <a:chOff x="3143160" y="2740680"/>
              <a:chExt cx="546120" cy="462960"/>
            </a:xfrm>
          </p:grpSpPr>
          <p:pic>
            <p:nvPicPr>
              <p:cNvPr id="1075" name="Google Shape;1115;p10" descr=""/>
              <p:cNvPicPr/>
              <p:nvPr/>
            </p:nvPicPr>
            <p:blipFill>
              <a:blip r:embed="rId28"/>
              <a:stretch/>
            </p:blipFill>
            <p:spPr>
              <a:xfrm>
                <a:off x="3143160" y="2847240"/>
                <a:ext cx="387000" cy="356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76" name="Google Shape;1116;p10"/>
              <p:cNvSpPr/>
              <p:nvPr/>
            </p:nvSpPr>
            <p:spPr>
              <a:xfrm>
                <a:off x="3557160" y="2740680"/>
                <a:ext cx="132120" cy="428040"/>
              </a:xfrm>
              <a:custGeom>
                <a:avLst/>
                <a:gdLst/>
                <a:ahLst/>
                <a:rect l="l" t="t" r="r" b="b"/>
                <a:pathLst>
                  <a:path w="86360" h="290829">
                    <a:moveTo>
                      <a:pt x="0" y="0"/>
                    </a:moveTo>
                    <a:lnTo>
                      <a:pt x="32682" y="25824"/>
                    </a:lnTo>
                    <a:lnTo>
                      <a:pt x="61912" y="70865"/>
                    </a:lnTo>
                    <a:lnTo>
                      <a:pt x="81391" y="125241"/>
                    </a:lnTo>
                    <a:lnTo>
                      <a:pt x="86058" y="163889"/>
                    </a:lnTo>
                    <a:lnTo>
                      <a:pt x="86106" y="183642"/>
                    </a:lnTo>
                    <a:lnTo>
                      <a:pt x="84474" y="203561"/>
                    </a:lnTo>
                    <a:lnTo>
                      <a:pt x="72925" y="240541"/>
                    </a:lnTo>
                    <a:lnTo>
                      <a:pt x="51435" y="277463"/>
                    </a:lnTo>
                    <a:lnTo>
                      <a:pt x="43648" y="285214"/>
                    </a:lnTo>
                    <a:lnTo>
                      <a:pt x="34290" y="29032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7" name="Google Shape;1117;p10"/>
            <p:cNvSpPr/>
            <p:nvPr/>
          </p:nvSpPr>
          <p:spPr>
            <a:xfrm>
              <a:off x="3898800" y="2991240"/>
              <a:ext cx="137160" cy="7200"/>
            </a:xfrm>
            <a:custGeom>
              <a:avLst/>
              <a:gdLst/>
              <a:ahLst/>
              <a:rect l="l" t="t" r="r" b="b"/>
              <a:pathLst>
                <a:path w="89535" h="5079">
                  <a:moveTo>
                    <a:pt x="0" y="4572"/>
                  </a:moveTo>
                  <a:lnTo>
                    <a:pt x="10846" y="4679"/>
                  </a:lnTo>
                  <a:lnTo>
                    <a:pt x="21621" y="4857"/>
                  </a:lnTo>
                  <a:lnTo>
                    <a:pt x="32254" y="4893"/>
                  </a:lnTo>
                  <a:lnTo>
                    <a:pt x="42672" y="4572"/>
                  </a:lnTo>
                  <a:lnTo>
                    <a:pt x="52268" y="3452"/>
                  </a:lnTo>
                  <a:lnTo>
                    <a:pt x="61721" y="2476"/>
                  </a:lnTo>
                  <a:lnTo>
                    <a:pt x="71175" y="1785"/>
                  </a:lnTo>
                  <a:lnTo>
                    <a:pt x="80772" y="1524"/>
                  </a:lnTo>
                  <a:lnTo>
                    <a:pt x="87630" y="1524"/>
                  </a:lnTo>
                  <a:lnTo>
                    <a:pt x="86868" y="3048"/>
                  </a:lnTo>
                  <a:lnTo>
                    <a:pt x="89154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8" name="Google Shape;1118;p10"/>
            <p:cNvGrpSpPr/>
            <p:nvPr/>
          </p:nvGrpSpPr>
          <p:grpSpPr>
            <a:xfrm>
              <a:off x="4332600" y="2626200"/>
              <a:ext cx="639720" cy="500400"/>
              <a:chOff x="4332600" y="2626200"/>
              <a:chExt cx="639720" cy="500400"/>
            </a:xfrm>
          </p:grpSpPr>
          <p:pic>
            <p:nvPicPr>
              <p:cNvPr id="1079" name="Google Shape;1119;p10" descr=""/>
              <p:cNvPicPr/>
              <p:nvPr/>
            </p:nvPicPr>
            <p:blipFill>
              <a:blip r:embed="rId29"/>
              <a:stretch/>
            </p:blipFill>
            <p:spPr>
              <a:xfrm>
                <a:off x="4332600" y="2757600"/>
                <a:ext cx="124920" cy="369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80" name="Google Shape;1120;p10" descr=""/>
              <p:cNvPicPr/>
              <p:nvPr/>
            </p:nvPicPr>
            <p:blipFill>
              <a:blip r:embed="rId30"/>
              <a:stretch/>
            </p:blipFill>
            <p:spPr>
              <a:xfrm>
                <a:off x="4520880" y="2693520"/>
                <a:ext cx="299880" cy="360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81" name="Google Shape;1121;p10"/>
              <p:cNvSpPr/>
              <p:nvPr/>
            </p:nvSpPr>
            <p:spPr>
              <a:xfrm>
                <a:off x="4809960" y="2626200"/>
                <a:ext cx="162360" cy="397080"/>
              </a:xfrm>
              <a:custGeom>
                <a:avLst/>
                <a:gdLst/>
                <a:ahLst/>
                <a:rect l="l" t="t" r="r" b="b"/>
                <a:pathLst>
                  <a:path w="106045" h="269875">
                    <a:moveTo>
                      <a:pt x="0" y="0"/>
                    </a:moveTo>
                    <a:lnTo>
                      <a:pt x="41148" y="15239"/>
                    </a:lnTo>
                    <a:lnTo>
                      <a:pt x="75223" y="52637"/>
                    </a:lnTo>
                    <a:lnTo>
                      <a:pt x="97250" y="100107"/>
                    </a:lnTo>
                    <a:lnTo>
                      <a:pt x="105560" y="153233"/>
                    </a:lnTo>
                    <a:lnTo>
                      <a:pt x="104584" y="170878"/>
                    </a:lnTo>
                    <a:lnTo>
                      <a:pt x="91773" y="220134"/>
                    </a:lnTo>
                    <a:lnTo>
                      <a:pt x="71628" y="262890"/>
                    </a:lnTo>
                    <a:lnTo>
                      <a:pt x="68580" y="268224"/>
                    </a:lnTo>
                    <a:lnTo>
                      <a:pt x="67818" y="269748"/>
                    </a:lnTo>
                    <a:lnTo>
                      <a:pt x="65532" y="26517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82" name="Google Shape;1122;p10" descr=""/>
            <p:cNvPicPr/>
            <p:nvPr/>
          </p:nvPicPr>
          <p:blipFill>
            <a:blip r:embed="rId31"/>
            <a:stretch/>
          </p:blipFill>
          <p:spPr>
            <a:xfrm>
              <a:off x="5498640" y="2643120"/>
              <a:ext cx="230040" cy="215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3" name="Google Shape;1123;p10"/>
            <p:cNvSpPr/>
            <p:nvPr/>
          </p:nvSpPr>
          <p:spPr>
            <a:xfrm>
              <a:off x="5591160" y="3053880"/>
              <a:ext cx="89280" cy="13680"/>
            </a:xfrm>
            <a:custGeom>
              <a:avLst/>
              <a:gdLst/>
              <a:ahLst/>
              <a:rect l="l" t="t" r="r" b="b"/>
              <a:pathLst>
                <a:path w="58420" h="9525">
                  <a:moveTo>
                    <a:pt x="0" y="0"/>
                  </a:moveTo>
                  <a:lnTo>
                    <a:pt x="10167" y="881"/>
                  </a:lnTo>
                  <a:lnTo>
                    <a:pt x="20193" y="1333"/>
                  </a:lnTo>
                  <a:lnTo>
                    <a:pt x="30218" y="1500"/>
                  </a:lnTo>
                  <a:lnTo>
                    <a:pt x="40386" y="1523"/>
                  </a:lnTo>
                  <a:lnTo>
                    <a:pt x="46482" y="1523"/>
                  </a:lnTo>
                  <a:lnTo>
                    <a:pt x="51816" y="1523"/>
                  </a:lnTo>
                  <a:lnTo>
                    <a:pt x="57912" y="1523"/>
                  </a:lnTo>
                  <a:lnTo>
                    <a:pt x="54102" y="1523"/>
                  </a:lnTo>
                  <a:lnTo>
                    <a:pt x="51053" y="1523"/>
                  </a:lnTo>
                  <a:lnTo>
                    <a:pt x="47244" y="1523"/>
                  </a:lnTo>
                  <a:lnTo>
                    <a:pt x="39933" y="1416"/>
                  </a:lnTo>
                  <a:lnTo>
                    <a:pt x="32766" y="1238"/>
                  </a:lnTo>
                  <a:lnTo>
                    <a:pt x="25598" y="1202"/>
                  </a:lnTo>
                  <a:lnTo>
                    <a:pt x="18288" y="1523"/>
                  </a:lnTo>
                  <a:lnTo>
                    <a:pt x="16764" y="2285"/>
                  </a:lnTo>
                  <a:lnTo>
                    <a:pt x="12192" y="3047"/>
                  </a:lnTo>
                  <a:lnTo>
                    <a:pt x="10668" y="3047"/>
                  </a:lnTo>
                  <a:lnTo>
                    <a:pt x="10668" y="3809"/>
                  </a:lnTo>
                  <a:lnTo>
                    <a:pt x="13716" y="5333"/>
                  </a:lnTo>
                  <a:lnTo>
                    <a:pt x="17526" y="9143"/>
                  </a:lnTo>
                  <a:lnTo>
                    <a:pt x="21336" y="6857"/>
                  </a:lnTo>
                  <a:lnTo>
                    <a:pt x="21336" y="6095"/>
                  </a:lnTo>
                  <a:lnTo>
                    <a:pt x="22098" y="4571"/>
                  </a:lnTo>
                  <a:lnTo>
                    <a:pt x="22098" y="380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84" name="Google Shape;1124;p10" descr=""/>
            <p:cNvPicPr/>
            <p:nvPr/>
          </p:nvPicPr>
          <p:blipFill>
            <a:blip r:embed="rId32"/>
            <a:stretch/>
          </p:blipFill>
          <p:spPr>
            <a:xfrm>
              <a:off x="6359760" y="2594520"/>
              <a:ext cx="244080" cy="27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5" name="Google Shape;1125;p10" descr=""/>
            <p:cNvPicPr/>
            <p:nvPr/>
          </p:nvPicPr>
          <p:blipFill>
            <a:blip r:embed="rId33"/>
            <a:stretch/>
          </p:blipFill>
          <p:spPr>
            <a:xfrm>
              <a:off x="6751440" y="2480400"/>
              <a:ext cx="169200" cy="264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86" name="Google Shape;1126;p10"/>
            <p:cNvGrpSpPr/>
            <p:nvPr/>
          </p:nvGrpSpPr>
          <p:grpSpPr>
            <a:xfrm>
              <a:off x="7132680" y="2225520"/>
              <a:ext cx="767880" cy="586800"/>
              <a:chOff x="7132680" y="2225520"/>
              <a:chExt cx="767880" cy="586800"/>
            </a:xfrm>
          </p:grpSpPr>
          <p:sp>
            <p:nvSpPr>
              <p:cNvPr id="1087" name="Google Shape;1127;p10"/>
              <p:cNvSpPr/>
              <p:nvPr/>
            </p:nvSpPr>
            <p:spPr>
              <a:xfrm>
                <a:off x="7132680" y="2431080"/>
                <a:ext cx="118440" cy="381240"/>
              </a:xfrm>
              <a:custGeom>
                <a:avLst/>
                <a:gdLst/>
                <a:ahLst/>
                <a:rect l="l" t="t" r="r" b="b"/>
                <a:pathLst>
                  <a:path w="77470" h="259079">
                    <a:moveTo>
                      <a:pt x="9144" y="88391"/>
                    </a:moveTo>
                    <a:lnTo>
                      <a:pt x="45577" y="68782"/>
                    </a:lnTo>
                    <a:lnTo>
                      <a:pt x="72782" y="31027"/>
                    </a:lnTo>
                    <a:lnTo>
                      <a:pt x="73152" y="19811"/>
                    </a:lnTo>
                    <a:lnTo>
                      <a:pt x="70770" y="11465"/>
                    </a:lnTo>
                    <a:lnTo>
                      <a:pt x="66103" y="5619"/>
                    </a:lnTo>
                    <a:lnTo>
                      <a:pt x="59436" y="1916"/>
                    </a:lnTo>
                    <a:lnTo>
                      <a:pt x="51054" y="0"/>
                    </a:lnTo>
                    <a:lnTo>
                      <a:pt x="40219" y="2547"/>
                    </a:lnTo>
                    <a:lnTo>
                      <a:pt x="18573" y="52435"/>
                    </a:lnTo>
                    <a:lnTo>
                      <a:pt x="16002" y="92344"/>
                    </a:lnTo>
                    <a:lnTo>
                      <a:pt x="16156" y="131325"/>
                    </a:lnTo>
                    <a:lnTo>
                      <a:pt x="17609" y="169664"/>
                    </a:lnTo>
                    <a:lnTo>
                      <a:pt x="21240" y="215931"/>
                    </a:lnTo>
                    <a:lnTo>
                      <a:pt x="26670" y="249935"/>
                    </a:lnTo>
                    <a:lnTo>
                      <a:pt x="28194" y="259079"/>
                    </a:lnTo>
                    <a:lnTo>
                      <a:pt x="37338" y="259079"/>
                    </a:lnTo>
                    <a:lnTo>
                      <a:pt x="45886" y="255960"/>
                    </a:lnTo>
                    <a:lnTo>
                      <a:pt x="69782" y="216562"/>
                    </a:lnTo>
                    <a:lnTo>
                      <a:pt x="76962" y="171449"/>
                    </a:lnTo>
                    <a:lnTo>
                      <a:pt x="74461" y="159591"/>
                    </a:lnTo>
                    <a:lnTo>
                      <a:pt x="38195" y="137779"/>
                    </a:lnTo>
                    <a:lnTo>
                      <a:pt x="28575" y="137540"/>
                    </a:lnTo>
                    <a:lnTo>
                      <a:pt x="18954" y="139017"/>
                    </a:lnTo>
                    <a:lnTo>
                      <a:pt x="9906" y="142493"/>
                    </a:lnTo>
                    <a:lnTo>
                      <a:pt x="0" y="147065"/>
                    </a:lnTo>
                    <a:lnTo>
                      <a:pt x="8382" y="144779"/>
                    </a:lnTo>
                    <a:lnTo>
                      <a:pt x="10668" y="14477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Google Shape;1128;p10"/>
              <p:cNvSpPr/>
              <p:nvPr/>
            </p:nvSpPr>
            <p:spPr>
              <a:xfrm>
                <a:off x="7324560" y="2225520"/>
                <a:ext cx="15120" cy="124920"/>
              </a:xfrm>
              <a:custGeom>
                <a:avLst/>
                <a:gdLst/>
                <a:ahLst/>
                <a:rect l="l" t="t" r="r" b="b"/>
                <a:pathLst>
                  <a:path w="10159" h="85089">
                    <a:moveTo>
                      <a:pt x="0" y="0"/>
                    </a:moveTo>
                    <a:lnTo>
                      <a:pt x="1524" y="45720"/>
                    </a:lnTo>
                    <a:lnTo>
                      <a:pt x="7203" y="74866"/>
                    </a:lnTo>
                    <a:lnTo>
                      <a:pt x="9906" y="8458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89" name="Google Shape;1129;p10" descr=""/>
              <p:cNvPicPr/>
              <p:nvPr/>
            </p:nvPicPr>
            <p:blipFill>
              <a:blip r:embed="rId34"/>
              <a:stretch/>
            </p:blipFill>
            <p:spPr>
              <a:xfrm>
                <a:off x="7366680" y="2401560"/>
                <a:ext cx="354600" cy="316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90" name="Google Shape;1130;p10"/>
              <p:cNvSpPr/>
              <p:nvPr/>
            </p:nvSpPr>
            <p:spPr>
              <a:xfrm>
                <a:off x="7746840" y="2279520"/>
                <a:ext cx="153720" cy="377640"/>
              </a:xfrm>
              <a:custGeom>
                <a:avLst/>
                <a:gdLst/>
                <a:ahLst/>
                <a:rect l="l" t="t" r="r" b="b"/>
                <a:pathLst>
                  <a:path w="100329" h="256539">
                    <a:moveTo>
                      <a:pt x="0" y="0"/>
                    </a:moveTo>
                    <a:lnTo>
                      <a:pt x="43434" y="22859"/>
                    </a:lnTo>
                    <a:lnTo>
                      <a:pt x="77509" y="64007"/>
                    </a:lnTo>
                    <a:lnTo>
                      <a:pt x="96107" y="111156"/>
                    </a:lnTo>
                    <a:lnTo>
                      <a:pt x="99869" y="159186"/>
                    </a:lnTo>
                    <a:lnTo>
                      <a:pt x="97917" y="173926"/>
                    </a:lnTo>
                    <a:lnTo>
                      <a:pt x="83736" y="213836"/>
                    </a:lnTo>
                    <a:lnTo>
                      <a:pt x="61722" y="247650"/>
                    </a:lnTo>
                    <a:lnTo>
                      <a:pt x="58674" y="256032"/>
                    </a:lnTo>
                    <a:lnTo>
                      <a:pt x="55626" y="252984"/>
                    </a:lnTo>
                    <a:lnTo>
                      <a:pt x="55626" y="250697"/>
                    </a:lnTo>
                    <a:lnTo>
                      <a:pt x="55626" y="249174"/>
                    </a:lnTo>
                    <a:lnTo>
                      <a:pt x="55626" y="24688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91" name="Google Shape;1131;p10"/>
          <p:cNvGrpSpPr/>
          <p:nvPr/>
        </p:nvGrpSpPr>
        <p:grpSpPr>
          <a:xfrm>
            <a:off x="2293200" y="4520160"/>
            <a:ext cx="6216840" cy="1600560"/>
            <a:chOff x="2293200" y="4520160"/>
            <a:chExt cx="6216840" cy="1600560"/>
          </a:xfrm>
        </p:grpSpPr>
        <p:grpSp>
          <p:nvGrpSpPr>
            <p:cNvPr id="1092" name="Google Shape;1132;p10"/>
            <p:cNvGrpSpPr/>
            <p:nvPr/>
          </p:nvGrpSpPr>
          <p:grpSpPr>
            <a:xfrm>
              <a:off x="2293200" y="4741200"/>
              <a:ext cx="640440" cy="332280"/>
              <a:chOff x="2293200" y="4741200"/>
              <a:chExt cx="640440" cy="332280"/>
            </a:xfrm>
          </p:grpSpPr>
          <p:pic>
            <p:nvPicPr>
              <p:cNvPr id="1093" name="Google Shape;1133;p10" descr=""/>
              <p:cNvPicPr/>
              <p:nvPr/>
            </p:nvPicPr>
            <p:blipFill>
              <a:blip r:embed="rId35"/>
              <a:stretch/>
            </p:blipFill>
            <p:spPr>
              <a:xfrm>
                <a:off x="2293200" y="4823280"/>
                <a:ext cx="197280" cy="25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4" name="Google Shape;1134;p10" descr=""/>
              <p:cNvPicPr/>
              <p:nvPr/>
            </p:nvPicPr>
            <p:blipFill>
              <a:blip r:embed="rId36"/>
              <a:stretch/>
            </p:blipFill>
            <p:spPr>
              <a:xfrm>
                <a:off x="2535480" y="4741200"/>
                <a:ext cx="398160" cy="3009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95" name="Google Shape;1135;p10" descr=""/>
            <p:cNvPicPr/>
            <p:nvPr/>
          </p:nvPicPr>
          <p:blipFill>
            <a:blip r:embed="rId37"/>
            <a:stretch/>
          </p:blipFill>
          <p:spPr>
            <a:xfrm>
              <a:off x="3288240" y="4775760"/>
              <a:ext cx="185400" cy="19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6" name="Google Shape;1136;p10" descr=""/>
            <p:cNvPicPr/>
            <p:nvPr/>
          </p:nvPicPr>
          <p:blipFill>
            <a:blip r:embed="rId38"/>
            <a:stretch/>
          </p:blipFill>
          <p:spPr>
            <a:xfrm>
              <a:off x="3914640" y="4520160"/>
              <a:ext cx="135360" cy="316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97" name="Google Shape;1137;p10"/>
            <p:cNvGrpSpPr/>
            <p:nvPr/>
          </p:nvGrpSpPr>
          <p:grpSpPr>
            <a:xfrm>
              <a:off x="4359240" y="4544640"/>
              <a:ext cx="356040" cy="268200"/>
              <a:chOff x="4359240" y="4544640"/>
              <a:chExt cx="356040" cy="268200"/>
            </a:xfrm>
          </p:grpSpPr>
          <p:pic>
            <p:nvPicPr>
              <p:cNvPr id="1098" name="Google Shape;1138;p10" descr=""/>
              <p:cNvPicPr/>
              <p:nvPr/>
            </p:nvPicPr>
            <p:blipFill>
              <a:blip r:embed="rId39"/>
              <a:stretch/>
            </p:blipFill>
            <p:spPr>
              <a:xfrm>
                <a:off x="4359240" y="4599720"/>
                <a:ext cx="111600" cy="213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9" name="Google Shape;1139;p10" descr=""/>
              <p:cNvPicPr/>
              <p:nvPr/>
            </p:nvPicPr>
            <p:blipFill>
              <a:blip r:embed="rId40"/>
              <a:stretch/>
            </p:blipFill>
            <p:spPr>
              <a:xfrm>
                <a:off x="4509360" y="4544640"/>
                <a:ext cx="205920" cy="251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00" name="Google Shape;1140;p10" descr=""/>
            <p:cNvPicPr/>
            <p:nvPr/>
          </p:nvPicPr>
          <p:blipFill>
            <a:blip r:embed="rId41"/>
            <a:stretch/>
          </p:blipFill>
          <p:spPr>
            <a:xfrm>
              <a:off x="3525480" y="5506200"/>
              <a:ext cx="148320" cy="40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1" name="Google Shape;1141;p10" descr=""/>
            <p:cNvPicPr/>
            <p:nvPr/>
          </p:nvPicPr>
          <p:blipFill>
            <a:blip r:embed="rId42"/>
            <a:stretch/>
          </p:blipFill>
          <p:spPr>
            <a:xfrm>
              <a:off x="3860640" y="5580720"/>
              <a:ext cx="119880" cy="407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02" name="Google Shape;1142;p10"/>
            <p:cNvGrpSpPr/>
            <p:nvPr/>
          </p:nvGrpSpPr>
          <p:grpSpPr>
            <a:xfrm>
              <a:off x="3994200" y="5346720"/>
              <a:ext cx="501480" cy="486000"/>
              <a:chOff x="3994200" y="5346720"/>
              <a:chExt cx="501480" cy="486000"/>
            </a:xfrm>
          </p:grpSpPr>
          <p:sp>
            <p:nvSpPr>
              <p:cNvPr id="1103" name="Google Shape;1143;p10"/>
              <p:cNvSpPr/>
              <p:nvPr/>
            </p:nvSpPr>
            <p:spPr>
              <a:xfrm>
                <a:off x="3994200" y="5346720"/>
                <a:ext cx="18720" cy="118440"/>
              </a:xfrm>
              <a:custGeom>
                <a:avLst/>
                <a:gdLst/>
                <a:ahLst/>
                <a:rect l="l" t="t" r="r" b="b"/>
                <a:pathLst>
                  <a:path w="13970" h="73660">
                    <a:moveTo>
                      <a:pt x="0" y="0"/>
                    </a:moveTo>
                    <a:lnTo>
                      <a:pt x="10072" y="37397"/>
                    </a:lnTo>
                    <a:lnTo>
                      <a:pt x="12954" y="57912"/>
                    </a:lnTo>
                    <a:lnTo>
                      <a:pt x="12954" y="65532"/>
                    </a:lnTo>
                    <a:lnTo>
                      <a:pt x="13716" y="7315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04" name="Google Shape;1144;p10" descr=""/>
              <p:cNvPicPr/>
              <p:nvPr/>
            </p:nvPicPr>
            <p:blipFill>
              <a:blip r:embed="rId43"/>
              <a:stretch/>
            </p:blipFill>
            <p:spPr>
              <a:xfrm>
                <a:off x="4066560" y="5401800"/>
                <a:ext cx="429120" cy="430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05" name="Google Shape;1145;p10" descr=""/>
            <p:cNvPicPr/>
            <p:nvPr/>
          </p:nvPicPr>
          <p:blipFill>
            <a:blip r:embed="rId44"/>
            <a:stretch/>
          </p:blipFill>
          <p:spPr>
            <a:xfrm>
              <a:off x="4905360" y="5488920"/>
              <a:ext cx="405360" cy="249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6" name="Google Shape;1146;p10" descr=""/>
            <p:cNvPicPr/>
            <p:nvPr/>
          </p:nvPicPr>
          <p:blipFill>
            <a:blip r:embed="rId45"/>
            <a:stretch/>
          </p:blipFill>
          <p:spPr>
            <a:xfrm>
              <a:off x="6042240" y="5325840"/>
              <a:ext cx="270000" cy="31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7" name="Google Shape;1147;p10" descr=""/>
            <p:cNvPicPr/>
            <p:nvPr/>
          </p:nvPicPr>
          <p:blipFill>
            <a:blip r:embed="rId46"/>
            <a:stretch/>
          </p:blipFill>
          <p:spPr>
            <a:xfrm>
              <a:off x="6547320" y="5253120"/>
              <a:ext cx="528480" cy="266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08" name="Google Shape;1148;p10"/>
            <p:cNvGrpSpPr/>
            <p:nvPr/>
          </p:nvGrpSpPr>
          <p:grpSpPr>
            <a:xfrm>
              <a:off x="7467480" y="5090040"/>
              <a:ext cx="1042560" cy="377640"/>
              <a:chOff x="7467480" y="5090040"/>
              <a:chExt cx="1042560" cy="377640"/>
            </a:xfrm>
          </p:grpSpPr>
          <p:pic>
            <p:nvPicPr>
              <p:cNvPr id="1109" name="Google Shape;1149;p10" descr=""/>
              <p:cNvPicPr/>
              <p:nvPr/>
            </p:nvPicPr>
            <p:blipFill>
              <a:blip r:embed="rId47"/>
              <a:stretch/>
            </p:blipFill>
            <p:spPr>
              <a:xfrm>
                <a:off x="7467480" y="5148720"/>
                <a:ext cx="457200" cy="318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10" name="Google Shape;1150;p10" descr=""/>
              <p:cNvPicPr/>
              <p:nvPr/>
            </p:nvPicPr>
            <p:blipFill>
              <a:blip r:embed="rId48"/>
              <a:stretch/>
            </p:blipFill>
            <p:spPr>
              <a:xfrm>
                <a:off x="7980480" y="5090040"/>
                <a:ext cx="354600" cy="277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11" name="Google Shape;1151;p10" descr=""/>
              <p:cNvPicPr/>
              <p:nvPr/>
            </p:nvPicPr>
            <p:blipFill>
              <a:blip r:embed="rId49"/>
              <a:stretch/>
            </p:blipFill>
            <p:spPr>
              <a:xfrm>
                <a:off x="8371440" y="5141520"/>
                <a:ext cx="138600" cy="159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12" name="Google Shape;1152;p10" descr=""/>
            <p:cNvPicPr/>
            <p:nvPr/>
          </p:nvPicPr>
          <p:blipFill>
            <a:blip r:embed="rId50"/>
            <a:stretch/>
          </p:blipFill>
          <p:spPr>
            <a:xfrm>
              <a:off x="7045560" y="5777640"/>
              <a:ext cx="269280" cy="33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13" name="Google Shape;1153;p10"/>
            <p:cNvSpPr/>
            <p:nvPr/>
          </p:nvSpPr>
          <p:spPr>
            <a:xfrm>
              <a:off x="7394760" y="5756760"/>
              <a:ext cx="825480" cy="290160"/>
            </a:xfrm>
            <a:custGeom>
              <a:avLst/>
              <a:gdLst/>
              <a:ahLst/>
              <a:rect l="l" t="t" r="r" b="b"/>
              <a:pathLst>
                <a:path w="607059" h="180339">
                  <a:moveTo>
                    <a:pt x="28575" y="82296"/>
                  </a:moveTo>
                  <a:lnTo>
                    <a:pt x="1595" y="119800"/>
                  </a:lnTo>
                  <a:lnTo>
                    <a:pt x="0" y="132969"/>
                  </a:lnTo>
                  <a:lnTo>
                    <a:pt x="119" y="146137"/>
                  </a:lnTo>
                  <a:lnTo>
                    <a:pt x="28598" y="178308"/>
                  </a:lnTo>
                  <a:lnTo>
                    <a:pt x="40005" y="179832"/>
                  </a:lnTo>
                  <a:lnTo>
                    <a:pt x="54983" y="178379"/>
                  </a:lnTo>
                  <a:lnTo>
                    <a:pt x="93345" y="155448"/>
                  </a:lnTo>
                  <a:lnTo>
                    <a:pt x="110490" y="119336"/>
                  </a:lnTo>
                  <a:lnTo>
                    <a:pt x="106775" y="80581"/>
                  </a:lnTo>
                  <a:lnTo>
                    <a:pt x="86487" y="68580"/>
                  </a:lnTo>
                  <a:lnTo>
                    <a:pt x="78652" y="69639"/>
                  </a:lnTo>
                  <a:lnTo>
                    <a:pt x="83439" y="109728"/>
                  </a:lnTo>
                  <a:lnTo>
                    <a:pt x="128397" y="105918"/>
                  </a:lnTo>
                  <a:lnTo>
                    <a:pt x="142875" y="99060"/>
                  </a:lnTo>
                  <a:lnTo>
                    <a:pt x="151257" y="98298"/>
                  </a:lnTo>
                  <a:lnTo>
                    <a:pt x="152019" y="98298"/>
                  </a:lnTo>
                  <a:lnTo>
                    <a:pt x="152781" y="98298"/>
                  </a:lnTo>
                  <a:lnTo>
                    <a:pt x="153543" y="104394"/>
                  </a:lnTo>
                  <a:lnTo>
                    <a:pt x="154305" y="111252"/>
                  </a:lnTo>
                  <a:lnTo>
                    <a:pt x="154305" y="118110"/>
                  </a:lnTo>
                  <a:lnTo>
                    <a:pt x="153947" y="125420"/>
                  </a:lnTo>
                  <a:lnTo>
                    <a:pt x="153162" y="132588"/>
                  </a:lnTo>
                  <a:lnTo>
                    <a:pt x="152376" y="139755"/>
                  </a:lnTo>
                  <a:lnTo>
                    <a:pt x="152019" y="147066"/>
                  </a:lnTo>
                  <a:lnTo>
                    <a:pt x="152019" y="156972"/>
                  </a:lnTo>
                  <a:lnTo>
                    <a:pt x="155067" y="158496"/>
                  </a:lnTo>
                  <a:lnTo>
                    <a:pt x="164211" y="159258"/>
                  </a:lnTo>
                  <a:lnTo>
                    <a:pt x="174533" y="157817"/>
                  </a:lnTo>
                  <a:lnTo>
                    <a:pt x="209692" y="133933"/>
                  </a:lnTo>
                  <a:lnTo>
                    <a:pt x="231064" y="93285"/>
                  </a:lnTo>
                  <a:lnTo>
                    <a:pt x="199774" y="67353"/>
                  </a:lnTo>
                  <a:lnTo>
                    <a:pt x="179772" y="102286"/>
                  </a:lnTo>
                  <a:lnTo>
                    <a:pt x="196917" y="136469"/>
                  </a:lnTo>
                  <a:lnTo>
                    <a:pt x="236124" y="143351"/>
                  </a:lnTo>
                  <a:lnTo>
                    <a:pt x="277832" y="136350"/>
                  </a:lnTo>
                  <a:lnTo>
                    <a:pt x="310515" y="112776"/>
                  </a:lnTo>
                  <a:lnTo>
                    <a:pt x="317373" y="71628"/>
                  </a:lnTo>
                  <a:lnTo>
                    <a:pt x="300442" y="61662"/>
                  </a:lnTo>
                  <a:lnTo>
                    <a:pt x="292989" y="64008"/>
                  </a:lnTo>
                  <a:lnTo>
                    <a:pt x="264592" y="98512"/>
                  </a:lnTo>
                  <a:lnTo>
                    <a:pt x="297275" y="122967"/>
                  </a:lnTo>
                  <a:lnTo>
                    <a:pt x="321766" y="92178"/>
                  </a:lnTo>
                  <a:lnTo>
                    <a:pt x="324231" y="85344"/>
                  </a:lnTo>
                  <a:lnTo>
                    <a:pt x="324231" y="84582"/>
                  </a:lnTo>
                  <a:lnTo>
                    <a:pt x="324231" y="84582"/>
                  </a:lnTo>
                  <a:lnTo>
                    <a:pt x="324231" y="83820"/>
                  </a:lnTo>
                  <a:lnTo>
                    <a:pt x="324231" y="124206"/>
                  </a:lnTo>
                  <a:lnTo>
                    <a:pt x="334137" y="126492"/>
                  </a:lnTo>
                  <a:lnTo>
                    <a:pt x="365379" y="98679"/>
                  </a:lnTo>
                  <a:lnTo>
                    <a:pt x="371939" y="67734"/>
                  </a:lnTo>
                  <a:lnTo>
                    <a:pt x="373665" y="57816"/>
                  </a:lnTo>
                  <a:lnTo>
                    <a:pt x="376392" y="48327"/>
                  </a:lnTo>
                  <a:lnTo>
                    <a:pt x="380619" y="41910"/>
                  </a:lnTo>
                  <a:lnTo>
                    <a:pt x="382905" y="41148"/>
                  </a:lnTo>
                  <a:lnTo>
                    <a:pt x="382905" y="40386"/>
                  </a:lnTo>
                  <a:lnTo>
                    <a:pt x="384429" y="41148"/>
                  </a:lnTo>
                  <a:lnTo>
                    <a:pt x="387310" y="50280"/>
                  </a:lnTo>
                  <a:lnTo>
                    <a:pt x="390334" y="59340"/>
                  </a:lnTo>
                  <a:lnTo>
                    <a:pt x="408146" y="95535"/>
                  </a:lnTo>
                  <a:lnTo>
                    <a:pt x="413992" y="104501"/>
                  </a:lnTo>
                  <a:lnTo>
                    <a:pt x="419481" y="113538"/>
                  </a:lnTo>
                  <a:lnTo>
                    <a:pt x="424053" y="121920"/>
                  </a:lnTo>
                  <a:lnTo>
                    <a:pt x="425577" y="127254"/>
                  </a:lnTo>
                  <a:lnTo>
                    <a:pt x="416433" y="131826"/>
                  </a:lnTo>
                  <a:lnTo>
                    <a:pt x="407741" y="134350"/>
                  </a:lnTo>
                  <a:lnTo>
                    <a:pt x="398907" y="135445"/>
                  </a:lnTo>
                  <a:lnTo>
                    <a:pt x="390072" y="135683"/>
                  </a:lnTo>
                  <a:lnTo>
                    <a:pt x="381381" y="135636"/>
                  </a:lnTo>
                  <a:lnTo>
                    <a:pt x="376809" y="135636"/>
                  </a:lnTo>
                  <a:lnTo>
                    <a:pt x="372237" y="135636"/>
                  </a:lnTo>
                  <a:lnTo>
                    <a:pt x="368427" y="135636"/>
                  </a:lnTo>
                  <a:lnTo>
                    <a:pt x="379964" y="133052"/>
                  </a:lnTo>
                  <a:lnTo>
                    <a:pt x="425946" y="115431"/>
                  </a:lnTo>
                  <a:lnTo>
                    <a:pt x="456056" y="90678"/>
                  </a:lnTo>
                  <a:lnTo>
                    <a:pt x="471297" y="50292"/>
                  </a:lnTo>
                  <a:lnTo>
                    <a:pt x="431672" y="57912"/>
                  </a:lnTo>
                  <a:lnTo>
                    <a:pt x="433959" y="99060"/>
                  </a:lnTo>
                  <a:lnTo>
                    <a:pt x="473583" y="108966"/>
                  </a:lnTo>
                  <a:lnTo>
                    <a:pt x="512445" y="83058"/>
                  </a:lnTo>
                  <a:lnTo>
                    <a:pt x="528411" y="47589"/>
                  </a:lnTo>
                  <a:lnTo>
                    <a:pt x="538150" y="9334"/>
                  </a:lnTo>
                  <a:lnTo>
                    <a:pt x="539115" y="762"/>
                  </a:lnTo>
                  <a:lnTo>
                    <a:pt x="539115" y="0"/>
                  </a:lnTo>
                  <a:lnTo>
                    <a:pt x="536900" y="5976"/>
                  </a:lnTo>
                  <a:lnTo>
                    <a:pt x="535114" y="12382"/>
                  </a:lnTo>
                  <a:lnTo>
                    <a:pt x="534185" y="19073"/>
                  </a:lnTo>
                  <a:lnTo>
                    <a:pt x="534543" y="25908"/>
                  </a:lnTo>
                  <a:lnTo>
                    <a:pt x="538174" y="34671"/>
                  </a:lnTo>
                  <a:lnTo>
                    <a:pt x="571500" y="57292"/>
                  </a:lnTo>
                  <a:lnTo>
                    <a:pt x="592074" y="67675"/>
                  </a:lnTo>
                  <a:lnTo>
                    <a:pt x="602361" y="73152"/>
                  </a:lnTo>
                  <a:lnTo>
                    <a:pt x="606933" y="76962"/>
                  </a:lnTo>
                  <a:lnTo>
                    <a:pt x="605409" y="76200"/>
                  </a:lnTo>
                  <a:lnTo>
                    <a:pt x="606933" y="80010"/>
                  </a:lnTo>
                  <a:lnTo>
                    <a:pt x="598932" y="80450"/>
                  </a:lnTo>
                  <a:lnTo>
                    <a:pt x="590931" y="80676"/>
                  </a:lnTo>
                  <a:lnTo>
                    <a:pt x="582930" y="80760"/>
                  </a:lnTo>
                  <a:lnTo>
                    <a:pt x="574929" y="80772"/>
                  </a:lnTo>
                  <a:lnTo>
                    <a:pt x="552211" y="80033"/>
                  </a:lnTo>
                  <a:lnTo>
                    <a:pt x="505920" y="71127"/>
                  </a:lnTo>
                  <a:lnTo>
                    <a:pt x="478917" y="54864"/>
                  </a:lnTo>
                  <a:lnTo>
                    <a:pt x="475869" y="51816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154;p10"/>
            <p:cNvSpPr/>
            <p:nvPr/>
          </p:nvSpPr>
          <p:spPr>
            <a:xfrm>
              <a:off x="3394080" y="5087520"/>
              <a:ext cx="2073600" cy="1033200"/>
            </a:xfrm>
            <a:custGeom>
              <a:avLst/>
              <a:gdLst/>
              <a:ahLst/>
              <a:rect l="l" t="t" r="r" b="b"/>
              <a:pathLst>
                <a:path w="1524634" h="641350">
                  <a:moveTo>
                    <a:pt x="4536" y="601980"/>
                  </a:moveTo>
                  <a:lnTo>
                    <a:pt x="3655" y="586549"/>
                  </a:lnTo>
                  <a:lnTo>
                    <a:pt x="3202" y="571119"/>
                  </a:lnTo>
                  <a:lnTo>
                    <a:pt x="3036" y="555688"/>
                  </a:lnTo>
                  <a:lnTo>
                    <a:pt x="3012" y="540258"/>
                  </a:lnTo>
                  <a:lnTo>
                    <a:pt x="2774" y="503682"/>
                  </a:lnTo>
                  <a:lnTo>
                    <a:pt x="2250" y="467106"/>
                  </a:lnTo>
                  <a:lnTo>
                    <a:pt x="1726" y="430530"/>
                  </a:lnTo>
                  <a:lnTo>
                    <a:pt x="1488" y="393954"/>
                  </a:lnTo>
                  <a:lnTo>
                    <a:pt x="1476" y="360937"/>
                  </a:lnTo>
                  <a:lnTo>
                    <a:pt x="1393" y="328136"/>
                  </a:lnTo>
                  <a:lnTo>
                    <a:pt x="1166" y="295477"/>
                  </a:lnTo>
                  <a:lnTo>
                    <a:pt x="726" y="262890"/>
                  </a:lnTo>
                  <a:lnTo>
                    <a:pt x="1071" y="233302"/>
                  </a:lnTo>
                  <a:lnTo>
                    <a:pt x="1774" y="203930"/>
                  </a:lnTo>
                  <a:lnTo>
                    <a:pt x="2333" y="174700"/>
                  </a:lnTo>
                  <a:lnTo>
                    <a:pt x="2250" y="145542"/>
                  </a:lnTo>
                  <a:lnTo>
                    <a:pt x="1500" y="136076"/>
                  </a:lnTo>
                  <a:lnTo>
                    <a:pt x="250" y="123539"/>
                  </a:lnTo>
                  <a:lnTo>
                    <a:pt x="0" y="111144"/>
                  </a:lnTo>
                  <a:lnTo>
                    <a:pt x="2250" y="102108"/>
                  </a:lnTo>
                  <a:lnTo>
                    <a:pt x="4536" y="99060"/>
                  </a:lnTo>
                  <a:lnTo>
                    <a:pt x="10632" y="98298"/>
                  </a:lnTo>
                  <a:lnTo>
                    <a:pt x="13680" y="97536"/>
                  </a:lnTo>
                  <a:lnTo>
                    <a:pt x="54923" y="88868"/>
                  </a:lnTo>
                  <a:lnTo>
                    <a:pt x="96738" y="85344"/>
                  </a:lnTo>
                  <a:lnTo>
                    <a:pt x="135600" y="84010"/>
                  </a:lnTo>
                  <a:lnTo>
                    <a:pt x="174462" y="83820"/>
                  </a:lnTo>
                  <a:lnTo>
                    <a:pt x="207597" y="83939"/>
                  </a:lnTo>
                  <a:lnTo>
                    <a:pt x="240661" y="84201"/>
                  </a:lnTo>
                  <a:lnTo>
                    <a:pt x="273581" y="84462"/>
                  </a:lnTo>
                  <a:lnTo>
                    <a:pt x="306288" y="84581"/>
                  </a:lnTo>
                  <a:lnTo>
                    <a:pt x="339768" y="84415"/>
                  </a:lnTo>
                  <a:lnTo>
                    <a:pt x="372963" y="83819"/>
                  </a:lnTo>
                  <a:lnTo>
                    <a:pt x="406157" y="82653"/>
                  </a:lnTo>
                  <a:lnTo>
                    <a:pt x="439638" y="80772"/>
                  </a:lnTo>
                  <a:lnTo>
                    <a:pt x="478381" y="78700"/>
                  </a:lnTo>
                  <a:lnTo>
                    <a:pt x="516981" y="76200"/>
                  </a:lnTo>
                  <a:lnTo>
                    <a:pt x="555581" y="73699"/>
                  </a:lnTo>
                  <a:lnTo>
                    <a:pt x="594324" y="71628"/>
                  </a:lnTo>
                  <a:lnTo>
                    <a:pt x="634329" y="69365"/>
                  </a:lnTo>
                  <a:lnTo>
                    <a:pt x="674334" y="67246"/>
                  </a:lnTo>
                  <a:lnTo>
                    <a:pt x="714339" y="65412"/>
                  </a:lnTo>
                  <a:lnTo>
                    <a:pt x="754344" y="64007"/>
                  </a:lnTo>
                  <a:lnTo>
                    <a:pt x="791932" y="63281"/>
                  </a:lnTo>
                  <a:lnTo>
                    <a:pt x="829306" y="62198"/>
                  </a:lnTo>
                  <a:lnTo>
                    <a:pt x="903696" y="58673"/>
                  </a:lnTo>
                  <a:lnTo>
                    <a:pt x="974181" y="52196"/>
                  </a:lnTo>
                  <a:lnTo>
                    <a:pt x="1044666" y="43433"/>
                  </a:lnTo>
                  <a:lnTo>
                    <a:pt x="1076217" y="38873"/>
                  </a:lnTo>
                  <a:lnTo>
                    <a:pt x="1107912" y="34385"/>
                  </a:lnTo>
                  <a:lnTo>
                    <a:pt x="1171158" y="25907"/>
                  </a:lnTo>
                  <a:lnTo>
                    <a:pt x="1216497" y="22002"/>
                  </a:lnTo>
                  <a:lnTo>
                    <a:pt x="1261836" y="19811"/>
                  </a:lnTo>
                  <a:lnTo>
                    <a:pt x="1305270" y="19049"/>
                  </a:lnTo>
                  <a:lnTo>
                    <a:pt x="1326987" y="18954"/>
                  </a:lnTo>
                  <a:lnTo>
                    <a:pt x="1372707" y="15525"/>
                  </a:lnTo>
                  <a:lnTo>
                    <a:pt x="1412045" y="9524"/>
                  </a:lnTo>
                  <a:lnTo>
                    <a:pt x="1419963" y="8120"/>
                  </a:lnTo>
                  <a:lnTo>
                    <a:pt x="1427952" y="6857"/>
                  </a:lnTo>
                  <a:lnTo>
                    <a:pt x="1438929" y="5595"/>
                  </a:lnTo>
                  <a:lnTo>
                    <a:pt x="1450050" y="4190"/>
                  </a:lnTo>
                  <a:lnTo>
                    <a:pt x="1461170" y="2786"/>
                  </a:lnTo>
                  <a:lnTo>
                    <a:pt x="1472148" y="1523"/>
                  </a:lnTo>
                  <a:lnTo>
                    <a:pt x="1479768" y="761"/>
                  </a:lnTo>
                  <a:lnTo>
                    <a:pt x="1487388" y="0"/>
                  </a:lnTo>
                  <a:lnTo>
                    <a:pt x="1495008" y="761"/>
                  </a:lnTo>
                  <a:lnTo>
                    <a:pt x="1501104" y="761"/>
                  </a:lnTo>
                  <a:lnTo>
                    <a:pt x="1501104" y="6095"/>
                  </a:lnTo>
                  <a:lnTo>
                    <a:pt x="1501866" y="11429"/>
                  </a:lnTo>
                  <a:lnTo>
                    <a:pt x="1502306" y="18859"/>
                  </a:lnTo>
                  <a:lnTo>
                    <a:pt x="1502533" y="26288"/>
                  </a:lnTo>
                  <a:lnTo>
                    <a:pt x="1502616" y="33718"/>
                  </a:lnTo>
                  <a:lnTo>
                    <a:pt x="1502628" y="41147"/>
                  </a:lnTo>
                  <a:lnTo>
                    <a:pt x="1503509" y="67317"/>
                  </a:lnTo>
                  <a:lnTo>
                    <a:pt x="1503961" y="93344"/>
                  </a:lnTo>
                  <a:lnTo>
                    <a:pt x="1504128" y="119372"/>
                  </a:lnTo>
                  <a:lnTo>
                    <a:pt x="1504152" y="145541"/>
                  </a:lnTo>
                  <a:lnTo>
                    <a:pt x="1504057" y="169092"/>
                  </a:lnTo>
                  <a:lnTo>
                    <a:pt x="1503961" y="192785"/>
                  </a:lnTo>
                  <a:lnTo>
                    <a:pt x="1504914" y="240029"/>
                  </a:lnTo>
                  <a:lnTo>
                    <a:pt x="1510534" y="297179"/>
                  </a:lnTo>
                  <a:lnTo>
                    <a:pt x="1514236" y="325754"/>
                  </a:lnTo>
                  <a:lnTo>
                    <a:pt x="1517868" y="354329"/>
                  </a:lnTo>
                  <a:lnTo>
                    <a:pt x="1522630" y="405764"/>
                  </a:lnTo>
                  <a:lnTo>
                    <a:pt x="1523964" y="457199"/>
                  </a:lnTo>
                  <a:lnTo>
                    <a:pt x="1524023" y="469642"/>
                  </a:lnTo>
                  <a:lnTo>
                    <a:pt x="1523869" y="481869"/>
                  </a:lnTo>
                  <a:lnTo>
                    <a:pt x="1522999" y="493954"/>
                  </a:lnTo>
                  <a:lnTo>
                    <a:pt x="1520916" y="505967"/>
                  </a:lnTo>
                  <a:lnTo>
                    <a:pt x="1520154" y="509015"/>
                  </a:lnTo>
                  <a:lnTo>
                    <a:pt x="1519392" y="517397"/>
                  </a:lnTo>
                  <a:lnTo>
                    <a:pt x="1516344" y="519683"/>
                  </a:lnTo>
                  <a:lnTo>
                    <a:pt x="1515582" y="520445"/>
                  </a:lnTo>
                  <a:lnTo>
                    <a:pt x="1514058" y="520445"/>
                  </a:lnTo>
                  <a:lnTo>
                    <a:pt x="1500556" y="521291"/>
                  </a:lnTo>
                  <a:lnTo>
                    <a:pt x="1486626" y="520922"/>
                  </a:lnTo>
                  <a:lnTo>
                    <a:pt x="1472695" y="520124"/>
                  </a:lnTo>
                  <a:lnTo>
                    <a:pt x="1459194" y="519683"/>
                  </a:lnTo>
                  <a:lnTo>
                    <a:pt x="1442049" y="519707"/>
                  </a:lnTo>
                  <a:lnTo>
                    <a:pt x="1424904" y="519874"/>
                  </a:lnTo>
                  <a:lnTo>
                    <a:pt x="1407759" y="520326"/>
                  </a:lnTo>
                  <a:lnTo>
                    <a:pt x="1390614" y="521207"/>
                  </a:lnTo>
                  <a:lnTo>
                    <a:pt x="1368897" y="521922"/>
                  </a:lnTo>
                  <a:lnTo>
                    <a:pt x="1347180" y="522922"/>
                  </a:lnTo>
                  <a:lnTo>
                    <a:pt x="1325463" y="524208"/>
                  </a:lnTo>
                  <a:lnTo>
                    <a:pt x="1303746" y="525779"/>
                  </a:lnTo>
                  <a:lnTo>
                    <a:pt x="1278600" y="527363"/>
                  </a:lnTo>
                  <a:lnTo>
                    <a:pt x="1253454" y="528732"/>
                  </a:lnTo>
                  <a:lnTo>
                    <a:pt x="1228308" y="529959"/>
                  </a:lnTo>
                  <a:lnTo>
                    <a:pt x="1203162" y="531113"/>
                  </a:lnTo>
                  <a:lnTo>
                    <a:pt x="1174146" y="532507"/>
                  </a:lnTo>
                  <a:lnTo>
                    <a:pt x="1145345" y="534257"/>
                  </a:lnTo>
                  <a:lnTo>
                    <a:pt x="1116687" y="536150"/>
                  </a:lnTo>
                  <a:lnTo>
                    <a:pt x="1088100" y="537971"/>
                  </a:lnTo>
                  <a:lnTo>
                    <a:pt x="1056548" y="540257"/>
                  </a:lnTo>
                  <a:lnTo>
                    <a:pt x="1024854" y="542543"/>
                  </a:lnTo>
                  <a:lnTo>
                    <a:pt x="993159" y="544829"/>
                  </a:lnTo>
                  <a:lnTo>
                    <a:pt x="961608" y="547115"/>
                  </a:lnTo>
                  <a:lnTo>
                    <a:pt x="927318" y="549973"/>
                  </a:lnTo>
                  <a:lnTo>
                    <a:pt x="893028" y="552830"/>
                  </a:lnTo>
                  <a:lnTo>
                    <a:pt x="858738" y="555688"/>
                  </a:lnTo>
                  <a:lnTo>
                    <a:pt x="824448" y="558546"/>
                  </a:lnTo>
                  <a:lnTo>
                    <a:pt x="788574" y="561534"/>
                  </a:lnTo>
                  <a:lnTo>
                    <a:pt x="717399" y="568082"/>
                  </a:lnTo>
                  <a:lnTo>
                    <a:pt x="647664" y="575059"/>
                  </a:lnTo>
                  <a:lnTo>
                    <a:pt x="579084" y="582751"/>
                  </a:lnTo>
                  <a:lnTo>
                    <a:pt x="544794" y="586740"/>
                  </a:lnTo>
                  <a:lnTo>
                    <a:pt x="514052" y="590299"/>
                  </a:lnTo>
                  <a:lnTo>
                    <a:pt x="483453" y="594074"/>
                  </a:lnTo>
                  <a:lnTo>
                    <a:pt x="452854" y="597991"/>
                  </a:lnTo>
                  <a:lnTo>
                    <a:pt x="422112" y="601980"/>
                  </a:lnTo>
                  <a:lnTo>
                    <a:pt x="395823" y="605289"/>
                  </a:lnTo>
                  <a:lnTo>
                    <a:pt x="369534" y="608457"/>
                  </a:lnTo>
                  <a:lnTo>
                    <a:pt x="343245" y="611624"/>
                  </a:lnTo>
                  <a:lnTo>
                    <a:pt x="316956" y="614934"/>
                  </a:lnTo>
                  <a:lnTo>
                    <a:pt x="293965" y="617791"/>
                  </a:lnTo>
                  <a:lnTo>
                    <a:pt x="270760" y="620649"/>
                  </a:lnTo>
                  <a:lnTo>
                    <a:pt x="247411" y="623506"/>
                  </a:lnTo>
                  <a:lnTo>
                    <a:pt x="223992" y="626364"/>
                  </a:lnTo>
                  <a:lnTo>
                    <a:pt x="205251" y="628959"/>
                  </a:lnTo>
                  <a:lnTo>
                    <a:pt x="149316" y="634746"/>
                  </a:lnTo>
                  <a:lnTo>
                    <a:pt x="108811" y="637853"/>
                  </a:lnTo>
                  <a:lnTo>
                    <a:pt x="83796" y="638675"/>
                  </a:lnTo>
                  <a:lnTo>
                    <a:pt x="72449" y="638937"/>
                  </a:lnTo>
                  <a:lnTo>
                    <a:pt x="61245" y="639198"/>
                  </a:lnTo>
                  <a:lnTo>
                    <a:pt x="50256" y="639318"/>
                  </a:lnTo>
                  <a:lnTo>
                    <a:pt x="45684" y="639318"/>
                  </a:lnTo>
                  <a:lnTo>
                    <a:pt x="41874" y="640080"/>
                  </a:lnTo>
                  <a:lnTo>
                    <a:pt x="38064" y="640080"/>
                  </a:lnTo>
                  <a:lnTo>
                    <a:pt x="35778" y="640080"/>
                  </a:lnTo>
                  <a:lnTo>
                    <a:pt x="33492" y="640080"/>
                  </a:lnTo>
                  <a:lnTo>
                    <a:pt x="31968" y="640080"/>
                  </a:lnTo>
                  <a:lnTo>
                    <a:pt x="28920" y="640842"/>
                  </a:lnTo>
                  <a:lnTo>
                    <a:pt x="16728" y="640842"/>
                  </a:lnTo>
                  <a:lnTo>
                    <a:pt x="17430" y="633293"/>
                  </a:lnTo>
                  <a:lnTo>
                    <a:pt x="18347" y="625602"/>
                  </a:lnTo>
                  <a:lnTo>
                    <a:pt x="19407" y="617910"/>
                  </a:lnTo>
                  <a:lnTo>
                    <a:pt x="20538" y="61036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59;p11"/>
          <p:cNvGrpSpPr/>
          <p:nvPr/>
        </p:nvGrpSpPr>
        <p:grpSpPr>
          <a:xfrm>
            <a:off x="990720" y="990720"/>
            <a:ext cx="8573040" cy="5309640"/>
            <a:chOff x="990720" y="990720"/>
            <a:chExt cx="8573040" cy="5309640"/>
          </a:xfrm>
        </p:grpSpPr>
        <p:grpSp>
          <p:nvGrpSpPr>
            <p:cNvPr id="1116" name="Google Shape;1160;p11"/>
            <p:cNvGrpSpPr/>
            <p:nvPr/>
          </p:nvGrpSpPr>
          <p:grpSpPr>
            <a:xfrm>
              <a:off x="2305080" y="1065600"/>
              <a:ext cx="1119240" cy="308880"/>
              <a:chOff x="2305080" y="1065600"/>
              <a:chExt cx="1119240" cy="308880"/>
            </a:xfrm>
          </p:grpSpPr>
          <p:pic>
            <p:nvPicPr>
              <p:cNvPr id="1117" name="Google Shape;1161;p11" descr=""/>
              <p:cNvPicPr/>
              <p:nvPr/>
            </p:nvPicPr>
            <p:blipFill>
              <a:blip r:embed="rId1"/>
              <a:stretch/>
            </p:blipFill>
            <p:spPr>
              <a:xfrm>
                <a:off x="2305080" y="1091520"/>
                <a:ext cx="334080" cy="282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18" name="Google Shape;1162;p11" descr=""/>
              <p:cNvPicPr/>
              <p:nvPr/>
            </p:nvPicPr>
            <p:blipFill>
              <a:blip r:embed="rId2"/>
              <a:stretch/>
            </p:blipFill>
            <p:spPr>
              <a:xfrm>
                <a:off x="2671560" y="1123200"/>
                <a:ext cx="183960" cy="204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19" name="Google Shape;1163;p11" descr=""/>
              <p:cNvPicPr/>
              <p:nvPr/>
            </p:nvPicPr>
            <p:blipFill>
              <a:blip r:embed="rId3"/>
              <a:stretch/>
            </p:blipFill>
            <p:spPr>
              <a:xfrm>
                <a:off x="2886480" y="1092240"/>
                <a:ext cx="135000" cy="209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0" name="Google Shape;1164;p11" descr=""/>
              <p:cNvPicPr/>
              <p:nvPr/>
            </p:nvPicPr>
            <p:blipFill>
              <a:blip r:embed="rId4"/>
              <a:stretch/>
            </p:blipFill>
            <p:spPr>
              <a:xfrm>
                <a:off x="3070800" y="1065600"/>
                <a:ext cx="353520" cy="244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21" name="Google Shape;1165;p11"/>
            <p:cNvGrpSpPr/>
            <p:nvPr/>
          </p:nvGrpSpPr>
          <p:grpSpPr>
            <a:xfrm>
              <a:off x="3535920" y="990720"/>
              <a:ext cx="826560" cy="266400"/>
              <a:chOff x="3535920" y="990720"/>
              <a:chExt cx="826560" cy="266400"/>
            </a:xfrm>
          </p:grpSpPr>
          <p:pic>
            <p:nvPicPr>
              <p:cNvPr id="1122" name="Google Shape;1166;p11" descr=""/>
              <p:cNvPicPr/>
              <p:nvPr/>
            </p:nvPicPr>
            <p:blipFill>
              <a:blip r:embed="rId5"/>
              <a:stretch/>
            </p:blipFill>
            <p:spPr>
              <a:xfrm>
                <a:off x="3535920" y="1011960"/>
                <a:ext cx="501120" cy="245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3" name="Google Shape;1167;p11" descr=""/>
              <p:cNvPicPr/>
              <p:nvPr/>
            </p:nvPicPr>
            <p:blipFill>
              <a:blip r:embed="rId6"/>
              <a:stretch/>
            </p:blipFill>
            <p:spPr>
              <a:xfrm>
                <a:off x="4080600" y="990720"/>
                <a:ext cx="281880" cy="199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124" name="Google Shape;1168;p11"/>
            <p:cNvSpPr/>
            <p:nvPr/>
          </p:nvSpPr>
          <p:spPr>
            <a:xfrm>
              <a:off x="2329200" y="1399680"/>
              <a:ext cx="2153160" cy="116280"/>
            </a:xfrm>
            <a:custGeom>
              <a:avLst/>
              <a:gdLst/>
              <a:ahLst/>
              <a:rect l="l" t="t" r="r" b="b"/>
              <a:pathLst>
                <a:path w="1442720" h="83185">
                  <a:moveTo>
                    <a:pt x="0" y="83058"/>
                  </a:moveTo>
                  <a:lnTo>
                    <a:pt x="44958" y="76962"/>
                  </a:lnTo>
                  <a:lnTo>
                    <a:pt x="64972" y="76962"/>
                  </a:lnTo>
                  <a:lnTo>
                    <a:pt x="85058" y="76962"/>
                  </a:lnTo>
                  <a:lnTo>
                    <a:pt x="105286" y="76962"/>
                  </a:lnTo>
                  <a:lnTo>
                    <a:pt x="125730" y="76962"/>
                  </a:lnTo>
                  <a:lnTo>
                    <a:pt x="156602" y="77081"/>
                  </a:lnTo>
                  <a:lnTo>
                    <a:pt x="187547" y="77343"/>
                  </a:lnTo>
                  <a:lnTo>
                    <a:pt x="218634" y="77604"/>
                  </a:lnTo>
                  <a:lnTo>
                    <a:pt x="292107" y="77569"/>
                  </a:lnTo>
                  <a:lnTo>
                    <a:pt x="334137" y="77057"/>
                  </a:lnTo>
                  <a:lnTo>
                    <a:pt x="376166" y="76116"/>
                  </a:lnTo>
                  <a:lnTo>
                    <a:pt x="418338" y="74676"/>
                  </a:lnTo>
                  <a:lnTo>
                    <a:pt x="468760" y="72247"/>
                  </a:lnTo>
                  <a:lnTo>
                    <a:pt x="519398" y="69532"/>
                  </a:lnTo>
                  <a:lnTo>
                    <a:pt x="570178" y="66532"/>
                  </a:lnTo>
                  <a:lnTo>
                    <a:pt x="621030" y="63246"/>
                  </a:lnTo>
                  <a:lnTo>
                    <a:pt x="674179" y="59686"/>
                  </a:lnTo>
                  <a:lnTo>
                    <a:pt x="727329" y="55911"/>
                  </a:lnTo>
                  <a:lnTo>
                    <a:pt x="780478" y="51994"/>
                  </a:lnTo>
                  <a:lnTo>
                    <a:pt x="833628" y="48006"/>
                  </a:lnTo>
                  <a:lnTo>
                    <a:pt x="884913" y="43903"/>
                  </a:lnTo>
                  <a:lnTo>
                    <a:pt x="936309" y="39873"/>
                  </a:lnTo>
                  <a:lnTo>
                    <a:pt x="987740" y="35990"/>
                  </a:lnTo>
                  <a:lnTo>
                    <a:pt x="1039136" y="32327"/>
                  </a:lnTo>
                  <a:lnTo>
                    <a:pt x="1090422" y="28956"/>
                  </a:lnTo>
                  <a:lnTo>
                    <a:pt x="1146429" y="24943"/>
                  </a:lnTo>
                  <a:lnTo>
                    <a:pt x="1202436" y="20859"/>
                  </a:lnTo>
                  <a:lnTo>
                    <a:pt x="1258442" y="16633"/>
                  </a:lnTo>
                  <a:lnTo>
                    <a:pt x="1314450" y="12192"/>
                  </a:lnTo>
                  <a:lnTo>
                    <a:pt x="1340858" y="10346"/>
                  </a:lnTo>
                  <a:lnTo>
                    <a:pt x="1367409" y="8286"/>
                  </a:lnTo>
                  <a:lnTo>
                    <a:pt x="1393959" y="6084"/>
                  </a:lnTo>
                  <a:lnTo>
                    <a:pt x="1420368" y="3809"/>
                  </a:lnTo>
                  <a:lnTo>
                    <a:pt x="1427988" y="3048"/>
                  </a:lnTo>
                  <a:lnTo>
                    <a:pt x="1434846" y="3048"/>
                  </a:lnTo>
                  <a:lnTo>
                    <a:pt x="1442466" y="1524"/>
                  </a:lnTo>
                  <a:lnTo>
                    <a:pt x="1428988" y="1821"/>
                  </a:lnTo>
                  <a:lnTo>
                    <a:pt x="1415795" y="1619"/>
                  </a:lnTo>
                  <a:lnTo>
                    <a:pt x="1402603" y="988"/>
                  </a:lnTo>
                  <a:lnTo>
                    <a:pt x="1389126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25" name="Google Shape;1169;p11" descr=""/>
            <p:cNvPicPr/>
            <p:nvPr/>
          </p:nvPicPr>
          <p:blipFill>
            <a:blip r:embed="rId7"/>
            <a:stretch/>
          </p:blipFill>
          <p:spPr>
            <a:xfrm>
              <a:off x="2390760" y="2102400"/>
              <a:ext cx="330840" cy="253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26" name="Google Shape;1170;p11"/>
            <p:cNvGrpSpPr/>
            <p:nvPr/>
          </p:nvGrpSpPr>
          <p:grpSpPr>
            <a:xfrm>
              <a:off x="3366360" y="1996920"/>
              <a:ext cx="1314000" cy="330840"/>
              <a:chOff x="3366360" y="1996920"/>
              <a:chExt cx="1314000" cy="330840"/>
            </a:xfrm>
          </p:grpSpPr>
          <p:pic>
            <p:nvPicPr>
              <p:cNvPr id="1127" name="Google Shape;1171;p11" descr=""/>
              <p:cNvPicPr/>
              <p:nvPr/>
            </p:nvPicPr>
            <p:blipFill>
              <a:blip r:embed="rId8"/>
              <a:stretch/>
            </p:blipFill>
            <p:spPr>
              <a:xfrm>
                <a:off x="3366360" y="2020680"/>
                <a:ext cx="424800" cy="307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28" name="Google Shape;1172;p11"/>
              <p:cNvSpPr/>
              <p:nvPr/>
            </p:nvSpPr>
            <p:spPr>
              <a:xfrm>
                <a:off x="3853080" y="2102760"/>
                <a:ext cx="158040" cy="160920"/>
              </a:xfrm>
              <a:custGeom>
                <a:avLst/>
                <a:gdLst/>
                <a:ahLst/>
                <a:rect l="l" t="t" r="r" b="b"/>
                <a:pathLst>
                  <a:path w="106045" h="114935">
                    <a:moveTo>
                      <a:pt x="77092" y="56387"/>
                    </a:moveTo>
                    <a:lnTo>
                      <a:pt x="71878" y="47351"/>
                    </a:lnTo>
                    <a:lnTo>
                      <a:pt x="67377" y="38385"/>
                    </a:lnTo>
                    <a:lnTo>
                      <a:pt x="63162" y="29277"/>
                    </a:lnTo>
                    <a:lnTo>
                      <a:pt x="58804" y="19811"/>
                    </a:lnTo>
                    <a:lnTo>
                      <a:pt x="55625" y="13823"/>
                    </a:lnTo>
                    <a:lnTo>
                      <a:pt x="51661" y="7905"/>
                    </a:lnTo>
                    <a:lnTo>
                      <a:pt x="46696" y="2988"/>
                    </a:lnTo>
                    <a:lnTo>
                      <a:pt x="40516" y="0"/>
                    </a:lnTo>
                    <a:lnTo>
                      <a:pt x="31658" y="154"/>
                    </a:lnTo>
                    <a:lnTo>
                      <a:pt x="4607" y="43433"/>
                    </a:lnTo>
                    <a:lnTo>
                      <a:pt x="0" y="83081"/>
                    </a:lnTo>
                    <a:lnTo>
                      <a:pt x="797" y="94487"/>
                    </a:lnTo>
                    <a:lnTo>
                      <a:pt x="4310" y="104751"/>
                    </a:lnTo>
                    <a:lnTo>
                      <a:pt x="12322" y="112013"/>
                    </a:lnTo>
                    <a:lnTo>
                      <a:pt x="21836" y="114609"/>
                    </a:lnTo>
                    <a:lnTo>
                      <a:pt x="30706" y="112204"/>
                    </a:lnTo>
                    <a:lnTo>
                      <a:pt x="56899" y="78104"/>
                    </a:lnTo>
                    <a:lnTo>
                      <a:pt x="61852" y="54101"/>
                    </a:lnTo>
                    <a:lnTo>
                      <a:pt x="63376" y="45719"/>
                    </a:lnTo>
                    <a:lnTo>
                      <a:pt x="62614" y="37337"/>
                    </a:lnTo>
                    <a:lnTo>
                      <a:pt x="62614" y="28955"/>
                    </a:lnTo>
                    <a:lnTo>
                      <a:pt x="64900" y="34289"/>
                    </a:lnTo>
                    <a:lnTo>
                      <a:pt x="67186" y="41147"/>
                    </a:lnTo>
                    <a:lnTo>
                      <a:pt x="69472" y="47243"/>
                    </a:lnTo>
                    <a:lnTo>
                      <a:pt x="73271" y="57185"/>
                    </a:lnTo>
                    <a:lnTo>
                      <a:pt x="76997" y="67341"/>
                    </a:lnTo>
                    <a:lnTo>
                      <a:pt x="81153" y="77354"/>
                    </a:lnTo>
                    <a:lnTo>
                      <a:pt x="86236" y="86867"/>
                    </a:lnTo>
                    <a:lnTo>
                      <a:pt x="92332" y="96773"/>
                    </a:lnTo>
                    <a:lnTo>
                      <a:pt x="96142" y="98297"/>
                    </a:lnTo>
                    <a:lnTo>
                      <a:pt x="106048" y="10058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173;p11"/>
              <p:cNvSpPr/>
              <p:nvPr/>
            </p:nvSpPr>
            <p:spPr>
              <a:xfrm>
                <a:off x="4034880" y="1996920"/>
                <a:ext cx="214920" cy="245160"/>
              </a:xfrm>
              <a:custGeom>
                <a:avLst/>
                <a:gdLst/>
                <a:ahLst/>
                <a:rect l="l" t="t" r="r" b="b"/>
                <a:pathLst>
                  <a:path w="144145" h="175260">
                    <a:moveTo>
                      <a:pt x="40766" y="0"/>
                    </a:moveTo>
                    <a:lnTo>
                      <a:pt x="41469" y="17133"/>
                    </a:lnTo>
                    <a:lnTo>
                      <a:pt x="42386" y="34194"/>
                    </a:lnTo>
                    <a:lnTo>
                      <a:pt x="43445" y="51113"/>
                    </a:lnTo>
                    <a:lnTo>
                      <a:pt x="44576" y="67818"/>
                    </a:lnTo>
                    <a:lnTo>
                      <a:pt x="45279" y="85534"/>
                    </a:lnTo>
                    <a:lnTo>
                      <a:pt x="48386" y="138684"/>
                    </a:lnTo>
                    <a:lnTo>
                      <a:pt x="50101" y="160329"/>
                    </a:lnTo>
                    <a:lnTo>
                      <a:pt x="50672" y="167640"/>
                    </a:lnTo>
                    <a:lnTo>
                      <a:pt x="32575" y="123825"/>
                    </a:lnTo>
                    <a:lnTo>
                      <a:pt x="0" y="133350"/>
                    </a:lnTo>
                    <a:lnTo>
                      <a:pt x="333" y="143970"/>
                    </a:lnTo>
                    <a:lnTo>
                      <a:pt x="27955" y="173736"/>
                    </a:lnTo>
                    <a:lnTo>
                      <a:pt x="39242" y="175260"/>
                    </a:lnTo>
                    <a:lnTo>
                      <a:pt x="52756" y="174390"/>
                    </a:lnTo>
                    <a:lnTo>
                      <a:pt x="88010" y="153924"/>
                    </a:lnTo>
                    <a:lnTo>
                      <a:pt x="108584" y="110489"/>
                    </a:lnTo>
                    <a:lnTo>
                      <a:pt x="110108" y="102107"/>
                    </a:lnTo>
                    <a:lnTo>
                      <a:pt x="110108" y="94488"/>
                    </a:lnTo>
                    <a:lnTo>
                      <a:pt x="110108" y="86105"/>
                    </a:lnTo>
                    <a:lnTo>
                      <a:pt x="110108" y="82248"/>
                    </a:lnTo>
                    <a:lnTo>
                      <a:pt x="110108" y="84963"/>
                    </a:lnTo>
                    <a:lnTo>
                      <a:pt x="110108" y="89963"/>
                    </a:lnTo>
                    <a:lnTo>
                      <a:pt x="110108" y="92963"/>
                    </a:lnTo>
                    <a:lnTo>
                      <a:pt x="111632" y="105834"/>
                    </a:lnTo>
                    <a:lnTo>
                      <a:pt x="114299" y="118776"/>
                    </a:lnTo>
                    <a:lnTo>
                      <a:pt x="118681" y="131004"/>
                    </a:lnTo>
                    <a:lnTo>
                      <a:pt x="125348" y="141731"/>
                    </a:lnTo>
                    <a:lnTo>
                      <a:pt x="132206" y="150113"/>
                    </a:lnTo>
                    <a:lnTo>
                      <a:pt x="137540" y="147065"/>
                    </a:lnTo>
                    <a:lnTo>
                      <a:pt x="143636" y="14173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174;p11"/>
              <p:cNvSpPr/>
              <p:nvPr/>
            </p:nvSpPr>
            <p:spPr>
              <a:xfrm>
                <a:off x="4215960" y="204156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175;p11"/>
              <p:cNvSpPr/>
              <p:nvPr/>
            </p:nvSpPr>
            <p:spPr>
              <a:xfrm>
                <a:off x="4298760" y="2097360"/>
                <a:ext cx="83160" cy="115200"/>
              </a:xfrm>
              <a:custGeom>
                <a:avLst/>
                <a:gdLst/>
                <a:ahLst/>
                <a:rect l="l" t="t" r="r" b="b"/>
                <a:pathLst>
                  <a:path w="55879" h="82550">
                    <a:moveTo>
                      <a:pt x="190" y="0"/>
                    </a:moveTo>
                    <a:lnTo>
                      <a:pt x="95" y="12692"/>
                    </a:lnTo>
                    <a:lnTo>
                      <a:pt x="0" y="25526"/>
                    </a:lnTo>
                    <a:lnTo>
                      <a:pt x="190" y="38361"/>
                    </a:lnTo>
                    <a:lnTo>
                      <a:pt x="11620" y="78486"/>
                    </a:lnTo>
                    <a:lnTo>
                      <a:pt x="21407" y="82069"/>
                    </a:lnTo>
                    <a:lnTo>
                      <a:pt x="31622" y="80295"/>
                    </a:lnTo>
                    <a:lnTo>
                      <a:pt x="40981" y="74949"/>
                    </a:lnTo>
                    <a:lnTo>
                      <a:pt x="48196" y="67817"/>
                    </a:lnTo>
                    <a:lnTo>
                      <a:pt x="52768" y="59435"/>
                    </a:lnTo>
                    <a:lnTo>
                      <a:pt x="54292" y="56387"/>
                    </a:lnTo>
                    <a:lnTo>
                      <a:pt x="55816" y="5029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176;p11"/>
              <p:cNvSpPr/>
              <p:nvPr/>
            </p:nvSpPr>
            <p:spPr>
              <a:xfrm>
                <a:off x="4313880" y="2073600"/>
                <a:ext cx="62280" cy="84240"/>
              </a:xfrm>
              <a:custGeom>
                <a:avLst/>
                <a:gdLst/>
                <a:ahLst/>
                <a:rect l="l" t="t" r="r" b="b"/>
                <a:pathLst>
                  <a:path w="41910" h="60325">
                    <a:moveTo>
                      <a:pt x="0" y="58674"/>
                    </a:moveTo>
                    <a:lnTo>
                      <a:pt x="12144" y="60078"/>
                    </a:lnTo>
                    <a:lnTo>
                      <a:pt x="21145" y="59626"/>
                    </a:lnTo>
                    <a:lnTo>
                      <a:pt x="28717" y="55459"/>
                    </a:lnTo>
                    <a:lnTo>
                      <a:pt x="36576" y="45720"/>
                    </a:lnTo>
                    <a:lnTo>
                      <a:pt x="40124" y="38159"/>
                    </a:lnTo>
                    <a:lnTo>
                      <a:pt x="41528" y="29813"/>
                    </a:lnTo>
                    <a:lnTo>
                      <a:pt x="40647" y="21609"/>
                    </a:lnTo>
                    <a:lnTo>
                      <a:pt x="10667" y="762"/>
                    </a:lnTo>
                    <a:lnTo>
                      <a:pt x="7619" y="0"/>
                    </a:lnTo>
                    <a:lnTo>
                      <a:pt x="4571" y="762"/>
                    </a:lnTo>
                    <a:lnTo>
                      <a:pt x="1523" y="76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177;p11"/>
              <p:cNvSpPr/>
              <p:nvPr/>
            </p:nvSpPr>
            <p:spPr>
              <a:xfrm>
                <a:off x="4432320" y="2086200"/>
                <a:ext cx="119160" cy="112680"/>
              </a:xfrm>
              <a:custGeom>
                <a:avLst/>
                <a:gdLst/>
                <a:ahLst/>
                <a:rect l="l" t="t" r="r" b="b"/>
                <a:pathLst>
                  <a:path w="80010" h="80644">
                    <a:moveTo>
                      <a:pt x="0" y="11763"/>
                    </a:moveTo>
                    <a:lnTo>
                      <a:pt x="14478" y="58245"/>
                    </a:lnTo>
                    <a:lnTo>
                      <a:pt x="18288" y="78057"/>
                    </a:lnTo>
                    <a:lnTo>
                      <a:pt x="18288" y="78819"/>
                    </a:lnTo>
                    <a:lnTo>
                      <a:pt x="18288" y="79581"/>
                    </a:lnTo>
                    <a:lnTo>
                      <a:pt x="18288" y="80343"/>
                    </a:lnTo>
                    <a:lnTo>
                      <a:pt x="12192" y="73485"/>
                    </a:lnTo>
                    <a:lnTo>
                      <a:pt x="10668" y="65865"/>
                    </a:lnTo>
                    <a:lnTo>
                      <a:pt x="9906" y="56721"/>
                    </a:lnTo>
                    <a:lnTo>
                      <a:pt x="8596" y="45755"/>
                    </a:lnTo>
                    <a:lnTo>
                      <a:pt x="20609" y="6762"/>
                    </a:lnTo>
                    <a:lnTo>
                      <a:pt x="35063" y="0"/>
                    </a:lnTo>
                    <a:lnTo>
                      <a:pt x="43434" y="333"/>
                    </a:lnTo>
                    <a:lnTo>
                      <a:pt x="74676" y="29289"/>
                    </a:lnTo>
                    <a:lnTo>
                      <a:pt x="78486" y="37671"/>
                    </a:lnTo>
                    <a:lnTo>
                      <a:pt x="76962" y="45291"/>
                    </a:lnTo>
                    <a:lnTo>
                      <a:pt x="78486" y="53673"/>
                    </a:lnTo>
                    <a:lnTo>
                      <a:pt x="78486" y="55197"/>
                    </a:lnTo>
                    <a:lnTo>
                      <a:pt x="78486" y="55959"/>
                    </a:lnTo>
                    <a:lnTo>
                      <a:pt x="80010" y="5595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1178;p11"/>
              <p:cNvSpPr/>
              <p:nvPr/>
            </p:nvSpPr>
            <p:spPr>
              <a:xfrm>
                <a:off x="4625640" y="2016000"/>
                <a:ext cx="17640" cy="180360"/>
              </a:xfrm>
              <a:custGeom>
                <a:avLst/>
                <a:gdLst/>
                <a:ahLst/>
                <a:rect l="l" t="t" r="r" b="b"/>
                <a:pathLst>
                  <a:path w="12064" h="128905">
                    <a:moveTo>
                      <a:pt x="0" y="0"/>
                    </a:moveTo>
                    <a:lnTo>
                      <a:pt x="8382" y="41910"/>
                    </a:lnTo>
                    <a:lnTo>
                      <a:pt x="10739" y="79950"/>
                    </a:lnTo>
                    <a:lnTo>
                      <a:pt x="10668" y="92964"/>
                    </a:lnTo>
                    <a:lnTo>
                      <a:pt x="10989" y="102631"/>
                    </a:lnTo>
                    <a:lnTo>
                      <a:pt x="11525" y="115443"/>
                    </a:lnTo>
                    <a:lnTo>
                      <a:pt x="11632" y="125968"/>
                    </a:lnTo>
                    <a:lnTo>
                      <a:pt x="10668" y="12877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1179;p11"/>
              <p:cNvSpPr/>
              <p:nvPr/>
            </p:nvSpPr>
            <p:spPr>
              <a:xfrm>
                <a:off x="4574520" y="2079000"/>
                <a:ext cx="105840" cy="28080"/>
              </a:xfrm>
              <a:custGeom>
                <a:avLst/>
                <a:gdLst/>
                <a:ahLst/>
                <a:rect l="l" t="t" r="r" b="b"/>
                <a:pathLst>
                  <a:path w="71120" h="20319">
                    <a:moveTo>
                      <a:pt x="0" y="19812"/>
                    </a:moveTo>
                    <a:lnTo>
                      <a:pt x="10846" y="17204"/>
                    </a:lnTo>
                    <a:lnTo>
                      <a:pt x="21621" y="14954"/>
                    </a:lnTo>
                    <a:lnTo>
                      <a:pt x="32254" y="12846"/>
                    </a:lnTo>
                    <a:lnTo>
                      <a:pt x="42672" y="10668"/>
                    </a:lnTo>
                    <a:lnTo>
                      <a:pt x="49863" y="8358"/>
                    </a:lnTo>
                    <a:lnTo>
                      <a:pt x="56768" y="5905"/>
                    </a:lnTo>
                    <a:lnTo>
                      <a:pt x="63674" y="3167"/>
                    </a:lnTo>
                    <a:lnTo>
                      <a:pt x="7086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6" name="Google Shape;1180;p11"/>
            <p:cNvGrpSpPr/>
            <p:nvPr/>
          </p:nvGrpSpPr>
          <p:grpSpPr>
            <a:xfrm>
              <a:off x="5208120" y="1875960"/>
              <a:ext cx="962640" cy="296280"/>
              <a:chOff x="5208120" y="1875960"/>
              <a:chExt cx="962640" cy="296280"/>
            </a:xfrm>
          </p:grpSpPr>
          <p:sp>
            <p:nvSpPr>
              <p:cNvPr id="1137" name="Google Shape;1181;p11"/>
              <p:cNvSpPr/>
              <p:nvPr/>
            </p:nvSpPr>
            <p:spPr>
              <a:xfrm>
                <a:off x="5208120" y="1896480"/>
                <a:ext cx="374040" cy="275760"/>
              </a:xfrm>
              <a:custGeom>
                <a:avLst/>
                <a:gdLst/>
                <a:ahLst/>
                <a:rect l="l" t="t" r="r" b="b"/>
                <a:pathLst>
                  <a:path w="250825" h="196850">
                    <a:moveTo>
                      <a:pt x="53887" y="0"/>
                    </a:moveTo>
                    <a:lnTo>
                      <a:pt x="52161" y="13358"/>
                    </a:lnTo>
                    <a:lnTo>
                      <a:pt x="51506" y="26289"/>
                    </a:lnTo>
                    <a:lnTo>
                      <a:pt x="51851" y="39219"/>
                    </a:lnTo>
                    <a:lnTo>
                      <a:pt x="53125" y="52577"/>
                    </a:lnTo>
                    <a:lnTo>
                      <a:pt x="55637" y="67877"/>
                    </a:lnTo>
                    <a:lnTo>
                      <a:pt x="58364" y="82962"/>
                    </a:lnTo>
                    <a:lnTo>
                      <a:pt x="60948" y="97905"/>
                    </a:lnTo>
                    <a:lnTo>
                      <a:pt x="63031" y="112776"/>
                    </a:lnTo>
                    <a:lnTo>
                      <a:pt x="64448" y="123182"/>
                    </a:lnTo>
                    <a:lnTo>
                      <a:pt x="65222" y="133731"/>
                    </a:lnTo>
                    <a:lnTo>
                      <a:pt x="65281" y="144279"/>
                    </a:lnTo>
                    <a:lnTo>
                      <a:pt x="64555" y="154686"/>
                    </a:lnTo>
                    <a:lnTo>
                      <a:pt x="61507" y="149352"/>
                    </a:lnTo>
                    <a:lnTo>
                      <a:pt x="56935" y="139446"/>
                    </a:lnTo>
                    <a:lnTo>
                      <a:pt x="53887" y="131826"/>
                    </a:lnTo>
                    <a:lnTo>
                      <a:pt x="49696" y="120562"/>
                    </a:lnTo>
                    <a:lnTo>
                      <a:pt x="44934" y="109727"/>
                    </a:lnTo>
                    <a:lnTo>
                      <a:pt x="39314" y="99464"/>
                    </a:lnTo>
                    <a:lnTo>
                      <a:pt x="32551" y="89916"/>
                    </a:lnTo>
                    <a:lnTo>
                      <a:pt x="26955" y="84986"/>
                    </a:lnTo>
                    <a:lnTo>
                      <a:pt x="20931" y="83058"/>
                    </a:lnTo>
                    <a:lnTo>
                      <a:pt x="15192" y="84558"/>
                    </a:lnTo>
                    <a:lnTo>
                      <a:pt x="809" y="131706"/>
                    </a:lnTo>
                    <a:lnTo>
                      <a:pt x="547" y="145542"/>
                    </a:lnTo>
                    <a:lnTo>
                      <a:pt x="0" y="158484"/>
                    </a:lnTo>
                    <a:lnTo>
                      <a:pt x="738" y="171354"/>
                    </a:lnTo>
                    <a:lnTo>
                      <a:pt x="4619" y="182939"/>
                    </a:lnTo>
                    <a:lnTo>
                      <a:pt x="13501" y="192024"/>
                    </a:lnTo>
                    <a:lnTo>
                      <a:pt x="25419" y="196262"/>
                    </a:lnTo>
                    <a:lnTo>
                      <a:pt x="38552" y="196215"/>
                    </a:lnTo>
                    <a:lnTo>
                      <a:pt x="79140" y="179081"/>
                    </a:lnTo>
                    <a:lnTo>
                      <a:pt x="107930" y="153292"/>
                    </a:lnTo>
                    <a:lnTo>
                      <a:pt x="136278" y="112775"/>
                    </a:lnTo>
                    <a:lnTo>
                      <a:pt x="146851" y="77723"/>
                    </a:lnTo>
                    <a:lnTo>
                      <a:pt x="146851" y="76199"/>
                    </a:lnTo>
                    <a:lnTo>
                      <a:pt x="146851" y="71627"/>
                    </a:lnTo>
                    <a:lnTo>
                      <a:pt x="116466" y="97714"/>
                    </a:lnTo>
                    <a:lnTo>
                      <a:pt x="108751" y="136398"/>
                    </a:lnTo>
                    <a:lnTo>
                      <a:pt x="110763" y="146375"/>
                    </a:lnTo>
                    <a:lnTo>
                      <a:pt x="116276" y="152780"/>
                    </a:lnTo>
                    <a:lnTo>
                      <a:pt x="124503" y="156329"/>
                    </a:lnTo>
                    <a:lnTo>
                      <a:pt x="134659" y="157733"/>
                    </a:lnTo>
                    <a:lnTo>
                      <a:pt x="148268" y="157114"/>
                    </a:lnTo>
                    <a:lnTo>
                      <a:pt x="182665" y="138683"/>
                    </a:lnTo>
                    <a:lnTo>
                      <a:pt x="206287" y="99821"/>
                    </a:lnTo>
                    <a:lnTo>
                      <a:pt x="207240" y="82962"/>
                    </a:lnTo>
                    <a:lnTo>
                      <a:pt x="205859" y="74854"/>
                    </a:lnTo>
                    <a:lnTo>
                      <a:pt x="202477" y="67817"/>
                    </a:lnTo>
                    <a:lnTo>
                      <a:pt x="200191" y="63245"/>
                    </a:lnTo>
                    <a:lnTo>
                      <a:pt x="199429" y="64769"/>
                    </a:lnTo>
                    <a:lnTo>
                      <a:pt x="195619" y="64007"/>
                    </a:lnTo>
                    <a:lnTo>
                      <a:pt x="194857" y="73151"/>
                    </a:lnTo>
                    <a:lnTo>
                      <a:pt x="194857" y="80009"/>
                    </a:lnTo>
                    <a:lnTo>
                      <a:pt x="200953" y="87629"/>
                    </a:lnTo>
                    <a:lnTo>
                      <a:pt x="208895" y="95321"/>
                    </a:lnTo>
                    <a:lnTo>
                      <a:pt x="217622" y="101726"/>
                    </a:lnTo>
                    <a:lnTo>
                      <a:pt x="226778" y="107561"/>
                    </a:lnTo>
                    <a:lnTo>
                      <a:pt x="236005" y="113537"/>
                    </a:lnTo>
                    <a:lnTo>
                      <a:pt x="241053" y="117074"/>
                    </a:lnTo>
                    <a:lnTo>
                      <a:pt x="246673" y="121824"/>
                    </a:lnTo>
                    <a:lnTo>
                      <a:pt x="250578" y="127575"/>
                    </a:lnTo>
                    <a:lnTo>
                      <a:pt x="250483" y="134111"/>
                    </a:lnTo>
                    <a:lnTo>
                      <a:pt x="243316" y="143077"/>
                    </a:lnTo>
                    <a:lnTo>
                      <a:pt x="232576" y="149828"/>
                    </a:lnTo>
                    <a:lnTo>
                      <a:pt x="220694" y="155007"/>
                    </a:lnTo>
                    <a:lnTo>
                      <a:pt x="210097" y="159257"/>
                    </a:lnTo>
                    <a:lnTo>
                      <a:pt x="205192" y="161234"/>
                    </a:lnTo>
                    <a:lnTo>
                      <a:pt x="196000" y="164210"/>
                    </a:lnTo>
                    <a:lnTo>
                      <a:pt x="187380" y="165473"/>
                    </a:lnTo>
                    <a:lnTo>
                      <a:pt x="184189" y="162305"/>
                    </a:lnTo>
                    <a:lnTo>
                      <a:pt x="184951" y="160019"/>
                    </a:lnTo>
                    <a:lnTo>
                      <a:pt x="184951" y="157733"/>
                    </a:lnTo>
                    <a:lnTo>
                      <a:pt x="185713" y="15468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Google Shape;1182;p11"/>
              <p:cNvSpPr/>
              <p:nvPr/>
            </p:nvSpPr>
            <p:spPr>
              <a:xfrm>
                <a:off x="5637600" y="1983240"/>
                <a:ext cx="399600" cy="128880"/>
              </a:xfrm>
              <a:custGeom>
                <a:avLst/>
                <a:gdLst/>
                <a:ahLst/>
                <a:rect l="l" t="t" r="r" b="b"/>
                <a:pathLst>
                  <a:path w="267970" h="92075">
                    <a:moveTo>
                      <a:pt x="27432" y="3583"/>
                    </a:moveTo>
                    <a:lnTo>
                      <a:pt x="16502" y="16252"/>
                    </a:lnTo>
                    <a:lnTo>
                      <a:pt x="8001" y="28920"/>
                    </a:lnTo>
                    <a:lnTo>
                      <a:pt x="2357" y="43017"/>
                    </a:lnTo>
                    <a:lnTo>
                      <a:pt x="0" y="59971"/>
                    </a:lnTo>
                    <a:lnTo>
                      <a:pt x="1547" y="70830"/>
                    </a:lnTo>
                    <a:lnTo>
                      <a:pt x="6096" y="79402"/>
                    </a:lnTo>
                    <a:lnTo>
                      <a:pt x="13501" y="85689"/>
                    </a:lnTo>
                    <a:lnTo>
                      <a:pt x="23622" y="89689"/>
                    </a:lnTo>
                    <a:lnTo>
                      <a:pt x="38897" y="91821"/>
                    </a:lnTo>
                    <a:lnTo>
                      <a:pt x="53816" y="90737"/>
                    </a:lnTo>
                    <a:lnTo>
                      <a:pt x="93976" y="76211"/>
                    </a:lnTo>
                    <a:lnTo>
                      <a:pt x="123444" y="50065"/>
                    </a:lnTo>
                    <a:lnTo>
                      <a:pt x="103608" y="16394"/>
                    </a:lnTo>
                    <a:lnTo>
                      <a:pt x="88392" y="51589"/>
                    </a:lnTo>
                    <a:lnTo>
                      <a:pt x="123539" y="80581"/>
                    </a:lnTo>
                    <a:lnTo>
                      <a:pt x="165949" y="72044"/>
                    </a:lnTo>
                    <a:lnTo>
                      <a:pt x="185166" y="37873"/>
                    </a:lnTo>
                    <a:lnTo>
                      <a:pt x="185237" y="31325"/>
                    </a:lnTo>
                    <a:lnTo>
                      <a:pt x="185166" y="24919"/>
                    </a:lnTo>
                    <a:lnTo>
                      <a:pt x="186690" y="32539"/>
                    </a:lnTo>
                    <a:lnTo>
                      <a:pt x="186690" y="40159"/>
                    </a:lnTo>
                    <a:lnTo>
                      <a:pt x="187452" y="47779"/>
                    </a:lnTo>
                    <a:lnTo>
                      <a:pt x="188595" y="54756"/>
                    </a:lnTo>
                    <a:lnTo>
                      <a:pt x="189738" y="61876"/>
                    </a:lnTo>
                    <a:lnTo>
                      <a:pt x="190881" y="68996"/>
                    </a:lnTo>
                    <a:lnTo>
                      <a:pt x="192024" y="75973"/>
                    </a:lnTo>
                    <a:lnTo>
                      <a:pt x="192024" y="79021"/>
                    </a:lnTo>
                    <a:lnTo>
                      <a:pt x="191262" y="79783"/>
                    </a:lnTo>
                    <a:lnTo>
                      <a:pt x="192024" y="81307"/>
                    </a:lnTo>
                    <a:lnTo>
                      <a:pt x="192024" y="71711"/>
                    </a:lnTo>
                    <a:lnTo>
                      <a:pt x="192024" y="62257"/>
                    </a:lnTo>
                    <a:lnTo>
                      <a:pt x="192024" y="52804"/>
                    </a:lnTo>
                    <a:lnTo>
                      <a:pt x="192024" y="43207"/>
                    </a:lnTo>
                    <a:lnTo>
                      <a:pt x="192321" y="33218"/>
                    </a:lnTo>
                    <a:lnTo>
                      <a:pt x="218598" y="631"/>
                    </a:lnTo>
                    <a:lnTo>
                      <a:pt x="226825" y="0"/>
                    </a:lnTo>
                    <a:lnTo>
                      <a:pt x="234696" y="1297"/>
                    </a:lnTo>
                    <a:lnTo>
                      <a:pt x="264675" y="31587"/>
                    </a:lnTo>
                    <a:lnTo>
                      <a:pt x="267581" y="46351"/>
                    </a:lnTo>
                    <a:lnTo>
                      <a:pt x="267462" y="53875"/>
                    </a:lnTo>
                    <a:lnTo>
                      <a:pt x="266700" y="58447"/>
                    </a:lnTo>
                    <a:lnTo>
                      <a:pt x="265176" y="61495"/>
                    </a:lnTo>
                    <a:lnTo>
                      <a:pt x="263652" y="6530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39" name="Google Shape;1183;p11" descr=""/>
              <p:cNvPicPr/>
              <p:nvPr/>
            </p:nvPicPr>
            <p:blipFill>
              <a:blip r:embed="rId9"/>
              <a:stretch/>
            </p:blipFill>
            <p:spPr>
              <a:xfrm>
                <a:off x="6034680" y="1875960"/>
                <a:ext cx="136080" cy="191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40" name="Google Shape;1184;p11"/>
            <p:cNvGrpSpPr/>
            <p:nvPr/>
          </p:nvGrpSpPr>
          <p:grpSpPr>
            <a:xfrm>
              <a:off x="6747480" y="1827000"/>
              <a:ext cx="1579680" cy="374040"/>
              <a:chOff x="6747480" y="1827000"/>
              <a:chExt cx="1579680" cy="374040"/>
            </a:xfrm>
          </p:grpSpPr>
          <p:pic>
            <p:nvPicPr>
              <p:cNvPr id="1141" name="Google Shape;1185;p11" descr=""/>
              <p:cNvPicPr/>
              <p:nvPr/>
            </p:nvPicPr>
            <p:blipFill>
              <a:blip r:embed="rId10"/>
              <a:stretch/>
            </p:blipFill>
            <p:spPr>
              <a:xfrm>
                <a:off x="6747480" y="1856880"/>
                <a:ext cx="510840" cy="235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42" name="Google Shape;1186;p11" descr=""/>
              <p:cNvPicPr/>
              <p:nvPr/>
            </p:nvPicPr>
            <p:blipFill>
              <a:blip r:embed="rId11"/>
              <a:stretch/>
            </p:blipFill>
            <p:spPr>
              <a:xfrm>
                <a:off x="7302960" y="1857960"/>
                <a:ext cx="279360" cy="183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43" name="Google Shape;1187;p11"/>
              <p:cNvSpPr/>
              <p:nvPr/>
            </p:nvSpPr>
            <p:spPr>
              <a:xfrm>
                <a:off x="7639560" y="1878120"/>
                <a:ext cx="398520" cy="322920"/>
              </a:xfrm>
              <a:custGeom>
                <a:avLst/>
                <a:gdLst/>
                <a:ahLst/>
                <a:rect l="l" t="t" r="r" b="b"/>
                <a:pathLst>
                  <a:path w="267334" h="230505">
                    <a:moveTo>
                      <a:pt x="59435" y="63246"/>
                    </a:moveTo>
                    <a:lnTo>
                      <a:pt x="56399" y="53756"/>
                    </a:lnTo>
                    <a:lnTo>
                      <a:pt x="54006" y="44481"/>
                    </a:lnTo>
                    <a:lnTo>
                      <a:pt x="52042" y="35063"/>
                    </a:lnTo>
                    <a:lnTo>
                      <a:pt x="50291" y="25146"/>
                    </a:lnTo>
                    <a:lnTo>
                      <a:pt x="48767" y="19050"/>
                    </a:lnTo>
                    <a:lnTo>
                      <a:pt x="48005" y="5334"/>
                    </a:lnTo>
                    <a:lnTo>
                      <a:pt x="39623" y="3048"/>
                    </a:lnTo>
                    <a:lnTo>
                      <a:pt x="32087" y="3786"/>
                    </a:lnTo>
                    <a:lnTo>
                      <a:pt x="8191" y="43338"/>
                    </a:lnTo>
                    <a:lnTo>
                      <a:pt x="6262" y="54899"/>
                    </a:lnTo>
                    <a:lnTo>
                      <a:pt x="7619" y="65532"/>
                    </a:lnTo>
                    <a:lnTo>
                      <a:pt x="13037" y="71806"/>
                    </a:lnTo>
                    <a:lnTo>
                      <a:pt x="21240" y="75152"/>
                    </a:lnTo>
                    <a:lnTo>
                      <a:pt x="30444" y="76354"/>
                    </a:lnTo>
                    <a:lnTo>
                      <a:pt x="38861" y="76200"/>
                    </a:lnTo>
                    <a:lnTo>
                      <a:pt x="48005" y="76200"/>
                    </a:lnTo>
                    <a:lnTo>
                      <a:pt x="54101" y="70866"/>
                    </a:lnTo>
                    <a:lnTo>
                      <a:pt x="62483" y="69342"/>
                    </a:lnTo>
                    <a:lnTo>
                      <a:pt x="63245" y="69342"/>
                    </a:lnTo>
                    <a:lnTo>
                      <a:pt x="64007" y="69342"/>
                    </a:lnTo>
                    <a:lnTo>
                      <a:pt x="64769" y="69342"/>
                    </a:lnTo>
                    <a:lnTo>
                      <a:pt x="66936" y="82391"/>
                    </a:lnTo>
                    <a:lnTo>
                      <a:pt x="66293" y="122682"/>
                    </a:lnTo>
                    <a:lnTo>
                      <a:pt x="57435" y="165354"/>
                    </a:lnTo>
                    <a:lnTo>
                      <a:pt x="41147" y="205740"/>
                    </a:lnTo>
                    <a:lnTo>
                      <a:pt x="13715" y="230124"/>
                    </a:lnTo>
                    <a:lnTo>
                      <a:pt x="5572" y="225266"/>
                    </a:lnTo>
                    <a:lnTo>
                      <a:pt x="1714" y="214693"/>
                    </a:lnTo>
                    <a:lnTo>
                      <a:pt x="428" y="202692"/>
                    </a:lnTo>
                    <a:lnTo>
                      <a:pt x="0" y="193548"/>
                    </a:lnTo>
                    <a:lnTo>
                      <a:pt x="1369" y="175402"/>
                    </a:lnTo>
                    <a:lnTo>
                      <a:pt x="25907" y="129540"/>
                    </a:lnTo>
                    <a:lnTo>
                      <a:pt x="57721" y="104394"/>
                    </a:lnTo>
                    <a:lnTo>
                      <a:pt x="92963" y="83820"/>
                    </a:lnTo>
                    <a:lnTo>
                      <a:pt x="107751" y="74568"/>
                    </a:lnTo>
                    <a:lnTo>
                      <a:pt x="147827" y="40386"/>
                    </a:lnTo>
                    <a:lnTo>
                      <a:pt x="153304" y="5774"/>
                    </a:lnTo>
                    <a:lnTo>
                      <a:pt x="146113" y="6762"/>
                    </a:lnTo>
                    <a:lnTo>
                      <a:pt x="123086" y="38671"/>
                    </a:lnTo>
                    <a:lnTo>
                      <a:pt x="153161" y="67056"/>
                    </a:lnTo>
                    <a:lnTo>
                      <a:pt x="194309" y="60960"/>
                    </a:lnTo>
                    <a:lnTo>
                      <a:pt x="204215" y="36576"/>
                    </a:lnTo>
                    <a:lnTo>
                      <a:pt x="204215" y="32004"/>
                    </a:lnTo>
                    <a:lnTo>
                      <a:pt x="204215" y="26670"/>
                    </a:lnTo>
                    <a:lnTo>
                      <a:pt x="204215" y="22098"/>
                    </a:lnTo>
                    <a:lnTo>
                      <a:pt x="202691" y="27432"/>
                    </a:lnTo>
                    <a:lnTo>
                      <a:pt x="201929" y="33528"/>
                    </a:lnTo>
                    <a:lnTo>
                      <a:pt x="201929" y="39624"/>
                    </a:lnTo>
                    <a:lnTo>
                      <a:pt x="201489" y="50363"/>
                    </a:lnTo>
                    <a:lnTo>
                      <a:pt x="201263" y="60960"/>
                    </a:lnTo>
                    <a:lnTo>
                      <a:pt x="201179" y="71556"/>
                    </a:lnTo>
                    <a:lnTo>
                      <a:pt x="201167" y="82296"/>
                    </a:lnTo>
                    <a:lnTo>
                      <a:pt x="201167" y="86106"/>
                    </a:lnTo>
                    <a:lnTo>
                      <a:pt x="201929" y="86106"/>
                    </a:lnTo>
                    <a:lnTo>
                      <a:pt x="202691" y="88392"/>
                    </a:lnTo>
                    <a:lnTo>
                      <a:pt x="204215" y="83820"/>
                    </a:lnTo>
                    <a:lnTo>
                      <a:pt x="205739" y="76200"/>
                    </a:lnTo>
                    <a:lnTo>
                      <a:pt x="206501" y="70104"/>
                    </a:lnTo>
                    <a:lnTo>
                      <a:pt x="206990" y="55114"/>
                    </a:lnTo>
                    <a:lnTo>
                      <a:pt x="208121" y="38766"/>
                    </a:lnTo>
                    <a:lnTo>
                      <a:pt x="211109" y="22848"/>
                    </a:lnTo>
                    <a:lnTo>
                      <a:pt x="217169" y="9144"/>
                    </a:lnTo>
                    <a:lnTo>
                      <a:pt x="221741" y="2286"/>
                    </a:lnTo>
                    <a:lnTo>
                      <a:pt x="230123" y="0"/>
                    </a:lnTo>
                    <a:lnTo>
                      <a:pt x="238505" y="1524"/>
                    </a:lnTo>
                    <a:lnTo>
                      <a:pt x="265092" y="33099"/>
                    </a:lnTo>
                    <a:lnTo>
                      <a:pt x="266735" y="51387"/>
                    </a:lnTo>
                    <a:lnTo>
                      <a:pt x="266699" y="60960"/>
                    </a:lnTo>
                    <a:lnTo>
                      <a:pt x="266699" y="66294"/>
                    </a:lnTo>
                    <a:lnTo>
                      <a:pt x="266699" y="67818"/>
                    </a:lnTo>
                    <a:lnTo>
                      <a:pt x="265937" y="7162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44" name="Google Shape;1188;p11" descr=""/>
              <p:cNvPicPr/>
              <p:nvPr/>
            </p:nvPicPr>
            <p:blipFill>
              <a:blip r:embed="rId12"/>
              <a:stretch/>
            </p:blipFill>
            <p:spPr>
              <a:xfrm>
                <a:off x="8092800" y="1827000"/>
                <a:ext cx="234360" cy="1663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45" name="Google Shape;1189;p11" descr=""/>
            <p:cNvPicPr/>
            <p:nvPr/>
          </p:nvPicPr>
          <p:blipFill>
            <a:blip r:embed="rId13"/>
            <a:stretch/>
          </p:blipFill>
          <p:spPr>
            <a:xfrm>
              <a:off x="8763120" y="1675440"/>
              <a:ext cx="238680" cy="23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6" name="Google Shape;1190;p11" descr=""/>
            <p:cNvPicPr/>
            <p:nvPr/>
          </p:nvPicPr>
          <p:blipFill>
            <a:blip r:embed="rId14"/>
            <a:stretch/>
          </p:blipFill>
          <p:spPr>
            <a:xfrm>
              <a:off x="9302040" y="1680480"/>
              <a:ext cx="2617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7" name="Google Shape;1191;p11" descr=""/>
            <p:cNvPicPr/>
            <p:nvPr/>
          </p:nvPicPr>
          <p:blipFill>
            <a:blip r:embed="rId15"/>
            <a:stretch/>
          </p:blipFill>
          <p:spPr>
            <a:xfrm>
              <a:off x="5808240" y="2555280"/>
              <a:ext cx="96480" cy="102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8" name="Google Shape;1192;p11" descr=""/>
            <p:cNvPicPr/>
            <p:nvPr/>
          </p:nvPicPr>
          <p:blipFill>
            <a:blip r:embed="rId16"/>
            <a:stretch/>
          </p:blipFill>
          <p:spPr>
            <a:xfrm>
              <a:off x="4995000" y="2703960"/>
              <a:ext cx="113400" cy="134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9" name="Google Shape;1193;p11" descr=""/>
            <p:cNvPicPr/>
            <p:nvPr/>
          </p:nvPicPr>
          <p:blipFill>
            <a:blip r:embed="rId17"/>
            <a:stretch/>
          </p:blipFill>
          <p:spPr>
            <a:xfrm>
              <a:off x="5239800" y="2663280"/>
              <a:ext cx="522720" cy="317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50" name="Google Shape;1194;p11"/>
            <p:cNvGrpSpPr/>
            <p:nvPr/>
          </p:nvGrpSpPr>
          <p:grpSpPr>
            <a:xfrm>
              <a:off x="6167880" y="2607840"/>
              <a:ext cx="1363680" cy="248400"/>
              <a:chOff x="6167880" y="2607840"/>
              <a:chExt cx="1363680" cy="248400"/>
            </a:xfrm>
          </p:grpSpPr>
          <p:sp>
            <p:nvSpPr>
              <p:cNvPr id="1151" name="Google Shape;1195;p11"/>
              <p:cNvSpPr/>
              <p:nvPr/>
            </p:nvSpPr>
            <p:spPr>
              <a:xfrm>
                <a:off x="6167880" y="2745720"/>
                <a:ext cx="221400" cy="109080"/>
              </a:xfrm>
              <a:custGeom>
                <a:avLst/>
                <a:gdLst/>
                <a:ahLst/>
                <a:rect l="l" t="t" r="r" b="b"/>
                <a:pathLst>
                  <a:path w="148590" h="78105">
                    <a:moveTo>
                      <a:pt x="0" y="18287"/>
                    </a:moveTo>
                    <a:lnTo>
                      <a:pt x="7620" y="58673"/>
                    </a:lnTo>
                    <a:lnTo>
                      <a:pt x="9144" y="71627"/>
                    </a:lnTo>
                    <a:lnTo>
                      <a:pt x="9906" y="77723"/>
                    </a:lnTo>
                    <a:lnTo>
                      <a:pt x="9786" y="70413"/>
                    </a:lnTo>
                    <a:lnTo>
                      <a:pt x="9525" y="63245"/>
                    </a:lnTo>
                    <a:lnTo>
                      <a:pt x="9263" y="56078"/>
                    </a:lnTo>
                    <a:lnTo>
                      <a:pt x="9144" y="48767"/>
                    </a:lnTo>
                    <a:lnTo>
                      <a:pt x="8477" y="39385"/>
                    </a:lnTo>
                    <a:lnTo>
                      <a:pt x="8382" y="29146"/>
                    </a:lnTo>
                    <a:lnTo>
                      <a:pt x="10001" y="19192"/>
                    </a:lnTo>
                    <a:lnTo>
                      <a:pt x="14478" y="10667"/>
                    </a:lnTo>
                    <a:lnTo>
                      <a:pt x="21276" y="5738"/>
                    </a:lnTo>
                    <a:lnTo>
                      <a:pt x="29432" y="4952"/>
                    </a:lnTo>
                    <a:lnTo>
                      <a:pt x="37730" y="7024"/>
                    </a:lnTo>
                    <a:lnTo>
                      <a:pt x="70032" y="35635"/>
                    </a:lnTo>
                    <a:lnTo>
                      <a:pt x="85344" y="74675"/>
                    </a:lnTo>
                    <a:lnTo>
                      <a:pt x="85344" y="75437"/>
                    </a:lnTo>
                    <a:lnTo>
                      <a:pt x="85344" y="76199"/>
                    </a:lnTo>
                    <a:lnTo>
                      <a:pt x="76104" y="38861"/>
                    </a:lnTo>
                    <a:lnTo>
                      <a:pt x="76545" y="27312"/>
                    </a:lnTo>
                    <a:lnTo>
                      <a:pt x="101346" y="0"/>
                    </a:lnTo>
                    <a:lnTo>
                      <a:pt x="109835" y="1333"/>
                    </a:lnTo>
                    <a:lnTo>
                      <a:pt x="142589" y="35909"/>
                    </a:lnTo>
                    <a:lnTo>
                      <a:pt x="148590" y="57911"/>
                    </a:lnTo>
                    <a:lnTo>
                      <a:pt x="148590" y="62483"/>
                    </a:lnTo>
                    <a:lnTo>
                      <a:pt x="148590" y="67055"/>
                    </a:lnTo>
                    <a:lnTo>
                      <a:pt x="148590" y="72389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Google Shape;1196;p11"/>
              <p:cNvSpPr/>
              <p:nvPr/>
            </p:nvSpPr>
            <p:spPr>
              <a:xfrm>
                <a:off x="6436080" y="2754000"/>
                <a:ext cx="9000" cy="93240"/>
              </a:xfrm>
              <a:custGeom>
                <a:avLst/>
                <a:gdLst/>
                <a:ahLst/>
                <a:rect l="l" t="t" r="r" b="b"/>
                <a:pathLst>
                  <a:path w="6350" h="66675">
                    <a:moveTo>
                      <a:pt x="0" y="0"/>
                    </a:moveTo>
                    <a:lnTo>
                      <a:pt x="333" y="10287"/>
                    </a:lnTo>
                    <a:lnTo>
                      <a:pt x="381" y="20574"/>
                    </a:lnTo>
                    <a:lnTo>
                      <a:pt x="428" y="30861"/>
                    </a:lnTo>
                    <a:lnTo>
                      <a:pt x="762" y="41148"/>
                    </a:lnTo>
                    <a:lnTo>
                      <a:pt x="1488" y="47755"/>
                    </a:lnTo>
                    <a:lnTo>
                      <a:pt x="2571" y="54006"/>
                    </a:lnTo>
                    <a:lnTo>
                      <a:pt x="4083" y="60114"/>
                    </a:lnTo>
                    <a:lnTo>
                      <a:pt x="6096" y="6629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Google Shape;1197;p11"/>
              <p:cNvSpPr/>
              <p:nvPr/>
            </p:nvSpPr>
            <p:spPr>
              <a:xfrm>
                <a:off x="6389640" y="266652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54" name="Google Shape;1198;p11" descr=""/>
              <p:cNvPicPr/>
              <p:nvPr/>
            </p:nvPicPr>
            <p:blipFill>
              <a:blip r:embed="rId18"/>
              <a:stretch/>
            </p:blipFill>
            <p:spPr>
              <a:xfrm>
                <a:off x="6514560" y="2705400"/>
                <a:ext cx="133200" cy="150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55" name="Google Shape;1199;p11"/>
              <p:cNvSpPr/>
              <p:nvPr/>
            </p:nvSpPr>
            <p:spPr>
              <a:xfrm>
                <a:off x="6707880" y="2708280"/>
                <a:ext cx="7200" cy="76320"/>
              </a:xfrm>
              <a:custGeom>
                <a:avLst/>
                <a:gdLst/>
                <a:ahLst/>
                <a:rect l="l" t="t" r="r" b="b"/>
                <a:pathLst>
                  <a:path w="5079" h="54610">
                    <a:moveTo>
                      <a:pt x="4572" y="0"/>
                    </a:moveTo>
                    <a:lnTo>
                      <a:pt x="3440" y="8001"/>
                    </a:lnTo>
                    <a:lnTo>
                      <a:pt x="2381" y="16002"/>
                    </a:lnTo>
                    <a:lnTo>
                      <a:pt x="1464" y="24003"/>
                    </a:lnTo>
                    <a:lnTo>
                      <a:pt x="762" y="32004"/>
                    </a:lnTo>
                    <a:lnTo>
                      <a:pt x="0" y="39624"/>
                    </a:lnTo>
                    <a:lnTo>
                      <a:pt x="762" y="47244"/>
                    </a:lnTo>
                    <a:lnTo>
                      <a:pt x="762" y="5410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Google Shape;1200;p11"/>
              <p:cNvSpPr/>
              <p:nvPr/>
            </p:nvSpPr>
            <p:spPr>
              <a:xfrm>
                <a:off x="6674040" y="260784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57" name="Google Shape;1201;p11" descr=""/>
              <p:cNvPicPr/>
              <p:nvPr/>
            </p:nvPicPr>
            <p:blipFill>
              <a:blip r:embed="rId19"/>
              <a:stretch/>
            </p:blipFill>
            <p:spPr>
              <a:xfrm>
                <a:off x="6787080" y="2611080"/>
                <a:ext cx="744480" cy="205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58" name="Google Shape;1202;p11" descr=""/>
            <p:cNvPicPr/>
            <p:nvPr/>
          </p:nvPicPr>
          <p:blipFill>
            <a:blip r:embed="rId20"/>
            <a:stretch/>
          </p:blipFill>
          <p:spPr>
            <a:xfrm>
              <a:off x="3677040" y="5745600"/>
              <a:ext cx="143280" cy="17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9" name="Google Shape;1203;p11" descr=""/>
            <p:cNvPicPr/>
            <p:nvPr/>
          </p:nvPicPr>
          <p:blipFill>
            <a:blip r:embed="rId21"/>
            <a:stretch/>
          </p:blipFill>
          <p:spPr>
            <a:xfrm>
              <a:off x="5677560" y="5781960"/>
              <a:ext cx="176040" cy="18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0" name="Google Shape;1204;p11" descr=""/>
            <p:cNvPicPr/>
            <p:nvPr/>
          </p:nvPicPr>
          <p:blipFill>
            <a:blip r:embed="rId22"/>
            <a:stretch/>
          </p:blipFill>
          <p:spPr>
            <a:xfrm>
              <a:off x="6662520" y="5742720"/>
              <a:ext cx="133920" cy="168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61" name="Google Shape;1205;p11"/>
            <p:cNvGrpSpPr/>
            <p:nvPr/>
          </p:nvGrpSpPr>
          <p:grpSpPr>
            <a:xfrm>
              <a:off x="990720" y="3735720"/>
              <a:ext cx="6410880" cy="2564640"/>
              <a:chOff x="990720" y="3735720"/>
              <a:chExt cx="6410880" cy="2564640"/>
            </a:xfrm>
          </p:grpSpPr>
          <p:pic>
            <p:nvPicPr>
              <p:cNvPr id="1162" name="Google Shape;1206;p11" descr=""/>
              <p:cNvPicPr/>
              <p:nvPr/>
            </p:nvPicPr>
            <p:blipFill>
              <a:blip r:embed="rId23"/>
              <a:stretch/>
            </p:blipFill>
            <p:spPr>
              <a:xfrm>
                <a:off x="4703040" y="5808960"/>
                <a:ext cx="144000" cy="123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63" name="Google Shape;1207;p11" descr=""/>
              <p:cNvPicPr/>
              <p:nvPr/>
            </p:nvPicPr>
            <p:blipFill>
              <a:blip r:embed="rId24"/>
              <a:stretch/>
            </p:blipFill>
            <p:spPr>
              <a:xfrm>
                <a:off x="990720" y="3735720"/>
                <a:ext cx="6410880" cy="25646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212;p12"/>
          <p:cNvGrpSpPr/>
          <p:nvPr/>
        </p:nvGrpSpPr>
        <p:grpSpPr>
          <a:xfrm>
            <a:off x="3124080" y="2309040"/>
            <a:ext cx="4928760" cy="3382920"/>
            <a:chOff x="3124080" y="2309040"/>
            <a:chExt cx="4928760" cy="3382920"/>
          </a:xfrm>
        </p:grpSpPr>
        <p:grpSp>
          <p:nvGrpSpPr>
            <p:cNvPr id="1165" name="Google Shape;1213;p12"/>
            <p:cNvGrpSpPr/>
            <p:nvPr/>
          </p:nvGrpSpPr>
          <p:grpSpPr>
            <a:xfrm>
              <a:off x="6294960" y="5370120"/>
              <a:ext cx="308520" cy="321840"/>
              <a:chOff x="6294960" y="5370120"/>
              <a:chExt cx="308520" cy="321840"/>
            </a:xfrm>
          </p:grpSpPr>
          <p:pic>
            <p:nvPicPr>
              <p:cNvPr id="1166" name="Google Shape;1214;p12" descr=""/>
              <p:cNvPicPr/>
              <p:nvPr/>
            </p:nvPicPr>
            <p:blipFill>
              <a:blip r:embed="rId1"/>
              <a:stretch/>
            </p:blipFill>
            <p:spPr>
              <a:xfrm>
                <a:off x="6294960" y="5370120"/>
                <a:ext cx="209880" cy="307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67" name="Google Shape;1215;p12"/>
              <p:cNvSpPr/>
              <p:nvPr/>
            </p:nvSpPr>
            <p:spPr>
              <a:xfrm>
                <a:off x="6601320" y="5558400"/>
                <a:ext cx="2160" cy="133560"/>
              </a:xfrm>
              <a:custGeom>
                <a:avLst/>
                <a:gdLst/>
                <a:ahLst/>
                <a:rect l="l" t="t" r="r" b="b"/>
                <a:pathLst>
                  <a:path w="1269" h="66039">
                    <a:moveTo>
                      <a:pt x="762" y="0"/>
                    </a:moveTo>
                    <a:lnTo>
                      <a:pt x="857" y="16454"/>
                    </a:lnTo>
                    <a:lnTo>
                      <a:pt x="952" y="32766"/>
                    </a:lnTo>
                    <a:lnTo>
                      <a:pt x="762" y="49077"/>
                    </a:lnTo>
                    <a:lnTo>
                      <a:pt x="0" y="6553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168" name="Google Shape;1216;p12" descr=""/>
            <p:cNvPicPr/>
            <p:nvPr/>
          </p:nvPicPr>
          <p:blipFill>
            <a:blip r:embed="rId2"/>
            <a:stretch/>
          </p:blipFill>
          <p:spPr>
            <a:xfrm>
              <a:off x="3124080" y="2631960"/>
              <a:ext cx="393480" cy="245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69" name="Google Shape;1217;p12"/>
            <p:cNvGrpSpPr/>
            <p:nvPr/>
          </p:nvGrpSpPr>
          <p:grpSpPr>
            <a:xfrm>
              <a:off x="3211560" y="2616480"/>
              <a:ext cx="3484080" cy="2831040"/>
              <a:chOff x="3211560" y="2616480"/>
              <a:chExt cx="3484080" cy="2831040"/>
            </a:xfrm>
          </p:grpSpPr>
          <p:sp>
            <p:nvSpPr>
              <p:cNvPr id="1170" name="Google Shape;1218;p12"/>
              <p:cNvSpPr/>
              <p:nvPr/>
            </p:nvSpPr>
            <p:spPr>
              <a:xfrm>
                <a:off x="3211560" y="5206320"/>
                <a:ext cx="3484080" cy="189000"/>
              </a:xfrm>
              <a:custGeom>
                <a:avLst/>
                <a:gdLst/>
                <a:ahLst/>
                <a:rect l="l" t="t" r="r" b="b"/>
                <a:pathLst>
                  <a:path w="1733550" h="93345">
                    <a:moveTo>
                      <a:pt x="0" y="92297"/>
                    </a:moveTo>
                    <a:lnTo>
                      <a:pt x="15418" y="92833"/>
                    </a:lnTo>
                    <a:lnTo>
                      <a:pt x="30765" y="93154"/>
                    </a:lnTo>
                    <a:lnTo>
                      <a:pt x="45970" y="93047"/>
                    </a:lnTo>
                    <a:lnTo>
                      <a:pt x="87237" y="90058"/>
                    </a:lnTo>
                    <a:lnTo>
                      <a:pt x="139505" y="83296"/>
                    </a:lnTo>
                    <a:lnTo>
                      <a:pt x="165354" y="79343"/>
                    </a:lnTo>
                    <a:lnTo>
                      <a:pt x="202620" y="74330"/>
                    </a:lnTo>
                    <a:lnTo>
                      <a:pt x="277439" y="64877"/>
                    </a:lnTo>
                    <a:lnTo>
                      <a:pt x="360437" y="55268"/>
                    </a:lnTo>
                    <a:lnTo>
                      <a:pt x="406241" y="50387"/>
                    </a:lnTo>
                    <a:lnTo>
                      <a:pt x="452187" y="45505"/>
                    </a:lnTo>
                    <a:lnTo>
                      <a:pt x="498348" y="40481"/>
                    </a:lnTo>
                    <a:lnTo>
                      <a:pt x="549794" y="35480"/>
                    </a:lnTo>
                    <a:lnTo>
                      <a:pt x="601313" y="30765"/>
                    </a:lnTo>
                    <a:lnTo>
                      <a:pt x="652974" y="26336"/>
                    </a:lnTo>
                    <a:lnTo>
                      <a:pt x="704850" y="22193"/>
                    </a:lnTo>
                    <a:lnTo>
                      <a:pt x="758701" y="18609"/>
                    </a:lnTo>
                    <a:lnTo>
                      <a:pt x="812768" y="15811"/>
                    </a:lnTo>
                    <a:lnTo>
                      <a:pt x="866977" y="13727"/>
                    </a:lnTo>
                    <a:lnTo>
                      <a:pt x="921258" y="12287"/>
                    </a:lnTo>
                    <a:lnTo>
                      <a:pt x="974979" y="11525"/>
                    </a:lnTo>
                    <a:lnTo>
                      <a:pt x="1028700" y="11334"/>
                    </a:lnTo>
                    <a:lnTo>
                      <a:pt x="1082420" y="11429"/>
                    </a:lnTo>
                    <a:lnTo>
                      <a:pt x="1136142" y="11525"/>
                    </a:lnTo>
                    <a:lnTo>
                      <a:pt x="1188279" y="11965"/>
                    </a:lnTo>
                    <a:lnTo>
                      <a:pt x="1240631" y="12191"/>
                    </a:lnTo>
                    <a:lnTo>
                      <a:pt x="1293125" y="12275"/>
                    </a:lnTo>
                    <a:lnTo>
                      <a:pt x="1345692" y="12287"/>
                    </a:lnTo>
                    <a:lnTo>
                      <a:pt x="1391411" y="12019"/>
                    </a:lnTo>
                    <a:lnTo>
                      <a:pt x="1437131" y="11238"/>
                    </a:lnTo>
                    <a:lnTo>
                      <a:pt x="1482851" y="9982"/>
                    </a:lnTo>
                    <a:lnTo>
                      <a:pt x="1528571" y="8288"/>
                    </a:lnTo>
                    <a:lnTo>
                      <a:pt x="1574292" y="6191"/>
                    </a:lnTo>
                    <a:lnTo>
                      <a:pt x="1604450" y="4500"/>
                    </a:lnTo>
                    <a:lnTo>
                      <a:pt x="1634394" y="2952"/>
                    </a:lnTo>
                    <a:lnTo>
                      <a:pt x="1664196" y="1690"/>
                    </a:lnTo>
                    <a:lnTo>
                      <a:pt x="1693926" y="857"/>
                    </a:lnTo>
                    <a:lnTo>
                      <a:pt x="1703867" y="321"/>
                    </a:lnTo>
                    <a:lnTo>
                      <a:pt x="1714023" y="0"/>
                    </a:lnTo>
                    <a:lnTo>
                      <a:pt x="1724036" y="107"/>
                    </a:lnTo>
                    <a:lnTo>
                      <a:pt x="1733550" y="857"/>
                    </a:lnTo>
                    <a:lnTo>
                      <a:pt x="1726453" y="1607"/>
                    </a:lnTo>
                    <a:lnTo>
                      <a:pt x="1719643" y="1714"/>
                    </a:lnTo>
                    <a:lnTo>
                      <a:pt x="1712547" y="1393"/>
                    </a:lnTo>
                    <a:lnTo>
                      <a:pt x="1704594" y="85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Google Shape;1219;p12"/>
              <p:cNvSpPr/>
              <p:nvPr/>
            </p:nvSpPr>
            <p:spPr>
              <a:xfrm>
                <a:off x="4000320" y="2616480"/>
                <a:ext cx="118440" cy="2831040"/>
              </a:xfrm>
              <a:custGeom>
                <a:avLst/>
                <a:gdLst/>
                <a:ahLst/>
                <a:rect l="l" t="t" r="r" b="b"/>
                <a:pathLst>
                  <a:path w="59055" h="1397000">
                    <a:moveTo>
                      <a:pt x="71" y="0"/>
                    </a:moveTo>
                    <a:lnTo>
                      <a:pt x="71" y="51435"/>
                    </a:lnTo>
                    <a:lnTo>
                      <a:pt x="2357" y="102870"/>
                    </a:lnTo>
                    <a:lnTo>
                      <a:pt x="9691" y="171450"/>
                    </a:lnTo>
                    <a:lnTo>
                      <a:pt x="17597" y="240029"/>
                    </a:lnTo>
                    <a:lnTo>
                      <a:pt x="22859" y="282201"/>
                    </a:lnTo>
                    <a:lnTo>
                      <a:pt x="28265" y="324230"/>
                    </a:lnTo>
                    <a:lnTo>
                      <a:pt x="33670" y="366260"/>
                    </a:lnTo>
                    <a:lnTo>
                      <a:pt x="38933" y="408431"/>
                    </a:lnTo>
                    <a:lnTo>
                      <a:pt x="44660" y="457581"/>
                    </a:lnTo>
                    <a:lnTo>
                      <a:pt x="49315" y="506730"/>
                    </a:lnTo>
                    <a:lnTo>
                      <a:pt x="52970" y="555879"/>
                    </a:lnTo>
                    <a:lnTo>
                      <a:pt x="55697" y="605028"/>
                    </a:lnTo>
                    <a:lnTo>
                      <a:pt x="57781" y="660904"/>
                    </a:lnTo>
                    <a:lnTo>
                      <a:pt x="58650" y="716565"/>
                    </a:lnTo>
                    <a:lnTo>
                      <a:pt x="58804" y="772084"/>
                    </a:lnTo>
                    <a:lnTo>
                      <a:pt x="58745" y="827532"/>
                    </a:lnTo>
                    <a:lnTo>
                      <a:pt x="58483" y="880562"/>
                    </a:lnTo>
                    <a:lnTo>
                      <a:pt x="57792" y="933450"/>
                    </a:lnTo>
                    <a:lnTo>
                      <a:pt x="56816" y="986337"/>
                    </a:lnTo>
                    <a:lnTo>
                      <a:pt x="55697" y="1039368"/>
                    </a:lnTo>
                    <a:lnTo>
                      <a:pt x="55114" y="1083825"/>
                    </a:lnTo>
                    <a:lnTo>
                      <a:pt x="54459" y="1128141"/>
                    </a:lnTo>
                    <a:lnTo>
                      <a:pt x="53661" y="1172456"/>
                    </a:lnTo>
                    <a:lnTo>
                      <a:pt x="52649" y="1216914"/>
                    </a:lnTo>
                    <a:lnTo>
                      <a:pt x="50934" y="1275683"/>
                    </a:lnTo>
                    <a:lnTo>
                      <a:pt x="48077" y="1335024"/>
                    </a:lnTo>
                    <a:lnTo>
                      <a:pt x="47636" y="1348299"/>
                    </a:lnTo>
                    <a:lnTo>
                      <a:pt x="47410" y="1361789"/>
                    </a:lnTo>
                    <a:lnTo>
                      <a:pt x="47327" y="1375421"/>
                    </a:lnTo>
                    <a:lnTo>
                      <a:pt x="47315" y="1389126"/>
                    </a:lnTo>
                    <a:lnTo>
                      <a:pt x="47315" y="1396746"/>
                    </a:lnTo>
                    <a:lnTo>
                      <a:pt x="48839" y="1395984"/>
                    </a:lnTo>
                    <a:lnTo>
                      <a:pt x="50363" y="138988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2" name="Google Shape;1220;p12"/>
            <p:cNvGrpSpPr/>
            <p:nvPr/>
          </p:nvGrpSpPr>
          <p:grpSpPr>
            <a:xfrm>
              <a:off x="6046560" y="2309040"/>
              <a:ext cx="1290240" cy="991440"/>
              <a:chOff x="6046560" y="2309040"/>
              <a:chExt cx="1290240" cy="991440"/>
            </a:xfrm>
          </p:grpSpPr>
          <p:sp>
            <p:nvSpPr>
              <p:cNvPr id="1173" name="Google Shape;1221;p12"/>
              <p:cNvSpPr/>
              <p:nvPr/>
            </p:nvSpPr>
            <p:spPr>
              <a:xfrm>
                <a:off x="6046560" y="3160080"/>
                <a:ext cx="480960" cy="129600"/>
              </a:xfrm>
              <a:custGeom>
                <a:avLst/>
                <a:gdLst/>
                <a:ahLst/>
                <a:rect l="l" t="t" r="r" b="b"/>
                <a:pathLst>
                  <a:path w="239394" h="64135">
                    <a:moveTo>
                      <a:pt x="239268" y="0"/>
                    </a:moveTo>
                    <a:lnTo>
                      <a:pt x="189226" y="18216"/>
                    </a:lnTo>
                    <a:lnTo>
                      <a:pt x="148066" y="30896"/>
                    </a:lnTo>
                    <a:lnTo>
                      <a:pt x="98917" y="44303"/>
                    </a:lnTo>
                    <a:lnTo>
                      <a:pt x="73914" y="50292"/>
                    </a:lnTo>
                    <a:lnTo>
                      <a:pt x="57542" y="54363"/>
                    </a:lnTo>
                    <a:lnTo>
                      <a:pt x="40671" y="58293"/>
                    </a:lnTo>
                    <a:lnTo>
                      <a:pt x="23657" y="61650"/>
                    </a:lnTo>
                    <a:lnTo>
                      <a:pt x="6858" y="64008"/>
                    </a:lnTo>
                    <a:lnTo>
                      <a:pt x="2286" y="64008"/>
                    </a:lnTo>
                    <a:lnTo>
                      <a:pt x="0" y="64008"/>
                    </a:lnTo>
                    <a:lnTo>
                      <a:pt x="4369" y="55518"/>
                    </a:lnTo>
                    <a:lnTo>
                      <a:pt x="10953" y="48101"/>
                    </a:lnTo>
                    <a:lnTo>
                      <a:pt x="18538" y="41398"/>
                    </a:lnTo>
                    <a:lnTo>
                      <a:pt x="25908" y="3505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74" name="Google Shape;1222;p12" descr=""/>
              <p:cNvPicPr/>
              <p:nvPr/>
            </p:nvPicPr>
            <p:blipFill>
              <a:blip r:embed="rId3"/>
              <a:stretch/>
            </p:blipFill>
            <p:spPr>
              <a:xfrm>
                <a:off x="6175440" y="2446560"/>
                <a:ext cx="528120" cy="73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75" name="Google Shape;1223;p12"/>
              <p:cNvSpPr/>
              <p:nvPr/>
            </p:nvSpPr>
            <p:spPr>
              <a:xfrm>
                <a:off x="6581160" y="2445120"/>
                <a:ext cx="344160" cy="478440"/>
              </a:xfrm>
              <a:custGeom>
                <a:avLst/>
                <a:gdLst/>
                <a:ahLst/>
                <a:rect l="l" t="t" r="r" b="b"/>
                <a:pathLst>
                  <a:path w="171450" h="236220">
                    <a:moveTo>
                      <a:pt x="0" y="236220"/>
                    </a:moveTo>
                    <a:lnTo>
                      <a:pt x="26765" y="204406"/>
                    </a:lnTo>
                    <a:lnTo>
                      <a:pt x="51815" y="171450"/>
                    </a:lnTo>
                    <a:lnTo>
                      <a:pt x="85248" y="125253"/>
                    </a:lnTo>
                    <a:lnTo>
                      <a:pt x="101643" y="101905"/>
                    </a:lnTo>
                    <a:lnTo>
                      <a:pt x="118109" y="78486"/>
                    </a:lnTo>
                    <a:lnTo>
                      <a:pt x="129075" y="63043"/>
                    </a:lnTo>
                    <a:lnTo>
                      <a:pt x="140112" y="47529"/>
                    </a:lnTo>
                    <a:lnTo>
                      <a:pt x="151006" y="31873"/>
                    </a:lnTo>
                    <a:lnTo>
                      <a:pt x="161543" y="16002"/>
                    </a:lnTo>
                    <a:lnTo>
                      <a:pt x="164591" y="10668"/>
                    </a:lnTo>
                    <a:lnTo>
                      <a:pt x="168401" y="5334"/>
                    </a:lnTo>
                    <a:lnTo>
                      <a:pt x="171449" y="0"/>
                    </a:lnTo>
                    <a:lnTo>
                      <a:pt x="166115" y="2286"/>
                    </a:lnTo>
                    <a:lnTo>
                      <a:pt x="161543" y="5334"/>
                    </a:lnTo>
                    <a:lnTo>
                      <a:pt x="156209" y="838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Google Shape;1224;p12"/>
              <p:cNvSpPr/>
              <p:nvPr/>
            </p:nvSpPr>
            <p:spPr>
              <a:xfrm>
                <a:off x="6585840" y="2309040"/>
                <a:ext cx="124560" cy="694440"/>
              </a:xfrm>
              <a:custGeom>
                <a:avLst/>
                <a:gdLst/>
                <a:ahLst/>
                <a:rect l="l" t="t" r="r" b="b"/>
                <a:pathLst>
                  <a:path w="62230" h="342900">
                    <a:moveTo>
                      <a:pt x="0" y="342900"/>
                    </a:moveTo>
                    <a:lnTo>
                      <a:pt x="5524" y="303371"/>
                    </a:lnTo>
                    <a:lnTo>
                      <a:pt x="12191" y="264414"/>
                    </a:lnTo>
                    <a:lnTo>
                      <a:pt x="18371" y="230004"/>
                    </a:lnTo>
                    <a:lnTo>
                      <a:pt x="24479" y="195453"/>
                    </a:lnTo>
                    <a:lnTo>
                      <a:pt x="30730" y="160901"/>
                    </a:lnTo>
                    <a:lnTo>
                      <a:pt x="37337" y="126492"/>
                    </a:lnTo>
                    <a:lnTo>
                      <a:pt x="42600" y="100643"/>
                    </a:lnTo>
                    <a:lnTo>
                      <a:pt x="48005" y="74580"/>
                    </a:lnTo>
                    <a:lnTo>
                      <a:pt x="53411" y="48375"/>
                    </a:lnTo>
                    <a:lnTo>
                      <a:pt x="58673" y="22097"/>
                    </a:lnTo>
                    <a:lnTo>
                      <a:pt x="60197" y="14478"/>
                    </a:lnTo>
                    <a:lnTo>
                      <a:pt x="61721" y="7620"/>
                    </a:lnTo>
                    <a:lnTo>
                      <a:pt x="61721" y="0"/>
                    </a:lnTo>
                    <a:lnTo>
                      <a:pt x="59019" y="6869"/>
                    </a:lnTo>
                    <a:lnTo>
                      <a:pt x="56673" y="13811"/>
                    </a:lnTo>
                    <a:lnTo>
                      <a:pt x="54756" y="20895"/>
                    </a:lnTo>
                    <a:lnTo>
                      <a:pt x="53339" y="28193"/>
                    </a:lnTo>
                    <a:lnTo>
                      <a:pt x="51815" y="38861"/>
                    </a:lnTo>
                    <a:lnTo>
                      <a:pt x="51815" y="42671"/>
                    </a:lnTo>
                    <a:lnTo>
                      <a:pt x="51053" y="49529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Google Shape;1225;p12"/>
              <p:cNvSpPr/>
              <p:nvPr/>
            </p:nvSpPr>
            <p:spPr>
              <a:xfrm>
                <a:off x="6670080" y="2452680"/>
                <a:ext cx="570240" cy="538920"/>
              </a:xfrm>
              <a:custGeom>
                <a:avLst/>
                <a:gdLst/>
                <a:ahLst/>
                <a:rect l="l" t="t" r="r" b="b"/>
                <a:pathLst>
                  <a:path w="283844" h="266064">
                    <a:moveTo>
                      <a:pt x="0" y="265938"/>
                    </a:moveTo>
                    <a:lnTo>
                      <a:pt x="31337" y="226980"/>
                    </a:lnTo>
                    <a:lnTo>
                      <a:pt x="65531" y="189737"/>
                    </a:lnTo>
                    <a:lnTo>
                      <a:pt x="92928" y="161829"/>
                    </a:lnTo>
                    <a:lnTo>
                      <a:pt x="121253" y="135064"/>
                    </a:lnTo>
                    <a:lnTo>
                      <a:pt x="150292" y="109156"/>
                    </a:lnTo>
                    <a:lnTo>
                      <a:pt x="179831" y="83819"/>
                    </a:lnTo>
                    <a:lnTo>
                      <a:pt x="228695" y="43910"/>
                    </a:lnTo>
                    <a:lnTo>
                      <a:pt x="253448" y="24348"/>
                    </a:lnTo>
                    <a:lnTo>
                      <a:pt x="278129" y="4571"/>
                    </a:lnTo>
                    <a:lnTo>
                      <a:pt x="279653" y="3047"/>
                    </a:lnTo>
                    <a:lnTo>
                      <a:pt x="281177" y="1523"/>
                    </a:lnTo>
                    <a:lnTo>
                      <a:pt x="283463" y="0"/>
                    </a:lnTo>
                    <a:lnTo>
                      <a:pt x="274343" y="3738"/>
                    </a:lnTo>
                    <a:lnTo>
                      <a:pt x="265366" y="8762"/>
                    </a:lnTo>
                    <a:lnTo>
                      <a:pt x="256674" y="14358"/>
                    </a:lnTo>
                    <a:lnTo>
                      <a:pt x="248411" y="19811"/>
                    </a:lnTo>
                    <a:lnTo>
                      <a:pt x="243077" y="22859"/>
                    </a:lnTo>
                    <a:lnTo>
                      <a:pt x="238505" y="26669"/>
                    </a:lnTo>
                    <a:lnTo>
                      <a:pt x="233171" y="2971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78" name="Google Shape;1226;p12" descr=""/>
              <p:cNvPicPr/>
              <p:nvPr/>
            </p:nvPicPr>
            <p:blipFill>
              <a:blip r:embed="rId4"/>
              <a:stretch/>
            </p:blipFill>
            <p:spPr>
              <a:xfrm>
                <a:off x="6907680" y="2931480"/>
                <a:ext cx="247680" cy="369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79" name="Google Shape;1227;p12"/>
              <p:cNvSpPr/>
              <p:nvPr/>
            </p:nvSpPr>
            <p:spPr>
              <a:xfrm>
                <a:off x="7248960" y="2979360"/>
                <a:ext cx="87840" cy="6120"/>
              </a:xfrm>
              <a:custGeom>
                <a:avLst/>
                <a:gdLst/>
                <a:ahLst/>
                <a:rect l="l" t="t" r="r" b="b"/>
                <a:pathLst>
                  <a:path w="43814" h="3175">
                    <a:moveTo>
                      <a:pt x="0" y="0"/>
                    </a:moveTo>
                    <a:lnTo>
                      <a:pt x="7417" y="1333"/>
                    </a:lnTo>
                    <a:lnTo>
                      <a:pt x="14192" y="2095"/>
                    </a:lnTo>
                    <a:lnTo>
                      <a:pt x="21109" y="2571"/>
                    </a:lnTo>
                    <a:lnTo>
                      <a:pt x="28956" y="3047"/>
                    </a:lnTo>
                    <a:lnTo>
                      <a:pt x="33528" y="3047"/>
                    </a:lnTo>
                    <a:lnTo>
                      <a:pt x="38862" y="3047"/>
                    </a:lnTo>
                    <a:lnTo>
                      <a:pt x="43434" y="304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Google Shape;1228;p12"/>
              <p:cNvSpPr/>
              <p:nvPr/>
            </p:nvSpPr>
            <p:spPr>
              <a:xfrm>
                <a:off x="7276680" y="3116880"/>
                <a:ext cx="49320" cy="12600"/>
              </a:xfrm>
              <a:custGeom>
                <a:avLst/>
                <a:gdLst/>
                <a:ahLst/>
                <a:rect l="l" t="t" r="r" b="b"/>
                <a:pathLst>
                  <a:path w="24764" h="6350">
                    <a:moveTo>
                      <a:pt x="0" y="4572"/>
                    </a:moveTo>
                    <a:lnTo>
                      <a:pt x="7989" y="6000"/>
                    </a:lnTo>
                    <a:lnTo>
                      <a:pt x="13620" y="6286"/>
                    </a:lnTo>
                    <a:lnTo>
                      <a:pt x="18538" y="4572"/>
                    </a:lnTo>
                    <a:lnTo>
                      <a:pt x="24384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1" name="Google Shape;1229;p12"/>
            <p:cNvGrpSpPr/>
            <p:nvPr/>
          </p:nvGrpSpPr>
          <p:grpSpPr>
            <a:xfrm>
              <a:off x="7485120" y="2607120"/>
              <a:ext cx="567720" cy="872640"/>
              <a:chOff x="7485120" y="2607120"/>
              <a:chExt cx="567720" cy="872640"/>
            </a:xfrm>
          </p:grpSpPr>
          <p:sp>
            <p:nvSpPr>
              <p:cNvPr id="1182" name="Google Shape;1230;p12"/>
              <p:cNvSpPr/>
              <p:nvPr/>
            </p:nvSpPr>
            <p:spPr>
              <a:xfrm>
                <a:off x="7485120" y="2765880"/>
                <a:ext cx="193680" cy="713880"/>
              </a:xfrm>
              <a:custGeom>
                <a:avLst/>
                <a:gdLst/>
                <a:ahLst/>
                <a:rect l="l" t="t" r="r" b="b"/>
                <a:pathLst>
                  <a:path w="96519" h="352425">
                    <a:moveTo>
                      <a:pt x="64769" y="190"/>
                    </a:moveTo>
                    <a:lnTo>
                      <a:pt x="53578" y="95"/>
                    </a:lnTo>
                    <a:lnTo>
                      <a:pt x="42671" y="0"/>
                    </a:lnTo>
                    <a:lnTo>
                      <a:pt x="31765" y="190"/>
                    </a:lnTo>
                    <a:lnTo>
                      <a:pt x="20573" y="952"/>
                    </a:lnTo>
                    <a:lnTo>
                      <a:pt x="16763" y="952"/>
                    </a:lnTo>
                    <a:lnTo>
                      <a:pt x="2285" y="952"/>
                    </a:lnTo>
                    <a:lnTo>
                      <a:pt x="761" y="6286"/>
                    </a:lnTo>
                    <a:lnTo>
                      <a:pt x="0" y="13263"/>
                    </a:lnTo>
                    <a:lnTo>
                      <a:pt x="1523" y="20954"/>
                    </a:lnTo>
                    <a:lnTo>
                      <a:pt x="4190" y="28360"/>
                    </a:lnTo>
                    <a:lnTo>
                      <a:pt x="6857" y="34480"/>
                    </a:lnTo>
                    <a:lnTo>
                      <a:pt x="12156" y="52327"/>
                    </a:lnTo>
                    <a:lnTo>
                      <a:pt x="23621" y="106870"/>
                    </a:lnTo>
                    <a:lnTo>
                      <a:pt x="29908" y="169163"/>
                    </a:lnTo>
                    <a:lnTo>
                      <a:pt x="32765" y="232600"/>
                    </a:lnTo>
                    <a:lnTo>
                      <a:pt x="33789" y="253055"/>
                    </a:lnTo>
                    <a:lnTo>
                      <a:pt x="34670" y="273367"/>
                    </a:lnTo>
                    <a:lnTo>
                      <a:pt x="35552" y="293679"/>
                    </a:lnTo>
                    <a:lnTo>
                      <a:pt x="36575" y="314134"/>
                    </a:lnTo>
                    <a:lnTo>
                      <a:pt x="48005" y="352234"/>
                    </a:lnTo>
                    <a:lnTo>
                      <a:pt x="51053" y="350710"/>
                    </a:lnTo>
                    <a:lnTo>
                      <a:pt x="58126" y="348245"/>
                    </a:lnTo>
                    <a:lnTo>
                      <a:pt x="65341" y="344709"/>
                    </a:lnTo>
                    <a:lnTo>
                      <a:pt x="72270" y="340744"/>
                    </a:lnTo>
                    <a:lnTo>
                      <a:pt x="78486" y="336994"/>
                    </a:lnTo>
                    <a:lnTo>
                      <a:pt x="86867" y="329374"/>
                    </a:lnTo>
                    <a:lnTo>
                      <a:pt x="89915" y="327088"/>
                    </a:lnTo>
                    <a:lnTo>
                      <a:pt x="96011" y="32251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83" name="Google Shape;1231;p12" descr=""/>
              <p:cNvPicPr/>
              <p:nvPr/>
            </p:nvPicPr>
            <p:blipFill>
              <a:blip r:embed="rId5"/>
              <a:stretch/>
            </p:blipFill>
            <p:spPr>
              <a:xfrm>
                <a:off x="7633800" y="2808000"/>
                <a:ext cx="164880" cy="22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84" name="Google Shape;1232;p12" descr=""/>
              <p:cNvPicPr/>
              <p:nvPr/>
            </p:nvPicPr>
            <p:blipFill>
              <a:blip r:embed="rId6"/>
              <a:stretch/>
            </p:blipFill>
            <p:spPr>
              <a:xfrm>
                <a:off x="7634880" y="3174120"/>
                <a:ext cx="178920" cy="217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85" name="Google Shape;1233;p12"/>
              <p:cNvSpPr/>
              <p:nvPr/>
            </p:nvSpPr>
            <p:spPr>
              <a:xfrm>
                <a:off x="7815960" y="2607120"/>
                <a:ext cx="236880" cy="870840"/>
              </a:xfrm>
              <a:custGeom>
                <a:avLst/>
                <a:gdLst/>
                <a:ahLst/>
                <a:rect l="l" t="t" r="r" b="b"/>
                <a:pathLst>
                  <a:path w="118110" h="429895">
                    <a:moveTo>
                      <a:pt x="2286" y="31241"/>
                    </a:moveTo>
                    <a:lnTo>
                      <a:pt x="36576" y="5333"/>
                    </a:lnTo>
                    <a:lnTo>
                      <a:pt x="73914" y="0"/>
                    </a:lnTo>
                    <a:lnTo>
                      <a:pt x="83069" y="654"/>
                    </a:lnTo>
                    <a:lnTo>
                      <a:pt x="111132" y="28039"/>
                    </a:lnTo>
                    <a:lnTo>
                      <a:pt x="117348" y="73151"/>
                    </a:lnTo>
                    <a:lnTo>
                      <a:pt x="118062" y="98178"/>
                    </a:lnTo>
                    <a:lnTo>
                      <a:pt x="117919" y="123062"/>
                    </a:lnTo>
                    <a:lnTo>
                      <a:pt x="116919" y="147947"/>
                    </a:lnTo>
                    <a:lnTo>
                      <a:pt x="115062" y="172973"/>
                    </a:lnTo>
                    <a:lnTo>
                      <a:pt x="112811" y="196976"/>
                    </a:lnTo>
                    <a:lnTo>
                      <a:pt x="110775" y="220979"/>
                    </a:lnTo>
                    <a:lnTo>
                      <a:pt x="109168" y="244982"/>
                    </a:lnTo>
                    <a:lnTo>
                      <a:pt x="108204" y="268985"/>
                    </a:lnTo>
                    <a:lnTo>
                      <a:pt x="107799" y="288416"/>
                    </a:lnTo>
                    <a:lnTo>
                      <a:pt x="107823" y="307847"/>
                    </a:lnTo>
                    <a:lnTo>
                      <a:pt x="108418" y="327278"/>
                    </a:lnTo>
                    <a:lnTo>
                      <a:pt x="109728" y="346709"/>
                    </a:lnTo>
                    <a:lnTo>
                      <a:pt x="111204" y="359866"/>
                    </a:lnTo>
                    <a:lnTo>
                      <a:pt x="112966" y="373094"/>
                    </a:lnTo>
                    <a:lnTo>
                      <a:pt x="114442" y="386464"/>
                    </a:lnTo>
                    <a:lnTo>
                      <a:pt x="115062" y="400049"/>
                    </a:lnTo>
                    <a:lnTo>
                      <a:pt x="115824" y="406145"/>
                    </a:lnTo>
                    <a:lnTo>
                      <a:pt x="116586" y="410717"/>
                    </a:lnTo>
                    <a:lnTo>
                      <a:pt x="110490" y="413765"/>
                    </a:lnTo>
                    <a:lnTo>
                      <a:pt x="67948" y="425767"/>
                    </a:lnTo>
                    <a:lnTo>
                      <a:pt x="27051" y="429386"/>
                    </a:lnTo>
                    <a:lnTo>
                      <a:pt x="13596" y="429410"/>
                    </a:lnTo>
                    <a:lnTo>
                      <a:pt x="0" y="42900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6" name="Google Shape;1234;p12"/>
            <p:cNvGrpSpPr/>
            <p:nvPr/>
          </p:nvGrpSpPr>
          <p:grpSpPr>
            <a:xfrm>
              <a:off x="6213600" y="2763360"/>
              <a:ext cx="866520" cy="991440"/>
              <a:chOff x="6213600" y="2763360"/>
              <a:chExt cx="866520" cy="991440"/>
            </a:xfrm>
          </p:grpSpPr>
          <p:sp>
            <p:nvSpPr>
              <p:cNvPr id="1187" name="Google Shape;1235;p12"/>
              <p:cNvSpPr/>
              <p:nvPr/>
            </p:nvSpPr>
            <p:spPr>
              <a:xfrm>
                <a:off x="6498720" y="3184920"/>
                <a:ext cx="111960" cy="569880"/>
              </a:xfrm>
              <a:custGeom>
                <a:avLst/>
                <a:gdLst/>
                <a:ahLst/>
                <a:rect l="l" t="t" r="r" b="b"/>
                <a:pathLst>
                  <a:path w="55880" h="281304">
                    <a:moveTo>
                      <a:pt x="55625" y="0"/>
                    </a:moveTo>
                    <a:lnTo>
                      <a:pt x="41052" y="46577"/>
                    </a:lnTo>
                    <a:lnTo>
                      <a:pt x="28193" y="93726"/>
                    </a:lnTo>
                    <a:lnTo>
                      <a:pt x="16382" y="151352"/>
                    </a:lnTo>
                    <a:lnTo>
                      <a:pt x="6857" y="209550"/>
                    </a:lnTo>
                    <a:lnTo>
                      <a:pt x="1500" y="259270"/>
                    </a:lnTo>
                    <a:lnTo>
                      <a:pt x="761" y="275844"/>
                    </a:lnTo>
                    <a:lnTo>
                      <a:pt x="761" y="279654"/>
                    </a:lnTo>
                    <a:lnTo>
                      <a:pt x="0" y="281178"/>
                    </a:lnTo>
                    <a:lnTo>
                      <a:pt x="3809" y="281178"/>
                    </a:lnTo>
                    <a:lnTo>
                      <a:pt x="9905" y="275844"/>
                    </a:lnTo>
                    <a:lnTo>
                      <a:pt x="10667" y="271272"/>
                    </a:lnTo>
                    <a:lnTo>
                      <a:pt x="13715" y="26289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88" name="Google Shape;1236;p12" descr=""/>
              <p:cNvPicPr/>
              <p:nvPr/>
            </p:nvPicPr>
            <p:blipFill>
              <a:blip r:embed="rId7"/>
              <a:stretch/>
            </p:blipFill>
            <p:spPr>
              <a:xfrm>
                <a:off x="6642360" y="2923920"/>
                <a:ext cx="426960" cy="611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89" name="Google Shape;1237;p12" descr=""/>
              <p:cNvPicPr/>
              <p:nvPr/>
            </p:nvPicPr>
            <p:blipFill>
              <a:blip r:embed="rId8"/>
              <a:stretch/>
            </p:blipFill>
            <p:spPr>
              <a:xfrm>
                <a:off x="6213600" y="3204720"/>
                <a:ext cx="348840" cy="424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90" name="Google Shape;1238;p12"/>
              <p:cNvSpPr/>
              <p:nvPr/>
            </p:nvSpPr>
            <p:spPr>
              <a:xfrm>
                <a:off x="6665400" y="3132360"/>
                <a:ext cx="87840" cy="545400"/>
              </a:xfrm>
              <a:custGeom>
                <a:avLst/>
                <a:gdLst/>
                <a:ahLst/>
                <a:rect l="l" t="t" r="r" b="b"/>
                <a:pathLst>
                  <a:path w="43814" h="269239">
                    <a:moveTo>
                      <a:pt x="5333" y="0"/>
                    </a:moveTo>
                    <a:lnTo>
                      <a:pt x="1023" y="19621"/>
                    </a:lnTo>
                    <a:lnTo>
                      <a:pt x="0" y="37528"/>
                    </a:lnTo>
                    <a:lnTo>
                      <a:pt x="1262" y="55721"/>
                    </a:lnTo>
                    <a:lnTo>
                      <a:pt x="7500" y="104191"/>
                    </a:lnTo>
                    <a:lnTo>
                      <a:pt x="16025" y="159889"/>
                    </a:lnTo>
                    <a:lnTo>
                      <a:pt x="23776" y="206775"/>
                    </a:lnTo>
                    <a:lnTo>
                      <a:pt x="32468" y="247138"/>
                    </a:lnTo>
                    <a:lnTo>
                      <a:pt x="42671" y="268986"/>
                    </a:lnTo>
                    <a:lnTo>
                      <a:pt x="42671" y="262890"/>
                    </a:lnTo>
                    <a:lnTo>
                      <a:pt x="43433" y="25831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91" name="Google Shape;1239;p12" descr=""/>
              <p:cNvPicPr/>
              <p:nvPr/>
            </p:nvPicPr>
            <p:blipFill>
              <a:blip r:embed="rId9"/>
              <a:stretch/>
            </p:blipFill>
            <p:spPr>
              <a:xfrm>
                <a:off x="6700680" y="2763360"/>
                <a:ext cx="379440" cy="2206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244;p13"/>
          <p:cNvGrpSpPr/>
          <p:nvPr/>
        </p:nvGrpSpPr>
        <p:grpSpPr>
          <a:xfrm>
            <a:off x="777960" y="854280"/>
            <a:ext cx="8670600" cy="5622480"/>
            <a:chOff x="777960" y="854280"/>
            <a:chExt cx="8670600" cy="5622480"/>
          </a:xfrm>
        </p:grpSpPr>
        <p:grpSp>
          <p:nvGrpSpPr>
            <p:cNvPr id="1193" name="Google Shape;1245;p13"/>
            <p:cNvGrpSpPr/>
            <p:nvPr/>
          </p:nvGrpSpPr>
          <p:grpSpPr>
            <a:xfrm>
              <a:off x="2173320" y="968040"/>
              <a:ext cx="1245960" cy="298080"/>
              <a:chOff x="2173320" y="968040"/>
              <a:chExt cx="1245960" cy="298080"/>
            </a:xfrm>
          </p:grpSpPr>
          <p:sp>
            <p:nvSpPr>
              <p:cNvPr id="1194" name="Google Shape;1246;p13"/>
              <p:cNvSpPr/>
              <p:nvPr/>
            </p:nvSpPr>
            <p:spPr>
              <a:xfrm>
                <a:off x="2173320" y="974520"/>
                <a:ext cx="223920" cy="291600"/>
              </a:xfrm>
              <a:custGeom>
                <a:avLst/>
                <a:gdLst/>
                <a:ahLst/>
                <a:rect l="l" t="t" r="r" b="b"/>
                <a:pathLst>
                  <a:path w="160020" h="208914">
                    <a:moveTo>
                      <a:pt x="93297" y="0"/>
                    </a:moveTo>
                    <a:lnTo>
                      <a:pt x="55197" y="17526"/>
                    </a:lnTo>
                    <a:lnTo>
                      <a:pt x="30813" y="49053"/>
                    </a:lnTo>
                    <a:lnTo>
                      <a:pt x="13287" y="84582"/>
                    </a:lnTo>
                    <a:lnTo>
                      <a:pt x="2238" y="126301"/>
                    </a:lnTo>
                    <a:lnTo>
                      <a:pt x="0" y="147804"/>
                    </a:lnTo>
                    <a:lnTo>
                      <a:pt x="333" y="169164"/>
                    </a:lnTo>
                    <a:lnTo>
                      <a:pt x="18228" y="202811"/>
                    </a:lnTo>
                    <a:lnTo>
                      <a:pt x="44969" y="208680"/>
                    </a:lnTo>
                    <a:lnTo>
                      <a:pt x="57007" y="207168"/>
                    </a:lnTo>
                    <a:lnTo>
                      <a:pt x="94726" y="176022"/>
                    </a:lnTo>
                    <a:lnTo>
                      <a:pt x="100155" y="152400"/>
                    </a:lnTo>
                    <a:lnTo>
                      <a:pt x="100048" y="142089"/>
                    </a:lnTo>
                    <a:lnTo>
                      <a:pt x="97583" y="132778"/>
                    </a:lnTo>
                    <a:lnTo>
                      <a:pt x="92975" y="124325"/>
                    </a:lnTo>
                    <a:lnTo>
                      <a:pt x="86439" y="116586"/>
                    </a:lnTo>
                    <a:lnTo>
                      <a:pt x="82629" y="112014"/>
                    </a:lnTo>
                    <a:lnTo>
                      <a:pt x="77295" y="110489"/>
                    </a:lnTo>
                    <a:lnTo>
                      <a:pt x="72723" y="106680"/>
                    </a:lnTo>
                    <a:lnTo>
                      <a:pt x="80593" y="105382"/>
                    </a:lnTo>
                    <a:lnTo>
                      <a:pt x="88249" y="103727"/>
                    </a:lnTo>
                    <a:lnTo>
                      <a:pt x="133850" y="86201"/>
                    </a:lnTo>
                    <a:lnTo>
                      <a:pt x="143589" y="81533"/>
                    </a:lnTo>
                    <a:lnTo>
                      <a:pt x="148923" y="79247"/>
                    </a:lnTo>
                    <a:lnTo>
                      <a:pt x="153495" y="76961"/>
                    </a:lnTo>
                    <a:lnTo>
                      <a:pt x="159591" y="75437"/>
                    </a:lnTo>
                    <a:lnTo>
                      <a:pt x="159198" y="83188"/>
                    </a:lnTo>
                    <a:lnTo>
                      <a:pt x="158162" y="90582"/>
                    </a:lnTo>
                    <a:lnTo>
                      <a:pt x="156698" y="97833"/>
                    </a:lnTo>
                    <a:lnTo>
                      <a:pt x="155019" y="105155"/>
                    </a:lnTo>
                    <a:lnTo>
                      <a:pt x="152447" y="116466"/>
                    </a:lnTo>
                    <a:lnTo>
                      <a:pt x="150447" y="127634"/>
                    </a:lnTo>
                    <a:lnTo>
                      <a:pt x="149018" y="138803"/>
                    </a:lnTo>
                    <a:lnTo>
                      <a:pt x="148161" y="150114"/>
                    </a:lnTo>
                    <a:lnTo>
                      <a:pt x="147327" y="155317"/>
                    </a:lnTo>
                    <a:lnTo>
                      <a:pt x="146637" y="163163"/>
                    </a:lnTo>
                    <a:lnTo>
                      <a:pt x="147089" y="170580"/>
                    </a:lnTo>
                    <a:lnTo>
                      <a:pt x="149685" y="174498"/>
                    </a:lnTo>
                    <a:lnTo>
                      <a:pt x="151971" y="174498"/>
                    </a:lnTo>
                    <a:lnTo>
                      <a:pt x="152733" y="174498"/>
                    </a:lnTo>
                    <a:lnTo>
                      <a:pt x="154257" y="17297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Google Shape;1247;p13"/>
              <p:cNvSpPr/>
              <p:nvPr/>
            </p:nvSpPr>
            <p:spPr>
              <a:xfrm>
                <a:off x="2457000" y="1051200"/>
                <a:ext cx="7560" cy="169920"/>
              </a:xfrm>
              <a:custGeom>
                <a:avLst/>
                <a:gdLst/>
                <a:ahLst/>
                <a:rect l="l" t="t" r="r" b="b"/>
                <a:pathLst>
                  <a:path w="5714" h="121919">
                    <a:moveTo>
                      <a:pt x="1524" y="0"/>
                    </a:moveTo>
                    <a:lnTo>
                      <a:pt x="5334" y="43434"/>
                    </a:lnTo>
                    <a:lnTo>
                      <a:pt x="5441" y="56245"/>
                    </a:lnTo>
                    <a:lnTo>
                      <a:pt x="5619" y="69342"/>
                    </a:lnTo>
                    <a:lnTo>
                      <a:pt x="5655" y="82438"/>
                    </a:lnTo>
                    <a:lnTo>
                      <a:pt x="5334" y="95250"/>
                    </a:lnTo>
                    <a:lnTo>
                      <a:pt x="5262" y="101667"/>
                    </a:lnTo>
                    <a:lnTo>
                      <a:pt x="4762" y="108870"/>
                    </a:lnTo>
                    <a:lnTo>
                      <a:pt x="3405" y="115931"/>
                    </a:lnTo>
                    <a:lnTo>
                      <a:pt x="762" y="121920"/>
                    </a:lnTo>
                    <a:lnTo>
                      <a:pt x="0" y="12192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Google Shape;1248;p13"/>
              <p:cNvSpPr/>
              <p:nvPr/>
            </p:nvSpPr>
            <p:spPr>
              <a:xfrm>
                <a:off x="2450520" y="1033560"/>
                <a:ext cx="132480" cy="148680"/>
              </a:xfrm>
              <a:custGeom>
                <a:avLst/>
                <a:gdLst/>
                <a:ahLst/>
                <a:rect l="l" t="t" r="r" b="b"/>
                <a:pathLst>
                  <a:path w="94614" h="106680">
                    <a:moveTo>
                      <a:pt x="0" y="12573"/>
                    </a:moveTo>
                    <a:lnTo>
                      <a:pt x="42672" y="381"/>
                    </a:lnTo>
                    <a:lnTo>
                      <a:pt x="51768" y="0"/>
                    </a:lnTo>
                    <a:lnTo>
                      <a:pt x="61150" y="762"/>
                    </a:lnTo>
                    <a:lnTo>
                      <a:pt x="69675" y="3810"/>
                    </a:lnTo>
                    <a:lnTo>
                      <a:pt x="76200" y="10287"/>
                    </a:lnTo>
                    <a:lnTo>
                      <a:pt x="78235" y="21407"/>
                    </a:lnTo>
                    <a:lnTo>
                      <a:pt x="75342" y="31813"/>
                    </a:lnTo>
                    <a:lnTo>
                      <a:pt x="45339" y="68103"/>
                    </a:lnTo>
                    <a:lnTo>
                      <a:pt x="20574" y="87249"/>
                    </a:lnTo>
                    <a:lnTo>
                      <a:pt x="22098" y="86487"/>
                    </a:lnTo>
                    <a:lnTo>
                      <a:pt x="19050" y="90297"/>
                    </a:lnTo>
                    <a:lnTo>
                      <a:pt x="27432" y="91059"/>
                    </a:lnTo>
                    <a:lnTo>
                      <a:pt x="35052" y="93345"/>
                    </a:lnTo>
                    <a:lnTo>
                      <a:pt x="42672" y="95631"/>
                    </a:lnTo>
                    <a:lnTo>
                      <a:pt x="50565" y="98024"/>
                    </a:lnTo>
                    <a:lnTo>
                      <a:pt x="58388" y="100488"/>
                    </a:lnTo>
                    <a:lnTo>
                      <a:pt x="66353" y="102810"/>
                    </a:lnTo>
                    <a:lnTo>
                      <a:pt x="74676" y="104775"/>
                    </a:lnTo>
                    <a:lnTo>
                      <a:pt x="81534" y="106299"/>
                    </a:lnTo>
                    <a:lnTo>
                      <a:pt x="87630" y="105537"/>
                    </a:lnTo>
                    <a:lnTo>
                      <a:pt x="94488" y="10477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Google Shape;1249;p13"/>
              <p:cNvSpPr/>
              <p:nvPr/>
            </p:nvSpPr>
            <p:spPr>
              <a:xfrm>
                <a:off x="2637360" y="1021320"/>
                <a:ext cx="25560" cy="166320"/>
              </a:xfrm>
              <a:custGeom>
                <a:avLst/>
                <a:gdLst/>
                <a:ahLst/>
                <a:rect l="l" t="t" r="r" b="b"/>
                <a:pathLst>
                  <a:path w="18414" h="119380">
                    <a:moveTo>
                      <a:pt x="18287" y="0"/>
                    </a:moveTo>
                    <a:lnTo>
                      <a:pt x="16382" y="11310"/>
                    </a:lnTo>
                    <a:lnTo>
                      <a:pt x="15049" y="22478"/>
                    </a:lnTo>
                    <a:lnTo>
                      <a:pt x="14001" y="33647"/>
                    </a:lnTo>
                    <a:lnTo>
                      <a:pt x="12953" y="44958"/>
                    </a:lnTo>
                    <a:lnTo>
                      <a:pt x="11418" y="58662"/>
                    </a:lnTo>
                    <a:lnTo>
                      <a:pt x="9239" y="72294"/>
                    </a:lnTo>
                    <a:lnTo>
                      <a:pt x="6631" y="85784"/>
                    </a:lnTo>
                    <a:lnTo>
                      <a:pt x="3809" y="99060"/>
                    </a:lnTo>
                    <a:lnTo>
                      <a:pt x="2285" y="105918"/>
                    </a:lnTo>
                    <a:lnTo>
                      <a:pt x="1523" y="112776"/>
                    </a:lnTo>
                    <a:lnTo>
                      <a:pt x="0" y="11887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Google Shape;1250;p13"/>
              <p:cNvSpPr/>
              <p:nvPr/>
            </p:nvSpPr>
            <p:spPr>
              <a:xfrm>
                <a:off x="2672640" y="1020240"/>
                <a:ext cx="65520" cy="160920"/>
              </a:xfrm>
              <a:custGeom>
                <a:avLst/>
                <a:gdLst/>
                <a:ahLst/>
                <a:rect l="l" t="t" r="r" b="b"/>
                <a:pathLst>
                  <a:path w="46989" h="115569">
                    <a:moveTo>
                      <a:pt x="0" y="0"/>
                    </a:moveTo>
                    <a:lnTo>
                      <a:pt x="5250" y="12001"/>
                    </a:lnTo>
                    <a:lnTo>
                      <a:pt x="10572" y="24003"/>
                    </a:lnTo>
                    <a:lnTo>
                      <a:pt x="15751" y="36004"/>
                    </a:lnTo>
                    <a:lnTo>
                      <a:pt x="20574" y="48006"/>
                    </a:lnTo>
                    <a:lnTo>
                      <a:pt x="25729" y="61722"/>
                    </a:lnTo>
                    <a:lnTo>
                      <a:pt x="30956" y="75438"/>
                    </a:lnTo>
                    <a:lnTo>
                      <a:pt x="36325" y="89154"/>
                    </a:lnTo>
                    <a:lnTo>
                      <a:pt x="41910" y="102870"/>
                    </a:lnTo>
                    <a:lnTo>
                      <a:pt x="44196" y="109728"/>
                    </a:lnTo>
                    <a:lnTo>
                      <a:pt x="44958" y="111252"/>
                    </a:lnTo>
                    <a:lnTo>
                      <a:pt x="46482" y="11506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Google Shape;1251;p13"/>
              <p:cNvSpPr/>
              <p:nvPr/>
            </p:nvSpPr>
            <p:spPr>
              <a:xfrm>
                <a:off x="2664000" y="1099080"/>
                <a:ext cx="102960" cy="35280"/>
              </a:xfrm>
              <a:custGeom>
                <a:avLst/>
                <a:gdLst/>
                <a:ahLst/>
                <a:rect l="l" t="t" r="r" b="b"/>
                <a:pathLst>
                  <a:path w="73660" h="25400">
                    <a:moveTo>
                      <a:pt x="0" y="25146"/>
                    </a:moveTo>
                    <a:lnTo>
                      <a:pt x="37611" y="17537"/>
                    </a:lnTo>
                    <a:lnTo>
                      <a:pt x="57721" y="9108"/>
                    </a:lnTo>
                    <a:lnTo>
                      <a:pt x="63436" y="6191"/>
                    </a:lnTo>
                    <a:lnTo>
                      <a:pt x="68294" y="3417"/>
                    </a:lnTo>
                    <a:lnTo>
                      <a:pt x="7315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Google Shape;1252;p13"/>
              <p:cNvSpPr/>
              <p:nvPr/>
            </p:nvSpPr>
            <p:spPr>
              <a:xfrm>
                <a:off x="2812320" y="1025640"/>
                <a:ext cx="1440" cy="143280"/>
              </a:xfrm>
              <a:custGeom>
                <a:avLst/>
                <a:gdLst/>
                <a:ahLst/>
                <a:rect l="l" t="t" r="r" b="b"/>
                <a:pathLst>
                  <a:path w="1270" h="102869">
                    <a:moveTo>
                      <a:pt x="202" y="0"/>
                    </a:moveTo>
                    <a:lnTo>
                      <a:pt x="0" y="16454"/>
                    </a:lnTo>
                    <a:lnTo>
                      <a:pt x="297" y="32766"/>
                    </a:lnTo>
                    <a:lnTo>
                      <a:pt x="738" y="49077"/>
                    </a:lnTo>
                    <a:lnTo>
                      <a:pt x="964" y="65532"/>
                    </a:lnTo>
                    <a:lnTo>
                      <a:pt x="964" y="74795"/>
                    </a:lnTo>
                    <a:lnTo>
                      <a:pt x="964" y="84201"/>
                    </a:lnTo>
                    <a:lnTo>
                      <a:pt x="964" y="93606"/>
                    </a:lnTo>
                    <a:lnTo>
                      <a:pt x="964" y="10287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Google Shape;1253;p13"/>
              <p:cNvSpPr/>
              <p:nvPr/>
            </p:nvSpPr>
            <p:spPr>
              <a:xfrm>
                <a:off x="2804040" y="1011600"/>
                <a:ext cx="117360" cy="179640"/>
              </a:xfrm>
              <a:custGeom>
                <a:avLst/>
                <a:gdLst/>
                <a:ahLst/>
                <a:rect l="l" t="t" r="r" b="b"/>
                <a:pathLst>
                  <a:path w="83820" h="128905">
                    <a:moveTo>
                      <a:pt x="0" y="0"/>
                    </a:moveTo>
                    <a:lnTo>
                      <a:pt x="39540" y="9001"/>
                    </a:lnTo>
                    <a:lnTo>
                      <a:pt x="71723" y="30765"/>
                    </a:lnTo>
                    <a:lnTo>
                      <a:pt x="83558" y="65627"/>
                    </a:lnTo>
                    <a:lnTo>
                      <a:pt x="80772" y="77533"/>
                    </a:lnTo>
                    <a:lnTo>
                      <a:pt x="48672" y="115061"/>
                    </a:lnTo>
                    <a:lnTo>
                      <a:pt x="21336" y="128016"/>
                    </a:lnTo>
                    <a:lnTo>
                      <a:pt x="19812" y="128778"/>
                    </a:lnTo>
                    <a:lnTo>
                      <a:pt x="16002" y="12725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Google Shape;1254;p13"/>
              <p:cNvSpPr/>
              <p:nvPr/>
            </p:nvSpPr>
            <p:spPr>
              <a:xfrm>
                <a:off x="2966400" y="1021320"/>
                <a:ext cx="14760" cy="145800"/>
              </a:xfrm>
              <a:custGeom>
                <a:avLst/>
                <a:gdLst/>
                <a:ahLst/>
                <a:rect l="l" t="t" r="r" b="b"/>
                <a:pathLst>
                  <a:path w="10795" h="104775">
                    <a:moveTo>
                      <a:pt x="3905" y="0"/>
                    </a:moveTo>
                    <a:lnTo>
                      <a:pt x="2381" y="48768"/>
                    </a:lnTo>
                    <a:lnTo>
                      <a:pt x="1226" y="61162"/>
                    </a:lnTo>
                    <a:lnTo>
                      <a:pt x="0" y="75342"/>
                    </a:lnTo>
                    <a:lnTo>
                      <a:pt x="345" y="89380"/>
                    </a:lnTo>
                    <a:lnTo>
                      <a:pt x="3905" y="101346"/>
                    </a:lnTo>
                    <a:lnTo>
                      <a:pt x="6953" y="103632"/>
                    </a:lnTo>
                    <a:lnTo>
                      <a:pt x="7715" y="104394"/>
                    </a:lnTo>
                    <a:lnTo>
                      <a:pt x="10763" y="10363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03" name="Google Shape;1255;p13" descr=""/>
              <p:cNvPicPr/>
              <p:nvPr/>
            </p:nvPicPr>
            <p:blipFill>
              <a:blip r:embed="rId1"/>
              <a:stretch/>
            </p:blipFill>
            <p:spPr>
              <a:xfrm>
                <a:off x="3032280" y="968040"/>
                <a:ext cx="387000" cy="227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04" name="Google Shape;1256;p13"/>
            <p:cNvGrpSpPr/>
            <p:nvPr/>
          </p:nvGrpSpPr>
          <p:grpSpPr>
            <a:xfrm>
              <a:off x="3728520" y="854280"/>
              <a:ext cx="1076760" cy="316440"/>
              <a:chOff x="3728520" y="854280"/>
              <a:chExt cx="1076760" cy="316440"/>
            </a:xfrm>
          </p:grpSpPr>
          <p:sp>
            <p:nvSpPr>
              <p:cNvPr id="1205" name="Google Shape;1257;p13"/>
              <p:cNvSpPr/>
              <p:nvPr/>
            </p:nvSpPr>
            <p:spPr>
              <a:xfrm>
                <a:off x="3775680" y="948960"/>
                <a:ext cx="7560" cy="204480"/>
              </a:xfrm>
              <a:custGeom>
                <a:avLst/>
                <a:gdLst/>
                <a:ahLst/>
                <a:rect l="l" t="t" r="r" b="b"/>
                <a:pathLst>
                  <a:path w="5714" h="146685">
                    <a:moveTo>
                      <a:pt x="1524" y="0"/>
                    </a:moveTo>
                    <a:lnTo>
                      <a:pt x="3726" y="17597"/>
                    </a:lnTo>
                    <a:lnTo>
                      <a:pt x="4857" y="35052"/>
                    </a:lnTo>
                    <a:lnTo>
                      <a:pt x="5274" y="52506"/>
                    </a:lnTo>
                    <a:lnTo>
                      <a:pt x="5334" y="70104"/>
                    </a:lnTo>
                    <a:lnTo>
                      <a:pt x="5298" y="85986"/>
                    </a:lnTo>
                    <a:lnTo>
                      <a:pt x="5048" y="101727"/>
                    </a:lnTo>
                    <a:lnTo>
                      <a:pt x="4369" y="117467"/>
                    </a:lnTo>
                    <a:lnTo>
                      <a:pt x="3048" y="133350"/>
                    </a:lnTo>
                    <a:lnTo>
                      <a:pt x="2286" y="140208"/>
                    </a:lnTo>
                    <a:lnTo>
                      <a:pt x="2286" y="141732"/>
                    </a:lnTo>
                    <a:lnTo>
                      <a:pt x="0" y="14630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Google Shape;1258;p13"/>
              <p:cNvSpPr/>
              <p:nvPr/>
            </p:nvSpPr>
            <p:spPr>
              <a:xfrm>
                <a:off x="3728520" y="958320"/>
                <a:ext cx="168120" cy="212400"/>
              </a:xfrm>
              <a:custGeom>
                <a:avLst/>
                <a:gdLst/>
                <a:ahLst/>
                <a:rect l="l" t="t" r="r" b="b"/>
                <a:pathLst>
                  <a:path w="120014" h="152400">
                    <a:moveTo>
                      <a:pt x="0" y="3048"/>
                    </a:moveTo>
                    <a:lnTo>
                      <a:pt x="16954" y="238"/>
                    </a:lnTo>
                    <a:lnTo>
                      <a:pt x="31623" y="0"/>
                    </a:lnTo>
                    <a:lnTo>
                      <a:pt x="46291" y="2619"/>
                    </a:lnTo>
                    <a:lnTo>
                      <a:pt x="90392" y="21336"/>
                    </a:lnTo>
                    <a:lnTo>
                      <a:pt x="119145" y="53030"/>
                    </a:lnTo>
                    <a:lnTo>
                      <a:pt x="119538" y="65341"/>
                    </a:lnTo>
                    <a:lnTo>
                      <a:pt x="115788" y="77366"/>
                    </a:lnTo>
                    <a:lnTo>
                      <a:pt x="83248" y="116205"/>
                    </a:lnTo>
                    <a:lnTo>
                      <a:pt x="54102" y="139446"/>
                    </a:lnTo>
                    <a:lnTo>
                      <a:pt x="50744" y="142220"/>
                    </a:lnTo>
                    <a:lnTo>
                      <a:pt x="43815" y="147351"/>
                    </a:lnTo>
                    <a:lnTo>
                      <a:pt x="36314" y="151768"/>
                    </a:lnTo>
                    <a:lnTo>
                      <a:pt x="31242" y="152400"/>
                    </a:lnTo>
                    <a:lnTo>
                      <a:pt x="31242" y="150876"/>
                    </a:lnTo>
                    <a:lnTo>
                      <a:pt x="31242" y="149352"/>
                    </a:lnTo>
                    <a:lnTo>
                      <a:pt x="31242" y="14782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Google Shape;1259;p13"/>
              <p:cNvSpPr/>
              <p:nvPr/>
            </p:nvSpPr>
            <p:spPr>
              <a:xfrm>
                <a:off x="3950640" y="988200"/>
                <a:ext cx="81720" cy="148680"/>
              </a:xfrm>
              <a:custGeom>
                <a:avLst/>
                <a:gdLst/>
                <a:ahLst/>
                <a:rect l="l" t="t" r="r" b="b"/>
                <a:pathLst>
                  <a:path w="58420" h="106680">
                    <a:moveTo>
                      <a:pt x="0" y="0"/>
                    </a:moveTo>
                    <a:lnTo>
                      <a:pt x="762" y="38100"/>
                    </a:lnTo>
                    <a:lnTo>
                      <a:pt x="1666" y="47815"/>
                    </a:lnTo>
                    <a:lnTo>
                      <a:pt x="2286" y="57530"/>
                    </a:lnTo>
                    <a:lnTo>
                      <a:pt x="8846" y="96142"/>
                    </a:lnTo>
                    <a:lnTo>
                      <a:pt x="16764" y="106680"/>
                    </a:lnTo>
                    <a:lnTo>
                      <a:pt x="23622" y="105918"/>
                    </a:lnTo>
                    <a:lnTo>
                      <a:pt x="30480" y="105918"/>
                    </a:lnTo>
                    <a:lnTo>
                      <a:pt x="38100" y="105918"/>
                    </a:lnTo>
                    <a:lnTo>
                      <a:pt x="43434" y="103632"/>
                    </a:lnTo>
                    <a:lnTo>
                      <a:pt x="50292" y="99059"/>
                    </a:lnTo>
                    <a:lnTo>
                      <a:pt x="54102" y="96012"/>
                    </a:lnTo>
                    <a:lnTo>
                      <a:pt x="55626" y="94488"/>
                    </a:lnTo>
                    <a:lnTo>
                      <a:pt x="57912" y="8991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Google Shape;1260;p13"/>
              <p:cNvSpPr/>
              <p:nvPr/>
            </p:nvSpPr>
            <p:spPr>
              <a:xfrm>
                <a:off x="3984840" y="1018080"/>
                <a:ext cx="52920" cy="39600"/>
              </a:xfrm>
              <a:custGeom>
                <a:avLst/>
                <a:gdLst/>
                <a:ahLst/>
                <a:rect l="l" t="t" r="r" b="b"/>
                <a:pathLst>
                  <a:path w="38100" h="28575">
                    <a:moveTo>
                      <a:pt x="0" y="28194"/>
                    </a:moveTo>
                    <a:lnTo>
                      <a:pt x="8131" y="21502"/>
                    </a:lnTo>
                    <a:lnTo>
                      <a:pt x="16478" y="15811"/>
                    </a:lnTo>
                    <a:lnTo>
                      <a:pt x="24967" y="10406"/>
                    </a:lnTo>
                    <a:lnTo>
                      <a:pt x="33527" y="4572"/>
                    </a:lnTo>
                    <a:lnTo>
                      <a:pt x="35051" y="3048"/>
                    </a:lnTo>
                    <a:lnTo>
                      <a:pt x="36575" y="1524"/>
                    </a:lnTo>
                    <a:lnTo>
                      <a:pt x="3809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Google Shape;1261;p13"/>
              <p:cNvSpPr/>
              <p:nvPr/>
            </p:nvSpPr>
            <p:spPr>
              <a:xfrm>
                <a:off x="3958200" y="965880"/>
                <a:ext cx="79920" cy="47520"/>
              </a:xfrm>
              <a:custGeom>
                <a:avLst/>
                <a:gdLst/>
                <a:ahLst/>
                <a:rect l="l" t="t" r="r" b="b"/>
                <a:pathLst>
                  <a:path w="57150" h="34289">
                    <a:moveTo>
                      <a:pt x="0" y="34289"/>
                    </a:moveTo>
                    <a:lnTo>
                      <a:pt x="10787" y="24193"/>
                    </a:lnTo>
                    <a:lnTo>
                      <a:pt x="21145" y="16954"/>
                    </a:lnTo>
                    <a:lnTo>
                      <a:pt x="32361" y="11144"/>
                    </a:lnTo>
                    <a:lnTo>
                      <a:pt x="45719" y="5333"/>
                    </a:lnTo>
                    <a:lnTo>
                      <a:pt x="49529" y="3047"/>
                    </a:lnTo>
                    <a:lnTo>
                      <a:pt x="53339" y="1523"/>
                    </a:lnTo>
                    <a:lnTo>
                      <a:pt x="5714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Google Shape;1262;p13"/>
              <p:cNvSpPr/>
              <p:nvPr/>
            </p:nvSpPr>
            <p:spPr>
              <a:xfrm>
                <a:off x="4069440" y="927720"/>
                <a:ext cx="124200" cy="206280"/>
              </a:xfrm>
              <a:custGeom>
                <a:avLst/>
                <a:gdLst/>
                <a:ahLst/>
                <a:rect l="l" t="t" r="r" b="b"/>
                <a:pathLst>
                  <a:path w="88900" h="147955">
                    <a:moveTo>
                      <a:pt x="68579" y="33527"/>
                    </a:moveTo>
                    <a:lnTo>
                      <a:pt x="62853" y="26431"/>
                    </a:lnTo>
                    <a:lnTo>
                      <a:pt x="57054" y="19049"/>
                    </a:lnTo>
                    <a:lnTo>
                      <a:pt x="51113" y="11668"/>
                    </a:lnTo>
                    <a:lnTo>
                      <a:pt x="44957" y="4571"/>
                    </a:lnTo>
                    <a:lnTo>
                      <a:pt x="41909" y="1523"/>
                    </a:lnTo>
                    <a:lnTo>
                      <a:pt x="35813" y="0"/>
                    </a:lnTo>
                    <a:lnTo>
                      <a:pt x="32765" y="4571"/>
                    </a:lnTo>
                    <a:lnTo>
                      <a:pt x="28051" y="16859"/>
                    </a:lnTo>
                    <a:lnTo>
                      <a:pt x="25907" y="30289"/>
                    </a:lnTo>
                    <a:lnTo>
                      <a:pt x="25479" y="44005"/>
                    </a:lnTo>
                    <a:lnTo>
                      <a:pt x="25907" y="57149"/>
                    </a:lnTo>
                    <a:lnTo>
                      <a:pt x="44957" y="95249"/>
                    </a:lnTo>
                    <a:lnTo>
                      <a:pt x="75437" y="107441"/>
                    </a:lnTo>
                    <a:lnTo>
                      <a:pt x="81533" y="109727"/>
                    </a:lnTo>
                    <a:lnTo>
                      <a:pt x="84581" y="110489"/>
                    </a:lnTo>
                    <a:lnTo>
                      <a:pt x="88391" y="114299"/>
                    </a:lnTo>
                    <a:lnTo>
                      <a:pt x="84581" y="120253"/>
                    </a:lnTo>
                    <a:lnTo>
                      <a:pt x="33051" y="143922"/>
                    </a:lnTo>
                    <a:lnTo>
                      <a:pt x="14180" y="147792"/>
                    </a:lnTo>
                    <a:lnTo>
                      <a:pt x="1523" y="144017"/>
                    </a:lnTo>
                    <a:lnTo>
                      <a:pt x="761" y="137159"/>
                    </a:lnTo>
                    <a:lnTo>
                      <a:pt x="0" y="134111"/>
                    </a:lnTo>
                    <a:lnTo>
                      <a:pt x="761" y="12953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Google Shape;1263;p13"/>
              <p:cNvSpPr/>
              <p:nvPr/>
            </p:nvSpPr>
            <p:spPr>
              <a:xfrm>
                <a:off x="4240800" y="941400"/>
                <a:ext cx="114480" cy="131040"/>
              </a:xfrm>
              <a:custGeom>
                <a:avLst/>
                <a:gdLst/>
                <a:ahLst/>
                <a:rect l="l" t="t" r="r" b="b"/>
                <a:pathLst>
                  <a:path w="81914" h="93980">
                    <a:moveTo>
                      <a:pt x="59781" y="0"/>
                    </a:moveTo>
                    <a:lnTo>
                      <a:pt x="17109" y="10668"/>
                    </a:lnTo>
                    <a:lnTo>
                      <a:pt x="345" y="45720"/>
                    </a:lnTo>
                    <a:lnTo>
                      <a:pt x="0" y="56483"/>
                    </a:lnTo>
                    <a:lnTo>
                      <a:pt x="1583" y="66103"/>
                    </a:lnTo>
                    <a:lnTo>
                      <a:pt x="30825" y="92297"/>
                    </a:lnTo>
                    <a:lnTo>
                      <a:pt x="41255" y="93452"/>
                    </a:lnTo>
                    <a:lnTo>
                      <a:pt x="51399" y="92964"/>
                    </a:lnTo>
                    <a:lnTo>
                      <a:pt x="60233" y="90892"/>
                    </a:lnTo>
                    <a:lnTo>
                      <a:pt x="67782" y="87249"/>
                    </a:lnTo>
                    <a:lnTo>
                      <a:pt x="74759" y="82462"/>
                    </a:lnTo>
                    <a:lnTo>
                      <a:pt x="81879" y="7696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Google Shape;1264;p13"/>
              <p:cNvSpPr/>
              <p:nvPr/>
            </p:nvSpPr>
            <p:spPr>
              <a:xfrm>
                <a:off x="4380120" y="933840"/>
                <a:ext cx="87840" cy="136080"/>
              </a:xfrm>
              <a:custGeom>
                <a:avLst/>
                <a:gdLst/>
                <a:ahLst/>
                <a:rect l="l" t="t" r="r" b="b"/>
                <a:pathLst>
                  <a:path w="62864" h="97789">
                    <a:moveTo>
                      <a:pt x="3321" y="0"/>
                    </a:moveTo>
                    <a:lnTo>
                      <a:pt x="1452" y="9810"/>
                    </a:lnTo>
                    <a:lnTo>
                      <a:pt x="369" y="19050"/>
                    </a:lnTo>
                    <a:lnTo>
                      <a:pt x="0" y="28289"/>
                    </a:lnTo>
                    <a:lnTo>
                      <a:pt x="273" y="38100"/>
                    </a:lnTo>
                    <a:lnTo>
                      <a:pt x="988" y="47815"/>
                    </a:lnTo>
                    <a:lnTo>
                      <a:pt x="1988" y="57530"/>
                    </a:lnTo>
                    <a:lnTo>
                      <a:pt x="3274" y="67246"/>
                    </a:lnTo>
                    <a:lnTo>
                      <a:pt x="4845" y="76962"/>
                    </a:lnTo>
                    <a:lnTo>
                      <a:pt x="5607" y="83820"/>
                    </a:lnTo>
                    <a:lnTo>
                      <a:pt x="7131" y="92202"/>
                    </a:lnTo>
                    <a:lnTo>
                      <a:pt x="13989" y="95250"/>
                    </a:lnTo>
                    <a:lnTo>
                      <a:pt x="18561" y="97536"/>
                    </a:lnTo>
                    <a:lnTo>
                      <a:pt x="29229" y="97536"/>
                    </a:lnTo>
                    <a:lnTo>
                      <a:pt x="33801" y="96012"/>
                    </a:lnTo>
                    <a:lnTo>
                      <a:pt x="41421" y="93725"/>
                    </a:lnTo>
                    <a:lnTo>
                      <a:pt x="49041" y="88391"/>
                    </a:lnTo>
                    <a:lnTo>
                      <a:pt x="55137" y="83057"/>
                    </a:lnTo>
                    <a:lnTo>
                      <a:pt x="61233" y="78485"/>
                    </a:lnTo>
                    <a:lnTo>
                      <a:pt x="62757" y="74675"/>
                    </a:lnTo>
                    <a:lnTo>
                      <a:pt x="62757" y="6705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Google Shape;1265;p13"/>
              <p:cNvSpPr/>
              <p:nvPr/>
            </p:nvSpPr>
            <p:spPr>
              <a:xfrm>
                <a:off x="4417920" y="969120"/>
                <a:ext cx="41400" cy="38520"/>
              </a:xfrm>
              <a:custGeom>
                <a:avLst/>
                <a:gdLst/>
                <a:ahLst/>
                <a:rect l="l" t="t" r="r" b="b"/>
                <a:pathLst>
                  <a:path w="29845" h="27939">
                    <a:moveTo>
                      <a:pt x="0" y="27432"/>
                    </a:moveTo>
                    <a:lnTo>
                      <a:pt x="6965" y="22252"/>
                    </a:lnTo>
                    <a:lnTo>
                      <a:pt x="14573" y="16859"/>
                    </a:lnTo>
                    <a:lnTo>
                      <a:pt x="21752" y="11037"/>
                    </a:lnTo>
                    <a:lnTo>
                      <a:pt x="27431" y="4572"/>
                    </a:lnTo>
                    <a:lnTo>
                      <a:pt x="28193" y="3048"/>
                    </a:lnTo>
                    <a:lnTo>
                      <a:pt x="28955" y="1524"/>
                    </a:lnTo>
                    <a:lnTo>
                      <a:pt x="2971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Google Shape;1266;p13"/>
              <p:cNvSpPr/>
              <p:nvPr/>
            </p:nvSpPr>
            <p:spPr>
              <a:xfrm>
                <a:off x="4401720" y="90108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53339" h="10794">
                    <a:moveTo>
                      <a:pt x="0" y="10667"/>
                    </a:moveTo>
                    <a:lnTo>
                      <a:pt x="41148" y="0"/>
                    </a:lnTo>
                    <a:lnTo>
                      <a:pt x="45720" y="0"/>
                    </a:lnTo>
                    <a:lnTo>
                      <a:pt x="49530" y="0"/>
                    </a:lnTo>
                    <a:lnTo>
                      <a:pt x="5334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Google Shape;1267;p13"/>
              <p:cNvSpPr/>
              <p:nvPr/>
            </p:nvSpPr>
            <p:spPr>
              <a:xfrm>
                <a:off x="4532760" y="941400"/>
                <a:ext cx="5040" cy="105120"/>
              </a:xfrm>
              <a:custGeom>
                <a:avLst/>
                <a:gdLst/>
                <a:ahLst/>
                <a:rect l="l" t="t" r="r" b="b"/>
                <a:pathLst>
                  <a:path w="3810" h="75564">
                    <a:moveTo>
                      <a:pt x="3238" y="0"/>
                    </a:moveTo>
                    <a:lnTo>
                      <a:pt x="2547" y="11310"/>
                    </a:lnTo>
                    <a:lnTo>
                      <a:pt x="1714" y="22478"/>
                    </a:lnTo>
                    <a:lnTo>
                      <a:pt x="881" y="33647"/>
                    </a:lnTo>
                    <a:lnTo>
                      <a:pt x="190" y="44958"/>
                    </a:lnTo>
                    <a:lnTo>
                      <a:pt x="95" y="52613"/>
                    </a:lnTo>
                    <a:lnTo>
                      <a:pt x="0" y="60483"/>
                    </a:lnTo>
                    <a:lnTo>
                      <a:pt x="190" y="68210"/>
                    </a:lnTo>
                    <a:lnTo>
                      <a:pt x="952" y="754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Google Shape;1268;p13"/>
              <p:cNvSpPr/>
              <p:nvPr/>
            </p:nvSpPr>
            <p:spPr>
              <a:xfrm>
                <a:off x="4527720" y="880920"/>
                <a:ext cx="140400" cy="137880"/>
              </a:xfrm>
              <a:custGeom>
                <a:avLst/>
                <a:gdLst/>
                <a:ahLst/>
                <a:rect l="l" t="t" r="r" b="b"/>
                <a:pathLst>
                  <a:path w="100329" h="99060">
                    <a:moveTo>
                      <a:pt x="0" y="31241"/>
                    </a:moveTo>
                    <a:lnTo>
                      <a:pt x="14299" y="43469"/>
                    </a:lnTo>
                    <a:lnTo>
                      <a:pt x="28670" y="55911"/>
                    </a:lnTo>
                    <a:lnTo>
                      <a:pt x="43183" y="68210"/>
                    </a:lnTo>
                    <a:lnTo>
                      <a:pt x="57912" y="80009"/>
                    </a:lnTo>
                    <a:lnTo>
                      <a:pt x="64591" y="85439"/>
                    </a:lnTo>
                    <a:lnTo>
                      <a:pt x="71913" y="90868"/>
                    </a:lnTo>
                    <a:lnTo>
                      <a:pt x="79664" y="95440"/>
                    </a:lnTo>
                    <a:lnTo>
                      <a:pt x="87630" y="98297"/>
                    </a:lnTo>
                    <a:lnTo>
                      <a:pt x="91440" y="99059"/>
                    </a:lnTo>
                    <a:lnTo>
                      <a:pt x="95250" y="98297"/>
                    </a:lnTo>
                    <a:lnTo>
                      <a:pt x="98298" y="98297"/>
                    </a:lnTo>
                    <a:lnTo>
                      <a:pt x="99060" y="91439"/>
                    </a:lnTo>
                    <a:lnTo>
                      <a:pt x="99822" y="83057"/>
                    </a:lnTo>
                    <a:lnTo>
                      <a:pt x="98298" y="76199"/>
                    </a:lnTo>
                    <a:lnTo>
                      <a:pt x="95833" y="65353"/>
                    </a:lnTo>
                    <a:lnTo>
                      <a:pt x="92297" y="54578"/>
                    </a:lnTo>
                    <a:lnTo>
                      <a:pt x="88332" y="43945"/>
                    </a:lnTo>
                    <a:lnTo>
                      <a:pt x="84582" y="33527"/>
                    </a:lnTo>
                    <a:lnTo>
                      <a:pt x="81414" y="25074"/>
                    </a:lnTo>
                    <a:lnTo>
                      <a:pt x="78676" y="16763"/>
                    </a:lnTo>
                    <a:lnTo>
                      <a:pt x="76223" y="8453"/>
                    </a:lnTo>
                    <a:lnTo>
                      <a:pt x="73913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Google Shape;1269;p13"/>
              <p:cNvSpPr/>
              <p:nvPr/>
            </p:nvSpPr>
            <p:spPr>
              <a:xfrm>
                <a:off x="4698720" y="854280"/>
                <a:ext cx="106560" cy="155880"/>
              </a:xfrm>
              <a:custGeom>
                <a:avLst/>
                <a:gdLst/>
                <a:ahLst/>
                <a:rect l="l" t="t" r="r" b="b"/>
                <a:pathLst>
                  <a:path w="76200" h="111760">
                    <a:moveTo>
                      <a:pt x="0" y="15239"/>
                    </a:moveTo>
                    <a:lnTo>
                      <a:pt x="10489" y="13942"/>
                    </a:lnTo>
                    <a:lnTo>
                      <a:pt x="20478" y="12287"/>
                    </a:lnTo>
                    <a:lnTo>
                      <a:pt x="30325" y="10203"/>
                    </a:lnTo>
                    <a:lnTo>
                      <a:pt x="40386" y="7619"/>
                    </a:lnTo>
                    <a:lnTo>
                      <a:pt x="47934" y="5798"/>
                    </a:lnTo>
                    <a:lnTo>
                      <a:pt x="55626" y="3905"/>
                    </a:lnTo>
                    <a:lnTo>
                      <a:pt x="63317" y="2155"/>
                    </a:lnTo>
                    <a:lnTo>
                      <a:pt x="70866" y="761"/>
                    </a:lnTo>
                    <a:lnTo>
                      <a:pt x="73914" y="0"/>
                    </a:lnTo>
                    <a:lnTo>
                      <a:pt x="74676" y="0"/>
                    </a:lnTo>
                    <a:lnTo>
                      <a:pt x="76200" y="0"/>
                    </a:lnTo>
                    <a:lnTo>
                      <a:pt x="68580" y="0"/>
                    </a:lnTo>
                    <a:lnTo>
                      <a:pt x="38100" y="28193"/>
                    </a:lnTo>
                    <a:lnTo>
                      <a:pt x="37373" y="36683"/>
                    </a:lnTo>
                    <a:lnTo>
                      <a:pt x="37433" y="45815"/>
                    </a:lnTo>
                    <a:lnTo>
                      <a:pt x="38207" y="55090"/>
                    </a:lnTo>
                    <a:lnTo>
                      <a:pt x="39624" y="64007"/>
                    </a:lnTo>
                    <a:lnTo>
                      <a:pt x="42660" y="74652"/>
                    </a:lnTo>
                    <a:lnTo>
                      <a:pt x="45624" y="85153"/>
                    </a:lnTo>
                    <a:lnTo>
                      <a:pt x="47875" y="95940"/>
                    </a:lnTo>
                    <a:lnTo>
                      <a:pt x="48768" y="107441"/>
                    </a:lnTo>
                    <a:lnTo>
                      <a:pt x="48768" y="109727"/>
                    </a:lnTo>
                    <a:lnTo>
                      <a:pt x="49530" y="110489"/>
                    </a:lnTo>
                    <a:lnTo>
                      <a:pt x="47244" y="11125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18" name="Google Shape;1270;p13"/>
            <p:cNvSpPr/>
            <p:nvPr/>
          </p:nvSpPr>
          <p:spPr>
            <a:xfrm>
              <a:off x="2314800" y="1364760"/>
              <a:ext cx="1094040" cy="37800"/>
            </a:xfrm>
            <a:custGeom>
              <a:avLst/>
              <a:gdLst/>
              <a:ahLst/>
              <a:rect l="l" t="t" r="r" b="b"/>
              <a:pathLst>
                <a:path w="780414" h="27305">
                  <a:moveTo>
                    <a:pt x="0" y="18478"/>
                  </a:moveTo>
                  <a:lnTo>
                    <a:pt x="14168" y="19740"/>
                  </a:lnTo>
                  <a:lnTo>
                    <a:pt x="28194" y="21145"/>
                  </a:lnTo>
                  <a:lnTo>
                    <a:pt x="42219" y="22550"/>
                  </a:lnTo>
                  <a:lnTo>
                    <a:pt x="100584" y="25907"/>
                  </a:lnTo>
                  <a:lnTo>
                    <a:pt x="144780" y="26860"/>
                  </a:lnTo>
                  <a:lnTo>
                    <a:pt x="186380" y="26443"/>
                  </a:lnTo>
                  <a:lnTo>
                    <a:pt x="227838" y="25241"/>
                  </a:lnTo>
                  <a:lnTo>
                    <a:pt x="269295" y="23324"/>
                  </a:lnTo>
                  <a:lnTo>
                    <a:pt x="310896" y="20764"/>
                  </a:lnTo>
                  <a:lnTo>
                    <a:pt x="349638" y="17799"/>
                  </a:lnTo>
                  <a:lnTo>
                    <a:pt x="388238" y="14763"/>
                  </a:lnTo>
                  <a:lnTo>
                    <a:pt x="426839" y="11870"/>
                  </a:lnTo>
                  <a:lnTo>
                    <a:pt x="465581" y="9334"/>
                  </a:lnTo>
                  <a:lnTo>
                    <a:pt x="501003" y="7512"/>
                  </a:lnTo>
                  <a:lnTo>
                    <a:pt x="536352" y="5619"/>
                  </a:lnTo>
                  <a:lnTo>
                    <a:pt x="606552" y="2476"/>
                  </a:lnTo>
                  <a:lnTo>
                    <a:pt x="661416" y="761"/>
                  </a:lnTo>
                  <a:lnTo>
                    <a:pt x="716280" y="190"/>
                  </a:lnTo>
                  <a:lnTo>
                    <a:pt x="730115" y="95"/>
                  </a:lnTo>
                  <a:lnTo>
                    <a:pt x="744093" y="0"/>
                  </a:lnTo>
                  <a:lnTo>
                    <a:pt x="758070" y="190"/>
                  </a:lnTo>
                  <a:lnTo>
                    <a:pt x="771906" y="952"/>
                  </a:lnTo>
                  <a:lnTo>
                    <a:pt x="777240" y="1714"/>
                  </a:lnTo>
                  <a:lnTo>
                    <a:pt x="777240" y="2476"/>
                  </a:lnTo>
                  <a:lnTo>
                    <a:pt x="780288" y="4000"/>
                  </a:lnTo>
                  <a:lnTo>
                    <a:pt x="776478" y="7048"/>
                  </a:lnTo>
                  <a:lnTo>
                    <a:pt x="771906" y="8572"/>
                  </a:lnTo>
                  <a:lnTo>
                    <a:pt x="765810" y="8572"/>
                  </a:lnTo>
                  <a:lnTo>
                    <a:pt x="764286" y="8572"/>
                  </a:lnTo>
                  <a:lnTo>
                    <a:pt x="762762" y="8572"/>
                  </a:lnTo>
                  <a:lnTo>
                    <a:pt x="760476" y="857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271;p13"/>
            <p:cNvSpPr/>
            <p:nvPr/>
          </p:nvSpPr>
          <p:spPr>
            <a:xfrm>
              <a:off x="3771360" y="1261800"/>
              <a:ext cx="890280" cy="51840"/>
            </a:xfrm>
            <a:custGeom>
              <a:avLst/>
              <a:gdLst/>
              <a:ahLst/>
              <a:rect l="l" t="t" r="r" b="b"/>
              <a:pathLst>
                <a:path w="635000" h="37464">
                  <a:moveTo>
                    <a:pt x="0" y="37337"/>
                  </a:moveTo>
                  <a:lnTo>
                    <a:pt x="22169" y="33813"/>
                  </a:lnTo>
                  <a:lnTo>
                    <a:pt x="44196" y="30289"/>
                  </a:lnTo>
                  <a:lnTo>
                    <a:pt x="66222" y="27050"/>
                  </a:lnTo>
                  <a:lnTo>
                    <a:pt x="123384" y="20895"/>
                  </a:lnTo>
                  <a:lnTo>
                    <a:pt x="193940" y="15918"/>
                  </a:lnTo>
                  <a:lnTo>
                    <a:pt x="275093" y="11132"/>
                  </a:lnTo>
                  <a:lnTo>
                    <a:pt x="320897" y="9048"/>
                  </a:lnTo>
                  <a:lnTo>
                    <a:pt x="366843" y="7393"/>
                  </a:lnTo>
                  <a:lnTo>
                    <a:pt x="413004" y="6095"/>
                  </a:lnTo>
                  <a:lnTo>
                    <a:pt x="448567" y="4952"/>
                  </a:lnTo>
                  <a:lnTo>
                    <a:pt x="484346" y="3809"/>
                  </a:lnTo>
                  <a:lnTo>
                    <a:pt x="520267" y="2666"/>
                  </a:lnTo>
                  <a:lnTo>
                    <a:pt x="556260" y="1523"/>
                  </a:lnTo>
                  <a:lnTo>
                    <a:pt x="571238" y="1500"/>
                  </a:lnTo>
                  <a:lnTo>
                    <a:pt x="586358" y="1333"/>
                  </a:lnTo>
                  <a:lnTo>
                    <a:pt x="601479" y="881"/>
                  </a:lnTo>
                  <a:lnTo>
                    <a:pt x="616458" y="0"/>
                  </a:lnTo>
                  <a:lnTo>
                    <a:pt x="621792" y="0"/>
                  </a:lnTo>
                  <a:lnTo>
                    <a:pt x="634746" y="0"/>
                  </a:lnTo>
                  <a:lnTo>
                    <a:pt x="630174" y="0"/>
                  </a:lnTo>
                  <a:lnTo>
                    <a:pt x="627888" y="0"/>
                  </a:lnTo>
                  <a:lnTo>
                    <a:pt x="627126" y="0"/>
                  </a:lnTo>
                  <a:lnTo>
                    <a:pt x="62560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0" name="Google Shape;1272;p13"/>
            <p:cNvGrpSpPr/>
            <p:nvPr/>
          </p:nvGrpSpPr>
          <p:grpSpPr>
            <a:xfrm>
              <a:off x="1625400" y="2080080"/>
              <a:ext cx="706680" cy="326520"/>
              <a:chOff x="1625400" y="2080080"/>
              <a:chExt cx="706680" cy="326520"/>
            </a:xfrm>
          </p:grpSpPr>
          <p:sp>
            <p:nvSpPr>
              <p:cNvPr id="1221" name="Google Shape;1273;p13"/>
              <p:cNvSpPr/>
              <p:nvPr/>
            </p:nvSpPr>
            <p:spPr>
              <a:xfrm>
                <a:off x="1625400" y="2089800"/>
                <a:ext cx="204480" cy="30600"/>
              </a:xfrm>
              <a:custGeom>
                <a:avLst/>
                <a:gdLst/>
                <a:ahLst/>
                <a:rect l="l" t="t" r="r" b="b"/>
                <a:pathLst>
                  <a:path w="146050" h="22225">
                    <a:moveTo>
                      <a:pt x="0" y="22098"/>
                    </a:moveTo>
                    <a:lnTo>
                      <a:pt x="49613" y="18347"/>
                    </a:lnTo>
                    <a:lnTo>
                      <a:pt x="93725" y="9525"/>
                    </a:lnTo>
                    <a:lnTo>
                      <a:pt x="107441" y="6667"/>
                    </a:lnTo>
                    <a:lnTo>
                      <a:pt x="121157" y="3810"/>
                    </a:lnTo>
                    <a:lnTo>
                      <a:pt x="125730" y="3048"/>
                    </a:lnTo>
                    <a:lnTo>
                      <a:pt x="137160" y="0"/>
                    </a:lnTo>
                    <a:lnTo>
                      <a:pt x="142494" y="2286"/>
                    </a:lnTo>
                    <a:lnTo>
                      <a:pt x="145542" y="3810"/>
                    </a:lnTo>
                    <a:lnTo>
                      <a:pt x="138684" y="7620"/>
                    </a:lnTo>
                    <a:lnTo>
                      <a:pt x="135636" y="990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Google Shape;1274;p13"/>
              <p:cNvSpPr/>
              <p:nvPr/>
            </p:nvSpPr>
            <p:spPr>
              <a:xfrm>
                <a:off x="1729080" y="2109960"/>
                <a:ext cx="19080" cy="221400"/>
              </a:xfrm>
              <a:custGeom>
                <a:avLst/>
                <a:gdLst/>
                <a:ahLst/>
                <a:rect l="l" t="t" r="r" b="b"/>
                <a:pathLst>
                  <a:path w="13970" h="158750">
                    <a:moveTo>
                      <a:pt x="0" y="0"/>
                    </a:moveTo>
                    <a:lnTo>
                      <a:pt x="952" y="13037"/>
                    </a:lnTo>
                    <a:lnTo>
                      <a:pt x="2476" y="26003"/>
                    </a:lnTo>
                    <a:lnTo>
                      <a:pt x="4286" y="39112"/>
                    </a:lnTo>
                    <a:lnTo>
                      <a:pt x="6096" y="52577"/>
                    </a:lnTo>
                    <a:lnTo>
                      <a:pt x="9953" y="97155"/>
                    </a:lnTo>
                    <a:lnTo>
                      <a:pt x="10798" y="122741"/>
                    </a:lnTo>
                    <a:lnTo>
                      <a:pt x="11144" y="133254"/>
                    </a:lnTo>
                    <a:lnTo>
                      <a:pt x="11632" y="143625"/>
                    </a:lnTo>
                    <a:lnTo>
                      <a:pt x="12192" y="153924"/>
                    </a:lnTo>
                    <a:lnTo>
                      <a:pt x="12954" y="156972"/>
                    </a:lnTo>
                    <a:lnTo>
                      <a:pt x="12192" y="156210"/>
                    </a:lnTo>
                    <a:lnTo>
                      <a:pt x="13716" y="15849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Google Shape;1275;p13"/>
              <p:cNvSpPr/>
              <p:nvPr/>
            </p:nvSpPr>
            <p:spPr>
              <a:xfrm>
                <a:off x="1834920" y="2151360"/>
                <a:ext cx="110880" cy="145800"/>
              </a:xfrm>
              <a:custGeom>
                <a:avLst/>
                <a:gdLst/>
                <a:ahLst/>
                <a:rect l="l" t="t" r="r" b="b"/>
                <a:pathLst>
                  <a:path w="79375" h="104775">
                    <a:moveTo>
                      <a:pt x="60864" y="47244"/>
                    </a:moveTo>
                    <a:lnTo>
                      <a:pt x="61745" y="41374"/>
                    </a:lnTo>
                    <a:lnTo>
                      <a:pt x="62769" y="34575"/>
                    </a:lnTo>
                    <a:lnTo>
                      <a:pt x="63222" y="27634"/>
                    </a:lnTo>
                    <a:lnTo>
                      <a:pt x="29622" y="0"/>
                    </a:lnTo>
                    <a:lnTo>
                      <a:pt x="22764" y="3810"/>
                    </a:lnTo>
                    <a:lnTo>
                      <a:pt x="2726" y="37242"/>
                    </a:lnTo>
                    <a:lnTo>
                      <a:pt x="0" y="71532"/>
                    </a:lnTo>
                    <a:lnTo>
                      <a:pt x="1202" y="82855"/>
                    </a:lnTo>
                    <a:lnTo>
                      <a:pt x="4476" y="92964"/>
                    </a:lnTo>
                    <a:lnTo>
                      <a:pt x="8703" y="98809"/>
                    </a:lnTo>
                    <a:lnTo>
                      <a:pt x="14287" y="102584"/>
                    </a:lnTo>
                    <a:lnTo>
                      <a:pt x="20871" y="104215"/>
                    </a:lnTo>
                    <a:lnTo>
                      <a:pt x="28098" y="103632"/>
                    </a:lnTo>
                    <a:lnTo>
                      <a:pt x="56292" y="77724"/>
                    </a:lnTo>
                    <a:lnTo>
                      <a:pt x="61626" y="37338"/>
                    </a:lnTo>
                    <a:lnTo>
                      <a:pt x="63293" y="76188"/>
                    </a:lnTo>
                    <a:lnTo>
                      <a:pt x="75342" y="97536"/>
                    </a:lnTo>
                    <a:lnTo>
                      <a:pt x="76104" y="98298"/>
                    </a:lnTo>
                    <a:lnTo>
                      <a:pt x="79152" y="9753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Google Shape;1276;p13"/>
              <p:cNvSpPr/>
              <p:nvPr/>
            </p:nvSpPr>
            <p:spPr>
              <a:xfrm>
                <a:off x="1959840" y="2162160"/>
                <a:ext cx="90360" cy="244440"/>
              </a:xfrm>
              <a:custGeom>
                <a:avLst/>
                <a:gdLst/>
                <a:ahLst/>
                <a:rect l="l" t="t" r="r" b="b"/>
                <a:pathLst>
                  <a:path w="64770" h="175260">
                    <a:moveTo>
                      <a:pt x="4572" y="19050"/>
                    </a:moveTo>
                    <a:lnTo>
                      <a:pt x="4310" y="29229"/>
                    </a:lnTo>
                    <a:lnTo>
                      <a:pt x="4191" y="39909"/>
                    </a:lnTo>
                    <a:lnTo>
                      <a:pt x="5214" y="50446"/>
                    </a:lnTo>
                    <a:lnTo>
                      <a:pt x="8382" y="60198"/>
                    </a:lnTo>
                    <a:lnTo>
                      <a:pt x="12954" y="70104"/>
                    </a:lnTo>
                    <a:lnTo>
                      <a:pt x="19050" y="73152"/>
                    </a:lnTo>
                    <a:lnTo>
                      <a:pt x="29718" y="73914"/>
                    </a:lnTo>
                    <a:lnTo>
                      <a:pt x="38409" y="72651"/>
                    </a:lnTo>
                    <a:lnTo>
                      <a:pt x="63627" y="36861"/>
                    </a:lnTo>
                    <a:lnTo>
                      <a:pt x="64770" y="18287"/>
                    </a:lnTo>
                    <a:lnTo>
                      <a:pt x="64770" y="11429"/>
                    </a:lnTo>
                    <a:lnTo>
                      <a:pt x="64770" y="5333"/>
                    </a:lnTo>
                    <a:lnTo>
                      <a:pt x="60960" y="0"/>
                    </a:lnTo>
                    <a:lnTo>
                      <a:pt x="60198" y="0"/>
                    </a:lnTo>
                    <a:lnTo>
                      <a:pt x="56221" y="62483"/>
                    </a:lnTo>
                    <a:lnTo>
                      <a:pt x="56769" y="87629"/>
                    </a:lnTo>
                    <a:lnTo>
                      <a:pt x="57888" y="112775"/>
                    </a:lnTo>
                    <a:lnTo>
                      <a:pt x="59436" y="137922"/>
                    </a:lnTo>
                    <a:lnTo>
                      <a:pt x="59769" y="146518"/>
                    </a:lnTo>
                    <a:lnTo>
                      <a:pt x="60388" y="155829"/>
                    </a:lnTo>
                    <a:lnTo>
                      <a:pt x="60721" y="165139"/>
                    </a:lnTo>
                    <a:lnTo>
                      <a:pt x="60198" y="173736"/>
                    </a:lnTo>
                    <a:lnTo>
                      <a:pt x="59436" y="174498"/>
                    </a:lnTo>
                    <a:lnTo>
                      <a:pt x="59436" y="175260"/>
                    </a:lnTo>
                    <a:lnTo>
                      <a:pt x="51935" y="174962"/>
                    </a:lnTo>
                    <a:lnTo>
                      <a:pt x="15430" y="161258"/>
                    </a:lnTo>
                    <a:lnTo>
                      <a:pt x="762" y="140208"/>
                    </a:lnTo>
                    <a:lnTo>
                      <a:pt x="0" y="137160"/>
                    </a:lnTo>
                    <a:lnTo>
                      <a:pt x="762" y="13182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Google Shape;1277;p13"/>
              <p:cNvSpPr/>
              <p:nvPr/>
            </p:nvSpPr>
            <p:spPr>
              <a:xfrm>
                <a:off x="2103840" y="2080080"/>
                <a:ext cx="26280" cy="203760"/>
              </a:xfrm>
              <a:custGeom>
                <a:avLst/>
                <a:gdLst/>
                <a:ahLst/>
                <a:rect l="l" t="t" r="r" b="b"/>
                <a:pathLst>
                  <a:path w="19050" h="146050">
                    <a:moveTo>
                      <a:pt x="190" y="0"/>
                    </a:moveTo>
                    <a:lnTo>
                      <a:pt x="95" y="11989"/>
                    </a:lnTo>
                    <a:lnTo>
                      <a:pt x="0" y="23907"/>
                    </a:lnTo>
                    <a:lnTo>
                      <a:pt x="190" y="35683"/>
                    </a:lnTo>
                    <a:lnTo>
                      <a:pt x="952" y="47244"/>
                    </a:lnTo>
                    <a:lnTo>
                      <a:pt x="3155" y="61972"/>
                    </a:lnTo>
                    <a:lnTo>
                      <a:pt x="6000" y="76485"/>
                    </a:lnTo>
                    <a:lnTo>
                      <a:pt x="8989" y="90856"/>
                    </a:lnTo>
                    <a:lnTo>
                      <a:pt x="11620" y="105155"/>
                    </a:lnTo>
                    <a:lnTo>
                      <a:pt x="13227" y="115323"/>
                    </a:lnTo>
                    <a:lnTo>
                      <a:pt x="14763" y="125348"/>
                    </a:lnTo>
                    <a:lnTo>
                      <a:pt x="16442" y="135374"/>
                    </a:lnTo>
                    <a:lnTo>
                      <a:pt x="18478" y="14554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Google Shape;1278;p13"/>
              <p:cNvSpPr/>
              <p:nvPr/>
            </p:nvSpPr>
            <p:spPr>
              <a:xfrm>
                <a:off x="2168640" y="2176920"/>
                <a:ext cx="78840" cy="122760"/>
              </a:xfrm>
              <a:custGeom>
                <a:avLst/>
                <a:gdLst/>
                <a:ahLst/>
                <a:rect l="l" t="t" r="r" b="b"/>
                <a:pathLst>
                  <a:path w="56514" h="88264">
                    <a:moveTo>
                      <a:pt x="5036" y="13715"/>
                    </a:moveTo>
                    <a:lnTo>
                      <a:pt x="2500" y="25943"/>
                    </a:lnTo>
                    <a:lnTo>
                      <a:pt x="750" y="37814"/>
                    </a:lnTo>
                    <a:lnTo>
                      <a:pt x="0" y="49827"/>
                    </a:lnTo>
                    <a:lnTo>
                      <a:pt x="464" y="62483"/>
                    </a:lnTo>
                    <a:lnTo>
                      <a:pt x="22193" y="88046"/>
                    </a:lnTo>
                    <a:lnTo>
                      <a:pt x="29134" y="84677"/>
                    </a:lnTo>
                    <a:lnTo>
                      <a:pt x="54375" y="46386"/>
                    </a:lnTo>
                    <a:lnTo>
                      <a:pt x="56161" y="31039"/>
                    </a:lnTo>
                    <a:lnTo>
                      <a:pt x="51518" y="16763"/>
                    </a:lnTo>
                    <a:lnTo>
                      <a:pt x="14942" y="0"/>
                    </a:lnTo>
                    <a:lnTo>
                      <a:pt x="11132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Google Shape;1279;p13"/>
              <p:cNvSpPr/>
              <p:nvPr/>
            </p:nvSpPr>
            <p:spPr>
              <a:xfrm>
                <a:off x="2249640" y="2126880"/>
                <a:ext cx="82440" cy="160920"/>
              </a:xfrm>
              <a:custGeom>
                <a:avLst/>
                <a:gdLst/>
                <a:ahLst/>
                <a:rect l="l" t="t" r="r" b="b"/>
                <a:pathLst>
                  <a:path w="59054" h="115569">
                    <a:moveTo>
                      <a:pt x="0" y="32765"/>
                    </a:moveTo>
                    <a:lnTo>
                      <a:pt x="8191" y="30420"/>
                    </a:lnTo>
                    <a:lnTo>
                      <a:pt x="15811" y="28860"/>
                    </a:lnTo>
                    <a:lnTo>
                      <a:pt x="23145" y="29444"/>
                    </a:lnTo>
                    <a:lnTo>
                      <a:pt x="48006" y="64769"/>
                    </a:lnTo>
                    <a:lnTo>
                      <a:pt x="51149" y="87725"/>
                    </a:lnTo>
                    <a:lnTo>
                      <a:pt x="51113" y="99810"/>
                    </a:lnTo>
                    <a:lnTo>
                      <a:pt x="50292" y="111251"/>
                    </a:lnTo>
                    <a:lnTo>
                      <a:pt x="49530" y="112775"/>
                    </a:lnTo>
                    <a:lnTo>
                      <a:pt x="49530" y="114299"/>
                    </a:lnTo>
                    <a:lnTo>
                      <a:pt x="48768" y="115061"/>
                    </a:lnTo>
                    <a:lnTo>
                      <a:pt x="44196" y="113537"/>
                    </a:lnTo>
                    <a:lnTo>
                      <a:pt x="44196" y="108965"/>
                    </a:lnTo>
                    <a:lnTo>
                      <a:pt x="44196" y="102107"/>
                    </a:lnTo>
                    <a:lnTo>
                      <a:pt x="43255" y="87022"/>
                    </a:lnTo>
                    <a:lnTo>
                      <a:pt x="45720" y="41909"/>
                    </a:lnTo>
                    <a:lnTo>
                      <a:pt x="55626" y="9143"/>
                    </a:lnTo>
                    <a:lnTo>
                      <a:pt x="57150" y="4571"/>
                    </a:lnTo>
                    <a:lnTo>
                      <a:pt x="57912" y="3047"/>
                    </a:lnTo>
                    <a:lnTo>
                      <a:pt x="58673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8" name="Google Shape;1280;p13"/>
            <p:cNvGrpSpPr/>
            <p:nvPr/>
          </p:nvGrpSpPr>
          <p:grpSpPr>
            <a:xfrm>
              <a:off x="2755800" y="1992960"/>
              <a:ext cx="713880" cy="243360"/>
              <a:chOff x="2755800" y="1992960"/>
              <a:chExt cx="713880" cy="243360"/>
            </a:xfrm>
          </p:grpSpPr>
          <p:sp>
            <p:nvSpPr>
              <p:cNvPr id="1229" name="Google Shape;1281;p13"/>
              <p:cNvSpPr/>
              <p:nvPr/>
            </p:nvSpPr>
            <p:spPr>
              <a:xfrm>
                <a:off x="2755800" y="2054160"/>
                <a:ext cx="118080" cy="182160"/>
              </a:xfrm>
              <a:custGeom>
                <a:avLst/>
                <a:gdLst/>
                <a:ahLst/>
                <a:rect l="l" t="t" r="r" b="b"/>
                <a:pathLst>
                  <a:path w="84454" h="130810">
                    <a:moveTo>
                      <a:pt x="43529" y="13287"/>
                    </a:moveTo>
                    <a:lnTo>
                      <a:pt x="40243" y="7429"/>
                    </a:lnTo>
                    <a:lnTo>
                      <a:pt x="36671" y="2428"/>
                    </a:lnTo>
                    <a:lnTo>
                      <a:pt x="31956" y="0"/>
                    </a:lnTo>
                    <a:lnTo>
                      <a:pt x="25241" y="1857"/>
                    </a:lnTo>
                    <a:lnTo>
                      <a:pt x="5429" y="34623"/>
                    </a:lnTo>
                    <a:lnTo>
                      <a:pt x="2857" y="54435"/>
                    </a:lnTo>
                    <a:lnTo>
                      <a:pt x="4893" y="63984"/>
                    </a:lnTo>
                    <a:lnTo>
                      <a:pt x="40755" y="85677"/>
                    </a:lnTo>
                    <a:lnTo>
                      <a:pt x="59376" y="89237"/>
                    </a:lnTo>
                    <a:lnTo>
                      <a:pt x="69532" y="91297"/>
                    </a:lnTo>
                    <a:lnTo>
                      <a:pt x="78688" y="94928"/>
                    </a:lnTo>
                    <a:lnTo>
                      <a:pt x="83915" y="100917"/>
                    </a:lnTo>
                    <a:lnTo>
                      <a:pt x="82272" y="106870"/>
                    </a:lnTo>
                    <a:lnTo>
                      <a:pt x="38385" y="126825"/>
                    </a:lnTo>
                    <a:lnTo>
                      <a:pt x="14573" y="130635"/>
                    </a:lnTo>
                    <a:lnTo>
                      <a:pt x="6858" y="129587"/>
                    </a:lnTo>
                    <a:lnTo>
                      <a:pt x="2000" y="125682"/>
                    </a:lnTo>
                    <a:lnTo>
                      <a:pt x="0" y="119491"/>
                    </a:lnTo>
                    <a:lnTo>
                      <a:pt x="857" y="111585"/>
                    </a:lnTo>
                    <a:lnTo>
                      <a:pt x="1619" y="107775"/>
                    </a:lnTo>
                    <a:lnTo>
                      <a:pt x="3143" y="104727"/>
                    </a:lnTo>
                    <a:lnTo>
                      <a:pt x="4667" y="100917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Google Shape;1282;p13"/>
              <p:cNvSpPr/>
              <p:nvPr/>
            </p:nvSpPr>
            <p:spPr>
              <a:xfrm>
                <a:off x="2913480" y="2077200"/>
                <a:ext cx="61920" cy="136080"/>
              </a:xfrm>
              <a:custGeom>
                <a:avLst/>
                <a:gdLst/>
                <a:ahLst/>
                <a:rect l="l" t="t" r="r" b="b"/>
                <a:pathLst>
                  <a:path w="44450" h="97789">
                    <a:moveTo>
                      <a:pt x="3619" y="0"/>
                    </a:moveTo>
                    <a:lnTo>
                      <a:pt x="1524" y="20931"/>
                    </a:lnTo>
                    <a:lnTo>
                      <a:pt x="0" y="42862"/>
                    </a:lnTo>
                    <a:lnTo>
                      <a:pt x="1047" y="64508"/>
                    </a:lnTo>
                    <a:lnTo>
                      <a:pt x="6667" y="84582"/>
                    </a:lnTo>
                    <a:lnTo>
                      <a:pt x="9715" y="91440"/>
                    </a:lnTo>
                    <a:lnTo>
                      <a:pt x="15811" y="96774"/>
                    </a:lnTo>
                    <a:lnTo>
                      <a:pt x="23431" y="97536"/>
                    </a:lnTo>
                    <a:lnTo>
                      <a:pt x="31039" y="96523"/>
                    </a:lnTo>
                    <a:lnTo>
                      <a:pt x="36290" y="92868"/>
                    </a:lnTo>
                    <a:lnTo>
                      <a:pt x="40255" y="87356"/>
                    </a:lnTo>
                    <a:lnTo>
                      <a:pt x="44005" y="8077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Google Shape;1283;p13"/>
              <p:cNvSpPr/>
              <p:nvPr/>
            </p:nvSpPr>
            <p:spPr>
              <a:xfrm>
                <a:off x="2921760" y="2058120"/>
                <a:ext cx="71640" cy="85680"/>
              </a:xfrm>
              <a:custGeom>
                <a:avLst/>
                <a:gdLst/>
                <a:ahLst/>
                <a:rect l="l" t="t" r="r" b="b"/>
                <a:pathLst>
                  <a:path w="51435" h="61594">
                    <a:moveTo>
                      <a:pt x="6858" y="56209"/>
                    </a:moveTo>
                    <a:lnTo>
                      <a:pt x="17585" y="59876"/>
                    </a:lnTo>
                    <a:lnTo>
                      <a:pt x="25812" y="60971"/>
                    </a:lnTo>
                    <a:lnTo>
                      <a:pt x="33325" y="58352"/>
                    </a:lnTo>
                    <a:lnTo>
                      <a:pt x="41910" y="50875"/>
                    </a:lnTo>
                    <a:lnTo>
                      <a:pt x="45898" y="45434"/>
                    </a:lnTo>
                    <a:lnTo>
                      <a:pt x="49244" y="38778"/>
                    </a:lnTo>
                    <a:lnTo>
                      <a:pt x="51018" y="31694"/>
                    </a:lnTo>
                    <a:lnTo>
                      <a:pt x="50292" y="24967"/>
                    </a:lnTo>
                    <a:lnTo>
                      <a:pt x="18430" y="2643"/>
                    </a:lnTo>
                    <a:lnTo>
                      <a:pt x="4429" y="0"/>
                    </a:lnTo>
                    <a:lnTo>
                      <a:pt x="0" y="2107"/>
                    </a:lnTo>
                    <a:lnTo>
                      <a:pt x="0" y="6679"/>
                    </a:lnTo>
                    <a:lnTo>
                      <a:pt x="0" y="8203"/>
                    </a:lnTo>
                    <a:lnTo>
                      <a:pt x="762" y="1125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Google Shape;1284;p13"/>
              <p:cNvSpPr/>
              <p:nvPr/>
            </p:nvSpPr>
            <p:spPr>
              <a:xfrm>
                <a:off x="3035880" y="2077920"/>
                <a:ext cx="159120" cy="120240"/>
              </a:xfrm>
              <a:custGeom>
                <a:avLst/>
                <a:gdLst/>
                <a:ahLst/>
                <a:rect l="l" t="t" r="r" b="b"/>
                <a:pathLst>
                  <a:path w="113664" h="86360">
                    <a:moveTo>
                      <a:pt x="0" y="24384"/>
                    </a:moveTo>
                    <a:lnTo>
                      <a:pt x="41433" y="43838"/>
                    </a:lnTo>
                    <a:lnTo>
                      <a:pt x="54102" y="74676"/>
                    </a:lnTo>
                    <a:lnTo>
                      <a:pt x="54102" y="80010"/>
                    </a:lnTo>
                    <a:lnTo>
                      <a:pt x="54102" y="86106"/>
                    </a:lnTo>
                    <a:lnTo>
                      <a:pt x="46482" y="84582"/>
                    </a:lnTo>
                    <a:lnTo>
                      <a:pt x="45720" y="77724"/>
                    </a:lnTo>
                    <a:lnTo>
                      <a:pt x="44196" y="70104"/>
                    </a:lnTo>
                    <a:lnTo>
                      <a:pt x="42338" y="60721"/>
                    </a:lnTo>
                    <a:lnTo>
                      <a:pt x="41338" y="51054"/>
                    </a:lnTo>
                    <a:lnTo>
                      <a:pt x="41195" y="41386"/>
                    </a:lnTo>
                    <a:lnTo>
                      <a:pt x="41910" y="32004"/>
                    </a:lnTo>
                    <a:lnTo>
                      <a:pt x="67818" y="2286"/>
                    </a:lnTo>
                    <a:lnTo>
                      <a:pt x="73914" y="1524"/>
                    </a:lnTo>
                    <a:lnTo>
                      <a:pt x="78486" y="762"/>
                    </a:lnTo>
                    <a:lnTo>
                      <a:pt x="86106" y="0"/>
                    </a:lnTo>
                    <a:lnTo>
                      <a:pt x="89916" y="3048"/>
                    </a:lnTo>
                    <a:lnTo>
                      <a:pt x="96774" y="8382"/>
                    </a:lnTo>
                    <a:lnTo>
                      <a:pt x="94488" y="19050"/>
                    </a:lnTo>
                    <a:lnTo>
                      <a:pt x="94488" y="25908"/>
                    </a:lnTo>
                    <a:lnTo>
                      <a:pt x="94357" y="35373"/>
                    </a:lnTo>
                    <a:lnTo>
                      <a:pt x="94011" y="44481"/>
                    </a:lnTo>
                    <a:lnTo>
                      <a:pt x="93523" y="53447"/>
                    </a:lnTo>
                    <a:lnTo>
                      <a:pt x="92964" y="62484"/>
                    </a:lnTo>
                    <a:lnTo>
                      <a:pt x="92964" y="70104"/>
                    </a:lnTo>
                    <a:lnTo>
                      <a:pt x="90678" y="78486"/>
                    </a:lnTo>
                    <a:lnTo>
                      <a:pt x="99822" y="80010"/>
                    </a:lnTo>
                    <a:lnTo>
                      <a:pt x="107442" y="81534"/>
                    </a:lnTo>
                    <a:lnTo>
                      <a:pt x="108204" y="78486"/>
                    </a:lnTo>
                    <a:lnTo>
                      <a:pt x="113538" y="7391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Google Shape;1285;p13"/>
              <p:cNvSpPr/>
              <p:nvPr/>
            </p:nvSpPr>
            <p:spPr>
              <a:xfrm>
                <a:off x="3120480" y="1992960"/>
                <a:ext cx="31680" cy="316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Google Shape;1286;p13"/>
              <p:cNvSpPr/>
              <p:nvPr/>
            </p:nvSpPr>
            <p:spPr>
              <a:xfrm>
                <a:off x="3237840" y="2077920"/>
                <a:ext cx="92160" cy="124560"/>
              </a:xfrm>
              <a:custGeom>
                <a:avLst/>
                <a:gdLst/>
                <a:ahLst/>
                <a:rect l="l" t="t" r="r" b="b"/>
                <a:pathLst>
                  <a:path w="66039" h="89535">
                    <a:moveTo>
                      <a:pt x="17716" y="0"/>
                    </a:moveTo>
                    <a:lnTo>
                      <a:pt x="190" y="35052"/>
                    </a:lnTo>
                    <a:lnTo>
                      <a:pt x="0" y="54387"/>
                    </a:lnTo>
                    <a:lnTo>
                      <a:pt x="833" y="64091"/>
                    </a:lnTo>
                    <a:lnTo>
                      <a:pt x="38290" y="89154"/>
                    </a:lnTo>
                    <a:lnTo>
                      <a:pt x="46755" y="86629"/>
                    </a:lnTo>
                    <a:lnTo>
                      <a:pt x="53435" y="82676"/>
                    </a:lnTo>
                    <a:lnTo>
                      <a:pt x="59400" y="77581"/>
                    </a:lnTo>
                    <a:lnTo>
                      <a:pt x="65722" y="71627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Google Shape;1287;p13"/>
              <p:cNvSpPr/>
              <p:nvPr/>
            </p:nvSpPr>
            <p:spPr>
              <a:xfrm>
                <a:off x="3257280" y="2036520"/>
                <a:ext cx="70920" cy="79560"/>
              </a:xfrm>
              <a:custGeom>
                <a:avLst/>
                <a:gdLst/>
                <a:ahLst/>
                <a:rect l="l" t="t" r="r" b="b"/>
                <a:pathLst>
                  <a:path w="50800" h="57150">
                    <a:moveTo>
                      <a:pt x="0" y="51149"/>
                    </a:moveTo>
                    <a:lnTo>
                      <a:pt x="11525" y="55256"/>
                    </a:lnTo>
                    <a:lnTo>
                      <a:pt x="20193" y="56578"/>
                    </a:lnTo>
                    <a:lnTo>
                      <a:pt x="28289" y="54042"/>
                    </a:lnTo>
                    <a:lnTo>
                      <a:pt x="50291" y="20669"/>
                    </a:lnTo>
                    <a:lnTo>
                      <a:pt x="48148" y="13513"/>
                    </a:lnTo>
                    <a:lnTo>
                      <a:pt x="16859" y="0"/>
                    </a:lnTo>
                    <a:lnTo>
                      <a:pt x="9894" y="440"/>
                    </a:lnTo>
                    <a:lnTo>
                      <a:pt x="4571" y="2381"/>
                    </a:lnTo>
                    <a:lnTo>
                      <a:pt x="2285" y="4667"/>
                    </a:lnTo>
                    <a:lnTo>
                      <a:pt x="2285" y="5429"/>
                    </a:lnTo>
                    <a:lnTo>
                      <a:pt x="2285" y="771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Google Shape;1288;p13"/>
              <p:cNvSpPr/>
              <p:nvPr/>
            </p:nvSpPr>
            <p:spPr>
              <a:xfrm>
                <a:off x="3348000" y="2025000"/>
                <a:ext cx="121680" cy="179640"/>
              </a:xfrm>
              <a:custGeom>
                <a:avLst/>
                <a:gdLst/>
                <a:ahLst/>
                <a:rect l="l" t="t" r="r" b="b"/>
                <a:pathLst>
                  <a:path w="86995" h="128905">
                    <a:moveTo>
                      <a:pt x="62484" y="18287"/>
                    </a:moveTo>
                    <a:lnTo>
                      <a:pt x="58209" y="12322"/>
                    </a:lnTo>
                    <a:lnTo>
                      <a:pt x="54006" y="6572"/>
                    </a:lnTo>
                    <a:lnTo>
                      <a:pt x="49089" y="2107"/>
                    </a:lnTo>
                    <a:lnTo>
                      <a:pt x="42672" y="0"/>
                    </a:lnTo>
                    <a:lnTo>
                      <a:pt x="35921" y="1107"/>
                    </a:lnTo>
                    <a:lnTo>
                      <a:pt x="14763" y="34956"/>
                    </a:lnTo>
                    <a:lnTo>
                      <a:pt x="13204" y="45469"/>
                    </a:lnTo>
                    <a:lnTo>
                      <a:pt x="13716" y="55625"/>
                    </a:lnTo>
                    <a:lnTo>
                      <a:pt x="45660" y="83641"/>
                    </a:lnTo>
                    <a:lnTo>
                      <a:pt x="61352" y="89761"/>
                    </a:lnTo>
                    <a:lnTo>
                      <a:pt x="69342" y="92963"/>
                    </a:lnTo>
                    <a:lnTo>
                      <a:pt x="74676" y="96011"/>
                    </a:lnTo>
                    <a:lnTo>
                      <a:pt x="82296" y="100583"/>
                    </a:lnTo>
                    <a:lnTo>
                      <a:pt x="84582" y="107441"/>
                    </a:lnTo>
                    <a:lnTo>
                      <a:pt x="86868" y="113537"/>
                    </a:lnTo>
                    <a:lnTo>
                      <a:pt x="47244" y="128015"/>
                    </a:lnTo>
                    <a:lnTo>
                      <a:pt x="29432" y="128301"/>
                    </a:lnTo>
                    <a:lnTo>
                      <a:pt x="20562" y="127694"/>
                    </a:lnTo>
                    <a:lnTo>
                      <a:pt x="12192" y="125729"/>
                    </a:lnTo>
                    <a:lnTo>
                      <a:pt x="5334" y="121157"/>
                    </a:lnTo>
                    <a:lnTo>
                      <a:pt x="3048" y="120395"/>
                    </a:lnTo>
                    <a:lnTo>
                      <a:pt x="0" y="11506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7" name="Google Shape;1289;p13"/>
            <p:cNvSpPr/>
            <p:nvPr/>
          </p:nvSpPr>
          <p:spPr>
            <a:xfrm>
              <a:off x="4074840" y="2046240"/>
              <a:ext cx="6840" cy="76680"/>
            </a:xfrm>
            <a:custGeom>
              <a:avLst/>
              <a:gdLst/>
              <a:ahLst/>
              <a:rect l="l" t="t" r="r" b="b"/>
              <a:pathLst>
                <a:path w="5079" h="55244">
                  <a:moveTo>
                    <a:pt x="0" y="0"/>
                  </a:moveTo>
                  <a:lnTo>
                    <a:pt x="0" y="6858"/>
                  </a:lnTo>
                  <a:lnTo>
                    <a:pt x="762" y="12954"/>
                  </a:lnTo>
                  <a:lnTo>
                    <a:pt x="1524" y="19812"/>
                  </a:lnTo>
                  <a:lnTo>
                    <a:pt x="2524" y="27813"/>
                  </a:lnTo>
                  <a:lnTo>
                    <a:pt x="3238" y="35814"/>
                  </a:lnTo>
                  <a:lnTo>
                    <a:pt x="3667" y="43815"/>
                  </a:lnTo>
                  <a:lnTo>
                    <a:pt x="3810" y="51816"/>
                  </a:lnTo>
                  <a:lnTo>
                    <a:pt x="3810" y="54102"/>
                  </a:lnTo>
                  <a:lnTo>
                    <a:pt x="4572" y="54864"/>
                  </a:lnTo>
                  <a:lnTo>
                    <a:pt x="3048" y="54864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8" name="Google Shape;1290;p13"/>
            <p:cNvGrpSpPr/>
            <p:nvPr/>
          </p:nvGrpSpPr>
          <p:grpSpPr>
            <a:xfrm>
              <a:off x="4039560" y="1923840"/>
              <a:ext cx="225000" cy="219960"/>
              <a:chOff x="4039560" y="1923840"/>
              <a:chExt cx="225000" cy="219960"/>
            </a:xfrm>
          </p:grpSpPr>
          <p:sp>
            <p:nvSpPr>
              <p:cNvPr id="1239" name="Google Shape;1291;p13"/>
              <p:cNvSpPr/>
              <p:nvPr/>
            </p:nvSpPr>
            <p:spPr>
              <a:xfrm>
                <a:off x="4039560" y="1923840"/>
                <a:ext cx="28080" cy="8640"/>
              </a:xfrm>
              <a:custGeom>
                <a:avLst/>
                <a:gdLst/>
                <a:ahLst/>
                <a:rect l="l" t="t" r="r" b="b"/>
                <a:pathLst>
                  <a:path w="20320" h="6350">
                    <a:moveTo>
                      <a:pt x="0" y="3810"/>
                    </a:moveTo>
                    <a:lnTo>
                      <a:pt x="12192" y="2286"/>
                    </a:lnTo>
                    <a:lnTo>
                      <a:pt x="14478" y="0"/>
                    </a:lnTo>
                    <a:lnTo>
                      <a:pt x="19812" y="609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40" name="Google Shape;1292;p13" descr=""/>
              <p:cNvPicPr/>
              <p:nvPr/>
            </p:nvPicPr>
            <p:blipFill>
              <a:blip r:embed="rId2"/>
              <a:stretch/>
            </p:blipFill>
            <p:spPr>
              <a:xfrm>
                <a:off x="4134960" y="1989720"/>
                <a:ext cx="129600" cy="154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41" name="Google Shape;1293;p13" descr=""/>
            <p:cNvPicPr/>
            <p:nvPr/>
          </p:nvPicPr>
          <p:blipFill>
            <a:blip r:embed="rId3"/>
            <a:stretch/>
          </p:blipFill>
          <p:spPr>
            <a:xfrm>
              <a:off x="4791600" y="1775880"/>
              <a:ext cx="709200" cy="369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42" name="Google Shape;1294;p13"/>
            <p:cNvGrpSpPr/>
            <p:nvPr/>
          </p:nvGrpSpPr>
          <p:grpSpPr>
            <a:xfrm>
              <a:off x="5925600" y="1649160"/>
              <a:ext cx="1220760" cy="325800"/>
              <a:chOff x="5925600" y="1649160"/>
              <a:chExt cx="1220760" cy="325800"/>
            </a:xfrm>
          </p:grpSpPr>
          <p:pic>
            <p:nvPicPr>
              <p:cNvPr id="1243" name="Google Shape;1295;p13" descr=""/>
              <p:cNvPicPr/>
              <p:nvPr/>
            </p:nvPicPr>
            <p:blipFill>
              <a:blip r:embed="rId4"/>
              <a:stretch/>
            </p:blipFill>
            <p:spPr>
              <a:xfrm>
                <a:off x="5925600" y="1683360"/>
                <a:ext cx="208080" cy="291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44" name="Google Shape;1296;p13" descr=""/>
              <p:cNvPicPr/>
              <p:nvPr/>
            </p:nvPicPr>
            <p:blipFill>
              <a:blip r:embed="rId5"/>
              <a:stretch/>
            </p:blipFill>
            <p:spPr>
              <a:xfrm>
                <a:off x="6169320" y="1767240"/>
                <a:ext cx="191880" cy="157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45" name="Google Shape;1297;p13" descr=""/>
              <p:cNvPicPr/>
              <p:nvPr/>
            </p:nvPicPr>
            <p:blipFill>
              <a:blip r:embed="rId6"/>
              <a:stretch/>
            </p:blipFill>
            <p:spPr>
              <a:xfrm>
                <a:off x="6394320" y="1742760"/>
                <a:ext cx="236160" cy="174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46" name="Google Shape;1298;p13" descr=""/>
              <p:cNvPicPr/>
              <p:nvPr/>
            </p:nvPicPr>
            <p:blipFill>
              <a:blip r:embed="rId7"/>
              <a:stretch/>
            </p:blipFill>
            <p:spPr>
              <a:xfrm>
                <a:off x="6662880" y="1649160"/>
                <a:ext cx="187920" cy="234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47" name="Google Shape;1299;p13"/>
              <p:cNvSpPr/>
              <p:nvPr/>
            </p:nvSpPr>
            <p:spPr>
              <a:xfrm>
                <a:off x="6897960" y="1750320"/>
                <a:ext cx="55800" cy="97920"/>
              </a:xfrm>
              <a:custGeom>
                <a:avLst/>
                <a:gdLst/>
                <a:ahLst/>
                <a:rect l="l" t="t" r="r" b="b"/>
                <a:pathLst>
                  <a:path w="40004" h="70485">
                    <a:moveTo>
                      <a:pt x="19050" y="9144"/>
                    </a:moveTo>
                    <a:lnTo>
                      <a:pt x="14954" y="18288"/>
                    </a:lnTo>
                    <a:lnTo>
                      <a:pt x="10858" y="27432"/>
                    </a:lnTo>
                    <a:lnTo>
                      <a:pt x="7048" y="36576"/>
                    </a:lnTo>
                    <a:lnTo>
                      <a:pt x="3810" y="45720"/>
                    </a:lnTo>
                    <a:lnTo>
                      <a:pt x="2286" y="51816"/>
                    </a:lnTo>
                    <a:lnTo>
                      <a:pt x="0" y="62484"/>
                    </a:lnTo>
                    <a:lnTo>
                      <a:pt x="5334" y="66294"/>
                    </a:lnTo>
                    <a:lnTo>
                      <a:pt x="10668" y="70104"/>
                    </a:lnTo>
                    <a:lnTo>
                      <a:pt x="23622" y="70104"/>
                    </a:lnTo>
                    <a:lnTo>
                      <a:pt x="28956" y="66294"/>
                    </a:lnTo>
                    <a:lnTo>
                      <a:pt x="34480" y="61186"/>
                    </a:lnTo>
                    <a:lnTo>
                      <a:pt x="37719" y="55149"/>
                    </a:lnTo>
                    <a:lnTo>
                      <a:pt x="39243" y="48398"/>
                    </a:lnTo>
                    <a:lnTo>
                      <a:pt x="39624" y="41148"/>
                    </a:lnTo>
                    <a:lnTo>
                      <a:pt x="38409" y="31765"/>
                    </a:lnTo>
                    <a:lnTo>
                      <a:pt x="12954" y="2286"/>
                    </a:lnTo>
                    <a:lnTo>
                      <a:pt x="5333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48" name="Google Shape;1300;p13" descr=""/>
              <p:cNvPicPr/>
              <p:nvPr/>
            </p:nvPicPr>
            <p:blipFill>
              <a:blip r:embed="rId8"/>
              <a:stretch/>
            </p:blipFill>
            <p:spPr>
              <a:xfrm>
                <a:off x="7002720" y="1720440"/>
                <a:ext cx="143640" cy="132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49" name="Google Shape;1301;p13" descr=""/>
            <p:cNvPicPr/>
            <p:nvPr/>
          </p:nvPicPr>
          <p:blipFill>
            <a:blip r:embed="rId9"/>
            <a:stretch/>
          </p:blipFill>
          <p:spPr>
            <a:xfrm>
              <a:off x="1391400" y="4306680"/>
              <a:ext cx="116280" cy="178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50" name="Google Shape;1302;p13"/>
            <p:cNvGrpSpPr/>
            <p:nvPr/>
          </p:nvGrpSpPr>
          <p:grpSpPr>
            <a:xfrm>
              <a:off x="1099440" y="4532400"/>
              <a:ext cx="401760" cy="231120"/>
              <a:chOff x="1099440" y="4532400"/>
              <a:chExt cx="401760" cy="231120"/>
            </a:xfrm>
          </p:grpSpPr>
          <p:sp>
            <p:nvSpPr>
              <p:cNvPr id="1251" name="Google Shape;1303;p13"/>
              <p:cNvSpPr/>
              <p:nvPr/>
            </p:nvSpPr>
            <p:spPr>
              <a:xfrm>
                <a:off x="1099440" y="4569480"/>
                <a:ext cx="116280" cy="194040"/>
              </a:xfrm>
              <a:custGeom>
                <a:avLst/>
                <a:gdLst/>
                <a:ahLst/>
                <a:rect l="l" t="t" r="r" b="b"/>
                <a:pathLst>
                  <a:path w="83185" h="139064">
                    <a:moveTo>
                      <a:pt x="47339" y="1619"/>
                    </a:moveTo>
                    <a:lnTo>
                      <a:pt x="41374" y="773"/>
                    </a:lnTo>
                    <a:lnTo>
                      <a:pt x="34480" y="0"/>
                    </a:lnTo>
                    <a:lnTo>
                      <a:pt x="27729" y="226"/>
                    </a:lnTo>
                    <a:lnTo>
                      <a:pt x="3905" y="37433"/>
                    </a:lnTo>
                    <a:lnTo>
                      <a:pt x="0" y="67532"/>
                    </a:lnTo>
                    <a:lnTo>
                      <a:pt x="1012" y="82867"/>
                    </a:lnTo>
                    <a:lnTo>
                      <a:pt x="16954" y="118776"/>
                    </a:lnTo>
                    <a:lnTo>
                      <a:pt x="52863" y="138588"/>
                    </a:lnTo>
                    <a:lnTo>
                      <a:pt x="61960" y="138922"/>
                    </a:lnTo>
                    <a:lnTo>
                      <a:pt x="70199" y="137255"/>
                    </a:lnTo>
                    <a:lnTo>
                      <a:pt x="77057" y="134969"/>
                    </a:lnTo>
                    <a:lnTo>
                      <a:pt x="80105" y="128873"/>
                    </a:lnTo>
                    <a:lnTo>
                      <a:pt x="83153" y="122015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52" name="Google Shape;1304;p13" descr=""/>
              <p:cNvPicPr/>
              <p:nvPr/>
            </p:nvPicPr>
            <p:blipFill>
              <a:blip r:embed="rId10"/>
              <a:stretch/>
            </p:blipFill>
            <p:spPr>
              <a:xfrm>
                <a:off x="1275840" y="4532400"/>
                <a:ext cx="225360" cy="220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53" name="Google Shape;1305;p13"/>
              <p:cNvSpPr/>
              <p:nvPr/>
            </p:nvSpPr>
            <p:spPr>
              <a:xfrm>
                <a:off x="1123200" y="4664160"/>
                <a:ext cx="83520" cy="33480"/>
              </a:xfrm>
              <a:custGeom>
                <a:avLst/>
                <a:gdLst/>
                <a:ahLst/>
                <a:rect l="l" t="t" r="r" b="b"/>
                <a:pathLst>
                  <a:path w="59689" h="24129">
                    <a:moveTo>
                      <a:pt x="0" y="23622"/>
                    </a:moveTo>
                    <a:lnTo>
                      <a:pt x="37290" y="12156"/>
                    </a:lnTo>
                    <a:lnTo>
                      <a:pt x="52577" y="3810"/>
                    </a:lnTo>
                    <a:lnTo>
                      <a:pt x="56388" y="2286"/>
                    </a:lnTo>
                    <a:lnTo>
                      <a:pt x="59436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4" name="Google Shape;1306;p13"/>
            <p:cNvGrpSpPr/>
            <p:nvPr/>
          </p:nvGrpSpPr>
          <p:grpSpPr>
            <a:xfrm>
              <a:off x="1499400" y="3701160"/>
              <a:ext cx="239040" cy="483840"/>
              <a:chOff x="1499400" y="3701160"/>
              <a:chExt cx="239040" cy="483840"/>
            </a:xfrm>
          </p:grpSpPr>
          <p:sp>
            <p:nvSpPr>
              <p:cNvPr id="1255" name="Google Shape;1307;p13"/>
              <p:cNvSpPr/>
              <p:nvPr/>
            </p:nvSpPr>
            <p:spPr>
              <a:xfrm>
                <a:off x="1499400" y="3756240"/>
                <a:ext cx="142920" cy="428760"/>
              </a:xfrm>
              <a:custGeom>
                <a:avLst/>
                <a:gdLst/>
                <a:ahLst/>
                <a:rect l="l" t="t" r="r" b="b"/>
                <a:pathLst>
                  <a:path w="102235" h="307339">
                    <a:moveTo>
                      <a:pt x="98298" y="0"/>
                    </a:moveTo>
                    <a:lnTo>
                      <a:pt x="99631" y="17716"/>
                    </a:lnTo>
                    <a:lnTo>
                      <a:pt x="100965" y="35433"/>
                    </a:lnTo>
                    <a:lnTo>
                      <a:pt x="101727" y="53149"/>
                    </a:lnTo>
                    <a:lnTo>
                      <a:pt x="97202" y="106882"/>
                    </a:lnTo>
                    <a:lnTo>
                      <a:pt x="76914" y="175771"/>
                    </a:lnTo>
                    <a:lnTo>
                      <a:pt x="52673" y="228957"/>
                    </a:lnTo>
                    <a:lnTo>
                      <a:pt x="29908" y="267295"/>
                    </a:lnTo>
                    <a:lnTo>
                      <a:pt x="5203" y="301501"/>
                    </a:lnTo>
                    <a:lnTo>
                      <a:pt x="762" y="306324"/>
                    </a:lnTo>
                    <a:lnTo>
                      <a:pt x="0" y="306324"/>
                    </a:lnTo>
                    <a:lnTo>
                      <a:pt x="0" y="307086"/>
                    </a:lnTo>
                    <a:lnTo>
                      <a:pt x="392" y="298180"/>
                    </a:lnTo>
                    <a:lnTo>
                      <a:pt x="1428" y="289559"/>
                    </a:lnTo>
                    <a:lnTo>
                      <a:pt x="2893" y="280939"/>
                    </a:lnTo>
                    <a:lnTo>
                      <a:pt x="4572" y="272034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56" name="Google Shape;1308;p13" descr=""/>
              <p:cNvPicPr/>
              <p:nvPr/>
            </p:nvPicPr>
            <p:blipFill>
              <a:blip r:embed="rId11"/>
              <a:stretch/>
            </p:blipFill>
            <p:spPr>
              <a:xfrm>
                <a:off x="1543320" y="3701160"/>
                <a:ext cx="195120" cy="149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57" name="Google Shape;1309;p13"/>
            <p:cNvSpPr/>
            <p:nvPr/>
          </p:nvSpPr>
          <p:spPr>
            <a:xfrm>
              <a:off x="5802840" y="3523320"/>
              <a:ext cx="205200" cy="30600"/>
            </a:xfrm>
            <a:custGeom>
              <a:avLst/>
              <a:gdLst/>
              <a:ahLst/>
              <a:rect l="l" t="t" r="r" b="b"/>
              <a:pathLst>
                <a:path w="146685" h="22225">
                  <a:moveTo>
                    <a:pt x="26670" y="6096"/>
                  </a:moveTo>
                  <a:lnTo>
                    <a:pt x="36266" y="7643"/>
                  </a:lnTo>
                  <a:lnTo>
                    <a:pt x="45720" y="8763"/>
                  </a:lnTo>
                  <a:lnTo>
                    <a:pt x="55173" y="9310"/>
                  </a:lnTo>
                  <a:lnTo>
                    <a:pt x="64770" y="9144"/>
                  </a:lnTo>
                  <a:lnTo>
                    <a:pt x="76771" y="8060"/>
                  </a:lnTo>
                  <a:lnTo>
                    <a:pt x="88773" y="6191"/>
                  </a:lnTo>
                  <a:lnTo>
                    <a:pt x="100774" y="3893"/>
                  </a:lnTo>
                  <a:lnTo>
                    <a:pt x="112776" y="1524"/>
                  </a:lnTo>
                  <a:lnTo>
                    <a:pt x="115824" y="1524"/>
                  </a:lnTo>
                  <a:lnTo>
                    <a:pt x="119634" y="762"/>
                  </a:lnTo>
                  <a:lnTo>
                    <a:pt x="123444" y="0"/>
                  </a:lnTo>
                  <a:lnTo>
                    <a:pt x="114430" y="511"/>
                  </a:lnTo>
                  <a:lnTo>
                    <a:pt x="105632" y="1809"/>
                  </a:lnTo>
                  <a:lnTo>
                    <a:pt x="96976" y="3536"/>
                  </a:lnTo>
                  <a:lnTo>
                    <a:pt x="88392" y="5334"/>
                  </a:lnTo>
                  <a:lnTo>
                    <a:pt x="72520" y="8751"/>
                  </a:lnTo>
                  <a:lnTo>
                    <a:pt x="56864" y="12096"/>
                  </a:lnTo>
                  <a:lnTo>
                    <a:pt x="12954" y="20478"/>
                  </a:lnTo>
                  <a:lnTo>
                    <a:pt x="0" y="22098"/>
                  </a:lnTo>
                  <a:lnTo>
                    <a:pt x="10287" y="22074"/>
                  </a:lnTo>
                  <a:lnTo>
                    <a:pt x="20574" y="21907"/>
                  </a:lnTo>
                  <a:lnTo>
                    <a:pt x="30861" y="21455"/>
                  </a:lnTo>
                  <a:lnTo>
                    <a:pt x="41148" y="20574"/>
                  </a:lnTo>
                  <a:lnTo>
                    <a:pt x="58733" y="19157"/>
                  </a:lnTo>
                  <a:lnTo>
                    <a:pt x="76104" y="17240"/>
                  </a:lnTo>
                  <a:lnTo>
                    <a:pt x="93333" y="14894"/>
                  </a:lnTo>
                  <a:lnTo>
                    <a:pt x="110490" y="12192"/>
                  </a:lnTo>
                  <a:lnTo>
                    <a:pt x="119062" y="10918"/>
                  </a:lnTo>
                  <a:lnTo>
                    <a:pt x="127635" y="9429"/>
                  </a:lnTo>
                  <a:lnTo>
                    <a:pt x="136207" y="7798"/>
                  </a:lnTo>
                  <a:lnTo>
                    <a:pt x="144780" y="6096"/>
                  </a:lnTo>
                  <a:lnTo>
                    <a:pt x="145542" y="6096"/>
                  </a:lnTo>
                  <a:lnTo>
                    <a:pt x="146304" y="6096"/>
                  </a:lnTo>
                  <a:lnTo>
                    <a:pt x="133838" y="6488"/>
                  </a:lnTo>
                  <a:lnTo>
                    <a:pt x="121443" y="7524"/>
                  </a:lnTo>
                  <a:lnTo>
                    <a:pt x="108906" y="8989"/>
                  </a:lnTo>
                  <a:lnTo>
                    <a:pt x="96012" y="10668"/>
                  </a:lnTo>
                  <a:lnTo>
                    <a:pt x="83427" y="13061"/>
                  </a:lnTo>
                  <a:lnTo>
                    <a:pt x="70770" y="15525"/>
                  </a:lnTo>
                  <a:lnTo>
                    <a:pt x="57971" y="17847"/>
                  </a:lnTo>
                  <a:lnTo>
                    <a:pt x="44958" y="19812"/>
                  </a:lnTo>
                  <a:lnTo>
                    <a:pt x="40386" y="20574"/>
                  </a:lnTo>
                  <a:lnTo>
                    <a:pt x="38862" y="20574"/>
                  </a:lnTo>
                  <a:lnTo>
                    <a:pt x="35814" y="21336"/>
                  </a:lnTo>
                  <a:lnTo>
                    <a:pt x="51685" y="20943"/>
                  </a:lnTo>
                  <a:lnTo>
                    <a:pt x="67341" y="19907"/>
                  </a:lnTo>
                  <a:lnTo>
                    <a:pt x="82855" y="18442"/>
                  </a:lnTo>
                  <a:lnTo>
                    <a:pt x="98298" y="16764"/>
                  </a:lnTo>
                  <a:lnTo>
                    <a:pt x="108704" y="16180"/>
                  </a:lnTo>
                  <a:lnTo>
                    <a:pt x="119253" y="15525"/>
                  </a:lnTo>
                  <a:lnTo>
                    <a:pt x="129801" y="14728"/>
                  </a:lnTo>
                  <a:lnTo>
                    <a:pt x="140208" y="13716"/>
                  </a:lnTo>
                  <a:lnTo>
                    <a:pt x="143256" y="12954"/>
                  </a:lnTo>
                  <a:lnTo>
                    <a:pt x="144018" y="12954"/>
                  </a:lnTo>
                  <a:lnTo>
                    <a:pt x="143256" y="1066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58" name="Google Shape;1310;p13" descr=""/>
            <p:cNvPicPr/>
            <p:nvPr/>
          </p:nvPicPr>
          <p:blipFill>
            <a:blip r:embed="rId12"/>
            <a:stretch/>
          </p:blipFill>
          <p:spPr>
            <a:xfrm>
              <a:off x="3568320" y="5071680"/>
              <a:ext cx="405720" cy="290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59" name="Google Shape;1311;p13"/>
            <p:cNvGrpSpPr/>
            <p:nvPr/>
          </p:nvGrpSpPr>
          <p:grpSpPr>
            <a:xfrm>
              <a:off x="4432680" y="5000400"/>
              <a:ext cx="681840" cy="276120"/>
              <a:chOff x="4432680" y="5000400"/>
              <a:chExt cx="681840" cy="276120"/>
            </a:xfrm>
          </p:grpSpPr>
          <p:sp>
            <p:nvSpPr>
              <p:cNvPr id="1260" name="Google Shape;1312;p13"/>
              <p:cNvSpPr/>
              <p:nvPr/>
            </p:nvSpPr>
            <p:spPr>
              <a:xfrm>
                <a:off x="4432680" y="5095080"/>
                <a:ext cx="124200" cy="181440"/>
              </a:xfrm>
              <a:custGeom>
                <a:avLst/>
                <a:gdLst/>
                <a:ahLst/>
                <a:rect l="l" t="t" r="r" b="b"/>
                <a:pathLst>
                  <a:path w="88900" h="130175">
                    <a:moveTo>
                      <a:pt x="53339" y="5429"/>
                    </a:moveTo>
                    <a:lnTo>
                      <a:pt x="43672" y="2250"/>
                    </a:lnTo>
                    <a:lnTo>
                      <a:pt x="34289" y="0"/>
                    </a:lnTo>
                    <a:lnTo>
                      <a:pt x="25479" y="1035"/>
                    </a:lnTo>
                    <a:lnTo>
                      <a:pt x="17525" y="7715"/>
                    </a:lnTo>
                    <a:lnTo>
                      <a:pt x="12799" y="16597"/>
                    </a:lnTo>
                    <a:lnTo>
                      <a:pt x="10001" y="27336"/>
                    </a:lnTo>
                    <a:lnTo>
                      <a:pt x="9060" y="38361"/>
                    </a:lnTo>
                    <a:lnTo>
                      <a:pt x="9905" y="48101"/>
                    </a:lnTo>
                    <a:lnTo>
                      <a:pt x="44195" y="79343"/>
                    </a:lnTo>
                    <a:lnTo>
                      <a:pt x="66389" y="82581"/>
                    </a:lnTo>
                    <a:lnTo>
                      <a:pt x="77950" y="84701"/>
                    </a:lnTo>
                    <a:lnTo>
                      <a:pt x="86867" y="89249"/>
                    </a:lnTo>
                    <a:lnTo>
                      <a:pt x="87629" y="90011"/>
                    </a:lnTo>
                    <a:lnTo>
                      <a:pt x="87629" y="90773"/>
                    </a:lnTo>
                    <a:lnTo>
                      <a:pt x="88391" y="91535"/>
                    </a:lnTo>
                    <a:lnTo>
                      <a:pt x="49446" y="116216"/>
                    </a:lnTo>
                    <a:lnTo>
                      <a:pt x="9905" y="128111"/>
                    </a:lnTo>
                    <a:lnTo>
                      <a:pt x="0" y="129635"/>
                    </a:lnTo>
                    <a:lnTo>
                      <a:pt x="5333" y="125825"/>
                    </a:lnTo>
                    <a:lnTo>
                      <a:pt x="4571" y="11972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Google Shape;1313;p13"/>
              <p:cNvSpPr/>
              <p:nvPr/>
            </p:nvSpPr>
            <p:spPr>
              <a:xfrm>
                <a:off x="4614840" y="5091120"/>
                <a:ext cx="200880" cy="158400"/>
              </a:xfrm>
              <a:custGeom>
                <a:avLst/>
                <a:gdLst/>
                <a:ahLst/>
                <a:rect l="l" t="t" r="r" b="b"/>
                <a:pathLst>
                  <a:path w="143510" h="113664">
                    <a:moveTo>
                      <a:pt x="380" y="49529"/>
                    </a:moveTo>
                    <a:lnTo>
                      <a:pt x="190" y="59602"/>
                    </a:lnTo>
                    <a:lnTo>
                      <a:pt x="0" y="70103"/>
                    </a:lnTo>
                    <a:lnTo>
                      <a:pt x="380" y="80605"/>
                    </a:lnTo>
                    <a:lnTo>
                      <a:pt x="1904" y="90677"/>
                    </a:lnTo>
                    <a:lnTo>
                      <a:pt x="3428" y="98297"/>
                    </a:lnTo>
                    <a:lnTo>
                      <a:pt x="5714" y="106679"/>
                    </a:lnTo>
                    <a:lnTo>
                      <a:pt x="10286" y="112775"/>
                    </a:lnTo>
                    <a:lnTo>
                      <a:pt x="11048" y="112775"/>
                    </a:lnTo>
                    <a:lnTo>
                      <a:pt x="11810" y="113537"/>
                    </a:lnTo>
                    <a:lnTo>
                      <a:pt x="12572" y="109727"/>
                    </a:lnTo>
                    <a:lnTo>
                      <a:pt x="13334" y="100583"/>
                    </a:lnTo>
                    <a:lnTo>
                      <a:pt x="12572" y="95249"/>
                    </a:lnTo>
                    <a:lnTo>
                      <a:pt x="11227" y="83498"/>
                    </a:lnTo>
                    <a:lnTo>
                      <a:pt x="9810" y="72104"/>
                    </a:lnTo>
                    <a:lnTo>
                      <a:pt x="8822" y="60852"/>
                    </a:lnTo>
                    <a:lnTo>
                      <a:pt x="8762" y="49529"/>
                    </a:lnTo>
                    <a:lnTo>
                      <a:pt x="10120" y="40695"/>
                    </a:lnTo>
                    <a:lnTo>
                      <a:pt x="13334" y="33718"/>
                    </a:lnTo>
                    <a:lnTo>
                      <a:pt x="18835" y="28741"/>
                    </a:lnTo>
                    <a:lnTo>
                      <a:pt x="27050" y="25907"/>
                    </a:lnTo>
                    <a:lnTo>
                      <a:pt x="36159" y="26729"/>
                    </a:lnTo>
                    <a:lnTo>
                      <a:pt x="64769" y="62007"/>
                    </a:lnTo>
                    <a:lnTo>
                      <a:pt x="70484" y="81533"/>
                    </a:lnTo>
                    <a:lnTo>
                      <a:pt x="70484" y="85343"/>
                    </a:lnTo>
                    <a:lnTo>
                      <a:pt x="70484" y="86105"/>
                    </a:lnTo>
                    <a:lnTo>
                      <a:pt x="70484" y="87629"/>
                    </a:lnTo>
                    <a:lnTo>
                      <a:pt x="64388" y="84581"/>
                    </a:lnTo>
                    <a:lnTo>
                      <a:pt x="64388" y="81533"/>
                    </a:lnTo>
                    <a:lnTo>
                      <a:pt x="64388" y="72389"/>
                    </a:lnTo>
                    <a:lnTo>
                      <a:pt x="72008" y="22859"/>
                    </a:lnTo>
                    <a:lnTo>
                      <a:pt x="97916" y="0"/>
                    </a:lnTo>
                    <a:lnTo>
                      <a:pt x="107584" y="2071"/>
                    </a:lnTo>
                    <a:lnTo>
                      <a:pt x="133004" y="32742"/>
                    </a:lnTo>
                    <a:lnTo>
                      <a:pt x="142874" y="73544"/>
                    </a:lnTo>
                    <a:lnTo>
                      <a:pt x="143065" y="81629"/>
                    </a:lnTo>
                    <a:lnTo>
                      <a:pt x="142970" y="89856"/>
                    </a:lnTo>
                    <a:lnTo>
                      <a:pt x="142874" y="9829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Google Shape;1314;p13"/>
              <p:cNvSpPr/>
              <p:nvPr/>
            </p:nvSpPr>
            <p:spPr>
              <a:xfrm>
                <a:off x="4863600" y="5079600"/>
                <a:ext cx="135720" cy="145800"/>
              </a:xfrm>
              <a:custGeom>
                <a:avLst/>
                <a:gdLst/>
                <a:ahLst/>
                <a:rect l="l" t="t" r="r" b="b"/>
                <a:pathLst>
                  <a:path w="97154" h="104775">
                    <a:moveTo>
                      <a:pt x="52387" y="41017"/>
                    </a:moveTo>
                    <a:lnTo>
                      <a:pt x="40957" y="3679"/>
                    </a:lnTo>
                    <a:lnTo>
                      <a:pt x="35730" y="0"/>
                    </a:lnTo>
                    <a:lnTo>
                      <a:pt x="30575" y="535"/>
                    </a:lnTo>
                    <a:lnTo>
                      <a:pt x="8858" y="34921"/>
                    </a:lnTo>
                    <a:lnTo>
                      <a:pt x="690" y="73152"/>
                    </a:lnTo>
                    <a:lnTo>
                      <a:pt x="0" y="84355"/>
                    </a:lnTo>
                    <a:lnTo>
                      <a:pt x="1881" y="94845"/>
                    </a:lnTo>
                    <a:lnTo>
                      <a:pt x="8191" y="101977"/>
                    </a:lnTo>
                    <a:lnTo>
                      <a:pt x="17502" y="104274"/>
                    </a:lnTo>
                    <a:lnTo>
                      <a:pt x="26670" y="102072"/>
                    </a:lnTo>
                    <a:lnTo>
                      <a:pt x="53244" y="69663"/>
                    </a:lnTo>
                    <a:lnTo>
                      <a:pt x="64865" y="20371"/>
                    </a:lnTo>
                    <a:lnTo>
                      <a:pt x="66103" y="22729"/>
                    </a:lnTo>
                    <a:lnTo>
                      <a:pt x="66103" y="30027"/>
                    </a:lnTo>
                    <a:lnTo>
                      <a:pt x="66103" y="37111"/>
                    </a:lnTo>
                    <a:lnTo>
                      <a:pt x="66103" y="44053"/>
                    </a:lnTo>
                    <a:lnTo>
                      <a:pt x="66103" y="50923"/>
                    </a:lnTo>
                    <a:lnTo>
                      <a:pt x="65889" y="59781"/>
                    </a:lnTo>
                    <a:lnTo>
                      <a:pt x="87439" y="89785"/>
                    </a:lnTo>
                    <a:lnTo>
                      <a:pt x="92011" y="84451"/>
                    </a:lnTo>
                    <a:lnTo>
                      <a:pt x="93535" y="82165"/>
                    </a:lnTo>
                    <a:lnTo>
                      <a:pt x="95059" y="79879"/>
                    </a:lnTo>
                    <a:lnTo>
                      <a:pt x="96583" y="7759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Google Shape;1315;p13"/>
              <p:cNvSpPr/>
              <p:nvPr/>
            </p:nvSpPr>
            <p:spPr>
              <a:xfrm>
                <a:off x="5000040" y="5000400"/>
                <a:ext cx="44280" cy="225720"/>
              </a:xfrm>
              <a:custGeom>
                <a:avLst/>
                <a:gdLst/>
                <a:ahLst/>
                <a:rect l="l" t="t" r="r" b="b"/>
                <a:pathLst>
                  <a:path w="31750" h="161925">
                    <a:moveTo>
                      <a:pt x="4714" y="0"/>
                    </a:moveTo>
                    <a:lnTo>
                      <a:pt x="2190" y="14073"/>
                    </a:lnTo>
                    <a:lnTo>
                      <a:pt x="523" y="28003"/>
                    </a:lnTo>
                    <a:lnTo>
                      <a:pt x="0" y="42219"/>
                    </a:lnTo>
                    <a:lnTo>
                      <a:pt x="904" y="57150"/>
                    </a:lnTo>
                    <a:lnTo>
                      <a:pt x="4048" y="73032"/>
                    </a:lnTo>
                    <a:lnTo>
                      <a:pt x="8334" y="88772"/>
                    </a:lnTo>
                    <a:lnTo>
                      <a:pt x="12906" y="104513"/>
                    </a:lnTo>
                    <a:lnTo>
                      <a:pt x="16906" y="120396"/>
                    </a:lnTo>
                    <a:lnTo>
                      <a:pt x="18954" y="130683"/>
                    </a:lnTo>
                    <a:lnTo>
                      <a:pt x="21288" y="143256"/>
                    </a:lnTo>
                    <a:lnTo>
                      <a:pt x="25050" y="154686"/>
                    </a:lnTo>
                    <a:lnTo>
                      <a:pt x="31384" y="16154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Google Shape;1316;p13"/>
              <p:cNvSpPr/>
              <p:nvPr/>
            </p:nvSpPr>
            <p:spPr>
              <a:xfrm>
                <a:off x="5087160" y="5003640"/>
                <a:ext cx="27360" cy="226800"/>
              </a:xfrm>
              <a:custGeom>
                <a:avLst/>
                <a:gdLst/>
                <a:ahLst/>
                <a:rect l="l" t="t" r="r" b="b"/>
                <a:pathLst>
                  <a:path w="19685" h="162560">
                    <a:moveTo>
                      <a:pt x="500" y="0"/>
                    </a:moveTo>
                    <a:lnTo>
                      <a:pt x="1571" y="46720"/>
                    </a:lnTo>
                    <a:lnTo>
                      <a:pt x="4393" y="81331"/>
                    </a:lnTo>
                    <a:lnTo>
                      <a:pt x="5929" y="100107"/>
                    </a:lnTo>
                    <a:lnTo>
                      <a:pt x="10751" y="143767"/>
                    </a:lnTo>
                    <a:lnTo>
                      <a:pt x="18788" y="162306"/>
                    </a:lnTo>
                    <a:lnTo>
                      <a:pt x="18788" y="161544"/>
                    </a:lnTo>
                    <a:lnTo>
                      <a:pt x="19550" y="161544"/>
                    </a:lnTo>
                    <a:lnTo>
                      <a:pt x="19550" y="16078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65" name="Google Shape;1317;p13" descr=""/>
            <p:cNvPicPr/>
            <p:nvPr/>
          </p:nvPicPr>
          <p:blipFill>
            <a:blip r:embed="rId13"/>
            <a:stretch/>
          </p:blipFill>
          <p:spPr>
            <a:xfrm>
              <a:off x="5525280" y="5011200"/>
              <a:ext cx="119520" cy="200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66" name="Google Shape;1318;p13"/>
            <p:cNvGrpSpPr/>
            <p:nvPr/>
          </p:nvGrpSpPr>
          <p:grpSpPr>
            <a:xfrm>
              <a:off x="5707800" y="4904640"/>
              <a:ext cx="709200" cy="326520"/>
              <a:chOff x="5707800" y="4904640"/>
              <a:chExt cx="709200" cy="326520"/>
            </a:xfrm>
          </p:grpSpPr>
          <p:pic>
            <p:nvPicPr>
              <p:cNvPr id="1267" name="Google Shape;1319;p13" descr=""/>
              <p:cNvPicPr/>
              <p:nvPr/>
            </p:nvPicPr>
            <p:blipFill>
              <a:blip r:embed="rId14"/>
              <a:stretch/>
            </p:blipFill>
            <p:spPr>
              <a:xfrm>
                <a:off x="5707800" y="5019480"/>
                <a:ext cx="253800" cy="166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68" name="Google Shape;1320;p13" descr=""/>
              <p:cNvPicPr/>
              <p:nvPr/>
            </p:nvPicPr>
            <p:blipFill>
              <a:blip r:embed="rId15"/>
              <a:stretch/>
            </p:blipFill>
            <p:spPr>
              <a:xfrm>
                <a:off x="5990760" y="4971600"/>
                <a:ext cx="249120" cy="259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69" name="Google Shape;1321;p13" descr=""/>
              <p:cNvPicPr/>
              <p:nvPr/>
            </p:nvPicPr>
            <p:blipFill>
              <a:blip r:embed="rId16"/>
              <a:stretch/>
            </p:blipFill>
            <p:spPr>
              <a:xfrm>
                <a:off x="6267240" y="4904640"/>
                <a:ext cx="149760" cy="197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70" name="Google Shape;1322;p13" descr=""/>
            <p:cNvPicPr/>
            <p:nvPr/>
          </p:nvPicPr>
          <p:blipFill>
            <a:blip r:embed="rId17"/>
            <a:stretch/>
          </p:blipFill>
          <p:spPr>
            <a:xfrm>
              <a:off x="6841440" y="4897080"/>
              <a:ext cx="215640" cy="24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1" name="Google Shape;1323;p13" descr=""/>
            <p:cNvPicPr/>
            <p:nvPr/>
          </p:nvPicPr>
          <p:blipFill>
            <a:blip r:embed="rId18"/>
            <a:stretch/>
          </p:blipFill>
          <p:spPr>
            <a:xfrm>
              <a:off x="2630880" y="5959440"/>
              <a:ext cx="192240" cy="285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72" name="Google Shape;1324;p13"/>
            <p:cNvGrpSpPr/>
            <p:nvPr/>
          </p:nvGrpSpPr>
          <p:grpSpPr>
            <a:xfrm>
              <a:off x="2904480" y="5895720"/>
              <a:ext cx="254160" cy="364320"/>
              <a:chOff x="2904480" y="5895720"/>
              <a:chExt cx="254160" cy="364320"/>
            </a:xfrm>
          </p:grpSpPr>
          <p:sp>
            <p:nvSpPr>
              <p:cNvPr id="1273" name="Google Shape;1325;p13"/>
              <p:cNvSpPr/>
              <p:nvPr/>
            </p:nvSpPr>
            <p:spPr>
              <a:xfrm>
                <a:off x="2904480" y="5895720"/>
                <a:ext cx="110160" cy="364320"/>
              </a:xfrm>
              <a:custGeom>
                <a:avLst/>
                <a:gdLst/>
                <a:ahLst/>
                <a:rect l="l" t="t" r="r" b="b"/>
                <a:pathLst>
                  <a:path w="78739" h="260985">
                    <a:moveTo>
                      <a:pt x="6858" y="0"/>
                    </a:moveTo>
                    <a:lnTo>
                      <a:pt x="2476" y="17716"/>
                    </a:lnTo>
                    <a:lnTo>
                      <a:pt x="381" y="34861"/>
                    </a:lnTo>
                    <a:lnTo>
                      <a:pt x="0" y="52292"/>
                    </a:lnTo>
                    <a:lnTo>
                      <a:pt x="762" y="70865"/>
                    </a:lnTo>
                    <a:lnTo>
                      <a:pt x="2893" y="97714"/>
                    </a:lnTo>
                    <a:lnTo>
                      <a:pt x="5810" y="124491"/>
                    </a:lnTo>
                    <a:lnTo>
                      <a:pt x="9441" y="151126"/>
                    </a:lnTo>
                    <a:lnTo>
                      <a:pt x="13716" y="177545"/>
                    </a:lnTo>
                    <a:lnTo>
                      <a:pt x="16609" y="196381"/>
                    </a:lnTo>
                    <a:lnTo>
                      <a:pt x="25824" y="234338"/>
                    </a:lnTo>
                    <a:lnTo>
                      <a:pt x="48863" y="260699"/>
                    </a:lnTo>
                    <a:lnTo>
                      <a:pt x="56685" y="258425"/>
                    </a:lnTo>
                    <a:lnTo>
                      <a:pt x="64008" y="252221"/>
                    </a:lnTo>
                    <a:lnTo>
                      <a:pt x="69377" y="244304"/>
                    </a:lnTo>
                    <a:lnTo>
                      <a:pt x="73247" y="238029"/>
                    </a:lnTo>
                    <a:lnTo>
                      <a:pt x="76116" y="232183"/>
                    </a:lnTo>
                    <a:lnTo>
                      <a:pt x="78486" y="22555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74" name="Google Shape;1326;p13" descr=""/>
              <p:cNvPicPr/>
              <p:nvPr/>
            </p:nvPicPr>
            <p:blipFill>
              <a:blip r:embed="rId19"/>
              <a:stretch/>
            </p:blipFill>
            <p:spPr>
              <a:xfrm>
                <a:off x="3004560" y="5965920"/>
                <a:ext cx="154080" cy="153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75" name="Google Shape;1327;p13"/>
            <p:cNvGrpSpPr/>
            <p:nvPr/>
          </p:nvGrpSpPr>
          <p:grpSpPr>
            <a:xfrm>
              <a:off x="3232800" y="5948640"/>
              <a:ext cx="327600" cy="194760"/>
              <a:chOff x="3232800" y="5948640"/>
              <a:chExt cx="327600" cy="194760"/>
            </a:xfrm>
          </p:grpSpPr>
          <p:pic>
            <p:nvPicPr>
              <p:cNvPr id="1276" name="Google Shape;1328;p13" descr=""/>
              <p:cNvPicPr/>
              <p:nvPr/>
            </p:nvPicPr>
            <p:blipFill>
              <a:blip r:embed="rId20"/>
              <a:stretch/>
            </p:blipFill>
            <p:spPr>
              <a:xfrm>
                <a:off x="3232800" y="5957280"/>
                <a:ext cx="95760" cy="186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77" name="Google Shape;1329;p13" descr=""/>
              <p:cNvPicPr/>
              <p:nvPr/>
            </p:nvPicPr>
            <p:blipFill>
              <a:blip r:embed="rId21"/>
              <a:stretch/>
            </p:blipFill>
            <p:spPr>
              <a:xfrm>
                <a:off x="3383280" y="5948640"/>
                <a:ext cx="177120" cy="168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78" name="Google Shape;1330;p13"/>
            <p:cNvGrpSpPr/>
            <p:nvPr/>
          </p:nvGrpSpPr>
          <p:grpSpPr>
            <a:xfrm>
              <a:off x="3629160" y="5784840"/>
              <a:ext cx="266400" cy="365760"/>
              <a:chOff x="3629160" y="5784840"/>
              <a:chExt cx="266400" cy="365760"/>
            </a:xfrm>
          </p:grpSpPr>
          <p:pic>
            <p:nvPicPr>
              <p:cNvPr id="1279" name="Google Shape;1331;p13" descr=""/>
              <p:cNvPicPr/>
              <p:nvPr/>
            </p:nvPicPr>
            <p:blipFill>
              <a:blip r:embed="rId22"/>
              <a:stretch/>
            </p:blipFill>
            <p:spPr>
              <a:xfrm>
                <a:off x="3629160" y="5855040"/>
                <a:ext cx="138600" cy="235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80" name="Google Shape;1332;p13"/>
              <p:cNvSpPr/>
              <p:nvPr/>
            </p:nvSpPr>
            <p:spPr>
              <a:xfrm>
                <a:off x="3775680" y="5784840"/>
                <a:ext cx="119880" cy="365760"/>
              </a:xfrm>
              <a:custGeom>
                <a:avLst/>
                <a:gdLst/>
                <a:ahLst/>
                <a:rect l="l" t="t" r="r" b="b"/>
                <a:pathLst>
                  <a:path w="85725" h="262254">
                    <a:moveTo>
                      <a:pt x="0" y="0"/>
                    </a:moveTo>
                    <a:lnTo>
                      <a:pt x="9953" y="10251"/>
                    </a:lnTo>
                    <a:lnTo>
                      <a:pt x="20193" y="19716"/>
                    </a:lnTo>
                    <a:lnTo>
                      <a:pt x="30432" y="29039"/>
                    </a:lnTo>
                    <a:lnTo>
                      <a:pt x="40386" y="38861"/>
                    </a:lnTo>
                    <a:lnTo>
                      <a:pt x="71461" y="85260"/>
                    </a:lnTo>
                    <a:lnTo>
                      <a:pt x="82724" y="124860"/>
                    </a:lnTo>
                    <a:lnTo>
                      <a:pt x="85153" y="147923"/>
                    </a:lnTo>
                    <a:lnTo>
                      <a:pt x="85010" y="171128"/>
                    </a:lnTo>
                    <a:lnTo>
                      <a:pt x="82296" y="193547"/>
                    </a:lnTo>
                    <a:lnTo>
                      <a:pt x="76890" y="213264"/>
                    </a:lnTo>
                    <a:lnTo>
                      <a:pt x="68770" y="230695"/>
                    </a:lnTo>
                    <a:lnTo>
                      <a:pt x="58078" y="246697"/>
                    </a:lnTo>
                    <a:lnTo>
                      <a:pt x="44958" y="26212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81" name="Google Shape;1333;p13"/>
            <p:cNvSpPr/>
            <p:nvPr/>
          </p:nvSpPr>
          <p:spPr>
            <a:xfrm>
              <a:off x="4214880" y="5951880"/>
              <a:ext cx="118800" cy="6840"/>
            </a:xfrm>
            <a:custGeom>
              <a:avLst/>
              <a:gdLst/>
              <a:ahLst/>
              <a:rect l="l" t="t" r="r" b="b"/>
              <a:pathLst>
                <a:path w="85089" h="5079">
                  <a:moveTo>
                    <a:pt x="0" y="4571"/>
                  </a:moveTo>
                  <a:lnTo>
                    <a:pt x="39219" y="2750"/>
                  </a:lnTo>
                  <a:lnTo>
                    <a:pt x="60448" y="642"/>
                  </a:lnTo>
                  <a:lnTo>
                    <a:pt x="68103" y="190"/>
                  </a:lnTo>
                  <a:lnTo>
                    <a:pt x="75616" y="23"/>
                  </a:lnTo>
                  <a:lnTo>
                    <a:pt x="83058" y="0"/>
                  </a:lnTo>
                  <a:lnTo>
                    <a:pt x="83820" y="0"/>
                  </a:lnTo>
                  <a:lnTo>
                    <a:pt x="8458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82" name="Google Shape;1334;p13"/>
            <p:cNvGrpSpPr/>
            <p:nvPr/>
          </p:nvGrpSpPr>
          <p:grpSpPr>
            <a:xfrm>
              <a:off x="4460400" y="5676480"/>
              <a:ext cx="629640" cy="393480"/>
              <a:chOff x="4460400" y="5676480"/>
              <a:chExt cx="629640" cy="393480"/>
            </a:xfrm>
          </p:grpSpPr>
          <p:pic>
            <p:nvPicPr>
              <p:cNvPr id="1283" name="Google Shape;1335;p13" descr=""/>
              <p:cNvPicPr/>
              <p:nvPr/>
            </p:nvPicPr>
            <p:blipFill>
              <a:blip r:embed="rId23"/>
              <a:stretch/>
            </p:blipFill>
            <p:spPr>
              <a:xfrm>
                <a:off x="4460400" y="5785920"/>
                <a:ext cx="146160" cy="261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84" name="Google Shape;1336;p13" descr=""/>
              <p:cNvPicPr/>
              <p:nvPr/>
            </p:nvPicPr>
            <p:blipFill>
              <a:blip r:embed="rId24"/>
              <a:stretch/>
            </p:blipFill>
            <p:spPr>
              <a:xfrm>
                <a:off x="4660200" y="5740200"/>
                <a:ext cx="293400" cy="32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85" name="Google Shape;1337;p13"/>
              <p:cNvSpPr/>
              <p:nvPr/>
            </p:nvSpPr>
            <p:spPr>
              <a:xfrm>
                <a:off x="4954320" y="5676480"/>
                <a:ext cx="135720" cy="363240"/>
              </a:xfrm>
              <a:custGeom>
                <a:avLst/>
                <a:gdLst/>
                <a:ahLst/>
                <a:rect l="l" t="t" r="r" b="b"/>
                <a:pathLst>
                  <a:path w="97154" h="260350">
                    <a:moveTo>
                      <a:pt x="0" y="0"/>
                    </a:moveTo>
                    <a:lnTo>
                      <a:pt x="44958" y="22098"/>
                    </a:lnTo>
                    <a:lnTo>
                      <a:pt x="76676" y="60352"/>
                    </a:lnTo>
                    <a:lnTo>
                      <a:pt x="94297" y="116490"/>
                    </a:lnTo>
                    <a:lnTo>
                      <a:pt x="96774" y="159258"/>
                    </a:lnTo>
                    <a:lnTo>
                      <a:pt x="95261" y="182820"/>
                    </a:lnTo>
                    <a:lnTo>
                      <a:pt x="90392" y="206025"/>
                    </a:lnTo>
                    <a:lnTo>
                      <a:pt x="81664" y="227945"/>
                    </a:lnTo>
                    <a:lnTo>
                      <a:pt x="68580" y="247650"/>
                    </a:lnTo>
                    <a:lnTo>
                      <a:pt x="60198" y="255270"/>
                    </a:lnTo>
                    <a:lnTo>
                      <a:pt x="57912" y="257556"/>
                    </a:lnTo>
                    <a:lnTo>
                      <a:pt x="51054" y="25984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86" name="Google Shape;1338;p13"/>
            <p:cNvGrpSpPr/>
            <p:nvPr/>
          </p:nvGrpSpPr>
          <p:grpSpPr>
            <a:xfrm>
              <a:off x="5642280" y="5721120"/>
              <a:ext cx="193320" cy="211680"/>
              <a:chOff x="5642280" y="5721120"/>
              <a:chExt cx="193320" cy="211680"/>
            </a:xfrm>
          </p:grpSpPr>
          <p:pic>
            <p:nvPicPr>
              <p:cNvPr id="1287" name="Google Shape;1339;p13" descr=""/>
              <p:cNvPicPr/>
              <p:nvPr/>
            </p:nvPicPr>
            <p:blipFill>
              <a:blip r:embed="rId25"/>
              <a:stretch/>
            </p:blipFill>
            <p:spPr>
              <a:xfrm>
                <a:off x="5642280" y="5721120"/>
                <a:ext cx="155880" cy="122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88" name="Google Shape;1340;p13"/>
              <p:cNvSpPr/>
              <p:nvPr/>
            </p:nvSpPr>
            <p:spPr>
              <a:xfrm>
                <a:off x="5671080" y="5897520"/>
                <a:ext cx="164520" cy="35280"/>
              </a:xfrm>
              <a:custGeom>
                <a:avLst/>
                <a:gdLst/>
                <a:ahLst/>
                <a:rect l="l" t="t" r="r" b="b"/>
                <a:pathLst>
                  <a:path w="117475" h="25400">
                    <a:moveTo>
                      <a:pt x="0" y="25145"/>
                    </a:moveTo>
                    <a:lnTo>
                      <a:pt x="14608" y="23717"/>
                    </a:lnTo>
                    <a:lnTo>
                      <a:pt x="28860" y="21716"/>
                    </a:lnTo>
                    <a:lnTo>
                      <a:pt x="42969" y="19145"/>
                    </a:lnTo>
                    <a:lnTo>
                      <a:pt x="57150" y="16001"/>
                    </a:lnTo>
                    <a:lnTo>
                      <a:pt x="68699" y="13727"/>
                    </a:lnTo>
                    <a:lnTo>
                      <a:pt x="80391" y="11525"/>
                    </a:lnTo>
                    <a:lnTo>
                      <a:pt x="92082" y="9465"/>
                    </a:lnTo>
                    <a:lnTo>
                      <a:pt x="103632" y="7619"/>
                    </a:lnTo>
                    <a:lnTo>
                      <a:pt x="108204" y="6857"/>
                    </a:lnTo>
                    <a:lnTo>
                      <a:pt x="112776" y="6095"/>
                    </a:lnTo>
                    <a:lnTo>
                      <a:pt x="117348" y="5333"/>
                    </a:lnTo>
                    <a:lnTo>
                      <a:pt x="111252" y="4571"/>
                    </a:lnTo>
                    <a:lnTo>
                      <a:pt x="110489" y="3809"/>
                    </a:lnTo>
                    <a:lnTo>
                      <a:pt x="10515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89" name="Google Shape;1341;p13" descr=""/>
            <p:cNvPicPr/>
            <p:nvPr/>
          </p:nvPicPr>
          <p:blipFill>
            <a:blip r:embed="rId26"/>
            <a:stretch/>
          </p:blipFill>
          <p:spPr>
            <a:xfrm>
              <a:off x="6409800" y="5755320"/>
              <a:ext cx="210240" cy="3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0" name="Google Shape;1342;p13" descr=""/>
            <p:cNvPicPr/>
            <p:nvPr/>
          </p:nvPicPr>
          <p:blipFill>
            <a:blip r:embed="rId27"/>
            <a:stretch/>
          </p:blipFill>
          <p:spPr>
            <a:xfrm>
              <a:off x="6811560" y="5491080"/>
              <a:ext cx="190080" cy="42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1" name="Google Shape;1343;p13" descr=""/>
            <p:cNvPicPr/>
            <p:nvPr/>
          </p:nvPicPr>
          <p:blipFill>
            <a:blip r:embed="rId28"/>
            <a:stretch/>
          </p:blipFill>
          <p:spPr>
            <a:xfrm>
              <a:off x="7088040" y="5642280"/>
              <a:ext cx="168480" cy="246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92" name="Google Shape;1344;p13"/>
            <p:cNvGrpSpPr/>
            <p:nvPr/>
          </p:nvGrpSpPr>
          <p:grpSpPr>
            <a:xfrm>
              <a:off x="7352280" y="5491080"/>
              <a:ext cx="609480" cy="380880"/>
              <a:chOff x="7352280" y="5491080"/>
              <a:chExt cx="609480" cy="380880"/>
            </a:xfrm>
          </p:grpSpPr>
          <p:pic>
            <p:nvPicPr>
              <p:cNvPr id="1293" name="Google Shape;1345;p13" descr=""/>
              <p:cNvPicPr/>
              <p:nvPr/>
            </p:nvPicPr>
            <p:blipFill>
              <a:blip r:embed="rId29"/>
              <a:stretch/>
            </p:blipFill>
            <p:spPr>
              <a:xfrm>
                <a:off x="7352280" y="5563440"/>
                <a:ext cx="465480" cy="308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94" name="Google Shape;1346;p13"/>
              <p:cNvSpPr/>
              <p:nvPr/>
            </p:nvSpPr>
            <p:spPr>
              <a:xfrm>
                <a:off x="7810560" y="5491080"/>
                <a:ext cx="151200" cy="380880"/>
              </a:xfrm>
              <a:custGeom>
                <a:avLst/>
                <a:gdLst/>
                <a:ahLst/>
                <a:rect l="l" t="t" r="r" b="b"/>
                <a:pathLst>
                  <a:path w="107950" h="273050">
                    <a:moveTo>
                      <a:pt x="0" y="0"/>
                    </a:moveTo>
                    <a:lnTo>
                      <a:pt x="45720" y="13716"/>
                    </a:lnTo>
                    <a:lnTo>
                      <a:pt x="81438" y="47434"/>
                    </a:lnTo>
                    <a:lnTo>
                      <a:pt x="102870" y="91440"/>
                    </a:lnTo>
                    <a:lnTo>
                      <a:pt x="107632" y="126492"/>
                    </a:lnTo>
                    <a:lnTo>
                      <a:pt x="106941" y="144375"/>
                    </a:lnTo>
                    <a:lnTo>
                      <a:pt x="94773" y="192309"/>
                    </a:lnTo>
                    <a:lnTo>
                      <a:pt x="78390" y="231183"/>
                    </a:lnTo>
                    <a:lnTo>
                      <a:pt x="74485" y="239934"/>
                    </a:lnTo>
                    <a:lnTo>
                      <a:pt x="70294" y="248542"/>
                    </a:lnTo>
                    <a:lnTo>
                      <a:pt x="65532" y="256794"/>
                    </a:lnTo>
                    <a:lnTo>
                      <a:pt x="64008" y="260604"/>
                    </a:lnTo>
                    <a:lnTo>
                      <a:pt x="60198" y="268986"/>
                    </a:lnTo>
                    <a:lnTo>
                      <a:pt x="56388" y="270510"/>
                    </a:lnTo>
                    <a:lnTo>
                      <a:pt x="51816" y="272796"/>
                    </a:lnTo>
                    <a:lnTo>
                      <a:pt x="51816" y="268986"/>
                    </a:lnTo>
                    <a:lnTo>
                      <a:pt x="50292" y="2659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5" name="Google Shape;1347;p13"/>
            <p:cNvSpPr/>
            <p:nvPr/>
          </p:nvSpPr>
          <p:spPr>
            <a:xfrm>
              <a:off x="2737800" y="6249960"/>
              <a:ext cx="2182320" cy="226800"/>
            </a:xfrm>
            <a:custGeom>
              <a:avLst/>
              <a:gdLst/>
              <a:ahLst/>
              <a:rect l="l" t="t" r="r" b="b"/>
              <a:pathLst>
                <a:path w="1556385" h="162560">
                  <a:moveTo>
                    <a:pt x="0" y="162306"/>
                  </a:moveTo>
                  <a:lnTo>
                    <a:pt x="28575" y="162472"/>
                  </a:lnTo>
                  <a:lnTo>
                    <a:pt x="57150" y="162496"/>
                  </a:lnTo>
                  <a:lnTo>
                    <a:pt x="85725" y="161663"/>
                  </a:lnTo>
                  <a:lnTo>
                    <a:pt x="114300" y="159258"/>
                  </a:lnTo>
                  <a:lnTo>
                    <a:pt x="145601" y="154769"/>
                  </a:lnTo>
                  <a:lnTo>
                    <a:pt x="176688" y="149637"/>
                  </a:lnTo>
                  <a:lnTo>
                    <a:pt x="207633" y="144363"/>
                  </a:lnTo>
                  <a:lnTo>
                    <a:pt x="238506" y="139446"/>
                  </a:lnTo>
                  <a:lnTo>
                    <a:pt x="311372" y="130206"/>
                  </a:lnTo>
                  <a:lnTo>
                    <a:pt x="384810" y="122682"/>
                  </a:lnTo>
                  <a:lnTo>
                    <a:pt x="439753" y="118158"/>
                  </a:lnTo>
                  <a:lnTo>
                    <a:pt x="494806" y="113562"/>
                  </a:lnTo>
                  <a:lnTo>
                    <a:pt x="549895" y="108636"/>
                  </a:lnTo>
                  <a:lnTo>
                    <a:pt x="604948" y="103126"/>
                  </a:lnTo>
                  <a:lnTo>
                    <a:pt x="659892" y="96774"/>
                  </a:lnTo>
                  <a:lnTo>
                    <a:pt x="702183" y="91070"/>
                  </a:lnTo>
                  <a:lnTo>
                    <a:pt x="744474" y="85439"/>
                  </a:lnTo>
                  <a:lnTo>
                    <a:pt x="786765" y="79950"/>
                  </a:lnTo>
                  <a:lnTo>
                    <a:pt x="829056" y="74676"/>
                  </a:lnTo>
                  <a:lnTo>
                    <a:pt x="869061" y="70687"/>
                  </a:lnTo>
                  <a:lnTo>
                    <a:pt x="909066" y="66770"/>
                  </a:lnTo>
                  <a:lnTo>
                    <a:pt x="949071" y="62995"/>
                  </a:lnTo>
                  <a:lnTo>
                    <a:pt x="989076" y="59436"/>
                  </a:lnTo>
                  <a:lnTo>
                    <a:pt x="1037900" y="55294"/>
                  </a:lnTo>
                  <a:lnTo>
                    <a:pt x="1086809" y="51195"/>
                  </a:lnTo>
                  <a:lnTo>
                    <a:pt x="1135761" y="47053"/>
                  </a:lnTo>
                  <a:lnTo>
                    <a:pt x="1184712" y="42784"/>
                  </a:lnTo>
                  <a:lnTo>
                    <a:pt x="1233621" y="38304"/>
                  </a:lnTo>
                  <a:lnTo>
                    <a:pt x="1282446" y="33527"/>
                  </a:lnTo>
                  <a:lnTo>
                    <a:pt x="1320165" y="29646"/>
                  </a:lnTo>
                  <a:lnTo>
                    <a:pt x="1357884" y="25907"/>
                  </a:lnTo>
                  <a:lnTo>
                    <a:pt x="1395603" y="22169"/>
                  </a:lnTo>
                  <a:lnTo>
                    <a:pt x="1433322" y="18287"/>
                  </a:lnTo>
                  <a:lnTo>
                    <a:pt x="1460634" y="14906"/>
                  </a:lnTo>
                  <a:lnTo>
                    <a:pt x="1487805" y="11810"/>
                  </a:lnTo>
                  <a:lnTo>
                    <a:pt x="1514975" y="9286"/>
                  </a:lnTo>
                  <a:lnTo>
                    <a:pt x="1542288" y="7619"/>
                  </a:lnTo>
                  <a:lnTo>
                    <a:pt x="1546098" y="6857"/>
                  </a:lnTo>
                  <a:lnTo>
                    <a:pt x="1552194" y="6857"/>
                  </a:lnTo>
                  <a:lnTo>
                    <a:pt x="1556004" y="6857"/>
                  </a:lnTo>
                  <a:lnTo>
                    <a:pt x="1550670" y="3809"/>
                  </a:lnTo>
                  <a:lnTo>
                    <a:pt x="1547622" y="2285"/>
                  </a:lnTo>
                  <a:lnTo>
                    <a:pt x="1543050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96" name="Google Shape;1348;p13"/>
            <p:cNvGrpSpPr/>
            <p:nvPr/>
          </p:nvGrpSpPr>
          <p:grpSpPr>
            <a:xfrm>
              <a:off x="777960" y="3241440"/>
              <a:ext cx="268560" cy="432360"/>
              <a:chOff x="777960" y="3241440"/>
              <a:chExt cx="268560" cy="432360"/>
            </a:xfrm>
          </p:grpSpPr>
          <p:sp>
            <p:nvSpPr>
              <p:cNvPr id="1297" name="Google Shape;1349;p13"/>
              <p:cNvSpPr/>
              <p:nvPr/>
            </p:nvSpPr>
            <p:spPr>
              <a:xfrm>
                <a:off x="777960" y="3436200"/>
                <a:ext cx="268560" cy="10440"/>
              </a:xfrm>
              <a:custGeom>
                <a:avLst/>
                <a:gdLst/>
                <a:ahLst/>
                <a:rect l="l" t="t" r="r" b="b"/>
                <a:pathLst>
                  <a:path w="191769" h="7620">
                    <a:moveTo>
                      <a:pt x="0" y="4572"/>
                    </a:moveTo>
                    <a:lnTo>
                      <a:pt x="14180" y="6012"/>
                    </a:lnTo>
                    <a:lnTo>
                      <a:pt x="28289" y="6953"/>
                    </a:lnTo>
                    <a:lnTo>
                      <a:pt x="42541" y="7465"/>
                    </a:lnTo>
                    <a:lnTo>
                      <a:pt x="57150" y="7620"/>
                    </a:lnTo>
                    <a:lnTo>
                      <a:pt x="76461" y="7108"/>
                    </a:lnTo>
                    <a:lnTo>
                      <a:pt x="95630" y="5810"/>
                    </a:lnTo>
                    <a:lnTo>
                      <a:pt x="114800" y="4083"/>
                    </a:lnTo>
                    <a:lnTo>
                      <a:pt x="134112" y="2286"/>
                    </a:lnTo>
                    <a:lnTo>
                      <a:pt x="146244" y="1285"/>
                    </a:lnTo>
                    <a:lnTo>
                      <a:pt x="158591" y="571"/>
                    </a:lnTo>
                    <a:lnTo>
                      <a:pt x="171080" y="142"/>
                    </a:lnTo>
                    <a:lnTo>
                      <a:pt x="183642" y="0"/>
                    </a:lnTo>
                    <a:lnTo>
                      <a:pt x="191262" y="0"/>
                    </a:lnTo>
                    <a:lnTo>
                      <a:pt x="188976" y="2286"/>
                    </a:lnTo>
                    <a:lnTo>
                      <a:pt x="185928" y="533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Google Shape;1350;p13"/>
              <p:cNvSpPr/>
              <p:nvPr/>
            </p:nvSpPr>
            <p:spPr>
              <a:xfrm>
                <a:off x="885240" y="3241440"/>
                <a:ext cx="121680" cy="432360"/>
              </a:xfrm>
              <a:custGeom>
                <a:avLst/>
                <a:gdLst/>
                <a:ahLst/>
                <a:rect l="l" t="t" r="r" b="b"/>
                <a:pathLst>
                  <a:path w="86994" h="309879">
                    <a:moveTo>
                      <a:pt x="26574" y="309372"/>
                    </a:moveTo>
                    <a:lnTo>
                      <a:pt x="27336" y="303276"/>
                    </a:lnTo>
                    <a:lnTo>
                      <a:pt x="27336" y="299466"/>
                    </a:lnTo>
                    <a:lnTo>
                      <a:pt x="26574" y="294132"/>
                    </a:lnTo>
                    <a:lnTo>
                      <a:pt x="25038" y="275855"/>
                    </a:lnTo>
                    <a:lnTo>
                      <a:pt x="22860" y="257651"/>
                    </a:lnTo>
                    <a:lnTo>
                      <a:pt x="20252" y="239589"/>
                    </a:lnTo>
                    <a:lnTo>
                      <a:pt x="17430" y="221742"/>
                    </a:lnTo>
                    <a:lnTo>
                      <a:pt x="14347" y="200608"/>
                    </a:lnTo>
                    <a:lnTo>
                      <a:pt x="7893" y="158626"/>
                    </a:lnTo>
                    <a:lnTo>
                      <a:pt x="3559" y="118050"/>
                    </a:lnTo>
                    <a:lnTo>
                      <a:pt x="1059" y="78878"/>
                    </a:lnTo>
                    <a:lnTo>
                      <a:pt x="666" y="59436"/>
                    </a:lnTo>
                    <a:lnTo>
                      <a:pt x="154" y="48006"/>
                    </a:lnTo>
                    <a:lnTo>
                      <a:pt x="5238" y="2286"/>
                    </a:lnTo>
                    <a:lnTo>
                      <a:pt x="11334" y="762"/>
                    </a:lnTo>
                    <a:lnTo>
                      <a:pt x="22002" y="762"/>
                    </a:lnTo>
                    <a:lnTo>
                      <a:pt x="63484" y="2917"/>
                    </a:lnTo>
                    <a:lnTo>
                      <a:pt x="70770" y="3333"/>
                    </a:lnTo>
                    <a:lnTo>
                      <a:pt x="78057" y="3036"/>
                    </a:lnTo>
                    <a:lnTo>
                      <a:pt x="84486" y="1524"/>
                    </a:lnTo>
                    <a:lnTo>
                      <a:pt x="85248" y="762"/>
                    </a:lnTo>
                    <a:lnTo>
                      <a:pt x="86010" y="0"/>
                    </a:lnTo>
                    <a:lnTo>
                      <a:pt x="86772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9" name="Google Shape;1351;p13"/>
            <p:cNvSpPr/>
            <p:nvPr/>
          </p:nvSpPr>
          <p:spPr>
            <a:xfrm>
              <a:off x="1161720" y="3157200"/>
              <a:ext cx="132480" cy="646920"/>
            </a:xfrm>
            <a:custGeom>
              <a:avLst/>
              <a:gdLst/>
              <a:ahLst/>
              <a:rect l="l" t="t" r="r" b="b"/>
              <a:pathLst>
                <a:path w="94614" h="463550">
                  <a:moveTo>
                    <a:pt x="67056" y="0"/>
                  </a:moveTo>
                  <a:lnTo>
                    <a:pt x="40386" y="41148"/>
                  </a:lnTo>
                  <a:lnTo>
                    <a:pt x="26193" y="88487"/>
                  </a:lnTo>
                  <a:lnTo>
                    <a:pt x="16002" y="136398"/>
                  </a:lnTo>
                  <a:lnTo>
                    <a:pt x="8679" y="182832"/>
                  </a:lnTo>
                  <a:lnTo>
                    <a:pt x="3714" y="229552"/>
                  </a:lnTo>
                  <a:lnTo>
                    <a:pt x="892" y="276558"/>
                  </a:lnTo>
                  <a:lnTo>
                    <a:pt x="0" y="323850"/>
                  </a:lnTo>
                  <a:lnTo>
                    <a:pt x="1345" y="346198"/>
                  </a:lnTo>
                  <a:lnTo>
                    <a:pt x="9751" y="388893"/>
                  </a:lnTo>
                  <a:lnTo>
                    <a:pt x="31527" y="435006"/>
                  </a:lnTo>
                  <a:lnTo>
                    <a:pt x="62341" y="460069"/>
                  </a:lnTo>
                  <a:lnTo>
                    <a:pt x="83105" y="462950"/>
                  </a:lnTo>
                  <a:lnTo>
                    <a:pt x="94488" y="462534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00" name="Google Shape;1352;p13" descr=""/>
            <p:cNvPicPr/>
            <p:nvPr/>
          </p:nvPicPr>
          <p:blipFill>
            <a:blip r:embed="rId30"/>
            <a:stretch/>
          </p:blipFill>
          <p:spPr>
            <a:xfrm>
              <a:off x="1445400" y="3316680"/>
              <a:ext cx="230760" cy="264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1" name="Google Shape;1353;p13" descr=""/>
            <p:cNvPicPr/>
            <p:nvPr/>
          </p:nvPicPr>
          <p:blipFill>
            <a:blip r:embed="rId31"/>
            <a:stretch/>
          </p:blipFill>
          <p:spPr>
            <a:xfrm>
              <a:off x="1793160" y="3328560"/>
              <a:ext cx="167400" cy="18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2" name="Google Shape;1354;p13" descr=""/>
            <p:cNvPicPr/>
            <p:nvPr/>
          </p:nvPicPr>
          <p:blipFill>
            <a:blip r:embed="rId32"/>
            <a:stretch/>
          </p:blipFill>
          <p:spPr>
            <a:xfrm>
              <a:off x="2142720" y="3301920"/>
              <a:ext cx="167400" cy="244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03" name="Google Shape;1355;p13"/>
            <p:cNvGrpSpPr/>
            <p:nvPr/>
          </p:nvGrpSpPr>
          <p:grpSpPr>
            <a:xfrm>
              <a:off x="2493720" y="2940120"/>
              <a:ext cx="438120" cy="661320"/>
              <a:chOff x="2493720" y="2940120"/>
              <a:chExt cx="438120" cy="661320"/>
            </a:xfrm>
          </p:grpSpPr>
          <p:pic>
            <p:nvPicPr>
              <p:cNvPr id="1304" name="Google Shape;1356;p13" descr=""/>
              <p:cNvPicPr/>
              <p:nvPr/>
            </p:nvPicPr>
            <p:blipFill>
              <a:blip r:embed="rId33"/>
              <a:stretch/>
            </p:blipFill>
            <p:spPr>
              <a:xfrm>
                <a:off x="2493720" y="3155040"/>
                <a:ext cx="157320" cy="302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05" name="Google Shape;1357;p13"/>
              <p:cNvSpPr/>
              <p:nvPr/>
            </p:nvSpPr>
            <p:spPr>
              <a:xfrm>
                <a:off x="2707920" y="2940120"/>
                <a:ext cx="223920" cy="661320"/>
              </a:xfrm>
              <a:custGeom>
                <a:avLst/>
                <a:gdLst/>
                <a:ahLst/>
                <a:rect l="l" t="t" r="r" b="b"/>
                <a:pathLst>
                  <a:path w="160020" h="473710">
                    <a:moveTo>
                      <a:pt x="0" y="0"/>
                    </a:moveTo>
                    <a:lnTo>
                      <a:pt x="36111" y="13608"/>
                    </a:lnTo>
                    <a:lnTo>
                      <a:pt x="81629" y="53149"/>
                    </a:lnTo>
                    <a:lnTo>
                      <a:pt x="109728" y="90677"/>
                    </a:lnTo>
                    <a:lnTo>
                      <a:pt x="136683" y="139731"/>
                    </a:lnTo>
                    <a:lnTo>
                      <a:pt x="153924" y="192785"/>
                    </a:lnTo>
                    <a:lnTo>
                      <a:pt x="159829" y="249554"/>
                    </a:lnTo>
                    <a:lnTo>
                      <a:pt x="158853" y="278082"/>
                    </a:lnTo>
                    <a:lnTo>
                      <a:pt x="148268" y="338482"/>
                    </a:lnTo>
                    <a:lnTo>
                      <a:pt x="127051" y="400514"/>
                    </a:lnTo>
                    <a:lnTo>
                      <a:pt x="109728" y="440686"/>
                    </a:lnTo>
                    <a:lnTo>
                      <a:pt x="95250" y="471678"/>
                    </a:lnTo>
                    <a:lnTo>
                      <a:pt x="95250" y="473202"/>
                    </a:lnTo>
                    <a:lnTo>
                      <a:pt x="95250" y="466344"/>
                    </a:lnTo>
                    <a:lnTo>
                      <a:pt x="94488" y="461009"/>
                    </a:lnTo>
                    <a:lnTo>
                      <a:pt x="92964" y="454914"/>
                    </a:lnTo>
                    <a:lnTo>
                      <a:pt x="92202" y="451866"/>
                    </a:lnTo>
                    <a:lnTo>
                      <a:pt x="91440" y="448818"/>
                    </a:lnTo>
                    <a:lnTo>
                      <a:pt x="90678" y="44577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6" name="Google Shape;1358;p13"/>
            <p:cNvGrpSpPr/>
            <p:nvPr/>
          </p:nvGrpSpPr>
          <p:grpSpPr>
            <a:xfrm>
              <a:off x="3691080" y="3288240"/>
              <a:ext cx="140040" cy="110880"/>
              <a:chOff x="3691080" y="3288240"/>
              <a:chExt cx="140040" cy="110880"/>
            </a:xfrm>
          </p:grpSpPr>
          <p:sp>
            <p:nvSpPr>
              <p:cNvPr id="1307" name="Google Shape;1359;p13"/>
              <p:cNvSpPr/>
              <p:nvPr/>
            </p:nvSpPr>
            <p:spPr>
              <a:xfrm>
                <a:off x="3691080" y="3288240"/>
                <a:ext cx="110880" cy="23760"/>
              </a:xfrm>
              <a:custGeom>
                <a:avLst/>
                <a:gdLst/>
                <a:ahLst/>
                <a:rect l="l" t="t" r="r" b="b"/>
                <a:pathLst>
                  <a:path w="79375" h="17145">
                    <a:moveTo>
                      <a:pt x="0" y="16763"/>
                    </a:moveTo>
                    <a:lnTo>
                      <a:pt x="9263" y="14477"/>
                    </a:lnTo>
                    <a:lnTo>
                      <a:pt x="18669" y="12191"/>
                    </a:lnTo>
                    <a:lnTo>
                      <a:pt x="28074" y="9905"/>
                    </a:lnTo>
                    <a:lnTo>
                      <a:pt x="37338" y="7619"/>
                    </a:lnTo>
                    <a:lnTo>
                      <a:pt x="46470" y="5905"/>
                    </a:lnTo>
                    <a:lnTo>
                      <a:pt x="55530" y="4190"/>
                    </a:lnTo>
                    <a:lnTo>
                      <a:pt x="64448" y="2476"/>
                    </a:lnTo>
                    <a:lnTo>
                      <a:pt x="73152" y="761"/>
                    </a:lnTo>
                    <a:lnTo>
                      <a:pt x="75438" y="761"/>
                    </a:lnTo>
                    <a:lnTo>
                      <a:pt x="76962" y="0"/>
                    </a:lnTo>
                    <a:lnTo>
                      <a:pt x="79248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Google Shape;1360;p13"/>
              <p:cNvSpPr/>
              <p:nvPr/>
            </p:nvSpPr>
            <p:spPr>
              <a:xfrm>
                <a:off x="3748680" y="3386160"/>
                <a:ext cx="82440" cy="12960"/>
              </a:xfrm>
              <a:custGeom>
                <a:avLst/>
                <a:gdLst/>
                <a:ahLst/>
                <a:rect l="l" t="t" r="r" b="b"/>
                <a:pathLst>
                  <a:path w="59054" h="9525">
                    <a:moveTo>
                      <a:pt x="0" y="9144"/>
                    </a:moveTo>
                    <a:lnTo>
                      <a:pt x="46482" y="4572"/>
                    </a:lnTo>
                    <a:lnTo>
                      <a:pt x="52577" y="2286"/>
                    </a:lnTo>
                    <a:lnTo>
                      <a:pt x="54864" y="2286"/>
                    </a:lnTo>
                    <a:lnTo>
                      <a:pt x="58674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309" name="Google Shape;1361;p13" descr=""/>
            <p:cNvPicPr/>
            <p:nvPr/>
          </p:nvPicPr>
          <p:blipFill>
            <a:blip r:embed="rId34"/>
            <a:stretch/>
          </p:blipFill>
          <p:spPr>
            <a:xfrm>
              <a:off x="4235040" y="3121560"/>
              <a:ext cx="164160" cy="339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10" name="Google Shape;1362;p13"/>
            <p:cNvGrpSpPr/>
            <p:nvPr/>
          </p:nvGrpSpPr>
          <p:grpSpPr>
            <a:xfrm>
              <a:off x="4501440" y="3036960"/>
              <a:ext cx="508320" cy="461160"/>
              <a:chOff x="4501440" y="3036960"/>
              <a:chExt cx="508320" cy="461160"/>
            </a:xfrm>
          </p:grpSpPr>
          <p:sp>
            <p:nvSpPr>
              <p:cNvPr id="1311" name="Google Shape;1363;p13"/>
              <p:cNvSpPr/>
              <p:nvPr/>
            </p:nvSpPr>
            <p:spPr>
              <a:xfrm>
                <a:off x="4501440" y="3087000"/>
                <a:ext cx="110880" cy="411120"/>
              </a:xfrm>
              <a:custGeom>
                <a:avLst/>
                <a:gdLst/>
                <a:ahLst/>
                <a:rect l="l" t="t" r="r" b="b"/>
                <a:pathLst>
                  <a:path w="79375" h="294639">
                    <a:moveTo>
                      <a:pt x="39433" y="0"/>
                    </a:moveTo>
                    <a:lnTo>
                      <a:pt x="23038" y="37719"/>
                    </a:lnTo>
                    <a:lnTo>
                      <a:pt x="7905" y="96964"/>
                    </a:lnTo>
                    <a:lnTo>
                      <a:pt x="2095" y="144018"/>
                    </a:lnTo>
                    <a:lnTo>
                      <a:pt x="0" y="190595"/>
                    </a:lnTo>
                    <a:lnTo>
                      <a:pt x="809" y="214205"/>
                    </a:lnTo>
                    <a:lnTo>
                      <a:pt x="11620" y="263937"/>
                    </a:lnTo>
                    <a:lnTo>
                      <a:pt x="45148" y="292989"/>
                    </a:lnTo>
                    <a:lnTo>
                      <a:pt x="54483" y="294417"/>
                    </a:lnTo>
                    <a:lnTo>
                      <a:pt x="63817" y="294132"/>
                    </a:lnTo>
                    <a:lnTo>
                      <a:pt x="72199" y="291846"/>
                    </a:lnTo>
                    <a:lnTo>
                      <a:pt x="75247" y="291084"/>
                    </a:lnTo>
                    <a:lnTo>
                      <a:pt x="79057" y="28575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12" name="Google Shape;1364;p13" descr=""/>
              <p:cNvPicPr/>
              <p:nvPr/>
            </p:nvPicPr>
            <p:blipFill>
              <a:blip r:embed="rId35"/>
              <a:stretch/>
            </p:blipFill>
            <p:spPr>
              <a:xfrm>
                <a:off x="4629240" y="3161520"/>
                <a:ext cx="191160" cy="220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13" name="Google Shape;1365;p13"/>
              <p:cNvSpPr/>
              <p:nvPr/>
            </p:nvSpPr>
            <p:spPr>
              <a:xfrm>
                <a:off x="4830120" y="3036960"/>
                <a:ext cx="179640" cy="401400"/>
              </a:xfrm>
              <a:custGeom>
                <a:avLst/>
                <a:gdLst/>
                <a:ahLst/>
                <a:rect l="l" t="t" r="r" b="b"/>
                <a:pathLst>
                  <a:path w="128270" h="287654">
                    <a:moveTo>
                      <a:pt x="0" y="0"/>
                    </a:moveTo>
                    <a:lnTo>
                      <a:pt x="39862" y="15323"/>
                    </a:lnTo>
                    <a:lnTo>
                      <a:pt x="79629" y="40862"/>
                    </a:lnTo>
                    <a:lnTo>
                      <a:pt x="111275" y="79271"/>
                    </a:lnTo>
                    <a:lnTo>
                      <a:pt x="126492" y="128777"/>
                    </a:lnTo>
                    <a:lnTo>
                      <a:pt x="128111" y="164496"/>
                    </a:lnTo>
                    <a:lnTo>
                      <a:pt x="126599" y="182248"/>
                    </a:lnTo>
                    <a:lnTo>
                      <a:pt x="113728" y="226885"/>
                    </a:lnTo>
                    <a:lnTo>
                      <a:pt x="100584" y="252984"/>
                    </a:lnTo>
                    <a:lnTo>
                      <a:pt x="96547" y="260389"/>
                    </a:lnTo>
                    <a:lnTo>
                      <a:pt x="75438" y="285750"/>
                    </a:lnTo>
                    <a:lnTo>
                      <a:pt x="70104" y="28727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314" name="Google Shape;1366;p13" descr=""/>
            <p:cNvPicPr/>
            <p:nvPr/>
          </p:nvPicPr>
          <p:blipFill>
            <a:blip r:embed="rId36"/>
            <a:stretch/>
          </p:blipFill>
          <p:spPr>
            <a:xfrm>
              <a:off x="5305680" y="3166920"/>
              <a:ext cx="192960" cy="22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15" name="Google Shape;1367;p13" descr=""/>
            <p:cNvPicPr/>
            <p:nvPr/>
          </p:nvPicPr>
          <p:blipFill>
            <a:blip r:embed="rId37"/>
            <a:stretch/>
          </p:blipFill>
          <p:spPr>
            <a:xfrm>
              <a:off x="5813280" y="3122280"/>
              <a:ext cx="213480" cy="30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16" name="Google Shape;1368;p13" descr=""/>
            <p:cNvPicPr/>
            <p:nvPr/>
          </p:nvPicPr>
          <p:blipFill>
            <a:blip r:embed="rId38"/>
            <a:stretch/>
          </p:blipFill>
          <p:spPr>
            <a:xfrm>
              <a:off x="6306120" y="2878200"/>
              <a:ext cx="191160" cy="430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17" name="Google Shape;1369;p13"/>
            <p:cNvGrpSpPr/>
            <p:nvPr/>
          </p:nvGrpSpPr>
          <p:grpSpPr>
            <a:xfrm>
              <a:off x="6584760" y="2920680"/>
              <a:ext cx="853200" cy="392760"/>
              <a:chOff x="6584760" y="2920680"/>
              <a:chExt cx="853200" cy="392760"/>
            </a:xfrm>
          </p:grpSpPr>
          <p:pic>
            <p:nvPicPr>
              <p:cNvPr id="1318" name="Google Shape;1370;p13" descr=""/>
              <p:cNvPicPr/>
              <p:nvPr/>
            </p:nvPicPr>
            <p:blipFill>
              <a:blip r:embed="rId39"/>
              <a:stretch/>
            </p:blipFill>
            <p:spPr>
              <a:xfrm>
                <a:off x="6584760" y="3074040"/>
                <a:ext cx="170640" cy="235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19" name="Google Shape;1371;p13" descr=""/>
              <p:cNvPicPr/>
              <p:nvPr/>
            </p:nvPicPr>
            <p:blipFill>
              <a:blip r:embed="rId40"/>
              <a:stretch/>
            </p:blipFill>
            <p:spPr>
              <a:xfrm>
                <a:off x="6811560" y="3002760"/>
                <a:ext cx="122760" cy="268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20" name="Google Shape;1372;p13"/>
              <p:cNvSpPr/>
              <p:nvPr/>
            </p:nvSpPr>
            <p:spPr>
              <a:xfrm>
                <a:off x="6993000" y="2989080"/>
                <a:ext cx="110160" cy="324360"/>
              </a:xfrm>
              <a:custGeom>
                <a:avLst/>
                <a:gdLst/>
                <a:ahLst/>
                <a:rect l="l" t="t" r="r" b="b"/>
                <a:pathLst>
                  <a:path w="78740" h="232410">
                    <a:moveTo>
                      <a:pt x="25943" y="0"/>
                    </a:moveTo>
                    <a:lnTo>
                      <a:pt x="7191" y="43183"/>
                    </a:lnTo>
                    <a:lnTo>
                      <a:pt x="2500" y="82569"/>
                    </a:lnTo>
                    <a:lnTo>
                      <a:pt x="0" y="125789"/>
                    </a:lnTo>
                    <a:lnTo>
                      <a:pt x="35" y="147828"/>
                    </a:lnTo>
                    <a:lnTo>
                      <a:pt x="5822" y="198512"/>
                    </a:lnTo>
                    <a:lnTo>
                      <a:pt x="38826" y="231159"/>
                    </a:lnTo>
                    <a:lnTo>
                      <a:pt x="49565" y="232410"/>
                    </a:lnTo>
                    <a:lnTo>
                      <a:pt x="58376" y="231886"/>
                    </a:lnTo>
                    <a:lnTo>
                      <a:pt x="65186" y="229361"/>
                    </a:lnTo>
                    <a:lnTo>
                      <a:pt x="71425" y="225123"/>
                    </a:lnTo>
                    <a:lnTo>
                      <a:pt x="78521" y="21945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21" name="Google Shape;1373;p13" descr=""/>
              <p:cNvPicPr/>
              <p:nvPr/>
            </p:nvPicPr>
            <p:blipFill>
              <a:blip r:embed="rId41"/>
              <a:stretch/>
            </p:blipFill>
            <p:spPr>
              <a:xfrm>
                <a:off x="7096680" y="2920680"/>
                <a:ext cx="341280" cy="3074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22" name="Google Shape;1374;p13" descr=""/>
            <p:cNvPicPr/>
            <p:nvPr/>
          </p:nvPicPr>
          <p:blipFill>
            <a:blip r:embed="rId42"/>
            <a:stretch/>
          </p:blipFill>
          <p:spPr>
            <a:xfrm>
              <a:off x="7984800" y="3008160"/>
              <a:ext cx="189000" cy="175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3" name="Google Shape;1375;p13"/>
            <p:cNvSpPr/>
            <p:nvPr/>
          </p:nvSpPr>
          <p:spPr>
            <a:xfrm>
              <a:off x="8643240" y="3064680"/>
              <a:ext cx="31680" cy="316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376;p13"/>
            <p:cNvSpPr/>
            <p:nvPr/>
          </p:nvSpPr>
          <p:spPr>
            <a:xfrm>
              <a:off x="8926200" y="3059280"/>
              <a:ext cx="18360" cy="8640"/>
            </a:xfrm>
            <a:custGeom>
              <a:avLst/>
              <a:gdLst/>
              <a:ahLst/>
              <a:rect l="l" t="t" r="r" b="b"/>
              <a:pathLst>
                <a:path w="13334" h="6350">
                  <a:moveTo>
                    <a:pt x="0" y="6096"/>
                  </a:moveTo>
                  <a:lnTo>
                    <a:pt x="4572" y="4572"/>
                  </a:lnTo>
                  <a:lnTo>
                    <a:pt x="8382" y="2286"/>
                  </a:lnTo>
                  <a:lnTo>
                    <a:pt x="12954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5" name="Google Shape;1377;p13"/>
            <p:cNvGrpSpPr/>
            <p:nvPr/>
          </p:nvGrpSpPr>
          <p:grpSpPr>
            <a:xfrm>
              <a:off x="8615160" y="2838960"/>
              <a:ext cx="299880" cy="342360"/>
              <a:chOff x="8615160" y="2838960"/>
              <a:chExt cx="299880" cy="342360"/>
            </a:xfrm>
          </p:grpSpPr>
          <p:sp>
            <p:nvSpPr>
              <p:cNvPr id="1326" name="Google Shape;1378;p13"/>
              <p:cNvSpPr/>
              <p:nvPr/>
            </p:nvSpPr>
            <p:spPr>
              <a:xfrm>
                <a:off x="8615160" y="3003480"/>
                <a:ext cx="155520" cy="177840"/>
              </a:xfrm>
              <a:custGeom>
                <a:avLst/>
                <a:gdLst/>
                <a:ahLst/>
                <a:rect l="l" t="t" r="r" b="b"/>
                <a:pathLst>
                  <a:path w="111125" h="127635">
                    <a:moveTo>
                      <a:pt x="0" y="40004"/>
                    </a:moveTo>
                    <a:lnTo>
                      <a:pt x="20573" y="4190"/>
                    </a:lnTo>
                    <a:lnTo>
                      <a:pt x="34385" y="0"/>
                    </a:lnTo>
                    <a:lnTo>
                      <a:pt x="41898" y="333"/>
                    </a:lnTo>
                    <a:lnTo>
                      <a:pt x="65532" y="32384"/>
                    </a:lnTo>
                    <a:lnTo>
                      <a:pt x="66198" y="41278"/>
                    </a:lnTo>
                    <a:lnTo>
                      <a:pt x="65722" y="49815"/>
                    </a:lnTo>
                    <a:lnTo>
                      <a:pt x="63817" y="58209"/>
                    </a:lnTo>
                    <a:lnTo>
                      <a:pt x="60198" y="66674"/>
                    </a:lnTo>
                    <a:lnTo>
                      <a:pt x="57912" y="70484"/>
                    </a:lnTo>
                    <a:lnTo>
                      <a:pt x="55626" y="72770"/>
                    </a:lnTo>
                    <a:lnTo>
                      <a:pt x="53340" y="75818"/>
                    </a:lnTo>
                    <a:lnTo>
                      <a:pt x="52578" y="71246"/>
                    </a:lnTo>
                    <a:lnTo>
                      <a:pt x="53340" y="66674"/>
                    </a:lnTo>
                    <a:lnTo>
                      <a:pt x="56388" y="60578"/>
                    </a:lnTo>
                    <a:lnTo>
                      <a:pt x="88011" y="30813"/>
                    </a:lnTo>
                    <a:lnTo>
                      <a:pt x="94297" y="29908"/>
                    </a:lnTo>
                    <a:lnTo>
                      <a:pt x="100298" y="31003"/>
                    </a:lnTo>
                    <a:lnTo>
                      <a:pt x="105155" y="34670"/>
                    </a:lnTo>
                    <a:lnTo>
                      <a:pt x="108346" y="41600"/>
                    </a:lnTo>
                    <a:lnTo>
                      <a:pt x="110109" y="50101"/>
                    </a:lnTo>
                    <a:lnTo>
                      <a:pt x="110728" y="58888"/>
                    </a:lnTo>
                    <a:lnTo>
                      <a:pt x="110489" y="66674"/>
                    </a:lnTo>
                    <a:lnTo>
                      <a:pt x="108323" y="76819"/>
                    </a:lnTo>
                    <a:lnTo>
                      <a:pt x="104584" y="86677"/>
                    </a:lnTo>
                    <a:lnTo>
                      <a:pt x="99988" y="96250"/>
                    </a:lnTo>
                    <a:lnTo>
                      <a:pt x="95250" y="105536"/>
                    </a:lnTo>
                    <a:lnTo>
                      <a:pt x="92059" y="113037"/>
                    </a:lnTo>
                    <a:lnTo>
                      <a:pt x="88582" y="121538"/>
                    </a:lnTo>
                    <a:lnTo>
                      <a:pt x="85391" y="127182"/>
                    </a:lnTo>
                    <a:lnTo>
                      <a:pt x="83058" y="126110"/>
                    </a:lnTo>
                    <a:lnTo>
                      <a:pt x="82296" y="124586"/>
                    </a:lnTo>
                    <a:lnTo>
                      <a:pt x="82296" y="119252"/>
                    </a:lnTo>
                    <a:lnTo>
                      <a:pt x="82296" y="11696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Google Shape;1379;p13"/>
              <p:cNvSpPr/>
              <p:nvPr/>
            </p:nvSpPr>
            <p:spPr>
              <a:xfrm>
                <a:off x="8792640" y="2838960"/>
                <a:ext cx="122400" cy="108720"/>
              </a:xfrm>
              <a:custGeom>
                <a:avLst/>
                <a:gdLst/>
                <a:ahLst/>
                <a:rect l="l" t="t" r="r" b="b"/>
                <a:pathLst>
                  <a:path w="87629" h="78104">
                    <a:moveTo>
                      <a:pt x="3809" y="16001"/>
                    </a:moveTo>
                    <a:lnTo>
                      <a:pt x="2285" y="12191"/>
                    </a:lnTo>
                    <a:lnTo>
                      <a:pt x="761" y="7619"/>
                    </a:lnTo>
                    <a:lnTo>
                      <a:pt x="0" y="3809"/>
                    </a:lnTo>
                    <a:lnTo>
                      <a:pt x="6857" y="2285"/>
                    </a:lnTo>
                    <a:lnTo>
                      <a:pt x="14477" y="0"/>
                    </a:lnTo>
                    <a:lnTo>
                      <a:pt x="42660" y="30003"/>
                    </a:lnTo>
                    <a:lnTo>
                      <a:pt x="41624" y="38671"/>
                    </a:lnTo>
                    <a:lnTo>
                      <a:pt x="39016" y="47053"/>
                    </a:lnTo>
                    <a:lnTo>
                      <a:pt x="35051" y="54863"/>
                    </a:lnTo>
                    <a:lnTo>
                      <a:pt x="31241" y="62483"/>
                    </a:lnTo>
                    <a:lnTo>
                      <a:pt x="23621" y="67817"/>
                    </a:lnTo>
                    <a:lnTo>
                      <a:pt x="20573" y="74675"/>
                    </a:lnTo>
                    <a:lnTo>
                      <a:pt x="19811" y="76199"/>
                    </a:lnTo>
                    <a:lnTo>
                      <a:pt x="19811" y="77723"/>
                    </a:lnTo>
                    <a:lnTo>
                      <a:pt x="28193" y="77723"/>
                    </a:lnTo>
                    <a:lnTo>
                      <a:pt x="32765" y="76961"/>
                    </a:lnTo>
                    <a:lnTo>
                      <a:pt x="40385" y="74675"/>
                    </a:lnTo>
                    <a:lnTo>
                      <a:pt x="50101" y="72282"/>
                    </a:lnTo>
                    <a:lnTo>
                      <a:pt x="59816" y="69818"/>
                    </a:lnTo>
                    <a:lnTo>
                      <a:pt x="69532" y="67496"/>
                    </a:lnTo>
                    <a:lnTo>
                      <a:pt x="79247" y="65531"/>
                    </a:lnTo>
                    <a:lnTo>
                      <a:pt x="81533" y="64769"/>
                    </a:lnTo>
                    <a:lnTo>
                      <a:pt x="84581" y="64007"/>
                    </a:lnTo>
                    <a:lnTo>
                      <a:pt x="87629" y="6400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28" name="Google Shape;1380;p13"/>
            <p:cNvSpPr/>
            <p:nvPr/>
          </p:nvSpPr>
          <p:spPr>
            <a:xfrm>
              <a:off x="9175320" y="3026160"/>
              <a:ext cx="8640" cy="17280"/>
            </a:xfrm>
            <a:custGeom>
              <a:avLst/>
              <a:gdLst/>
              <a:ahLst/>
              <a:rect l="l" t="t" r="r" b="b"/>
              <a:pathLst>
                <a:path w="6350" h="12700">
                  <a:moveTo>
                    <a:pt x="0" y="12191"/>
                  </a:moveTo>
                  <a:lnTo>
                    <a:pt x="2285" y="8381"/>
                  </a:lnTo>
                  <a:lnTo>
                    <a:pt x="4571" y="4571"/>
                  </a:lnTo>
                  <a:lnTo>
                    <a:pt x="6095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381;p13"/>
            <p:cNvSpPr/>
            <p:nvPr/>
          </p:nvSpPr>
          <p:spPr>
            <a:xfrm>
              <a:off x="9416880" y="2999880"/>
              <a:ext cx="31680" cy="316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0" name="Google Shape;1382;p13"/>
            <p:cNvGrpSpPr/>
            <p:nvPr/>
          </p:nvGrpSpPr>
          <p:grpSpPr>
            <a:xfrm>
              <a:off x="2543040" y="3654360"/>
              <a:ext cx="159480" cy="579600"/>
              <a:chOff x="2543040" y="3654360"/>
              <a:chExt cx="159480" cy="579600"/>
            </a:xfrm>
          </p:grpSpPr>
          <p:sp>
            <p:nvSpPr>
              <p:cNvPr id="1331" name="Google Shape;1383;p13"/>
              <p:cNvSpPr/>
              <p:nvPr/>
            </p:nvSpPr>
            <p:spPr>
              <a:xfrm>
                <a:off x="2543040" y="3654360"/>
                <a:ext cx="93960" cy="494640"/>
              </a:xfrm>
              <a:custGeom>
                <a:avLst/>
                <a:gdLst/>
                <a:ahLst/>
                <a:rect l="l" t="t" r="r" b="b"/>
                <a:pathLst>
                  <a:path w="67310" h="354329">
                    <a:moveTo>
                      <a:pt x="29896" y="0"/>
                    </a:moveTo>
                    <a:lnTo>
                      <a:pt x="12537" y="41148"/>
                    </a:lnTo>
                    <a:lnTo>
                      <a:pt x="3929" y="91951"/>
                    </a:lnTo>
                    <a:lnTo>
                      <a:pt x="0" y="163651"/>
                    </a:lnTo>
                    <a:lnTo>
                      <a:pt x="178" y="199644"/>
                    </a:lnTo>
                    <a:lnTo>
                      <a:pt x="4369" y="254222"/>
                    </a:lnTo>
                    <a:lnTo>
                      <a:pt x="17704" y="307086"/>
                    </a:lnTo>
                    <a:lnTo>
                      <a:pt x="36456" y="340733"/>
                    </a:lnTo>
                    <a:lnTo>
                      <a:pt x="59614" y="354330"/>
                    </a:lnTo>
                    <a:lnTo>
                      <a:pt x="64186" y="353568"/>
                    </a:lnTo>
                    <a:lnTo>
                      <a:pt x="67234" y="352806"/>
                    </a:lnTo>
                    <a:lnTo>
                      <a:pt x="65710" y="350520"/>
                    </a:lnTo>
                    <a:lnTo>
                      <a:pt x="64948" y="34747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32" name="Google Shape;1384;p13" descr=""/>
              <p:cNvPicPr/>
              <p:nvPr/>
            </p:nvPicPr>
            <p:blipFill>
              <a:blip r:embed="rId43"/>
              <a:stretch/>
            </p:blipFill>
            <p:spPr>
              <a:xfrm>
                <a:off x="2548800" y="4082040"/>
                <a:ext cx="153720" cy="151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33" name="Google Shape;1385;p13"/>
            <p:cNvGrpSpPr/>
            <p:nvPr/>
          </p:nvGrpSpPr>
          <p:grpSpPr>
            <a:xfrm>
              <a:off x="2157480" y="3736080"/>
              <a:ext cx="124560" cy="526680"/>
              <a:chOff x="2157480" y="3736080"/>
              <a:chExt cx="124560" cy="526680"/>
            </a:xfrm>
          </p:grpSpPr>
          <p:sp>
            <p:nvSpPr>
              <p:cNvPr id="1334" name="Google Shape;1386;p13"/>
              <p:cNvSpPr/>
              <p:nvPr/>
            </p:nvSpPr>
            <p:spPr>
              <a:xfrm>
                <a:off x="2200320" y="3736080"/>
                <a:ext cx="70920" cy="487440"/>
              </a:xfrm>
              <a:custGeom>
                <a:avLst/>
                <a:gdLst/>
                <a:ahLst/>
                <a:rect l="l" t="t" r="r" b="b"/>
                <a:pathLst>
                  <a:path w="50800" h="349250">
                    <a:moveTo>
                      <a:pt x="38100" y="0"/>
                    </a:moveTo>
                    <a:lnTo>
                      <a:pt x="38492" y="9465"/>
                    </a:lnTo>
                    <a:lnTo>
                      <a:pt x="39528" y="18573"/>
                    </a:lnTo>
                    <a:lnTo>
                      <a:pt x="40993" y="27539"/>
                    </a:lnTo>
                    <a:lnTo>
                      <a:pt x="42672" y="36576"/>
                    </a:lnTo>
                    <a:lnTo>
                      <a:pt x="45469" y="53613"/>
                    </a:lnTo>
                    <a:lnTo>
                      <a:pt x="47910" y="70580"/>
                    </a:lnTo>
                    <a:lnTo>
                      <a:pt x="49637" y="87689"/>
                    </a:lnTo>
                    <a:lnTo>
                      <a:pt x="50292" y="105155"/>
                    </a:lnTo>
                    <a:lnTo>
                      <a:pt x="50649" y="132588"/>
                    </a:lnTo>
                    <a:lnTo>
                      <a:pt x="50292" y="160020"/>
                    </a:lnTo>
                    <a:lnTo>
                      <a:pt x="45720" y="214884"/>
                    </a:lnTo>
                    <a:lnTo>
                      <a:pt x="36290" y="263461"/>
                    </a:lnTo>
                    <a:lnTo>
                      <a:pt x="22860" y="310896"/>
                    </a:lnTo>
                    <a:lnTo>
                      <a:pt x="20371" y="319611"/>
                    </a:lnTo>
                    <a:lnTo>
                      <a:pt x="17240" y="329755"/>
                    </a:lnTo>
                    <a:lnTo>
                      <a:pt x="13108" y="339613"/>
                    </a:lnTo>
                    <a:lnTo>
                      <a:pt x="7620" y="347472"/>
                    </a:lnTo>
                    <a:lnTo>
                      <a:pt x="6096" y="348996"/>
                    </a:lnTo>
                    <a:lnTo>
                      <a:pt x="5334" y="348996"/>
                    </a:lnTo>
                    <a:lnTo>
                      <a:pt x="3810" y="342900"/>
                    </a:lnTo>
                    <a:lnTo>
                      <a:pt x="2286" y="336042"/>
                    </a:lnTo>
                    <a:lnTo>
                      <a:pt x="1524" y="329946"/>
                    </a:lnTo>
                    <a:lnTo>
                      <a:pt x="762" y="327660"/>
                    </a:lnTo>
                    <a:lnTo>
                      <a:pt x="0" y="325374"/>
                    </a:lnTo>
                    <a:lnTo>
                      <a:pt x="0" y="32308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35" name="Google Shape;1387;p13" descr=""/>
              <p:cNvPicPr/>
              <p:nvPr/>
            </p:nvPicPr>
            <p:blipFill>
              <a:blip r:embed="rId44"/>
              <a:stretch/>
            </p:blipFill>
            <p:spPr>
              <a:xfrm>
                <a:off x="2157480" y="4139640"/>
                <a:ext cx="124560" cy="123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36" name="Google Shape;1388;p13"/>
            <p:cNvGrpSpPr/>
            <p:nvPr/>
          </p:nvGrpSpPr>
          <p:grpSpPr>
            <a:xfrm>
              <a:off x="1789920" y="4445280"/>
              <a:ext cx="496440" cy="320760"/>
              <a:chOff x="1789920" y="4445280"/>
              <a:chExt cx="496440" cy="320760"/>
            </a:xfrm>
          </p:grpSpPr>
          <p:pic>
            <p:nvPicPr>
              <p:cNvPr id="1337" name="Google Shape;1389;p13" descr=""/>
              <p:cNvPicPr/>
              <p:nvPr/>
            </p:nvPicPr>
            <p:blipFill>
              <a:blip r:embed="rId45"/>
              <a:stretch/>
            </p:blipFill>
            <p:spPr>
              <a:xfrm>
                <a:off x="1984320" y="4445280"/>
                <a:ext cx="302040" cy="320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38" name="Google Shape;1390;p13" descr=""/>
              <p:cNvPicPr/>
              <p:nvPr/>
            </p:nvPicPr>
            <p:blipFill>
              <a:blip r:embed="rId46"/>
              <a:stretch/>
            </p:blipFill>
            <p:spPr>
              <a:xfrm>
                <a:off x="1789920" y="4527720"/>
                <a:ext cx="135360" cy="183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39" name="Google Shape;1391;p13"/>
            <p:cNvGrpSpPr/>
            <p:nvPr/>
          </p:nvGrpSpPr>
          <p:grpSpPr>
            <a:xfrm>
              <a:off x="2530800" y="4150080"/>
              <a:ext cx="393840" cy="450720"/>
              <a:chOff x="2530800" y="4150080"/>
              <a:chExt cx="393840" cy="450720"/>
            </a:xfrm>
          </p:grpSpPr>
          <p:pic>
            <p:nvPicPr>
              <p:cNvPr id="1340" name="Google Shape;1392;p13" descr=""/>
              <p:cNvPicPr/>
              <p:nvPr/>
            </p:nvPicPr>
            <p:blipFill>
              <a:blip r:embed="rId47"/>
              <a:stretch/>
            </p:blipFill>
            <p:spPr>
              <a:xfrm>
                <a:off x="2530800" y="4421520"/>
                <a:ext cx="149040" cy="179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41" name="Google Shape;1393;p13" descr=""/>
              <p:cNvPicPr/>
              <p:nvPr/>
            </p:nvPicPr>
            <p:blipFill>
              <a:blip r:embed="rId48"/>
              <a:stretch/>
            </p:blipFill>
            <p:spPr>
              <a:xfrm>
                <a:off x="2713320" y="4150080"/>
                <a:ext cx="211320" cy="4060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42" name="Google Shape;1394;p13"/>
            <p:cNvSpPr/>
            <p:nvPr/>
          </p:nvSpPr>
          <p:spPr>
            <a:xfrm>
              <a:off x="6484320" y="6205320"/>
              <a:ext cx="1495800" cy="55440"/>
            </a:xfrm>
            <a:custGeom>
              <a:avLst/>
              <a:gdLst/>
              <a:ahLst/>
              <a:rect l="l" t="t" r="r" b="b"/>
              <a:pathLst>
                <a:path w="1066800" h="40004">
                  <a:moveTo>
                    <a:pt x="0" y="39624"/>
                  </a:moveTo>
                  <a:lnTo>
                    <a:pt x="40386" y="38862"/>
                  </a:lnTo>
                  <a:lnTo>
                    <a:pt x="66294" y="36195"/>
                  </a:lnTo>
                  <a:lnTo>
                    <a:pt x="79176" y="34790"/>
                  </a:lnTo>
                  <a:lnTo>
                    <a:pt x="125825" y="31718"/>
                  </a:lnTo>
                  <a:lnTo>
                    <a:pt x="197727" y="30384"/>
                  </a:lnTo>
                  <a:lnTo>
                    <a:pt x="235362" y="30861"/>
                  </a:lnTo>
                  <a:lnTo>
                    <a:pt x="272855" y="31337"/>
                  </a:lnTo>
                  <a:lnTo>
                    <a:pt x="310134" y="31242"/>
                  </a:lnTo>
                  <a:lnTo>
                    <a:pt x="329445" y="30420"/>
                  </a:lnTo>
                  <a:lnTo>
                    <a:pt x="348615" y="29241"/>
                  </a:lnTo>
                  <a:lnTo>
                    <a:pt x="367784" y="27920"/>
                  </a:lnTo>
                  <a:lnTo>
                    <a:pt x="387096" y="26670"/>
                  </a:lnTo>
                  <a:lnTo>
                    <a:pt x="443995" y="23562"/>
                  </a:lnTo>
                  <a:lnTo>
                    <a:pt x="498729" y="22288"/>
                  </a:lnTo>
                  <a:lnTo>
                    <a:pt x="516445" y="22431"/>
                  </a:lnTo>
                  <a:lnTo>
                    <a:pt x="534162" y="22860"/>
                  </a:lnTo>
                  <a:lnTo>
                    <a:pt x="551318" y="22729"/>
                  </a:lnTo>
                  <a:lnTo>
                    <a:pt x="603504" y="21336"/>
                  </a:lnTo>
                  <a:lnTo>
                    <a:pt x="659130" y="17526"/>
                  </a:lnTo>
                  <a:lnTo>
                    <a:pt x="686871" y="15549"/>
                  </a:lnTo>
                  <a:lnTo>
                    <a:pt x="732924" y="12715"/>
                  </a:lnTo>
                  <a:lnTo>
                    <a:pt x="787146" y="11430"/>
                  </a:lnTo>
                  <a:lnTo>
                    <a:pt x="803731" y="11441"/>
                  </a:lnTo>
                  <a:lnTo>
                    <a:pt x="820388" y="11525"/>
                  </a:lnTo>
                  <a:lnTo>
                    <a:pt x="837187" y="11751"/>
                  </a:lnTo>
                  <a:lnTo>
                    <a:pt x="854202" y="12192"/>
                  </a:lnTo>
                  <a:lnTo>
                    <a:pt x="871335" y="12061"/>
                  </a:lnTo>
                  <a:lnTo>
                    <a:pt x="888396" y="11715"/>
                  </a:lnTo>
                  <a:lnTo>
                    <a:pt x="905315" y="11227"/>
                  </a:lnTo>
                  <a:lnTo>
                    <a:pt x="922019" y="10668"/>
                  </a:lnTo>
                  <a:lnTo>
                    <a:pt x="940188" y="10108"/>
                  </a:lnTo>
                  <a:lnTo>
                    <a:pt x="958215" y="9620"/>
                  </a:lnTo>
                  <a:lnTo>
                    <a:pt x="976241" y="9274"/>
                  </a:lnTo>
                  <a:lnTo>
                    <a:pt x="994410" y="9144"/>
                  </a:lnTo>
                  <a:lnTo>
                    <a:pt x="1005149" y="8691"/>
                  </a:lnTo>
                  <a:lnTo>
                    <a:pt x="1015745" y="8382"/>
                  </a:lnTo>
                  <a:lnTo>
                    <a:pt x="1026342" y="8072"/>
                  </a:lnTo>
                  <a:lnTo>
                    <a:pt x="1037082" y="7620"/>
                  </a:lnTo>
                  <a:lnTo>
                    <a:pt x="1044059" y="7143"/>
                  </a:lnTo>
                  <a:lnTo>
                    <a:pt x="1051179" y="6667"/>
                  </a:lnTo>
                  <a:lnTo>
                    <a:pt x="1058298" y="5905"/>
                  </a:lnTo>
                  <a:lnTo>
                    <a:pt x="1065276" y="4572"/>
                  </a:lnTo>
                  <a:lnTo>
                    <a:pt x="1066038" y="3810"/>
                  </a:lnTo>
                  <a:lnTo>
                    <a:pt x="1066800" y="4572"/>
                  </a:lnTo>
                  <a:lnTo>
                    <a:pt x="1058679" y="3429"/>
                  </a:lnTo>
                  <a:lnTo>
                    <a:pt x="1050417" y="2286"/>
                  </a:lnTo>
                  <a:lnTo>
                    <a:pt x="1042154" y="1143"/>
                  </a:lnTo>
                  <a:lnTo>
                    <a:pt x="1034034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99;p14" descr=""/>
          <p:cNvPicPr/>
          <p:nvPr/>
        </p:nvPicPr>
        <p:blipFill>
          <a:blip r:embed="rId1"/>
          <a:stretch/>
        </p:blipFill>
        <p:spPr>
          <a:xfrm>
            <a:off x="6813720" y="3437280"/>
            <a:ext cx="117000" cy="158040"/>
          </a:xfrm>
          <a:prstGeom prst="rect">
            <a:avLst/>
          </a:prstGeom>
          <a:ln w="0">
            <a:noFill/>
          </a:ln>
        </p:spPr>
      </p:pic>
      <p:grpSp>
        <p:nvGrpSpPr>
          <p:cNvPr id="1344" name="Google Shape;1400;p14"/>
          <p:cNvGrpSpPr/>
          <p:nvPr/>
        </p:nvGrpSpPr>
        <p:grpSpPr>
          <a:xfrm>
            <a:off x="7055280" y="3295440"/>
            <a:ext cx="540000" cy="321480"/>
            <a:chOff x="7055280" y="3295440"/>
            <a:chExt cx="540000" cy="321480"/>
          </a:xfrm>
        </p:grpSpPr>
        <p:pic>
          <p:nvPicPr>
            <p:cNvPr id="1345" name="Google Shape;1401;p14" descr=""/>
            <p:cNvPicPr/>
            <p:nvPr/>
          </p:nvPicPr>
          <p:blipFill>
            <a:blip r:embed="rId2"/>
            <a:stretch/>
          </p:blipFill>
          <p:spPr>
            <a:xfrm>
              <a:off x="7055280" y="3457800"/>
              <a:ext cx="118440" cy="159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6" name="Google Shape;1402;p14" descr=""/>
            <p:cNvPicPr/>
            <p:nvPr/>
          </p:nvPicPr>
          <p:blipFill>
            <a:blip r:embed="rId3"/>
            <a:stretch/>
          </p:blipFill>
          <p:spPr>
            <a:xfrm>
              <a:off x="7193880" y="3415320"/>
              <a:ext cx="77400" cy="183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7" name="Google Shape;1403;p14" descr=""/>
            <p:cNvPicPr/>
            <p:nvPr/>
          </p:nvPicPr>
          <p:blipFill>
            <a:blip r:embed="rId4"/>
            <a:stretch/>
          </p:blipFill>
          <p:spPr>
            <a:xfrm>
              <a:off x="7306200" y="3295440"/>
              <a:ext cx="289080" cy="290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8" name="Google Shape;1404;p14"/>
          <p:cNvGrpSpPr/>
          <p:nvPr/>
        </p:nvGrpSpPr>
        <p:grpSpPr>
          <a:xfrm>
            <a:off x="1776960" y="579240"/>
            <a:ext cx="6310440" cy="1188000"/>
            <a:chOff x="1776960" y="579240"/>
            <a:chExt cx="6310440" cy="1188000"/>
          </a:xfrm>
        </p:grpSpPr>
        <p:pic>
          <p:nvPicPr>
            <p:cNvPr id="1349" name="Google Shape;1405;p14" descr=""/>
            <p:cNvPicPr/>
            <p:nvPr/>
          </p:nvPicPr>
          <p:blipFill>
            <a:blip r:embed="rId5"/>
            <a:stretch/>
          </p:blipFill>
          <p:spPr>
            <a:xfrm>
              <a:off x="1776960" y="1376280"/>
              <a:ext cx="333360" cy="390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50" name="Google Shape;1406;p14"/>
            <p:cNvGrpSpPr/>
            <p:nvPr/>
          </p:nvGrpSpPr>
          <p:grpSpPr>
            <a:xfrm>
              <a:off x="2666520" y="1280160"/>
              <a:ext cx="789120" cy="438120"/>
              <a:chOff x="2666520" y="1280160"/>
              <a:chExt cx="789120" cy="438120"/>
            </a:xfrm>
          </p:grpSpPr>
          <p:pic>
            <p:nvPicPr>
              <p:cNvPr id="1351" name="Google Shape;1407;p14" descr=""/>
              <p:cNvPicPr/>
              <p:nvPr/>
            </p:nvPicPr>
            <p:blipFill>
              <a:blip r:embed="rId6"/>
              <a:stretch/>
            </p:blipFill>
            <p:spPr>
              <a:xfrm>
                <a:off x="2666520" y="1356120"/>
                <a:ext cx="257400" cy="362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52" name="Google Shape;1408;p14" descr=""/>
              <p:cNvPicPr/>
              <p:nvPr/>
            </p:nvPicPr>
            <p:blipFill>
              <a:blip r:embed="rId7"/>
              <a:stretch/>
            </p:blipFill>
            <p:spPr>
              <a:xfrm>
                <a:off x="2959920" y="1280160"/>
                <a:ext cx="495720" cy="4147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53" name="Google Shape;1409;p14" descr=""/>
            <p:cNvPicPr/>
            <p:nvPr/>
          </p:nvPicPr>
          <p:blipFill>
            <a:blip r:embed="rId8"/>
            <a:stretch/>
          </p:blipFill>
          <p:spPr>
            <a:xfrm>
              <a:off x="4138200" y="1039320"/>
              <a:ext cx="205920" cy="487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54" name="Google Shape;1410;p14"/>
            <p:cNvGrpSpPr/>
            <p:nvPr/>
          </p:nvGrpSpPr>
          <p:grpSpPr>
            <a:xfrm>
              <a:off x="4772160" y="1080720"/>
              <a:ext cx="430200" cy="347760"/>
              <a:chOff x="4772160" y="1080720"/>
              <a:chExt cx="430200" cy="347760"/>
            </a:xfrm>
          </p:grpSpPr>
          <p:pic>
            <p:nvPicPr>
              <p:cNvPr id="1355" name="Google Shape;1411;p14" descr=""/>
              <p:cNvPicPr/>
              <p:nvPr/>
            </p:nvPicPr>
            <p:blipFill>
              <a:blip r:embed="rId9"/>
              <a:stretch/>
            </p:blipFill>
            <p:spPr>
              <a:xfrm>
                <a:off x="4772160" y="1135080"/>
                <a:ext cx="249480" cy="293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56" name="Google Shape;1412;p14" descr=""/>
              <p:cNvPicPr/>
              <p:nvPr/>
            </p:nvPicPr>
            <p:blipFill>
              <a:blip r:embed="rId10"/>
              <a:stretch/>
            </p:blipFill>
            <p:spPr>
              <a:xfrm>
                <a:off x="5075640" y="1080720"/>
                <a:ext cx="126720" cy="313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57" name="Google Shape;1413;p14" descr=""/>
            <p:cNvPicPr/>
            <p:nvPr/>
          </p:nvPicPr>
          <p:blipFill>
            <a:blip r:embed="rId11"/>
            <a:stretch/>
          </p:blipFill>
          <p:spPr>
            <a:xfrm>
              <a:off x="6113520" y="579240"/>
              <a:ext cx="227160" cy="711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58" name="Google Shape;1414;p14"/>
            <p:cNvGrpSpPr/>
            <p:nvPr/>
          </p:nvGrpSpPr>
          <p:grpSpPr>
            <a:xfrm>
              <a:off x="6455880" y="615600"/>
              <a:ext cx="898560" cy="617040"/>
              <a:chOff x="6455880" y="615600"/>
              <a:chExt cx="898560" cy="617040"/>
            </a:xfrm>
          </p:grpSpPr>
          <p:pic>
            <p:nvPicPr>
              <p:cNvPr id="1359" name="Google Shape;1415;p14" descr=""/>
              <p:cNvPicPr/>
              <p:nvPr/>
            </p:nvPicPr>
            <p:blipFill>
              <a:blip r:embed="rId12"/>
              <a:stretch/>
            </p:blipFill>
            <p:spPr>
              <a:xfrm>
                <a:off x="6455880" y="905040"/>
                <a:ext cx="180360" cy="327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60" name="Google Shape;1416;p14" descr=""/>
              <p:cNvPicPr/>
              <p:nvPr/>
            </p:nvPicPr>
            <p:blipFill>
              <a:blip r:embed="rId13"/>
              <a:stretch/>
            </p:blipFill>
            <p:spPr>
              <a:xfrm>
                <a:off x="6675840" y="615600"/>
                <a:ext cx="678600" cy="560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61" name="Google Shape;1417;p14"/>
            <p:cNvGrpSpPr/>
            <p:nvPr/>
          </p:nvGrpSpPr>
          <p:grpSpPr>
            <a:xfrm>
              <a:off x="7566840" y="594720"/>
              <a:ext cx="520560" cy="311400"/>
              <a:chOff x="7566840" y="594720"/>
              <a:chExt cx="520560" cy="311400"/>
            </a:xfrm>
          </p:grpSpPr>
          <p:pic>
            <p:nvPicPr>
              <p:cNvPr id="1362" name="Google Shape;1418;p14" descr=""/>
              <p:cNvPicPr/>
              <p:nvPr/>
            </p:nvPicPr>
            <p:blipFill>
              <a:blip r:embed="rId14"/>
              <a:stretch/>
            </p:blipFill>
            <p:spPr>
              <a:xfrm>
                <a:off x="7566840" y="594720"/>
                <a:ext cx="409320" cy="311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63" name="Google Shape;1419;p14"/>
              <p:cNvSpPr/>
              <p:nvPr/>
            </p:nvSpPr>
            <p:spPr>
              <a:xfrm>
                <a:off x="8048520" y="682200"/>
                <a:ext cx="38880" cy="56880"/>
              </a:xfrm>
              <a:custGeom>
                <a:avLst/>
                <a:gdLst/>
                <a:ahLst/>
                <a:rect l="l" t="t" r="r" b="b"/>
                <a:pathLst>
                  <a:path w="22859" h="2413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64" name="Google Shape;1420;p14"/>
            <p:cNvGrpSpPr/>
            <p:nvPr/>
          </p:nvGrpSpPr>
          <p:grpSpPr>
            <a:xfrm>
              <a:off x="6191640" y="1417680"/>
              <a:ext cx="1089000" cy="111960"/>
              <a:chOff x="6191640" y="1417680"/>
              <a:chExt cx="1089000" cy="111960"/>
            </a:xfrm>
          </p:grpSpPr>
          <p:sp>
            <p:nvSpPr>
              <p:cNvPr id="1365" name="Google Shape;1421;p14"/>
              <p:cNvSpPr/>
              <p:nvPr/>
            </p:nvSpPr>
            <p:spPr>
              <a:xfrm>
                <a:off x="6191640" y="1475640"/>
                <a:ext cx="41040" cy="54000"/>
              </a:xfrm>
              <a:custGeom>
                <a:avLst/>
                <a:gdLst/>
                <a:ahLst/>
                <a:rect l="l" t="t" r="r" b="b"/>
                <a:pathLst>
                  <a:path w="24129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Google Shape;1422;p14"/>
              <p:cNvSpPr/>
              <p:nvPr/>
            </p:nvSpPr>
            <p:spPr>
              <a:xfrm>
                <a:off x="6198120" y="1417680"/>
                <a:ext cx="1082520" cy="85680"/>
              </a:xfrm>
              <a:custGeom>
                <a:avLst/>
                <a:gdLst/>
                <a:ahLst/>
                <a:rect l="l" t="t" r="r" b="b"/>
                <a:pathLst>
                  <a:path w="630554" h="36194">
                    <a:moveTo>
                      <a:pt x="7620" y="35813"/>
                    </a:moveTo>
                    <a:lnTo>
                      <a:pt x="3048" y="34289"/>
                    </a:lnTo>
                    <a:lnTo>
                      <a:pt x="0" y="32003"/>
                    </a:lnTo>
                    <a:lnTo>
                      <a:pt x="3048" y="35051"/>
                    </a:lnTo>
                    <a:lnTo>
                      <a:pt x="10668" y="35051"/>
                    </a:lnTo>
                    <a:lnTo>
                      <a:pt x="17526" y="35051"/>
                    </a:lnTo>
                    <a:lnTo>
                      <a:pt x="25146" y="34289"/>
                    </a:lnTo>
                    <a:lnTo>
                      <a:pt x="37599" y="32468"/>
                    </a:lnTo>
                    <a:lnTo>
                      <a:pt x="49911" y="30575"/>
                    </a:lnTo>
                    <a:lnTo>
                      <a:pt x="62222" y="28825"/>
                    </a:lnTo>
                    <a:lnTo>
                      <a:pt x="108585" y="24479"/>
                    </a:lnTo>
                    <a:lnTo>
                      <a:pt x="168652" y="20966"/>
                    </a:lnTo>
                    <a:lnTo>
                      <a:pt x="220396" y="18990"/>
                    </a:lnTo>
                    <a:lnTo>
                      <a:pt x="266009" y="17859"/>
                    </a:lnTo>
                    <a:lnTo>
                      <a:pt x="285750" y="17716"/>
                    </a:lnTo>
                    <a:lnTo>
                      <a:pt x="305490" y="17859"/>
                    </a:lnTo>
                    <a:lnTo>
                      <a:pt x="325374" y="18287"/>
                    </a:lnTo>
                    <a:lnTo>
                      <a:pt x="367795" y="18264"/>
                    </a:lnTo>
                    <a:lnTo>
                      <a:pt x="410432" y="18097"/>
                    </a:lnTo>
                    <a:lnTo>
                      <a:pt x="453211" y="17645"/>
                    </a:lnTo>
                    <a:lnTo>
                      <a:pt x="496062" y="16763"/>
                    </a:lnTo>
                    <a:lnTo>
                      <a:pt x="513659" y="16633"/>
                    </a:lnTo>
                    <a:lnTo>
                      <a:pt x="566166" y="15239"/>
                    </a:lnTo>
                    <a:lnTo>
                      <a:pt x="609778" y="10846"/>
                    </a:lnTo>
                    <a:lnTo>
                      <a:pt x="624078" y="9143"/>
                    </a:lnTo>
                    <a:lnTo>
                      <a:pt x="625602" y="9143"/>
                    </a:lnTo>
                    <a:lnTo>
                      <a:pt x="629412" y="8381"/>
                    </a:lnTo>
                    <a:lnTo>
                      <a:pt x="630174" y="7619"/>
                    </a:lnTo>
                    <a:lnTo>
                      <a:pt x="621792" y="6095"/>
                    </a:lnTo>
                    <a:lnTo>
                      <a:pt x="617982" y="3809"/>
                    </a:lnTo>
                    <a:lnTo>
                      <a:pt x="61036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67" name="Google Shape;1423;p14"/>
          <p:cNvGrpSpPr/>
          <p:nvPr/>
        </p:nvGrpSpPr>
        <p:grpSpPr>
          <a:xfrm>
            <a:off x="5961960" y="3475440"/>
            <a:ext cx="928080" cy="675000"/>
            <a:chOff x="5961960" y="3475440"/>
            <a:chExt cx="928080" cy="675000"/>
          </a:xfrm>
        </p:grpSpPr>
        <p:sp>
          <p:nvSpPr>
            <p:cNvPr id="1368" name="Google Shape;1424;p14"/>
            <p:cNvSpPr/>
            <p:nvPr/>
          </p:nvSpPr>
          <p:spPr>
            <a:xfrm>
              <a:off x="5961960" y="3475440"/>
              <a:ext cx="928080" cy="622440"/>
            </a:xfrm>
            <a:custGeom>
              <a:avLst/>
              <a:gdLst/>
              <a:ahLst/>
              <a:rect l="l" t="t" r="r" b="b"/>
              <a:pathLst>
                <a:path w="928370" h="622935">
                  <a:moveTo>
                    <a:pt x="0" y="622554"/>
                  </a:moveTo>
                  <a:lnTo>
                    <a:pt x="29027" y="599503"/>
                  </a:lnTo>
                  <a:lnTo>
                    <a:pt x="35051" y="595503"/>
                  </a:lnTo>
                  <a:lnTo>
                    <a:pt x="41076" y="591502"/>
                  </a:lnTo>
                  <a:lnTo>
                    <a:pt x="47243" y="587502"/>
                  </a:lnTo>
                  <a:lnTo>
                    <a:pt x="57090" y="580084"/>
                  </a:lnTo>
                  <a:lnTo>
                    <a:pt x="97464" y="552831"/>
                  </a:lnTo>
                  <a:lnTo>
                    <a:pt x="117419" y="541401"/>
                  </a:lnTo>
                  <a:lnTo>
                    <a:pt x="127253" y="535686"/>
                  </a:lnTo>
                  <a:lnTo>
                    <a:pt x="138100" y="528828"/>
                  </a:lnTo>
                  <a:lnTo>
                    <a:pt x="148875" y="521970"/>
                  </a:lnTo>
                  <a:lnTo>
                    <a:pt x="159508" y="515112"/>
                  </a:lnTo>
                  <a:lnTo>
                    <a:pt x="169926" y="508254"/>
                  </a:lnTo>
                  <a:lnTo>
                    <a:pt x="188202" y="496228"/>
                  </a:lnTo>
                  <a:lnTo>
                    <a:pt x="206406" y="484060"/>
                  </a:lnTo>
                  <a:lnTo>
                    <a:pt x="224468" y="471606"/>
                  </a:lnTo>
                  <a:lnTo>
                    <a:pt x="242315" y="458724"/>
                  </a:lnTo>
                  <a:lnTo>
                    <a:pt x="263163" y="443579"/>
                  </a:lnTo>
                  <a:lnTo>
                    <a:pt x="284511" y="429006"/>
                  </a:lnTo>
                  <a:lnTo>
                    <a:pt x="306288" y="415004"/>
                  </a:lnTo>
                  <a:lnTo>
                    <a:pt x="328421" y="401574"/>
                  </a:lnTo>
                  <a:lnTo>
                    <a:pt x="344423" y="392549"/>
                  </a:lnTo>
                  <a:lnTo>
                    <a:pt x="360425" y="383667"/>
                  </a:lnTo>
                  <a:lnTo>
                    <a:pt x="376427" y="374784"/>
                  </a:lnTo>
                  <a:lnTo>
                    <a:pt x="423576" y="346519"/>
                  </a:lnTo>
                  <a:lnTo>
                    <a:pt x="454151" y="326136"/>
                  </a:lnTo>
                  <a:lnTo>
                    <a:pt x="468891" y="316432"/>
                  </a:lnTo>
                  <a:lnTo>
                    <a:pt x="483488" y="306800"/>
                  </a:lnTo>
                  <a:lnTo>
                    <a:pt x="498086" y="297310"/>
                  </a:lnTo>
                  <a:lnTo>
                    <a:pt x="512825" y="288036"/>
                  </a:lnTo>
                  <a:lnTo>
                    <a:pt x="526994" y="278892"/>
                  </a:lnTo>
                  <a:lnTo>
                    <a:pt x="541019" y="269748"/>
                  </a:lnTo>
                  <a:lnTo>
                    <a:pt x="555045" y="260604"/>
                  </a:lnTo>
                  <a:lnTo>
                    <a:pt x="569213" y="251460"/>
                  </a:lnTo>
                  <a:lnTo>
                    <a:pt x="600825" y="229921"/>
                  </a:lnTo>
                  <a:lnTo>
                    <a:pt x="636365" y="203930"/>
                  </a:lnTo>
                  <a:lnTo>
                    <a:pt x="649164" y="194750"/>
                  </a:lnTo>
                  <a:lnTo>
                    <a:pt x="684276" y="171926"/>
                  </a:lnTo>
                  <a:lnTo>
                    <a:pt x="706373" y="158496"/>
                  </a:lnTo>
                  <a:lnTo>
                    <a:pt x="714708" y="153221"/>
                  </a:lnTo>
                  <a:lnTo>
                    <a:pt x="722756" y="147732"/>
                  </a:lnTo>
                  <a:lnTo>
                    <a:pt x="730805" y="142101"/>
                  </a:lnTo>
                  <a:lnTo>
                    <a:pt x="739140" y="136398"/>
                  </a:lnTo>
                  <a:lnTo>
                    <a:pt x="747724" y="129992"/>
                  </a:lnTo>
                  <a:lnTo>
                    <a:pt x="756380" y="123444"/>
                  </a:lnTo>
                  <a:lnTo>
                    <a:pt x="765178" y="116895"/>
                  </a:lnTo>
                  <a:lnTo>
                    <a:pt x="774191" y="110490"/>
                  </a:lnTo>
                  <a:lnTo>
                    <a:pt x="781609" y="105346"/>
                  </a:lnTo>
                  <a:lnTo>
                    <a:pt x="788955" y="100203"/>
                  </a:lnTo>
                  <a:lnTo>
                    <a:pt x="796159" y="95059"/>
                  </a:lnTo>
                  <a:lnTo>
                    <a:pt x="803147" y="89916"/>
                  </a:lnTo>
                  <a:lnTo>
                    <a:pt x="810565" y="84772"/>
                  </a:lnTo>
                  <a:lnTo>
                    <a:pt x="817911" y="79629"/>
                  </a:lnTo>
                  <a:lnTo>
                    <a:pt x="825115" y="74485"/>
                  </a:lnTo>
                  <a:lnTo>
                    <a:pt x="832103" y="69342"/>
                  </a:lnTo>
                  <a:lnTo>
                    <a:pt x="842260" y="61924"/>
                  </a:lnTo>
                  <a:lnTo>
                    <a:pt x="852201" y="54578"/>
                  </a:lnTo>
                  <a:lnTo>
                    <a:pt x="862000" y="47374"/>
                  </a:lnTo>
                  <a:lnTo>
                    <a:pt x="871727" y="40386"/>
                  </a:lnTo>
                  <a:lnTo>
                    <a:pt x="878014" y="35814"/>
                  </a:lnTo>
                  <a:lnTo>
                    <a:pt x="884301" y="31242"/>
                  </a:lnTo>
                  <a:lnTo>
                    <a:pt x="890587" y="26670"/>
                  </a:lnTo>
                  <a:lnTo>
                    <a:pt x="896873" y="22098"/>
                  </a:lnTo>
                  <a:lnTo>
                    <a:pt x="902588" y="17776"/>
                  </a:lnTo>
                  <a:lnTo>
                    <a:pt x="908304" y="13811"/>
                  </a:lnTo>
                  <a:lnTo>
                    <a:pt x="914019" y="9989"/>
                  </a:lnTo>
                  <a:lnTo>
                    <a:pt x="919733" y="6096"/>
                  </a:lnTo>
                  <a:lnTo>
                    <a:pt x="922781" y="3810"/>
                  </a:lnTo>
                  <a:lnTo>
                    <a:pt x="925067" y="1524"/>
                  </a:lnTo>
                  <a:lnTo>
                    <a:pt x="928115" y="0"/>
                  </a:lnTo>
                  <a:lnTo>
                    <a:pt x="922781" y="0"/>
                  </a:lnTo>
                  <a:lnTo>
                    <a:pt x="918209" y="0"/>
                  </a:lnTo>
                  <a:lnTo>
                    <a:pt x="912875" y="76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425;p14"/>
            <p:cNvSpPr/>
            <p:nvPr/>
          </p:nvSpPr>
          <p:spPr>
            <a:xfrm>
              <a:off x="6329880" y="4136760"/>
              <a:ext cx="1440" cy="13680"/>
            </a:xfrm>
            <a:custGeom>
              <a:avLst/>
              <a:gdLst/>
              <a:ahLst/>
              <a:rect l="l" t="t" r="r" b="b"/>
              <a:pathLst>
                <a:path w="1904" h="13970">
                  <a:moveTo>
                    <a:pt x="1524" y="0"/>
                  </a:moveTo>
                  <a:lnTo>
                    <a:pt x="762" y="8382"/>
                  </a:lnTo>
                  <a:lnTo>
                    <a:pt x="0" y="9144"/>
                  </a:lnTo>
                  <a:lnTo>
                    <a:pt x="0" y="13716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0" name="Google Shape;1426;p14"/>
          <p:cNvGrpSpPr/>
          <p:nvPr/>
        </p:nvGrpSpPr>
        <p:grpSpPr>
          <a:xfrm>
            <a:off x="4186080" y="3274560"/>
            <a:ext cx="2723040" cy="2760120"/>
            <a:chOff x="4186080" y="3274560"/>
            <a:chExt cx="2723040" cy="2760120"/>
          </a:xfrm>
        </p:grpSpPr>
        <p:sp>
          <p:nvSpPr>
            <p:cNvPr id="1371" name="Google Shape;1427;p14"/>
            <p:cNvSpPr/>
            <p:nvPr/>
          </p:nvSpPr>
          <p:spPr>
            <a:xfrm>
              <a:off x="4186080" y="3274560"/>
              <a:ext cx="1724760" cy="1895760"/>
            </a:xfrm>
            <a:custGeom>
              <a:avLst/>
              <a:gdLst/>
              <a:ahLst/>
              <a:rect l="l" t="t" r="r" b="b"/>
              <a:pathLst>
                <a:path w="1725295" h="1896110">
                  <a:moveTo>
                    <a:pt x="1383030" y="642366"/>
                  </a:moveTo>
                  <a:lnTo>
                    <a:pt x="1300480" y="642366"/>
                  </a:lnTo>
                  <a:lnTo>
                    <a:pt x="1300480" y="643636"/>
                  </a:lnTo>
                  <a:lnTo>
                    <a:pt x="1296670" y="643636"/>
                  </a:lnTo>
                  <a:lnTo>
                    <a:pt x="1296670" y="644906"/>
                  </a:lnTo>
                  <a:lnTo>
                    <a:pt x="1294130" y="644906"/>
                  </a:lnTo>
                  <a:lnTo>
                    <a:pt x="1294130" y="646176"/>
                  </a:lnTo>
                  <a:lnTo>
                    <a:pt x="1289050" y="646176"/>
                  </a:lnTo>
                  <a:lnTo>
                    <a:pt x="1289050" y="647446"/>
                  </a:lnTo>
                  <a:lnTo>
                    <a:pt x="1285240" y="647446"/>
                  </a:lnTo>
                  <a:lnTo>
                    <a:pt x="1285240" y="646430"/>
                  </a:lnTo>
                  <a:lnTo>
                    <a:pt x="1286510" y="646430"/>
                  </a:lnTo>
                  <a:lnTo>
                    <a:pt x="1286510" y="645160"/>
                  </a:lnTo>
                  <a:lnTo>
                    <a:pt x="1290320" y="645160"/>
                  </a:lnTo>
                  <a:lnTo>
                    <a:pt x="1290320" y="643890"/>
                  </a:lnTo>
                  <a:lnTo>
                    <a:pt x="1291590" y="643890"/>
                  </a:lnTo>
                  <a:lnTo>
                    <a:pt x="1291590" y="393700"/>
                  </a:lnTo>
                  <a:lnTo>
                    <a:pt x="1283970" y="393700"/>
                  </a:lnTo>
                  <a:lnTo>
                    <a:pt x="1283970" y="647700"/>
                  </a:lnTo>
                  <a:lnTo>
                    <a:pt x="1283970" y="648716"/>
                  </a:lnTo>
                  <a:lnTo>
                    <a:pt x="1281430" y="648716"/>
                  </a:lnTo>
                  <a:lnTo>
                    <a:pt x="1281430" y="648970"/>
                  </a:lnTo>
                  <a:lnTo>
                    <a:pt x="1281430" y="649986"/>
                  </a:lnTo>
                  <a:lnTo>
                    <a:pt x="1277620" y="649986"/>
                  </a:lnTo>
                  <a:lnTo>
                    <a:pt x="1277620" y="648970"/>
                  </a:lnTo>
                  <a:lnTo>
                    <a:pt x="1281430" y="648970"/>
                  </a:lnTo>
                  <a:lnTo>
                    <a:pt x="1281430" y="648716"/>
                  </a:lnTo>
                  <a:lnTo>
                    <a:pt x="1281430" y="647700"/>
                  </a:lnTo>
                  <a:lnTo>
                    <a:pt x="1283970" y="647700"/>
                  </a:lnTo>
                  <a:lnTo>
                    <a:pt x="1283970" y="393700"/>
                  </a:lnTo>
                  <a:lnTo>
                    <a:pt x="1259840" y="393700"/>
                  </a:lnTo>
                  <a:lnTo>
                    <a:pt x="1259840" y="657860"/>
                  </a:lnTo>
                  <a:lnTo>
                    <a:pt x="1259840" y="658876"/>
                  </a:lnTo>
                  <a:lnTo>
                    <a:pt x="1258570" y="658876"/>
                  </a:lnTo>
                  <a:lnTo>
                    <a:pt x="1258570" y="657860"/>
                  </a:lnTo>
                  <a:lnTo>
                    <a:pt x="1259840" y="657860"/>
                  </a:lnTo>
                  <a:lnTo>
                    <a:pt x="1259840" y="393700"/>
                  </a:lnTo>
                  <a:lnTo>
                    <a:pt x="1256030" y="393700"/>
                  </a:lnTo>
                  <a:lnTo>
                    <a:pt x="1256030" y="659130"/>
                  </a:lnTo>
                  <a:lnTo>
                    <a:pt x="1256030" y="660146"/>
                  </a:lnTo>
                  <a:lnTo>
                    <a:pt x="1254760" y="660146"/>
                  </a:lnTo>
                  <a:lnTo>
                    <a:pt x="1254760" y="660400"/>
                  </a:lnTo>
                  <a:lnTo>
                    <a:pt x="1254760" y="661416"/>
                  </a:lnTo>
                  <a:lnTo>
                    <a:pt x="1250950" y="661416"/>
                  </a:lnTo>
                  <a:lnTo>
                    <a:pt x="1250950" y="661670"/>
                  </a:lnTo>
                  <a:lnTo>
                    <a:pt x="1250950" y="662686"/>
                  </a:lnTo>
                  <a:lnTo>
                    <a:pt x="1248410" y="662686"/>
                  </a:lnTo>
                  <a:lnTo>
                    <a:pt x="1248410" y="662940"/>
                  </a:lnTo>
                  <a:lnTo>
                    <a:pt x="1248410" y="663956"/>
                  </a:lnTo>
                  <a:lnTo>
                    <a:pt x="1247140" y="663956"/>
                  </a:lnTo>
                  <a:lnTo>
                    <a:pt x="1247140" y="665226"/>
                  </a:lnTo>
                  <a:lnTo>
                    <a:pt x="1243330" y="665226"/>
                  </a:lnTo>
                  <a:lnTo>
                    <a:pt x="1243330" y="666496"/>
                  </a:lnTo>
                  <a:lnTo>
                    <a:pt x="1239520" y="666496"/>
                  </a:lnTo>
                  <a:lnTo>
                    <a:pt x="1239520" y="666750"/>
                  </a:lnTo>
                  <a:lnTo>
                    <a:pt x="1239520" y="667766"/>
                  </a:lnTo>
                  <a:lnTo>
                    <a:pt x="1238250" y="667766"/>
                  </a:lnTo>
                  <a:lnTo>
                    <a:pt x="1238250" y="669036"/>
                  </a:lnTo>
                  <a:lnTo>
                    <a:pt x="1235710" y="669036"/>
                  </a:lnTo>
                  <a:lnTo>
                    <a:pt x="1235710" y="670306"/>
                  </a:lnTo>
                  <a:lnTo>
                    <a:pt x="1231900" y="670306"/>
                  </a:lnTo>
                  <a:lnTo>
                    <a:pt x="1231900" y="671576"/>
                  </a:lnTo>
                  <a:lnTo>
                    <a:pt x="1230630" y="671576"/>
                  </a:lnTo>
                  <a:lnTo>
                    <a:pt x="1230630" y="672846"/>
                  </a:lnTo>
                  <a:lnTo>
                    <a:pt x="1226820" y="672846"/>
                  </a:lnTo>
                  <a:lnTo>
                    <a:pt x="1226820" y="674116"/>
                  </a:lnTo>
                  <a:lnTo>
                    <a:pt x="1224280" y="674116"/>
                  </a:lnTo>
                  <a:lnTo>
                    <a:pt x="1224280" y="675386"/>
                  </a:lnTo>
                  <a:lnTo>
                    <a:pt x="1221740" y="675386"/>
                  </a:lnTo>
                  <a:lnTo>
                    <a:pt x="1221740" y="676656"/>
                  </a:lnTo>
                  <a:lnTo>
                    <a:pt x="1219200" y="676656"/>
                  </a:lnTo>
                  <a:lnTo>
                    <a:pt x="1219200" y="677926"/>
                  </a:lnTo>
                  <a:lnTo>
                    <a:pt x="1216660" y="677926"/>
                  </a:lnTo>
                  <a:lnTo>
                    <a:pt x="1216660" y="679196"/>
                  </a:lnTo>
                  <a:lnTo>
                    <a:pt x="1214120" y="679196"/>
                  </a:lnTo>
                  <a:lnTo>
                    <a:pt x="1214120" y="680466"/>
                  </a:lnTo>
                  <a:lnTo>
                    <a:pt x="1211580" y="680466"/>
                  </a:lnTo>
                  <a:lnTo>
                    <a:pt x="1211580" y="681736"/>
                  </a:lnTo>
                  <a:lnTo>
                    <a:pt x="1209040" y="681736"/>
                  </a:lnTo>
                  <a:lnTo>
                    <a:pt x="1209040" y="683006"/>
                  </a:lnTo>
                  <a:lnTo>
                    <a:pt x="1206500" y="683006"/>
                  </a:lnTo>
                  <a:lnTo>
                    <a:pt x="1206500" y="684276"/>
                  </a:lnTo>
                  <a:lnTo>
                    <a:pt x="1205230" y="684276"/>
                  </a:lnTo>
                  <a:lnTo>
                    <a:pt x="1205230" y="685546"/>
                  </a:lnTo>
                  <a:lnTo>
                    <a:pt x="1201420" y="685546"/>
                  </a:lnTo>
                  <a:lnTo>
                    <a:pt x="1201420" y="686816"/>
                  </a:lnTo>
                  <a:lnTo>
                    <a:pt x="1200150" y="686816"/>
                  </a:lnTo>
                  <a:lnTo>
                    <a:pt x="1200150" y="688086"/>
                  </a:lnTo>
                  <a:lnTo>
                    <a:pt x="1197610" y="688086"/>
                  </a:lnTo>
                  <a:lnTo>
                    <a:pt x="1197610" y="689356"/>
                  </a:lnTo>
                  <a:lnTo>
                    <a:pt x="1193800" y="689356"/>
                  </a:lnTo>
                  <a:lnTo>
                    <a:pt x="1193800" y="691896"/>
                  </a:lnTo>
                  <a:lnTo>
                    <a:pt x="1189990" y="691896"/>
                  </a:lnTo>
                  <a:lnTo>
                    <a:pt x="1189990" y="693166"/>
                  </a:lnTo>
                  <a:lnTo>
                    <a:pt x="1187450" y="693166"/>
                  </a:lnTo>
                  <a:lnTo>
                    <a:pt x="1187450" y="694436"/>
                  </a:lnTo>
                  <a:lnTo>
                    <a:pt x="1186180" y="694436"/>
                  </a:lnTo>
                  <a:lnTo>
                    <a:pt x="1186180" y="695706"/>
                  </a:lnTo>
                  <a:lnTo>
                    <a:pt x="1182370" y="695706"/>
                  </a:lnTo>
                  <a:lnTo>
                    <a:pt x="1182370" y="696976"/>
                  </a:lnTo>
                  <a:lnTo>
                    <a:pt x="1179830" y="696976"/>
                  </a:lnTo>
                  <a:lnTo>
                    <a:pt x="1179830" y="698246"/>
                  </a:lnTo>
                  <a:lnTo>
                    <a:pt x="1178560" y="698246"/>
                  </a:lnTo>
                  <a:lnTo>
                    <a:pt x="1178560" y="699516"/>
                  </a:lnTo>
                  <a:lnTo>
                    <a:pt x="1176020" y="699516"/>
                  </a:lnTo>
                  <a:lnTo>
                    <a:pt x="1176020" y="700786"/>
                  </a:lnTo>
                  <a:lnTo>
                    <a:pt x="1172210" y="700786"/>
                  </a:lnTo>
                  <a:lnTo>
                    <a:pt x="1172210" y="703326"/>
                  </a:lnTo>
                  <a:lnTo>
                    <a:pt x="1168400" y="703326"/>
                  </a:lnTo>
                  <a:lnTo>
                    <a:pt x="1168400" y="704596"/>
                  </a:lnTo>
                  <a:lnTo>
                    <a:pt x="1165860" y="704596"/>
                  </a:lnTo>
                  <a:lnTo>
                    <a:pt x="1165860" y="705866"/>
                  </a:lnTo>
                  <a:lnTo>
                    <a:pt x="1164590" y="705866"/>
                  </a:lnTo>
                  <a:lnTo>
                    <a:pt x="1164590" y="707136"/>
                  </a:lnTo>
                  <a:lnTo>
                    <a:pt x="1160780" y="707136"/>
                  </a:lnTo>
                  <a:lnTo>
                    <a:pt x="1160780" y="708406"/>
                  </a:lnTo>
                  <a:lnTo>
                    <a:pt x="1159510" y="708406"/>
                  </a:lnTo>
                  <a:lnTo>
                    <a:pt x="1159510" y="709676"/>
                  </a:lnTo>
                  <a:lnTo>
                    <a:pt x="1156970" y="709676"/>
                  </a:lnTo>
                  <a:lnTo>
                    <a:pt x="1156970" y="710946"/>
                  </a:lnTo>
                  <a:lnTo>
                    <a:pt x="1154430" y="710946"/>
                  </a:lnTo>
                  <a:lnTo>
                    <a:pt x="1154430" y="712216"/>
                  </a:lnTo>
                  <a:lnTo>
                    <a:pt x="1151890" y="712216"/>
                  </a:lnTo>
                  <a:lnTo>
                    <a:pt x="1151890" y="713486"/>
                  </a:lnTo>
                  <a:lnTo>
                    <a:pt x="1149350" y="713486"/>
                  </a:lnTo>
                  <a:lnTo>
                    <a:pt x="1149350" y="714756"/>
                  </a:lnTo>
                  <a:lnTo>
                    <a:pt x="1148080" y="714756"/>
                  </a:lnTo>
                  <a:lnTo>
                    <a:pt x="1148080" y="716026"/>
                  </a:lnTo>
                  <a:lnTo>
                    <a:pt x="1144270" y="716026"/>
                  </a:lnTo>
                  <a:lnTo>
                    <a:pt x="1144270" y="717296"/>
                  </a:lnTo>
                  <a:lnTo>
                    <a:pt x="1143000" y="717296"/>
                  </a:lnTo>
                  <a:lnTo>
                    <a:pt x="1143000" y="718566"/>
                  </a:lnTo>
                  <a:lnTo>
                    <a:pt x="1140460" y="718566"/>
                  </a:lnTo>
                  <a:lnTo>
                    <a:pt x="1139190" y="719836"/>
                  </a:lnTo>
                  <a:lnTo>
                    <a:pt x="1137920" y="719836"/>
                  </a:lnTo>
                  <a:lnTo>
                    <a:pt x="1137920" y="721106"/>
                  </a:lnTo>
                  <a:lnTo>
                    <a:pt x="1136650" y="721106"/>
                  </a:lnTo>
                  <a:lnTo>
                    <a:pt x="1136650" y="722376"/>
                  </a:lnTo>
                  <a:lnTo>
                    <a:pt x="1132840" y="722376"/>
                  </a:lnTo>
                  <a:lnTo>
                    <a:pt x="1132840" y="723646"/>
                  </a:lnTo>
                  <a:lnTo>
                    <a:pt x="1130300" y="723646"/>
                  </a:lnTo>
                  <a:lnTo>
                    <a:pt x="1130300" y="724916"/>
                  </a:lnTo>
                  <a:lnTo>
                    <a:pt x="1129030" y="724916"/>
                  </a:lnTo>
                  <a:lnTo>
                    <a:pt x="1127760" y="726186"/>
                  </a:lnTo>
                  <a:lnTo>
                    <a:pt x="1126490" y="726186"/>
                  </a:lnTo>
                  <a:lnTo>
                    <a:pt x="1126490" y="727456"/>
                  </a:lnTo>
                  <a:lnTo>
                    <a:pt x="1122680" y="727456"/>
                  </a:lnTo>
                  <a:lnTo>
                    <a:pt x="1122680" y="728726"/>
                  </a:lnTo>
                  <a:lnTo>
                    <a:pt x="1121410" y="728726"/>
                  </a:lnTo>
                  <a:lnTo>
                    <a:pt x="1121410" y="729996"/>
                  </a:lnTo>
                  <a:lnTo>
                    <a:pt x="1118870" y="729996"/>
                  </a:lnTo>
                  <a:lnTo>
                    <a:pt x="1118870" y="731266"/>
                  </a:lnTo>
                  <a:lnTo>
                    <a:pt x="1116330" y="731266"/>
                  </a:lnTo>
                  <a:lnTo>
                    <a:pt x="1116330" y="732536"/>
                  </a:lnTo>
                  <a:lnTo>
                    <a:pt x="1115060" y="732536"/>
                  </a:lnTo>
                  <a:lnTo>
                    <a:pt x="1115060" y="733806"/>
                  </a:lnTo>
                  <a:lnTo>
                    <a:pt x="1111250" y="733806"/>
                  </a:lnTo>
                  <a:lnTo>
                    <a:pt x="1111250" y="735076"/>
                  </a:lnTo>
                  <a:lnTo>
                    <a:pt x="1108710" y="735076"/>
                  </a:lnTo>
                  <a:lnTo>
                    <a:pt x="1108710" y="736346"/>
                  </a:lnTo>
                  <a:lnTo>
                    <a:pt x="1107440" y="736346"/>
                  </a:lnTo>
                  <a:lnTo>
                    <a:pt x="1106170" y="737616"/>
                  </a:lnTo>
                  <a:lnTo>
                    <a:pt x="1104900" y="737616"/>
                  </a:lnTo>
                  <a:lnTo>
                    <a:pt x="1104900" y="738886"/>
                  </a:lnTo>
                  <a:lnTo>
                    <a:pt x="1102360" y="738886"/>
                  </a:lnTo>
                  <a:lnTo>
                    <a:pt x="1102360" y="740156"/>
                  </a:lnTo>
                  <a:lnTo>
                    <a:pt x="1099820" y="740156"/>
                  </a:lnTo>
                  <a:lnTo>
                    <a:pt x="1099820" y="741426"/>
                  </a:lnTo>
                  <a:lnTo>
                    <a:pt x="1097280" y="741426"/>
                  </a:lnTo>
                  <a:lnTo>
                    <a:pt x="1097280" y="742696"/>
                  </a:lnTo>
                  <a:lnTo>
                    <a:pt x="1094740" y="742696"/>
                  </a:lnTo>
                  <a:lnTo>
                    <a:pt x="1094740" y="743966"/>
                  </a:lnTo>
                  <a:lnTo>
                    <a:pt x="1093470" y="743966"/>
                  </a:lnTo>
                  <a:lnTo>
                    <a:pt x="1093470" y="745236"/>
                  </a:lnTo>
                  <a:lnTo>
                    <a:pt x="1090930" y="745236"/>
                  </a:lnTo>
                  <a:lnTo>
                    <a:pt x="1090930" y="746506"/>
                  </a:lnTo>
                  <a:lnTo>
                    <a:pt x="1087120" y="746506"/>
                  </a:lnTo>
                  <a:lnTo>
                    <a:pt x="1087120" y="747776"/>
                  </a:lnTo>
                  <a:lnTo>
                    <a:pt x="1085850" y="747776"/>
                  </a:lnTo>
                  <a:lnTo>
                    <a:pt x="1085850" y="749046"/>
                  </a:lnTo>
                  <a:lnTo>
                    <a:pt x="1083310" y="749046"/>
                  </a:lnTo>
                  <a:lnTo>
                    <a:pt x="1083310" y="750316"/>
                  </a:lnTo>
                  <a:lnTo>
                    <a:pt x="1080770" y="750316"/>
                  </a:lnTo>
                  <a:lnTo>
                    <a:pt x="1080770" y="751586"/>
                  </a:lnTo>
                  <a:lnTo>
                    <a:pt x="1079500" y="751586"/>
                  </a:lnTo>
                  <a:lnTo>
                    <a:pt x="1079500" y="752856"/>
                  </a:lnTo>
                  <a:lnTo>
                    <a:pt x="1075690" y="752856"/>
                  </a:lnTo>
                  <a:lnTo>
                    <a:pt x="1075690" y="754126"/>
                  </a:lnTo>
                  <a:lnTo>
                    <a:pt x="1073150" y="754126"/>
                  </a:lnTo>
                  <a:lnTo>
                    <a:pt x="1073150" y="755396"/>
                  </a:lnTo>
                  <a:lnTo>
                    <a:pt x="1071880" y="755396"/>
                  </a:lnTo>
                  <a:lnTo>
                    <a:pt x="1071880" y="756666"/>
                  </a:lnTo>
                  <a:lnTo>
                    <a:pt x="1069340" y="756666"/>
                  </a:lnTo>
                  <a:lnTo>
                    <a:pt x="1069340" y="757936"/>
                  </a:lnTo>
                  <a:lnTo>
                    <a:pt x="1065530" y="757936"/>
                  </a:lnTo>
                  <a:lnTo>
                    <a:pt x="1065530" y="759206"/>
                  </a:lnTo>
                  <a:lnTo>
                    <a:pt x="1064260" y="759206"/>
                  </a:lnTo>
                  <a:lnTo>
                    <a:pt x="1064260" y="760476"/>
                  </a:lnTo>
                  <a:lnTo>
                    <a:pt x="1061720" y="760476"/>
                  </a:lnTo>
                  <a:lnTo>
                    <a:pt x="1061720" y="761746"/>
                  </a:lnTo>
                  <a:lnTo>
                    <a:pt x="1059180" y="761746"/>
                  </a:lnTo>
                  <a:lnTo>
                    <a:pt x="1059180" y="763016"/>
                  </a:lnTo>
                  <a:lnTo>
                    <a:pt x="1057910" y="763016"/>
                  </a:lnTo>
                  <a:lnTo>
                    <a:pt x="1057910" y="764286"/>
                  </a:lnTo>
                  <a:lnTo>
                    <a:pt x="1054100" y="764286"/>
                  </a:lnTo>
                  <a:lnTo>
                    <a:pt x="1054100" y="765556"/>
                  </a:lnTo>
                  <a:lnTo>
                    <a:pt x="1051560" y="765556"/>
                  </a:lnTo>
                  <a:lnTo>
                    <a:pt x="1050290" y="766826"/>
                  </a:lnTo>
                  <a:lnTo>
                    <a:pt x="1050290" y="768096"/>
                  </a:lnTo>
                  <a:lnTo>
                    <a:pt x="1047750" y="768096"/>
                  </a:lnTo>
                  <a:lnTo>
                    <a:pt x="1047750" y="769366"/>
                  </a:lnTo>
                  <a:lnTo>
                    <a:pt x="1045210" y="769366"/>
                  </a:lnTo>
                  <a:lnTo>
                    <a:pt x="1045210" y="770636"/>
                  </a:lnTo>
                  <a:lnTo>
                    <a:pt x="1042670" y="770636"/>
                  </a:lnTo>
                  <a:lnTo>
                    <a:pt x="1042670" y="771906"/>
                  </a:lnTo>
                  <a:lnTo>
                    <a:pt x="1041400" y="771906"/>
                  </a:lnTo>
                  <a:lnTo>
                    <a:pt x="1041400" y="773176"/>
                  </a:lnTo>
                  <a:lnTo>
                    <a:pt x="1037590" y="773176"/>
                  </a:lnTo>
                  <a:lnTo>
                    <a:pt x="1037590" y="774446"/>
                  </a:lnTo>
                  <a:lnTo>
                    <a:pt x="1036320" y="774446"/>
                  </a:lnTo>
                  <a:lnTo>
                    <a:pt x="1036320" y="775716"/>
                  </a:lnTo>
                  <a:lnTo>
                    <a:pt x="1033780" y="775716"/>
                  </a:lnTo>
                  <a:lnTo>
                    <a:pt x="1033780" y="776986"/>
                  </a:lnTo>
                  <a:lnTo>
                    <a:pt x="1029970" y="776986"/>
                  </a:lnTo>
                  <a:lnTo>
                    <a:pt x="1029970" y="779526"/>
                  </a:lnTo>
                  <a:lnTo>
                    <a:pt x="1026160" y="779526"/>
                  </a:lnTo>
                  <a:lnTo>
                    <a:pt x="1026160" y="780796"/>
                  </a:lnTo>
                  <a:lnTo>
                    <a:pt x="1023620" y="780796"/>
                  </a:lnTo>
                  <a:lnTo>
                    <a:pt x="1023620" y="782066"/>
                  </a:lnTo>
                  <a:lnTo>
                    <a:pt x="1022350" y="782066"/>
                  </a:lnTo>
                  <a:lnTo>
                    <a:pt x="1022350" y="783336"/>
                  </a:lnTo>
                  <a:lnTo>
                    <a:pt x="1018540" y="783336"/>
                  </a:lnTo>
                  <a:lnTo>
                    <a:pt x="1018540" y="784606"/>
                  </a:lnTo>
                  <a:lnTo>
                    <a:pt x="1016000" y="784606"/>
                  </a:lnTo>
                  <a:lnTo>
                    <a:pt x="1016000" y="785876"/>
                  </a:lnTo>
                  <a:lnTo>
                    <a:pt x="1014730" y="785876"/>
                  </a:lnTo>
                  <a:lnTo>
                    <a:pt x="1014730" y="787146"/>
                  </a:lnTo>
                  <a:lnTo>
                    <a:pt x="1012190" y="787146"/>
                  </a:lnTo>
                  <a:lnTo>
                    <a:pt x="1012190" y="788416"/>
                  </a:lnTo>
                  <a:lnTo>
                    <a:pt x="1008380" y="788416"/>
                  </a:lnTo>
                  <a:lnTo>
                    <a:pt x="1008380" y="790956"/>
                  </a:lnTo>
                  <a:lnTo>
                    <a:pt x="1004570" y="790956"/>
                  </a:lnTo>
                  <a:lnTo>
                    <a:pt x="1004570" y="792226"/>
                  </a:lnTo>
                  <a:lnTo>
                    <a:pt x="1002030" y="792226"/>
                  </a:lnTo>
                  <a:lnTo>
                    <a:pt x="1002030" y="793496"/>
                  </a:lnTo>
                  <a:lnTo>
                    <a:pt x="1000760" y="793496"/>
                  </a:lnTo>
                  <a:lnTo>
                    <a:pt x="1000760" y="794766"/>
                  </a:lnTo>
                  <a:lnTo>
                    <a:pt x="996950" y="794766"/>
                  </a:lnTo>
                  <a:lnTo>
                    <a:pt x="996950" y="796036"/>
                  </a:lnTo>
                  <a:lnTo>
                    <a:pt x="995680" y="796036"/>
                  </a:lnTo>
                  <a:lnTo>
                    <a:pt x="995680" y="797306"/>
                  </a:lnTo>
                  <a:lnTo>
                    <a:pt x="993140" y="797306"/>
                  </a:lnTo>
                  <a:lnTo>
                    <a:pt x="993140" y="798576"/>
                  </a:lnTo>
                  <a:lnTo>
                    <a:pt x="990600" y="798576"/>
                  </a:lnTo>
                  <a:lnTo>
                    <a:pt x="990600" y="799846"/>
                  </a:lnTo>
                  <a:lnTo>
                    <a:pt x="988060" y="799846"/>
                  </a:lnTo>
                  <a:lnTo>
                    <a:pt x="988060" y="801116"/>
                  </a:lnTo>
                  <a:lnTo>
                    <a:pt x="985520" y="801116"/>
                  </a:lnTo>
                  <a:lnTo>
                    <a:pt x="985520" y="802386"/>
                  </a:lnTo>
                  <a:lnTo>
                    <a:pt x="984250" y="802386"/>
                  </a:lnTo>
                  <a:lnTo>
                    <a:pt x="984250" y="803656"/>
                  </a:lnTo>
                  <a:lnTo>
                    <a:pt x="980440" y="803656"/>
                  </a:lnTo>
                  <a:lnTo>
                    <a:pt x="980440" y="804926"/>
                  </a:lnTo>
                  <a:lnTo>
                    <a:pt x="979170" y="804926"/>
                  </a:lnTo>
                  <a:lnTo>
                    <a:pt x="979170" y="806196"/>
                  </a:lnTo>
                  <a:lnTo>
                    <a:pt x="976630" y="806196"/>
                  </a:lnTo>
                  <a:lnTo>
                    <a:pt x="975360" y="807466"/>
                  </a:lnTo>
                  <a:lnTo>
                    <a:pt x="974090" y="807466"/>
                  </a:lnTo>
                  <a:lnTo>
                    <a:pt x="974090" y="808736"/>
                  </a:lnTo>
                  <a:lnTo>
                    <a:pt x="972820" y="808736"/>
                  </a:lnTo>
                  <a:lnTo>
                    <a:pt x="972820" y="810006"/>
                  </a:lnTo>
                  <a:lnTo>
                    <a:pt x="969010" y="810006"/>
                  </a:lnTo>
                  <a:lnTo>
                    <a:pt x="969010" y="811276"/>
                  </a:lnTo>
                  <a:lnTo>
                    <a:pt x="966470" y="811276"/>
                  </a:lnTo>
                  <a:lnTo>
                    <a:pt x="966470" y="812546"/>
                  </a:lnTo>
                  <a:lnTo>
                    <a:pt x="965200" y="812546"/>
                  </a:lnTo>
                  <a:lnTo>
                    <a:pt x="963930" y="813816"/>
                  </a:lnTo>
                  <a:lnTo>
                    <a:pt x="962660" y="813816"/>
                  </a:lnTo>
                  <a:lnTo>
                    <a:pt x="962660" y="815086"/>
                  </a:lnTo>
                  <a:lnTo>
                    <a:pt x="958850" y="815086"/>
                  </a:lnTo>
                  <a:lnTo>
                    <a:pt x="958850" y="816356"/>
                  </a:lnTo>
                  <a:lnTo>
                    <a:pt x="957580" y="816356"/>
                  </a:lnTo>
                  <a:lnTo>
                    <a:pt x="957580" y="817626"/>
                  </a:lnTo>
                  <a:lnTo>
                    <a:pt x="955040" y="817626"/>
                  </a:lnTo>
                  <a:lnTo>
                    <a:pt x="955040" y="818896"/>
                  </a:lnTo>
                  <a:lnTo>
                    <a:pt x="952500" y="818896"/>
                  </a:lnTo>
                  <a:lnTo>
                    <a:pt x="952500" y="820166"/>
                  </a:lnTo>
                  <a:lnTo>
                    <a:pt x="951230" y="820166"/>
                  </a:lnTo>
                  <a:lnTo>
                    <a:pt x="951230" y="821436"/>
                  </a:lnTo>
                  <a:lnTo>
                    <a:pt x="947420" y="821436"/>
                  </a:lnTo>
                  <a:lnTo>
                    <a:pt x="947420" y="822706"/>
                  </a:lnTo>
                  <a:lnTo>
                    <a:pt x="944880" y="822706"/>
                  </a:lnTo>
                  <a:lnTo>
                    <a:pt x="944880" y="823976"/>
                  </a:lnTo>
                  <a:lnTo>
                    <a:pt x="943610" y="823976"/>
                  </a:lnTo>
                  <a:lnTo>
                    <a:pt x="942340" y="825246"/>
                  </a:lnTo>
                  <a:lnTo>
                    <a:pt x="941070" y="825246"/>
                  </a:lnTo>
                  <a:lnTo>
                    <a:pt x="941070" y="826516"/>
                  </a:lnTo>
                  <a:lnTo>
                    <a:pt x="938530" y="826516"/>
                  </a:lnTo>
                  <a:lnTo>
                    <a:pt x="938530" y="827786"/>
                  </a:lnTo>
                  <a:lnTo>
                    <a:pt x="935990" y="827786"/>
                  </a:lnTo>
                  <a:lnTo>
                    <a:pt x="935990" y="829056"/>
                  </a:lnTo>
                  <a:lnTo>
                    <a:pt x="933450" y="829056"/>
                  </a:lnTo>
                  <a:lnTo>
                    <a:pt x="933450" y="830326"/>
                  </a:lnTo>
                  <a:lnTo>
                    <a:pt x="930910" y="830326"/>
                  </a:lnTo>
                  <a:lnTo>
                    <a:pt x="930910" y="831596"/>
                  </a:lnTo>
                  <a:lnTo>
                    <a:pt x="929640" y="831596"/>
                  </a:lnTo>
                  <a:lnTo>
                    <a:pt x="929640" y="832866"/>
                  </a:lnTo>
                  <a:lnTo>
                    <a:pt x="927100" y="832866"/>
                  </a:lnTo>
                  <a:lnTo>
                    <a:pt x="927100" y="834136"/>
                  </a:lnTo>
                  <a:lnTo>
                    <a:pt x="923290" y="834136"/>
                  </a:lnTo>
                  <a:lnTo>
                    <a:pt x="923290" y="834390"/>
                  </a:lnTo>
                  <a:lnTo>
                    <a:pt x="923290" y="835406"/>
                  </a:lnTo>
                  <a:lnTo>
                    <a:pt x="922020" y="835406"/>
                  </a:lnTo>
                  <a:lnTo>
                    <a:pt x="922020" y="836676"/>
                  </a:lnTo>
                  <a:lnTo>
                    <a:pt x="919480" y="836676"/>
                  </a:lnTo>
                  <a:lnTo>
                    <a:pt x="919480" y="837946"/>
                  </a:lnTo>
                  <a:lnTo>
                    <a:pt x="916940" y="837946"/>
                  </a:lnTo>
                  <a:lnTo>
                    <a:pt x="916940" y="839216"/>
                  </a:lnTo>
                  <a:lnTo>
                    <a:pt x="915670" y="839216"/>
                  </a:lnTo>
                  <a:lnTo>
                    <a:pt x="915670" y="840486"/>
                  </a:lnTo>
                  <a:lnTo>
                    <a:pt x="911860" y="840486"/>
                  </a:lnTo>
                  <a:lnTo>
                    <a:pt x="911860" y="841756"/>
                  </a:lnTo>
                  <a:lnTo>
                    <a:pt x="909320" y="841756"/>
                  </a:lnTo>
                  <a:lnTo>
                    <a:pt x="909320" y="842010"/>
                  </a:lnTo>
                  <a:lnTo>
                    <a:pt x="909320" y="843026"/>
                  </a:lnTo>
                  <a:lnTo>
                    <a:pt x="908050" y="843026"/>
                  </a:lnTo>
                  <a:lnTo>
                    <a:pt x="908050" y="844296"/>
                  </a:lnTo>
                  <a:lnTo>
                    <a:pt x="905510" y="844296"/>
                  </a:lnTo>
                  <a:lnTo>
                    <a:pt x="905510" y="845566"/>
                  </a:lnTo>
                  <a:lnTo>
                    <a:pt x="901700" y="845566"/>
                  </a:lnTo>
                  <a:lnTo>
                    <a:pt x="901700" y="845820"/>
                  </a:lnTo>
                  <a:lnTo>
                    <a:pt x="901700" y="846836"/>
                  </a:lnTo>
                  <a:lnTo>
                    <a:pt x="900430" y="846836"/>
                  </a:lnTo>
                  <a:lnTo>
                    <a:pt x="900430" y="848106"/>
                  </a:lnTo>
                  <a:lnTo>
                    <a:pt x="897890" y="848106"/>
                  </a:lnTo>
                  <a:lnTo>
                    <a:pt x="897890" y="848360"/>
                  </a:lnTo>
                  <a:lnTo>
                    <a:pt x="897890" y="849376"/>
                  </a:lnTo>
                  <a:lnTo>
                    <a:pt x="895350" y="849376"/>
                  </a:lnTo>
                  <a:lnTo>
                    <a:pt x="895350" y="849630"/>
                  </a:lnTo>
                  <a:lnTo>
                    <a:pt x="895350" y="850646"/>
                  </a:lnTo>
                  <a:lnTo>
                    <a:pt x="894080" y="850646"/>
                  </a:lnTo>
                  <a:lnTo>
                    <a:pt x="894080" y="851916"/>
                  </a:lnTo>
                  <a:lnTo>
                    <a:pt x="890270" y="851916"/>
                  </a:lnTo>
                  <a:lnTo>
                    <a:pt x="890270" y="853186"/>
                  </a:lnTo>
                  <a:lnTo>
                    <a:pt x="887730" y="853186"/>
                  </a:lnTo>
                  <a:lnTo>
                    <a:pt x="886460" y="854456"/>
                  </a:lnTo>
                  <a:lnTo>
                    <a:pt x="886460" y="855726"/>
                  </a:lnTo>
                  <a:lnTo>
                    <a:pt x="883920" y="855726"/>
                  </a:lnTo>
                  <a:lnTo>
                    <a:pt x="883920" y="856996"/>
                  </a:lnTo>
                  <a:lnTo>
                    <a:pt x="881380" y="856996"/>
                  </a:lnTo>
                  <a:lnTo>
                    <a:pt x="881380" y="857250"/>
                  </a:lnTo>
                  <a:lnTo>
                    <a:pt x="881380" y="858266"/>
                  </a:lnTo>
                  <a:lnTo>
                    <a:pt x="878840" y="858266"/>
                  </a:lnTo>
                  <a:lnTo>
                    <a:pt x="878840" y="858520"/>
                  </a:lnTo>
                  <a:lnTo>
                    <a:pt x="878840" y="859536"/>
                  </a:lnTo>
                  <a:lnTo>
                    <a:pt x="877570" y="859536"/>
                  </a:lnTo>
                  <a:lnTo>
                    <a:pt x="877570" y="860806"/>
                  </a:lnTo>
                  <a:lnTo>
                    <a:pt x="873760" y="860806"/>
                  </a:lnTo>
                  <a:lnTo>
                    <a:pt x="873760" y="861060"/>
                  </a:lnTo>
                  <a:lnTo>
                    <a:pt x="873760" y="862076"/>
                  </a:lnTo>
                  <a:lnTo>
                    <a:pt x="872490" y="862076"/>
                  </a:lnTo>
                  <a:lnTo>
                    <a:pt x="872490" y="863346"/>
                  </a:lnTo>
                  <a:lnTo>
                    <a:pt x="869950" y="863346"/>
                  </a:lnTo>
                  <a:lnTo>
                    <a:pt x="869950" y="863600"/>
                  </a:lnTo>
                  <a:lnTo>
                    <a:pt x="869950" y="864616"/>
                  </a:lnTo>
                  <a:lnTo>
                    <a:pt x="867410" y="864616"/>
                  </a:lnTo>
                  <a:lnTo>
                    <a:pt x="867410" y="863600"/>
                  </a:lnTo>
                  <a:lnTo>
                    <a:pt x="869950" y="863600"/>
                  </a:lnTo>
                  <a:lnTo>
                    <a:pt x="869950" y="863346"/>
                  </a:lnTo>
                  <a:lnTo>
                    <a:pt x="869950" y="862330"/>
                  </a:lnTo>
                  <a:lnTo>
                    <a:pt x="871220" y="861060"/>
                  </a:lnTo>
                  <a:lnTo>
                    <a:pt x="873760" y="861060"/>
                  </a:lnTo>
                  <a:lnTo>
                    <a:pt x="873760" y="860806"/>
                  </a:lnTo>
                  <a:lnTo>
                    <a:pt x="873760" y="859790"/>
                  </a:lnTo>
                  <a:lnTo>
                    <a:pt x="875030" y="859790"/>
                  </a:lnTo>
                  <a:lnTo>
                    <a:pt x="875030" y="858520"/>
                  </a:lnTo>
                  <a:lnTo>
                    <a:pt x="878840" y="858520"/>
                  </a:lnTo>
                  <a:lnTo>
                    <a:pt x="878840" y="858266"/>
                  </a:lnTo>
                  <a:lnTo>
                    <a:pt x="878840" y="857250"/>
                  </a:lnTo>
                  <a:lnTo>
                    <a:pt x="881380" y="857250"/>
                  </a:lnTo>
                  <a:lnTo>
                    <a:pt x="881380" y="856996"/>
                  </a:lnTo>
                  <a:lnTo>
                    <a:pt x="881380" y="855980"/>
                  </a:lnTo>
                  <a:lnTo>
                    <a:pt x="882650" y="855980"/>
                  </a:lnTo>
                  <a:lnTo>
                    <a:pt x="882650" y="854710"/>
                  </a:lnTo>
                  <a:lnTo>
                    <a:pt x="885190" y="854710"/>
                  </a:lnTo>
                  <a:lnTo>
                    <a:pt x="885190" y="853440"/>
                  </a:lnTo>
                  <a:lnTo>
                    <a:pt x="886460" y="853440"/>
                  </a:lnTo>
                  <a:lnTo>
                    <a:pt x="887730" y="852170"/>
                  </a:lnTo>
                  <a:lnTo>
                    <a:pt x="889000" y="852170"/>
                  </a:lnTo>
                  <a:lnTo>
                    <a:pt x="889000" y="850900"/>
                  </a:lnTo>
                  <a:lnTo>
                    <a:pt x="892810" y="850900"/>
                  </a:lnTo>
                  <a:lnTo>
                    <a:pt x="892810" y="849630"/>
                  </a:lnTo>
                  <a:lnTo>
                    <a:pt x="895350" y="849630"/>
                  </a:lnTo>
                  <a:lnTo>
                    <a:pt x="895350" y="849376"/>
                  </a:lnTo>
                  <a:lnTo>
                    <a:pt x="895350" y="848360"/>
                  </a:lnTo>
                  <a:lnTo>
                    <a:pt x="897890" y="848360"/>
                  </a:lnTo>
                  <a:lnTo>
                    <a:pt x="897890" y="848106"/>
                  </a:lnTo>
                  <a:lnTo>
                    <a:pt x="897890" y="847090"/>
                  </a:lnTo>
                  <a:lnTo>
                    <a:pt x="899160" y="847090"/>
                  </a:lnTo>
                  <a:lnTo>
                    <a:pt x="899160" y="845820"/>
                  </a:lnTo>
                  <a:lnTo>
                    <a:pt x="901700" y="845820"/>
                  </a:lnTo>
                  <a:lnTo>
                    <a:pt x="901700" y="845566"/>
                  </a:lnTo>
                  <a:lnTo>
                    <a:pt x="901700" y="844550"/>
                  </a:lnTo>
                  <a:lnTo>
                    <a:pt x="904240" y="844550"/>
                  </a:lnTo>
                  <a:lnTo>
                    <a:pt x="904240" y="843280"/>
                  </a:lnTo>
                  <a:lnTo>
                    <a:pt x="905510" y="843280"/>
                  </a:lnTo>
                  <a:lnTo>
                    <a:pt x="905510" y="842010"/>
                  </a:lnTo>
                  <a:lnTo>
                    <a:pt x="909320" y="842010"/>
                  </a:lnTo>
                  <a:lnTo>
                    <a:pt x="909320" y="841756"/>
                  </a:lnTo>
                  <a:lnTo>
                    <a:pt x="909320" y="840740"/>
                  </a:lnTo>
                  <a:lnTo>
                    <a:pt x="910590" y="840740"/>
                  </a:lnTo>
                  <a:lnTo>
                    <a:pt x="910590" y="839470"/>
                  </a:lnTo>
                  <a:lnTo>
                    <a:pt x="913130" y="839470"/>
                  </a:lnTo>
                  <a:lnTo>
                    <a:pt x="913130" y="838200"/>
                  </a:lnTo>
                  <a:lnTo>
                    <a:pt x="915670" y="838200"/>
                  </a:lnTo>
                  <a:lnTo>
                    <a:pt x="915670" y="836930"/>
                  </a:lnTo>
                  <a:lnTo>
                    <a:pt x="916940" y="836930"/>
                  </a:lnTo>
                  <a:lnTo>
                    <a:pt x="916940" y="835660"/>
                  </a:lnTo>
                  <a:lnTo>
                    <a:pt x="919480" y="835660"/>
                  </a:lnTo>
                  <a:lnTo>
                    <a:pt x="919480" y="834390"/>
                  </a:lnTo>
                  <a:lnTo>
                    <a:pt x="923290" y="834390"/>
                  </a:lnTo>
                  <a:lnTo>
                    <a:pt x="923290" y="834136"/>
                  </a:lnTo>
                  <a:lnTo>
                    <a:pt x="923290" y="833120"/>
                  </a:lnTo>
                  <a:lnTo>
                    <a:pt x="924560" y="833120"/>
                  </a:lnTo>
                  <a:lnTo>
                    <a:pt x="924560" y="831850"/>
                  </a:lnTo>
                  <a:lnTo>
                    <a:pt x="927100" y="831850"/>
                  </a:lnTo>
                  <a:lnTo>
                    <a:pt x="927100" y="830580"/>
                  </a:lnTo>
                  <a:lnTo>
                    <a:pt x="929640" y="830580"/>
                  </a:lnTo>
                  <a:lnTo>
                    <a:pt x="929640" y="829310"/>
                  </a:lnTo>
                  <a:lnTo>
                    <a:pt x="932180" y="829310"/>
                  </a:lnTo>
                  <a:lnTo>
                    <a:pt x="932180" y="828040"/>
                  </a:lnTo>
                  <a:lnTo>
                    <a:pt x="934720" y="828040"/>
                  </a:lnTo>
                  <a:lnTo>
                    <a:pt x="934720" y="826770"/>
                  </a:lnTo>
                  <a:lnTo>
                    <a:pt x="935990" y="826770"/>
                  </a:lnTo>
                  <a:lnTo>
                    <a:pt x="935990" y="825500"/>
                  </a:lnTo>
                  <a:lnTo>
                    <a:pt x="939800" y="825500"/>
                  </a:lnTo>
                  <a:lnTo>
                    <a:pt x="939800" y="824230"/>
                  </a:lnTo>
                  <a:lnTo>
                    <a:pt x="941070" y="824230"/>
                  </a:lnTo>
                  <a:lnTo>
                    <a:pt x="941070" y="822960"/>
                  </a:lnTo>
                  <a:lnTo>
                    <a:pt x="943610" y="822960"/>
                  </a:lnTo>
                  <a:lnTo>
                    <a:pt x="943610" y="821690"/>
                  </a:lnTo>
                  <a:lnTo>
                    <a:pt x="944880" y="820420"/>
                  </a:lnTo>
                  <a:lnTo>
                    <a:pt x="947420" y="820420"/>
                  </a:lnTo>
                  <a:lnTo>
                    <a:pt x="947420" y="819150"/>
                  </a:lnTo>
                  <a:lnTo>
                    <a:pt x="951230" y="819150"/>
                  </a:lnTo>
                  <a:lnTo>
                    <a:pt x="951230" y="817880"/>
                  </a:lnTo>
                  <a:lnTo>
                    <a:pt x="952500" y="817880"/>
                  </a:lnTo>
                  <a:lnTo>
                    <a:pt x="952500" y="816610"/>
                  </a:lnTo>
                  <a:lnTo>
                    <a:pt x="955040" y="816610"/>
                  </a:lnTo>
                  <a:lnTo>
                    <a:pt x="955040" y="815340"/>
                  </a:lnTo>
                  <a:lnTo>
                    <a:pt x="957580" y="815340"/>
                  </a:lnTo>
                  <a:lnTo>
                    <a:pt x="957580" y="814070"/>
                  </a:lnTo>
                  <a:lnTo>
                    <a:pt x="958850" y="812800"/>
                  </a:lnTo>
                  <a:lnTo>
                    <a:pt x="961390" y="812800"/>
                  </a:lnTo>
                  <a:lnTo>
                    <a:pt x="961390" y="811530"/>
                  </a:lnTo>
                  <a:lnTo>
                    <a:pt x="962660" y="811530"/>
                  </a:lnTo>
                  <a:lnTo>
                    <a:pt x="963930" y="810260"/>
                  </a:lnTo>
                  <a:lnTo>
                    <a:pt x="966470" y="810260"/>
                  </a:lnTo>
                  <a:lnTo>
                    <a:pt x="966470" y="808990"/>
                  </a:lnTo>
                  <a:lnTo>
                    <a:pt x="969010" y="808990"/>
                  </a:lnTo>
                  <a:lnTo>
                    <a:pt x="969010" y="807720"/>
                  </a:lnTo>
                  <a:lnTo>
                    <a:pt x="970280" y="807720"/>
                  </a:lnTo>
                  <a:lnTo>
                    <a:pt x="970280" y="806450"/>
                  </a:lnTo>
                  <a:lnTo>
                    <a:pt x="974090" y="806450"/>
                  </a:lnTo>
                  <a:lnTo>
                    <a:pt x="974090" y="805180"/>
                  </a:lnTo>
                  <a:lnTo>
                    <a:pt x="975360" y="805180"/>
                  </a:lnTo>
                  <a:lnTo>
                    <a:pt x="975360" y="803910"/>
                  </a:lnTo>
                  <a:lnTo>
                    <a:pt x="977900" y="803910"/>
                  </a:lnTo>
                  <a:lnTo>
                    <a:pt x="977900" y="802640"/>
                  </a:lnTo>
                  <a:lnTo>
                    <a:pt x="979170" y="802640"/>
                  </a:lnTo>
                  <a:lnTo>
                    <a:pt x="979170" y="801370"/>
                  </a:lnTo>
                  <a:lnTo>
                    <a:pt x="981710" y="801370"/>
                  </a:lnTo>
                  <a:lnTo>
                    <a:pt x="981710" y="800100"/>
                  </a:lnTo>
                  <a:lnTo>
                    <a:pt x="984250" y="800100"/>
                  </a:lnTo>
                  <a:lnTo>
                    <a:pt x="984250" y="798830"/>
                  </a:lnTo>
                  <a:lnTo>
                    <a:pt x="985520" y="798830"/>
                  </a:lnTo>
                  <a:lnTo>
                    <a:pt x="985520" y="797560"/>
                  </a:lnTo>
                  <a:lnTo>
                    <a:pt x="988060" y="797560"/>
                  </a:lnTo>
                  <a:lnTo>
                    <a:pt x="988060" y="796290"/>
                  </a:lnTo>
                  <a:lnTo>
                    <a:pt x="991870" y="796290"/>
                  </a:lnTo>
                  <a:lnTo>
                    <a:pt x="991870" y="795020"/>
                  </a:lnTo>
                  <a:lnTo>
                    <a:pt x="993140" y="795020"/>
                  </a:lnTo>
                  <a:lnTo>
                    <a:pt x="993140" y="793750"/>
                  </a:lnTo>
                  <a:lnTo>
                    <a:pt x="994410" y="793750"/>
                  </a:lnTo>
                  <a:lnTo>
                    <a:pt x="995680" y="792480"/>
                  </a:lnTo>
                  <a:lnTo>
                    <a:pt x="998220" y="792480"/>
                  </a:lnTo>
                  <a:lnTo>
                    <a:pt x="998220" y="791210"/>
                  </a:lnTo>
                  <a:lnTo>
                    <a:pt x="999490" y="791210"/>
                  </a:lnTo>
                  <a:lnTo>
                    <a:pt x="1000760" y="789940"/>
                  </a:lnTo>
                  <a:lnTo>
                    <a:pt x="1002030" y="789940"/>
                  </a:lnTo>
                  <a:lnTo>
                    <a:pt x="1002030" y="788670"/>
                  </a:lnTo>
                  <a:lnTo>
                    <a:pt x="1004570" y="788670"/>
                  </a:lnTo>
                  <a:lnTo>
                    <a:pt x="1004570" y="787400"/>
                  </a:lnTo>
                  <a:lnTo>
                    <a:pt x="1007110" y="787400"/>
                  </a:lnTo>
                  <a:lnTo>
                    <a:pt x="1007110" y="786130"/>
                  </a:lnTo>
                  <a:lnTo>
                    <a:pt x="1008380" y="786130"/>
                  </a:lnTo>
                  <a:lnTo>
                    <a:pt x="1008380" y="784860"/>
                  </a:lnTo>
                  <a:lnTo>
                    <a:pt x="1012190" y="784860"/>
                  </a:lnTo>
                  <a:lnTo>
                    <a:pt x="1012190" y="782320"/>
                  </a:lnTo>
                  <a:lnTo>
                    <a:pt x="1016000" y="782320"/>
                  </a:lnTo>
                  <a:lnTo>
                    <a:pt x="1016000" y="781050"/>
                  </a:lnTo>
                  <a:lnTo>
                    <a:pt x="1018540" y="781050"/>
                  </a:lnTo>
                  <a:lnTo>
                    <a:pt x="1018540" y="779780"/>
                  </a:lnTo>
                  <a:lnTo>
                    <a:pt x="1019810" y="778510"/>
                  </a:lnTo>
                  <a:lnTo>
                    <a:pt x="1022350" y="778510"/>
                  </a:lnTo>
                  <a:lnTo>
                    <a:pt x="1022350" y="777240"/>
                  </a:lnTo>
                  <a:lnTo>
                    <a:pt x="1023620" y="777240"/>
                  </a:lnTo>
                  <a:lnTo>
                    <a:pt x="1024890" y="775970"/>
                  </a:lnTo>
                  <a:lnTo>
                    <a:pt x="1026160" y="775970"/>
                  </a:lnTo>
                  <a:lnTo>
                    <a:pt x="1026160" y="774700"/>
                  </a:lnTo>
                  <a:lnTo>
                    <a:pt x="1029970" y="774700"/>
                  </a:lnTo>
                  <a:lnTo>
                    <a:pt x="1029970" y="773430"/>
                  </a:lnTo>
                  <a:lnTo>
                    <a:pt x="1031240" y="773430"/>
                  </a:lnTo>
                  <a:lnTo>
                    <a:pt x="1031240" y="772160"/>
                  </a:lnTo>
                  <a:lnTo>
                    <a:pt x="1035050" y="772160"/>
                  </a:lnTo>
                  <a:lnTo>
                    <a:pt x="1035050" y="770890"/>
                  </a:lnTo>
                  <a:lnTo>
                    <a:pt x="1036320" y="770890"/>
                  </a:lnTo>
                  <a:lnTo>
                    <a:pt x="1036320" y="769620"/>
                  </a:lnTo>
                  <a:lnTo>
                    <a:pt x="1038860" y="769620"/>
                  </a:lnTo>
                  <a:lnTo>
                    <a:pt x="1038860" y="768350"/>
                  </a:lnTo>
                  <a:lnTo>
                    <a:pt x="1041400" y="768350"/>
                  </a:lnTo>
                  <a:lnTo>
                    <a:pt x="1041400" y="767080"/>
                  </a:lnTo>
                  <a:lnTo>
                    <a:pt x="1042670" y="767080"/>
                  </a:lnTo>
                  <a:lnTo>
                    <a:pt x="1042670" y="765810"/>
                  </a:lnTo>
                  <a:lnTo>
                    <a:pt x="1045210" y="765810"/>
                  </a:lnTo>
                  <a:lnTo>
                    <a:pt x="1045210" y="764540"/>
                  </a:lnTo>
                  <a:lnTo>
                    <a:pt x="1046480" y="764540"/>
                  </a:lnTo>
                  <a:lnTo>
                    <a:pt x="1046480" y="763270"/>
                  </a:lnTo>
                  <a:lnTo>
                    <a:pt x="1049020" y="763270"/>
                  </a:lnTo>
                  <a:lnTo>
                    <a:pt x="1049020" y="762000"/>
                  </a:lnTo>
                  <a:lnTo>
                    <a:pt x="1052830" y="762000"/>
                  </a:lnTo>
                  <a:lnTo>
                    <a:pt x="1052830" y="760730"/>
                  </a:lnTo>
                  <a:lnTo>
                    <a:pt x="1054100" y="760730"/>
                  </a:lnTo>
                  <a:lnTo>
                    <a:pt x="1054100" y="759460"/>
                  </a:lnTo>
                  <a:lnTo>
                    <a:pt x="1055370" y="759460"/>
                  </a:lnTo>
                  <a:lnTo>
                    <a:pt x="1056640" y="758190"/>
                  </a:lnTo>
                  <a:lnTo>
                    <a:pt x="1059180" y="758190"/>
                  </a:lnTo>
                  <a:lnTo>
                    <a:pt x="1059180" y="756920"/>
                  </a:lnTo>
                  <a:lnTo>
                    <a:pt x="1060450" y="756920"/>
                  </a:lnTo>
                  <a:lnTo>
                    <a:pt x="1060450" y="755650"/>
                  </a:lnTo>
                  <a:lnTo>
                    <a:pt x="1062990" y="755650"/>
                  </a:lnTo>
                  <a:lnTo>
                    <a:pt x="1062990" y="754380"/>
                  </a:lnTo>
                  <a:lnTo>
                    <a:pt x="1065530" y="754380"/>
                  </a:lnTo>
                  <a:lnTo>
                    <a:pt x="1065530" y="753110"/>
                  </a:lnTo>
                  <a:lnTo>
                    <a:pt x="1068070" y="753110"/>
                  </a:lnTo>
                  <a:lnTo>
                    <a:pt x="1068070" y="751840"/>
                  </a:lnTo>
                  <a:lnTo>
                    <a:pt x="1069340" y="751840"/>
                  </a:lnTo>
                  <a:lnTo>
                    <a:pt x="1069340" y="750570"/>
                  </a:lnTo>
                  <a:lnTo>
                    <a:pt x="1073150" y="750570"/>
                  </a:lnTo>
                  <a:lnTo>
                    <a:pt x="1073150" y="749300"/>
                  </a:lnTo>
                  <a:lnTo>
                    <a:pt x="1075690" y="749300"/>
                  </a:lnTo>
                  <a:lnTo>
                    <a:pt x="1075690" y="748030"/>
                  </a:lnTo>
                  <a:lnTo>
                    <a:pt x="1076960" y="748030"/>
                  </a:lnTo>
                  <a:lnTo>
                    <a:pt x="1076960" y="746760"/>
                  </a:lnTo>
                  <a:lnTo>
                    <a:pt x="1079500" y="746760"/>
                  </a:lnTo>
                  <a:lnTo>
                    <a:pt x="1079500" y="745490"/>
                  </a:lnTo>
                  <a:lnTo>
                    <a:pt x="1080770" y="744220"/>
                  </a:lnTo>
                  <a:lnTo>
                    <a:pt x="1083310" y="744220"/>
                  </a:lnTo>
                  <a:lnTo>
                    <a:pt x="1083310" y="742950"/>
                  </a:lnTo>
                  <a:lnTo>
                    <a:pt x="1084580" y="742950"/>
                  </a:lnTo>
                  <a:lnTo>
                    <a:pt x="1085850" y="741680"/>
                  </a:lnTo>
                  <a:lnTo>
                    <a:pt x="1087120" y="741680"/>
                  </a:lnTo>
                  <a:lnTo>
                    <a:pt x="1087120" y="740410"/>
                  </a:lnTo>
                  <a:lnTo>
                    <a:pt x="1090930" y="740410"/>
                  </a:lnTo>
                  <a:lnTo>
                    <a:pt x="1090930" y="739140"/>
                  </a:lnTo>
                  <a:lnTo>
                    <a:pt x="1092200" y="739140"/>
                  </a:lnTo>
                  <a:lnTo>
                    <a:pt x="1092200" y="737870"/>
                  </a:lnTo>
                  <a:lnTo>
                    <a:pt x="1094740" y="737870"/>
                  </a:lnTo>
                  <a:lnTo>
                    <a:pt x="1094740" y="736600"/>
                  </a:lnTo>
                  <a:lnTo>
                    <a:pt x="1097280" y="736600"/>
                  </a:lnTo>
                  <a:lnTo>
                    <a:pt x="1097280" y="735330"/>
                  </a:lnTo>
                  <a:lnTo>
                    <a:pt x="1099820" y="735330"/>
                  </a:lnTo>
                  <a:lnTo>
                    <a:pt x="1099820" y="734060"/>
                  </a:lnTo>
                  <a:lnTo>
                    <a:pt x="1102360" y="734060"/>
                  </a:lnTo>
                  <a:lnTo>
                    <a:pt x="1102360" y="732790"/>
                  </a:lnTo>
                  <a:lnTo>
                    <a:pt x="1103630" y="732790"/>
                  </a:lnTo>
                  <a:lnTo>
                    <a:pt x="1103630" y="731520"/>
                  </a:lnTo>
                  <a:lnTo>
                    <a:pt x="1106170" y="731520"/>
                  </a:lnTo>
                  <a:lnTo>
                    <a:pt x="1106170" y="730250"/>
                  </a:lnTo>
                  <a:lnTo>
                    <a:pt x="1109980" y="730250"/>
                  </a:lnTo>
                  <a:lnTo>
                    <a:pt x="1109980" y="727710"/>
                  </a:lnTo>
                  <a:lnTo>
                    <a:pt x="1113790" y="727710"/>
                  </a:lnTo>
                  <a:lnTo>
                    <a:pt x="1113790" y="726440"/>
                  </a:lnTo>
                  <a:lnTo>
                    <a:pt x="1115060" y="726440"/>
                  </a:lnTo>
                  <a:lnTo>
                    <a:pt x="1115060" y="725170"/>
                  </a:lnTo>
                  <a:lnTo>
                    <a:pt x="1116330" y="725170"/>
                  </a:lnTo>
                  <a:lnTo>
                    <a:pt x="1117600" y="723900"/>
                  </a:lnTo>
                  <a:lnTo>
                    <a:pt x="1120140" y="723900"/>
                  </a:lnTo>
                  <a:lnTo>
                    <a:pt x="1120140" y="722630"/>
                  </a:lnTo>
                  <a:lnTo>
                    <a:pt x="1121410" y="722630"/>
                  </a:lnTo>
                  <a:lnTo>
                    <a:pt x="1121410" y="721360"/>
                  </a:lnTo>
                  <a:lnTo>
                    <a:pt x="1125220" y="721360"/>
                  </a:lnTo>
                  <a:lnTo>
                    <a:pt x="1125220" y="720090"/>
                  </a:lnTo>
                  <a:lnTo>
                    <a:pt x="1127760" y="720090"/>
                  </a:lnTo>
                  <a:lnTo>
                    <a:pt x="1127760" y="718820"/>
                  </a:lnTo>
                  <a:lnTo>
                    <a:pt x="1129030" y="718820"/>
                  </a:lnTo>
                  <a:lnTo>
                    <a:pt x="1129030" y="717550"/>
                  </a:lnTo>
                  <a:lnTo>
                    <a:pt x="1132840" y="717550"/>
                  </a:lnTo>
                  <a:lnTo>
                    <a:pt x="1132840" y="716280"/>
                  </a:lnTo>
                  <a:lnTo>
                    <a:pt x="1135380" y="716280"/>
                  </a:lnTo>
                  <a:lnTo>
                    <a:pt x="1135380" y="715010"/>
                  </a:lnTo>
                  <a:lnTo>
                    <a:pt x="1137920" y="715010"/>
                  </a:lnTo>
                  <a:lnTo>
                    <a:pt x="1137920" y="713740"/>
                  </a:lnTo>
                  <a:lnTo>
                    <a:pt x="1140460" y="713740"/>
                  </a:lnTo>
                  <a:lnTo>
                    <a:pt x="1140460" y="712470"/>
                  </a:lnTo>
                  <a:lnTo>
                    <a:pt x="1143000" y="712470"/>
                  </a:lnTo>
                  <a:lnTo>
                    <a:pt x="1143000" y="711200"/>
                  </a:lnTo>
                  <a:lnTo>
                    <a:pt x="1145540" y="711200"/>
                  </a:lnTo>
                  <a:lnTo>
                    <a:pt x="1145540" y="709930"/>
                  </a:lnTo>
                  <a:lnTo>
                    <a:pt x="1148080" y="709930"/>
                  </a:lnTo>
                  <a:lnTo>
                    <a:pt x="1148080" y="708660"/>
                  </a:lnTo>
                  <a:lnTo>
                    <a:pt x="1150620" y="708660"/>
                  </a:lnTo>
                  <a:lnTo>
                    <a:pt x="1150620" y="707390"/>
                  </a:lnTo>
                  <a:lnTo>
                    <a:pt x="1151890" y="707390"/>
                  </a:lnTo>
                  <a:lnTo>
                    <a:pt x="1151890" y="706120"/>
                  </a:lnTo>
                  <a:lnTo>
                    <a:pt x="1155700" y="706120"/>
                  </a:lnTo>
                  <a:lnTo>
                    <a:pt x="1155700" y="704850"/>
                  </a:lnTo>
                  <a:lnTo>
                    <a:pt x="1158240" y="704850"/>
                  </a:lnTo>
                  <a:lnTo>
                    <a:pt x="1158240" y="703580"/>
                  </a:lnTo>
                  <a:lnTo>
                    <a:pt x="1159510" y="703580"/>
                  </a:lnTo>
                  <a:lnTo>
                    <a:pt x="1159510" y="702310"/>
                  </a:lnTo>
                  <a:lnTo>
                    <a:pt x="1163320" y="702310"/>
                  </a:lnTo>
                  <a:lnTo>
                    <a:pt x="1163320" y="701040"/>
                  </a:lnTo>
                  <a:lnTo>
                    <a:pt x="1165860" y="701040"/>
                  </a:lnTo>
                  <a:lnTo>
                    <a:pt x="1165860" y="699770"/>
                  </a:lnTo>
                  <a:lnTo>
                    <a:pt x="1167130" y="699770"/>
                  </a:lnTo>
                  <a:lnTo>
                    <a:pt x="1167130" y="698500"/>
                  </a:lnTo>
                  <a:lnTo>
                    <a:pt x="1170940" y="698500"/>
                  </a:lnTo>
                  <a:lnTo>
                    <a:pt x="1170940" y="697230"/>
                  </a:lnTo>
                  <a:lnTo>
                    <a:pt x="1173480" y="697230"/>
                  </a:lnTo>
                  <a:lnTo>
                    <a:pt x="1173480" y="695960"/>
                  </a:lnTo>
                  <a:lnTo>
                    <a:pt x="1176020" y="695960"/>
                  </a:lnTo>
                  <a:lnTo>
                    <a:pt x="1176020" y="694690"/>
                  </a:lnTo>
                  <a:lnTo>
                    <a:pt x="1178560" y="694690"/>
                  </a:lnTo>
                  <a:lnTo>
                    <a:pt x="1178560" y="693420"/>
                  </a:lnTo>
                  <a:lnTo>
                    <a:pt x="1181100" y="693420"/>
                  </a:lnTo>
                  <a:lnTo>
                    <a:pt x="1181100" y="692150"/>
                  </a:lnTo>
                  <a:lnTo>
                    <a:pt x="1183640" y="692150"/>
                  </a:lnTo>
                  <a:lnTo>
                    <a:pt x="1183640" y="690880"/>
                  </a:lnTo>
                  <a:lnTo>
                    <a:pt x="1186180" y="690880"/>
                  </a:lnTo>
                  <a:lnTo>
                    <a:pt x="1186180" y="689610"/>
                  </a:lnTo>
                  <a:lnTo>
                    <a:pt x="1188720" y="689610"/>
                  </a:lnTo>
                  <a:lnTo>
                    <a:pt x="1188720" y="688340"/>
                  </a:lnTo>
                  <a:lnTo>
                    <a:pt x="1189990" y="688340"/>
                  </a:lnTo>
                  <a:lnTo>
                    <a:pt x="1189990" y="687070"/>
                  </a:lnTo>
                  <a:lnTo>
                    <a:pt x="1193800" y="687070"/>
                  </a:lnTo>
                  <a:lnTo>
                    <a:pt x="1193800" y="685800"/>
                  </a:lnTo>
                  <a:lnTo>
                    <a:pt x="1196340" y="685800"/>
                  </a:lnTo>
                  <a:lnTo>
                    <a:pt x="1196340" y="684530"/>
                  </a:lnTo>
                  <a:lnTo>
                    <a:pt x="1197610" y="684530"/>
                  </a:lnTo>
                  <a:lnTo>
                    <a:pt x="1197610" y="683260"/>
                  </a:lnTo>
                  <a:lnTo>
                    <a:pt x="1201420" y="683260"/>
                  </a:lnTo>
                  <a:lnTo>
                    <a:pt x="1201420" y="681990"/>
                  </a:lnTo>
                  <a:lnTo>
                    <a:pt x="1203960" y="681990"/>
                  </a:lnTo>
                  <a:lnTo>
                    <a:pt x="1203960" y="680720"/>
                  </a:lnTo>
                  <a:lnTo>
                    <a:pt x="1205230" y="680720"/>
                  </a:lnTo>
                  <a:lnTo>
                    <a:pt x="1205230" y="679450"/>
                  </a:lnTo>
                  <a:lnTo>
                    <a:pt x="1209040" y="679450"/>
                  </a:lnTo>
                  <a:lnTo>
                    <a:pt x="1209040" y="678180"/>
                  </a:lnTo>
                  <a:lnTo>
                    <a:pt x="1212850" y="678180"/>
                  </a:lnTo>
                  <a:lnTo>
                    <a:pt x="1212850" y="676910"/>
                  </a:lnTo>
                  <a:lnTo>
                    <a:pt x="1216660" y="676910"/>
                  </a:lnTo>
                  <a:lnTo>
                    <a:pt x="1216660" y="675640"/>
                  </a:lnTo>
                  <a:lnTo>
                    <a:pt x="1217930" y="675640"/>
                  </a:lnTo>
                  <a:lnTo>
                    <a:pt x="1217930" y="674370"/>
                  </a:lnTo>
                  <a:lnTo>
                    <a:pt x="1221740" y="674370"/>
                  </a:lnTo>
                  <a:lnTo>
                    <a:pt x="1221740" y="673100"/>
                  </a:lnTo>
                  <a:lnTo>
                    <a:pt x="1225550" y="673100"/>
                  </a:lnTo>
                  <a:lnTo>
                    <a:pt x="1225550" y="671830"/>
                  </a:lnTo>
                  <a:lnTo>
                    <a:pt x="1226820" y="671830"/>
                  </a:lnTo>
                  <a:lnTo>
                    <a:pt x="1226820" y="670560"/>
                  </a:lnTo>
                  <a:lnTo>
                    <a:pt x="1230630" y="670560"/>
                  </a:lnTo>
                  <a:lnTo>
                    <a:pt x="1230630" y="669290"/>
                  </a:lnTo>
                  <a:lnTo>
                    <a:pt x="1231900" y="669290"/>
                  </a:lnTo>
                  <a:lnTo>
                    <a:pt x="1231900" y="668020"/>
                  </a:lnTo>
                  <a:lnTo>
                    <a:pt x="1235710" y="668020"/>
                  </a:lnTo>
                  <a:lnTo>
                    <a:pt x="1235710" y="666750"/>
                  </a:lnTo>
                  <a:lnTo>
                    <a:pt x="1239520" y="666750"/>
                  </a:lnTo>
                  <a:lnTo>
                    <a:pt x="1239520" y="666496"/>
                  </a:lnTo>
                  <a:lnTo>
                    <a:pt x="1239520" y="665480"/>
                  </a:lnTo>
                  <a:lnTo>
                    <a:pt x="1240790" y="665480"/>
                  </a:lnTo>
                  <a:lnTo>
                    <a:pt x="1240790" y="664210"/>
                  </a:lnTo>
                  <a:lnTo>
                    <a:pt x="1244600" y="664210"/>
                  </a:lnTo>
                  <a:lnTo>
                    <a:pt x="1244600" y="662940"/>
                  </a:lnTo>
                  <a:lnTo>
                    <a:pt x="1248410" y="662940"/>
                  </a:lnTo>
                  <a:lnTo>
                    <a:pt x="1248410" y="662686"/>
                  </a:lnTo>
                  <a:lnTo>
                    <a:pt x="1248410" y="661670"/>
                  </a:lnTo>
                  <a:lnTo>
                    <a:pt x="1250950" y="661670"/>
                  </a:lnTo>
                  <a:lnTo>
                    <a:pt x="1250950" y="661416"/>
                  </a:lnTo>
                  <a:lnTo>
                    <a:pt x="1250950" y="660400"/>
                  </a:lnTo>
                  <a:lnTo>
                    <a:pt x="1254760" y="660400"/>
                  </a:lnTo>
                  <a:lnTo>
                    <a:pt x="1254760" y="660146"/>
                  </a:lnTo>
                  <a:lnTo>
                    <a:pt x="1254760" y="659130"/>
                  </a:lnTo>
                  <a:lnTo>
                    <a:pt x="1256030" y="659130"/>
                  </a:lnTo>
                  <a:lnTo>
                    <a:pt x="1256030" y="393700"/>
                  </a:lnTo>
                  <a:lnTo>
                    <a:pt x="1207770" y="393700"/>
                  </a:lnTo>
                  <a:lnTo>
                    <a:pt x="1207770" y="394970"/>
                  </a:lnTo>
                  <a:lnTo>
                    <a:pt x="1205230" y="394970"/>
                  </a:lnTo>
                  <a:lnTo>
                    <a:pt x="1205230" y="396240"/>
                  </a:lnTo>
                  <a:lnTo>
                    <a:pt x="1201420" y="396240"/>
                  </a:lnTo>
                  <a:lnTo>
                    <a:pt x="1201420" y="397510"/>
                  </a:lnTo>
                  <a:lnTo>
                    <a:pt x="1198880" y="397510"/>
                  </a:lnTo>
                  <a:lnTo>
                    <a:pt x="1198880" y="398780"/>
                  </a:lnTo>
                  <a:lnTo>
                    <a:pt x="1196340" y="398780"/>
                  </a:lnTo>
                  <a:lnTo>
                    <a:pt x="1196340" y="400050"/>
                  </a:lnTo>
                  <a:lnTo>
                    <a:pt x="1192530" y="400050"/>
                  </a:lnTo>
                  <a:lnTo>
                    <a:pt x="1192530" y="401320"/>
                  </a:lnTo>
                  <a:lnTo>
                    <a:pt x="1189990" y="401320"/>
                  </a:lnTo>
                  <a:lnTo>
                    <a:pt x="1189990" y="402590"/>
                  </a:lnTo>
                  <a:lnTo>
                    <a:pt x="1187450" y="402590"/>
                  </a:lnTo>
                  <a:lnTo>
                    <a:pt x="1187450" y="403860"/>
                  </a:lnTo>
                  <a:lnTo>
                    <a:pt x="1183640" y="403860"/>
                  </a:lnTo>
                  <a:lnTo>
                    <a:pt x="1183640" y="405130"/>
                  </a:lnTo>
                  <a:lnTo>
                    <a:pt x="1182370" y="405130"/>
                  </a:lnTo>
                  <a:lnTo>
                    <a:pt x="1182370" y="406400"/>
                  </a:lnTo>
                  <a:lnTo>
                    <a:pt x="1178560" y="406400"/>
                  </a:lnTo>
                  <a:lnTo>
                    <a:pt x="1178560" y="407670"/>
                  </a:lnTo>
                  <a:lnTo>
                    <a:pt x="1174750" y="407670"/>
                  </a:lnTo>
                  <a:lnTo>
                    <a:pt x="1174750" y="408940"/>
                  </a:lnTo>
                  <a:lnTo>
                    <a:pt x="1172210" y="408940"/>
                  </a:lnTo>
                  <a:lnTo>
                    <a:pt x="1172210" y="410210"/>
                  </a:lnTo>
                  <a:lnTo>
                    <a:pt x="1168400" y="410210"/>
                  </a:lnTo>
                  <a:lnTo>
                    <a:pt x="1168400" y="411480"/>
                  </a:lnTo>
                  <a:lnTo>
                    <a:pt x="1164590" y="411480"/>
                  </a:lnTo>
                  <a:lnTo>
                    <a:pt x="1164590" y="412750"/>
                  </a:lnTo>
                  <a:lnTo>
                    <a:pt x="1162050" y="412750"/>
                  </a:lnTo>
                  <a:lnTo>
                    <a:pt x="1162050" y="414020"/>
                  </a:lnTo>
                  <a:lnTo>
                    <a:pt x="1159510" y="414020"/>
                  </a:lnTo>
                  <a:lnTo>
                    <a:pt x="1159510" y="415290"/>
                  </a:lnTo>
                  <a:lnTo>
                    <a:pt x="1155700" y="415290"/>
                  </a:lnTo>
                  <a:lnTo>
                    <a:pt x="1155700" y="416560"/>
                  </a:lnTo>
                  <a:lnTo>
                    <a:pt x="1154430" y="416560"/>
                  </a:lnTo>
                  <a:lnTo>
                    <a:pt x="1154430" y="175260"/>
                  </a:lnTo>
                  <a:lnTo>
                    <a:pt x="1097280" y="175260"/>
                  </a:lnTo>
                  <a:lnTo>
                    <a:pt x="1097280" y="0"/>
                  </a:lnTo>
                  <a:lnTo>
                    <a:pt x="1060450" y="0"/>
                  </a:lnTo>
                  <a:lnTo>
                    <a:pt x="1060450" y="462280"/>
                  </a:lnTo>
                  <a:lnTo>
                    <a:pt x="1060450" y="463550"/>
                  </a:lnTo>
                  <a:lnTo>
                    <a:pt x="1057910" y="463550"/>
                  </a:lnTo>
                  <a:lnTo>
                    <a:pt x="1057910" y="462280"/>
                  </a:lnTo>
                  <a:lnTo>
                    <a:pt x="1060450" y="462280"/>
                  </a:lnTo>
                  <a:lnTo>
                    <a:pt x="1060450" y="0"/>
                  </a:lnTo>
                  <a:lnTo>
                    <a:pt x="1054100" y="0"/>
                  </a:lnTo>
                  <a:lnTo>
                    <a:pt x="1054100" y="464820"/>
                  </a:lnTo>
                  <a:lnTo>
                    <a:pt x="1054100" y="466090"/>
                  </a:lnTo>
                  <a:lnTo>
                    <a:pt x="1052830" y="466090"/>
                  </a:lnTo>
                  <a:lnTo>
                    <a:pt x="1052830" y="467360"/>
                  </a:lnTo>
                  <a:lnTo>
                    <a:pt x="1049020" y="467360"/>
                  </a:lnTo>
                  <a:lnTo>
                    <a:pt x="1049020" y="468630"/>
                  </a:lnTo>
                  <a:lnTo>
                    <a:pt x="1046480" y="468630"/>
                  </a:lnTo>
                  <a:lnTo>
                    <a:pt x="1046480" y="469900"/>
                  </a:lnTo>
                  <a:lnTo>
                    <a:pt x="1042670" y="469900"/>
                  </a:lnTo>
                  <a:lnTo>
                    <a:pt x="1042670" y="471170"/>
                  </a:lnTo>
                  <a:lnTo>
                    <a:pt x="1041400" y="471170"/>
                  </a:lnTo>
                  <a:lnTo>
                    <a:pt x="1041400" y="472440"/>
                  </a:lnTo>
                  <a:lnTo>
                    <a:pt x="1038860" y="472440"/>
                  </a:lnTo>
                  <a:lnTo>
                    <a:pt x="1038860" y="473710"/>
                  </a:lnTo>
                  <a:lnTo>
                    <a:pt x="1035050" y="473710"/>
                  </a:lnTo>
                  <a:lnTo>
                    <a:pt x="1035050" y="476250"/>
                  </a:lnTo>
                  <a:lnTo>
                    <a:pt x="1031240" y="476250"/>
                  </a:lnTo>
                  <a:lnTo>
                    <a:pt x="1031240" y="477520"/>
                  </a:lnTo>
                  <a:lnTo>
                    <a:pt x="1028700" y="477520"/>
                  </a:lnTo>
                  <a:lnTo>
                    <a:pt x="1027430" y="478790"/>
                  </a:lnTo>
                  <a:lnTo>
                    <a:pt x="1027430" y="480060"/>
                  </a:lnTo>
                  <a:lnTo>
                    <a:pt x="1024890" y="480060"/>
                  </a:lnTo>
                  <a:lnTo>
                    <a:pt x="1024890" y="481330"/>
                  </a:lnTo>
                  <a:lnTo>
                    <a:pt x="1023620" y="481330"/>
                  </a:lnTo>
                  <a:lnTo>
                    <a:pt x="1022350" y="482600"/>
                  </a:lnTo>
                  <a:lnTo>
                    <a:pt x="1021080" y="482600"/>
                  </a:lnTo>
                  <a:lnTo>
                    <a:pt x="1021080" y="483870"/>
                  </a:lnTo>
                  <a:lnTo>
                    <a:pt x="1018540" y="483870"/>
                  </a:lnTo>
                  <a:lnTo>
                    <a:pt x="1018540" y="485140"/>
                  </a:lnTo>
                  <a:lnTo>
                    <a:pt x="1016000" y="485140"/>
                  </a:lnTo>
                  <a:lnTo>
                    <a:pt x="1016000" y="486410"/>
                  </a:lnTo>
                  <a:lnTo>
                    <a:pt x="1014730" y="486410"/>
                  </a:lnTo>
                  <a:lnTo>
                    <a:pt x="1014730" y="487680"/>
                  </a:lnTo>
                  <a:lnTo>
                    <a:pt x="1010920" y="487680"/>
                  </a:lnTo>
                  <a:lnTo>
                    <a:pt x="1010920" y="488950"/>
                  </a:lnTo>
                  <a:lnTo>
                    <a:pt x="1008380" y="488950"/>
                  </a:lnTo>
                  <a:lnTo>
                    <a:pt x="1008380" y="490220"/>
                  </a:lnTo>
                  <a:lnTo>
                    <a:pt x="1007110" y="490220"/>
                  </a:lnTo>
                  <a:lnTo>
                    <a:pt x="1007110" y="491490"/>
                  </a:lnTo>
                  <a:lnTo>
                    <a:pt x="1004570" y="491490"/>
                  </a:lnTo>
                  <a:lnTo>
                    <a:pt x="1003300" y="492760"/>
                  </a:lnTo>
                  <a:lnTo>
                    <a:pt x="1002030" y="492760"/>
                  </a:lnTo>
                  <a:lnTo>
                    <a:pt x="1002030" y="494030"/>
                  </a:lnTo>
                  <a:lnTo>
                    <a:pt x="1000760" y="494030"/>
                  </a:lnTo>
                  <a:lnTo>
                    <a:pt x="1000760" y="495300"/>
                  </a:lnTo>
                  <a:lnTo>
                    <a:pt x="998220" y="495300"/>
                  </a:lnTo>
                  <a:lnTo>
                    <a:pt x="998220" y="496570"/>
                  </a:lnTo>
                  <a:lnTo>
                    <a:pt x="995680" y="496570"/>
                  </a:lnTo>
                  <a:lnTo>
                    <a:pt x="995680" y="497840"/>
                  </a:lnTo>
                  <a:lnTo>
                    <a:pt x="993140" y="497840"/>
                  </a:lnTo>
                  <a:lnTo>
                    <a:pt x="993140" y="499110"/>
                  </a:lnTo>
                  <a:lnTo>
                    <a:pt x="991870" y="499110"/>
                  </a:lnTo>
                  <a:lnTo>
                    <a:pt x="991870" y="500380"/>
                  </a:lnTo>
                  <a:lnTo>
                    <a:pt x="989330" y="500380"/>
                  </a:lnTo>
                  <a:lnTo>
                    <a:pt x="989330" y="501650"/>
                  </a:lnTo>
                  <a:lnTo>
                    <a:pt x="986790" y="501650"/>
                  </a:lnTo>
                  <a:lnTo>
                    <a:pt x="985520" y="502920"/>
                  </a:lnTo>
                  <a:lnTo>
                    <a:pt x="984250" y="502920"/>
                  </a:lnTo>
                  <a:lnTo>
                    <a:pt x="984250" y="504190"/>
                  </a:lnTo>
                  <a:lnTo>
                    <a:pt x="982980" y="504190"/>
                  </a:lnTo>
                  <a:lnTo>
                    <a:pt x="982980" y="505460"/>
                  </a:lnTo>
                  <a:lnTo>
                    <a:pt x="980440" y="505460"/>
                  </a:lnTo>
                  <a:lnTo>
                    <a:pt x="979170" y="506730"/>
                  </a:lnTo>
                  <a:lnTo>
                    <a:pt x="977900" y="506730"/>
                  </a:lnTo>
                  <a:lnTo>
                    <a:pt x="977900" y="508000"/>
                  </a:lnTo>
                  <a:lnTo>
                    <a:pt x="974090" y="508000"/>
                  </a:lnTo>
                  <a:lnTo>
                    <a:pt x="974090" y="510540"/>
                  </a:lnTo>
                  <a:lnTo>
                    <a:pt x="970280" y="510540"/>
                  </a:lnTo>
                  <a:lnTo>
                    <a:pt x="970280" y="511810"/>
                  </a:lnTo>
                  <a:lnTo>
                    <a:pt x="967740" y="511810"/>
                  </a:lnTo>
                  <a:lnTo>
                    <a:pt x="966470" y="513080"/>
                  </a:lnTo>
                  <a:lnTo>
                    <a:pt x="966470" y="514350"/>
                  </a:lnTo>
                  <a:lnTo>
                    <a:pt x="963930" y="514350"/>
                  </a:lnTo>
                  <a:lnTo>
                    <a:pt x="963930" y="515620"/>
                  </a:lnTo>
                  <a:lnTo>
                    <a:pt x="961390" y="515620"/>
                  </a:lnTo>
                  <a:lnTo>
                    <a:pt x="961390" y="516890"/>
                  </a:lnTo>
                  <a:lnTo>
                    <a:pt x="960120" y="516890"/>
                  </a:lnTo>
                  <a:lnTo>
                    <a:pt x="960120" y="518160"/>
                  </a:lnTo>
                  <a:lnTo>
                    <a:pt x="957580" y="518160"/>
                  </a:lnTo>
                  <a:lnTo>
                    <a:pt x="957580" y="519430"/>
                  </a:lnTo>
                  <a:lnTo>
                    <a:pt x="955040" y="519430"/>
                  </a:lnTo>
                  <a:lnTo>
                    <a:pt x="955040" y="520700"/>
                  </a:lnTo>
                  <a:lnTo>
                    <a:pt x="953770" y="520700"/>
                  </a:lnTo>
                  <a:lnTo>
                    <a:pt x="953770" y="521970"/>
                  </a:lnTo>
                  <a:lnTo>
                    <a:pt x="949960" y="521970"/>
                  </a:lnTo>
                  <a:lnTo>
                    <a:pt x="949960" y="524510"/>
                  </a:lnTo>
                  <a:lnTo>
                    <a:pt x="946150" y="524510"/>
                  </a:lnTo>
                  <a:lnTo>
                    <a:pt x="946150" y="525780"/>
                  </a:lnTo>
                  <a:lnTo>
                    <a:pt x="943610" y="525780"/>
                  </a:lnTo>
                  <a:lnTo>
                    <a:pt x="942340" y="527050"/>
                  </a:lnTo>
                  <a:lnTo>
                    <a:pt x="941070" y="527050"/>
                  </a:lnTo>
                  <a:lnTo>
                    <a:pt x="941070" y="528320"/>
                  </a:lnTo>
                  <a:lnTo>
                    <a:pt x="939800" y="528320"/>
                  </a:lnTo>
                  <a:lnTo>
                    <a:pt x="939800" y="529590"/>
                  </a:lnTo>
                  <a:lnTo>
                    <a:pt x="937260" y="529590"/>
                  </a:lnTo>
                  <a:lnTo>
                    <a:pt x="937260" y="530860"/>
                  </a:lnTo>
                  <a:lnTo>
                    <a:pt x="934720" y="530860"/>
                  </a:lnTo>
                  <a:lnTo>
                    <a:pt x="934720" y="532130"/>
                  </a:lnTo>
                  <a:lnTo>
                    <a:pt x="932180" y="532130"/>
                  </a:lnTo>
                  <a:lnTo>
                    <a:pt x="932180" y="533400"/>
                  </a:lnTo>
                  <a:lnTo>
                    <a:pt x="930910" y="533400"/>
                  </a:lnTo>
                  <a:lnTo>
                    <a:pt x="930910" y="534670"/>
                  </a:lnTo>
                  <a:lnTo>
                    <a:pt x="927100" y="534670"/>
                  </a:lnTo>
                  <a:lnTo>
                    <a:pt x="927100" y="535940"/>
                  </a:lnTo>
                  <a:lnTo>
                    <a:pt x="925830" y="535940"/>
                  </a:lnTo>
                  <a:lnTo>
                    <a:pt x="924560" y="537210"/>
                  </a:lnTo>
                  <a:lnTo>
                    <a:pt x="923290" y="537210"/>
                  </a:lnTo>
                  <a:lnTo>
                    <a:pt x="923290" y="538480"/>
                  </a:lnTo>
                  <a:lnTo>
                    <a:pt x="922020" y="538480"/>
                  </a:lnTo>
                  <a:lnTo>
                    <a:pt x="922020" y="539750"/>
                  </a:lnTo>
                  <a:lnTo>
                    <a:pt x="919480" y="539750"/>
                  </a:lnTo>
                  <a:lnTo>
                    <a:pt x="918210" y="541020"/>
                  </a:lnTo>
                  <a:lnTo>
                    <a:pt x="916940" y="541020"/>
                  </a:lnTo>
                  <a:lnTo>
                    <a:pt x="916940" y="542290"/>
                  </a:lnTo>
                  <a:lnTo>
                    <a:pt x="915670" y="542290"/>
                  </a:lnTo>
                  <a:lnTo>
                    <a:pt x="915670" y="543560"/>
                  </a:lnTo>
                  <a:lnTo>
                    <a:pt x="913130" y="543560"/>
                  </a:lnTo>
                  <a:lnTo>
                    <a:pt x="913130" y="544830"/>
                  </a:lnTo>
                  <a:lnTo>
                    <a:pt x="909320" y="544830"/>
                  </a:lnTo>
                  <a:lnTo>
                    <a:pt x="909320" y="546100"/>
                  </a:lnTo>
                  <a:lnTo>
                    <a:pt x="906780" y="546100"/>
                  </a:lnTo>
                  <a:lnTo>
                    <a:pt x="905510" y="547370"/>
                  </a:lnTo>
                  <a:lnTo>
                    <a:pt x="905510" y="548640"/>
                  </a:lnTo>
                  <a:lnTo>
                    <a:pt x="902970" y="548640"/>
                  </a:lnTo>
                  <a:lnTo>
                    <a:pt x="902970" y="549910"/>
                  </a:lnTo>
                  <a:lnTo>
                    <a:pt x="900430" y="549910"/>
                  </a:lnTo>
                  <a:lnTo>
                    <a:pt x="900430" y="551180"/>
                  </a:lnTo>
                  <a:lnTo>
                    <a:pt x="899160" y="551180"/>
                  </a:lnTo>
                  <a:lnTo>
                    <a:pt x="899160" y="552450"/>
                  </a:lnTo>
                  <a:lnTo>
                    <a:pt x="896620" y="552450"/>
                  </a:lnTo>
                  <a:lnTo>
                    <a:pt x="896620" y="553720"/>
                  </a:lnTo>
                  <a:lnTo>
                    <a:pt x="894080" y="553720"/>
                  </a:lnTo>
                  <a:lnTo>
                    <a:pt x="894080" y="554990"/>
                  </a:lnTo>
                  <a:lnTo>
                    <a:pt x="892810" y="554990"/>
                  </a:lnTo>
                  <a:lnTo>
                    <a:pt x="892810" y="556260"/>
                  </a:lnTo>
                  <a:lnTo>
                    <a:pt x="889000" y="556260"/>
                  </a:lnTo>
                  <a:lnTo>
                    <a:pt x="889000" y="558800"/>
                  </a:lnTo>
                  <a:lnTo>
                    <a:pt x="885190" y="558800"/>
                  </a:lnTo>
                  <a:lnTo>
                    <a:pt x="885190" y="560070"/>
                  </a:lnTo>
                  <a:lnTo>
                    <a:pt x="882650" y="560070"/>
                  </a:lnTo>
                  <a:lnTo>
                    <a:pt x="881380" y="561340"/>
                  </a:lnTo>
                  <a:lnTo>
                    <a:pt x="881380" y="562610"/>
                  </a:lnTo>
                  <a:lnTo>
                    <a:pt x="878840" y="562610"/>
                  </a:lnTo>
                  <a:lnTo>
                    <a:pt x="878840" y="563880"/>
                  </a:lnTo>
                  <a:lnTo>
                    <a:pt x="876300" y="563880"/>
                  </a:lnTo>
                  <a:lnTo>
                    <a:pt x="876300" y="565150"/>
                  </a:lnTo>
                  <a:lnTo>
                    <a:pt x="873760" y="565150"/>
                  </a:lnTo>
                  <a:lnTo>
                    <a:pt x="873760" y="566420"/>
                  </a:lnTo>
                  <a:lnTo>
                    <a:pt x="871220" y="566420"/>
                  </a:lnTo>
                  <a:lnTo>
                    <a:pt x="871220" y="567690"/>
                  </a:lnTo>
                  <a:lnTo>
                    <a:pt x="869950" y="567690"/>
                  </a:lnTo>
                  <a:lnTo>
                    <a:pt x="869950" y="568960"/>
                  </a:lnTo>
                  <a:lnTo>
                    <a:pt x="867918" y="568960"/>
                  </a:lnTo>
                  <a:lnTo>
                    <a:pt x="867918" y="549910"/>
                  </a:lnTo>
                  <a:lnTo>
                    <a:pt x="869950" y="549910"/>
                  </a:lnTo>
                  <a:lnTo>
                    <a:pt x="869950" y="548640"/>
                  </a:lnTo>
                  <a:lnTo>
                    <a:pt x="872490" y="548640"/>
                  </a:lnTo>
                  <a:lnTo>
                    <a:pt x="872490" y="547370"/>
                  </a:lnTo>
                  <a:lnTo>
                    <a:pt x="873760" y="547370"/>
                  </a:lnTo>
                  <a:lnTo>
                    <a:pt x="873760" y="546100"/>
                  </a:lnTo>
                  <a:lnTo>
                    <a:pt x="877570" y="546100"/>
                  </a:lnTo>
                  <a:lnTo>
                    <a:pt x="877570" y="544830"/>
                  </a:lnTo>
                  <a:lnTo>
                    <a:pt x="880110" y="544830"/>
                  </a:lnTo>
                  <a:lnTo>
                    <a:pt x="880110" y="543560"/>
                  </a:lnTo>
                  <a:lnTo>
                    <a:pt x="881380" y="543560"/>
                  </a:lnTo>
                  <a:lnTo>
                    <a:pt x="881380" y="542290"/>
                  </a:lnTo>
                  <a:lnTo>
                    <a:pt x="885190" y="542290"/>
                  </a:lnTo>
                  <a:lnTo>
                    <a:pt x="885190" y="541020"/>
                  </a:lnTo>
                  <a:lnTo>
                    <a:pt x="889000" y="541020"/>
                  </a:lnTo>
                  <a:lnTo>
                    <a:pt x="889000" y="539750"/>
                  </a:lnTo>
                  <a:lnTo>
                    <a:pt x="890270" y="539750"/>
                  </a:lnTo>
                  <a:lnTo>
                    <a:pt x="890270" y="538480"/>
                  </a:lnTo>
                  <a:lnTo>
                    <a:pt x="894080" y="538480"/>
                  </a:lnTo>
                  <a:lnTo>
                    <a:pt x="894080" y="537210"/>
                  </a:lnTo>
                  <a:lnTo>
                    <a:pt x="896620" y="537210"/>
                  </a:lnTo>
                  <a:lnTo>
                    <a:pt x="896620" y="535940"/>
                  </a:lnTo>
                  <a:lnTo>
                    <a:pt x="897890" y="535940"/>
                  </a:lnTo>
                  <a:lnTo>
                    <a:pt x="897890" y="534670"/>
                  </a:lnTo>
                  <a:lnTo>
                    <a:pt x="901700" y="534670"/>
                  </a:lnTo>
                  <a:lnTo>
                    <a:pt x="901700" y="533400"/>
                  </a:lnTo>
                  <a:lnTo>
                    <a:pt x="905510" y="533400"/>
                  </a:lnTo>
                  <a:lnTo>
                    <a:pt x="905510" y="532130"/>
                  </a:lnTo>
                  <a:lnTo>
                    <a:pt x="906780" y="532130"/>
                  </a:lnTo>
                  <a:lnTo>
                    <a:pt x="906780" y="530860"/>
                  </a:lnTo>
                  <a:lnTo>
                    <a:pt x="909320" y="530860"/>
                  </a:lnTo>
                  <a:lnTo>
                    <a:pt x="909320" y="529590"/>
                  </a:lnTo>
                  <a:lnTo>
                    <a:pt x="913130" y="529590"/>
                  </a:lnTo>
                  <a:lnTo>
                    <a:pt x="913130" y="528320"/>
                  </a:lnTo>
                  <a:lnTo>
                    <a:pt x="915670" y="528320"/>
                  </a:lnTo>
                  <a:lnTo>
                    <a:pt x="915670" y="527050"/>
                  </a:lnTo>
                  <a:lnTo>
                    <a:pt x="918210" y="527050"/>
                  </a:lnTo>
                  <a:lnTo>
                    <a:pt x="918210" y="525780"/>
                  </a:lnTo>
                  <a:lnTo>
                    <a:pt x="922020" y="525780"/>
                  </a:lnTo>
                  <a:lnTo>
                    <a:pt x="922020" y="524510"/>
                  </a:lnTo>
                  <a:lnTo>
                    <a:pt x="923290" y="524510"/>
                  </a:lnTo>
                  <a:lnTo>
                    <a:pt x="923290" y="523240"/>
                  </a:lnTo>
                  <a:lnTo>
                    <a:pt x="927100" y="523240"/>
                  </a:lnTo>
                  <a:lnTo>
                    <a:pt x="927100" y="521970"/>
                  </a:lnTo>
                  <a:lnTo>
                    <a:pt x="930910" y="521970"/>
                  </a:lnTo>
                  <a:lnTo>
                    <a:pt x="930910" y="520700"/>
                  </a:lnTo>
                  <a:lnTo>
                    <a:pt x="932180" y="520700"/>
                  </a:lnTo>
                  <a:lnTo>
                    <a:pt x="932180" y="519430"/>
                  </a:lnTo>
                  <a:lnTo>
                    <a:pt x="934720" y="519430"/>
                  </a:lnTo>
                  <a:lnTo>
                    <a:pt x="934720" y="518160"/>
                  </a:lnTo>
                  <a:lnTo>
                    <a:pt x="938530" y="518160"/>
                  </a:lnTo>
                  <a:lnTo>
                    <a:pt x="938530" y="516890"/>
                  </a:lnTo>
                  <a:lnTo>
                    <a:pt x="939800" y="516890"/>
                  </a:lnTo>
                  <a:lnTo>
                    <a:pt x="939800" y="515620"/>
                  </a:lnTo>
                  <a:lnTo>
                    <a:pt x="943610" y="515620"/>
                  </a:lnTo>
                  <a:lnTo>
                    <a:pt x="943610" y="514350"/>
                  </a:lnTo>
                  <a:lnTo>
                    <a:pt x="946150" y="514350"/>
                  </a:lnTo>
                  <a:lnTo>
                    <a:pt x="946150" y="513080"/>
                  </a:lnTo>
                  <a:lnTo>
                    <a:pt x="948690" y="513080"/>
                  </a:lnTo>
                  <a:lnTo>
                    <a:pt x="948690" y="511810"/>
                  </a:lnTo>
                  <a:lnTo>
                    <a:pt x="951230" y="511810"/>
                  </a:lnTo>
                  <a:lnTo>
                    <a:pt x="951230" y="510540"/>
                  </a:lnTo>
                  <a:lnTo>
                    <a:pt x="955040" y="510540"/>
                  </a:lnTo>
                  <a:lnTo>
                    <a:pt x="955040" y="509270"/>
                  </a:lnTo>
                  <a:lnTo>
                    <a:pt x="957580" y="509270"/>
                  </a:lnTo>
                  <a:lnTo>
                    <a:pt x="957580" y="508000"/>
                  </a:lnTo>
                  <a:lnTo>
                    <a:pt x="960120" y="508000"/>
                  </a:lnTo>
                  <a:lnTo>
                    <a:pt x="960120" y="506730"/>
                  </a:lnTo>
                  <a:lnTo>
                    <a:pt x="962660" y="506730"/>
                  </a:lnTo>
                  <a:lnTo>
                    <a:pt x="962660" y="505460"/>
                  </a:lnTo>
                  <a:lnTo>
                    <a:pt x="965200" y="505460"/>
                  </a:lnTo>
                  <a:lnTo>
                    <a:pt x="965200" y="504190"/>
                  </a:lnTo>
                  <a:lnTo>
                    <a:pt x="969010" y="504190"/>
                  </a:lnTo>
                  <a:lnTo>
                    <a:pt x="969010" y="502920"/>
                  </a:lnTo>
                  <a:lnTo>
                    <a:pt x="971550" y="502920"/>
                  </a:lnTo>
                  <a:lnTo>
                    <a:pt x="971550" y="501650"/>
                  </a:lnTo>
                  <a:lnTo>
                    <a:pt x="972820" y="501650"/>
                  </a:lnTo>
                  <a:lnTo>
                    <a:pt x="972820" y="500380"/>
                  </a:lnTo>
                  <a:lnTo>
                    <a:pt x="976630" y="500380"/>
                  </a:lnTo>
                  <a:lnTo>
                    <a:pt x="976630" y="499110"/>
                  </a:lnTo>
                  <a:lnTo>
                    <a:pt x="980440" y="499110"/>
                  </a:lnTo>
                  <a:lnTo>
                    <a:pt x="980440" y="497840"/>
                  </a:lnTo>
                  <a:lnTo>
                    <a:pt x="981710" y="497840"/>
                  </a:lnTo>
                  <a:lnTo>
                    <a:pt x="981710" y="496570"/>
                  </a:lnTo>
                  <a:lnTo>
                    <a:pt x="985520" y="496570"/>
                  </a:lnTo>
                  <a:lnTo>
                    <a:pt x="985520" y="495300"/>
                  </a:lnTo>
                  <a:lnTo>
                    <a:pt x="988060" y="495300"/>
                  </a:lnTo>
                  <a:lnTo>
                    <a:pt x="988060" y="494030"/>
                  </a:lnTo>
                  <a:lnTo>
                    <a:pt x="989330" y="494030"/>
                  </a:lnTo>
                  <a:lnTo>
                    <a:pt x="989330" y="492760"/>
                  </a:lnTo>
                  <a:lnTo>
                    <a:pt x="993140" y="492760"/>
                  </a:lnTo>
                  <a:lnTo>
                    <a:pt x="993140" y="491490"/>
                  </a:lnTo>
                  <a:lnTo>
                    <a:pt x="996950" y="491490"/>
                  </a:lnTo>
                  <a:lnTo>
                    <a:pt x="996950" y="490220"/>
                  </a:lnTo>
                  <a:lnTo>
                    <a:pt x="998220" y="490220"/>
                  </a:lnTo>
                  <a:lnTo>
                    <a:pt x="998220" y="488950"/>
                  </a:lnTo>
                  <a:lnTo>
                    <a:pt x="1002030" y="488950"/>
                  </a:lnTo>
                  <a:lnTo>
                    <a:pt x="1002030" y="487680"/>
                  </a:lnTo>
                  <a:lnTo>
                    <a:pt x="1004570" y="487680"/>
                  </a:lnTo>
                  <a:lnTo>
                    <a:pt x="1004570" y="486410"/>
                  </a:lnTo>
                  <a:lnTo>
                    <a:pt x="1007110" y="486410"/>
                  </a:lnTo>
                  <a:lnTo>
                    <a:pt x="1007110" y="485140"/>
                  </a:lnTo>
                  <a:lnTo>
                    <a:pt x="1009650" y="485140"/>
                  </a:lnTo>
                  <a:lnTo>
                    <a:pt x="1009650" y="483870"/>
                  </a:lnTo>
                  <a:lnTo>
                    <a:pt x="1013460" y="483870"/>
                  </a:lnTo>
                  <a:lnTo>
                    <a:pt x="1013460" y="482600"/>
                  </a:lnTo>
                  <a:lnTo>
                    <a:pt x="1014730" y="482600"/>
                  </a:lnTo>
                  <a:lnTo>
                    <a:pt x="1014730" y="481330"/>
                  </a:lnTo>
                  <a:lnTo>
                    <a:pt x="1018540" y="481330"/>
                  </a:lnTo>
                  <a:lnTo>
                    <a:pt x="1018540" y="480060"/>
                  </a:lnTo>
                  <a:lnTo>
                    <a:pt x="1022350" y="480060"/>
                  </a:lnTo>
                  <a:lnTo>
                    <a:pt x="1022350" y="478790"/>
                  </a:lnTo>
                  <a:lnTo>
                    <a:pt x="1023620" y="478790"/>
                  </a:lnTo>
                  <a:lnTo>
                    <a:pt x="1023620" y="477520"/>
                  </a:lnTo>
                  <a:lnTo>
                    <a:pt x="1026160" y="477520"/>
                  </a:lnTo>
                  <a:lnTo>
                    <a:pt x="1026160" y="476250"/>
                  </a:lnTo>
                  <a:lnTo>
                    <a:pt x="1029970" y="476250"/>
                  </a:lnTo>
                  <a:lnTo>
                    <a:pt x="1029970" y="474980"/>
                  </a:lnTo>
                  <a:lnTo>
                    <a:pt x="1031240" y="474980"/>
                  </a:lnTo>
                  <a:lnTo>
                    <a:pt x="1031240" y="473710"/>
                  </a:lnTo>
                  <a:lnTo>
                    <a:pt x="1035050" y="473710"/>
                  </a:lnTo>
                  <a:lnTo>
                    <a:pt x="1035050" y="472440"/>
                  </a:lnTo>
                  <a:lnTo>
                    <a:pt x="1038860" y="472440"/>
                  </a:lnTo>
                  <a:lnTo>
                    <a:pt x="1038860" y="471170"/>
                  </a:lnTo>
                  <a:lnTo>
                    <a:pt x="1040130" y="471170"/>
                  </a:lnTo>
                  <a:lnTo>
                    <a:pt x="1040130" y="469900"/>
                  </a:lnTo>
                  <a:lnTo>
                    <a:pt x="1042670" y="469900"/>
                  </a:lnTo>
                  <a:lnTo>
                    <a:pt x="1042670" y="468630"/>
                  </a:lnTo>
                  <a:lnTo>
                    <a:pt x="1046480" y="468630"/>
                  </a:lnTo>
                  <a:lnTo>
                    <a:pt x="1046480" y="467360"/>
                  </a:lnTo>
                  <a:lnTo>
                    <a:pt x="1049020" y="467360"/>
                  </a:lnTo>
                  <a:lnTo>
                    <a:pt x="1049020" y="466090"/>
                  </a:lnTo>
                  <a:lnTo>
                    <a:pt x="1052830" y="466090"/>
                  </a:lnTo>
                  <a:lnTo>
                    <a:pt x="1052830" y="464820"/>
                  </a:lnTo>
                  <a:lnTo>
                    <a:pt x="1054100" y="464820"/>
                  </a:lnTo>
                  <a:lnTo>
                    <a:pt x="1054100" y="0"/>
                  </a:lnTo>
                  <a:lnTo>
                    <a:pt x="1008380" y="0"/>
                  </a:lnTo>
                  <a:lnTo>
                    <a:pt x="1008380" y="1270"/>
                  </a:lnTo>
                  <a:lnTo>
                    <a:pt x="1002030" y="1270"/>
                  </a:lnTo>
                  <a:lnTo>
                    <a:pt x="1002030" y="2540"/>
                  </a:lnTo>
                  <a:lnTo>
                    <a:pt x="998220" y="2540"/>
                  </a:lnTo>
                  <a:lnTo>
                    <a:pt x="998220" y="3810"/>
                  </a:lnTo>
                  <a:lnTo>
                    <a:pt x="991870" y="3810"/>
                  </a:lnTo>
                  <a:lnTo>
                    <a:pt x="991870" y="5080"/>
                  </a:lnTo>
                  <a:lnTo>
                    <a:pt x="984250" y="5080"/>
                  </a:lnTo>
                  <a:lnTo>
                    <a:pt x="984250" y="6350"/>
                  </a:lnTo>
                  <a:lnTo>
                    <a:pt x="981710" y="6350"/>
                  </a:lnTo>
                  <a:lnTo>
                    <a:pt x="981710" y="7620"/>
                  </a:lnTo>
                  <a:lnTo>
                    <a:pt x="979170" y="7620"/>
                  </a:lnTo>
                  <a:lnTo>
                    <a:pt x="979170" y="8890"/>
                  </a:lnTo>
                  <a:lnTo>
                    <a:pt x="975360" y="8890"/>
                  </a:lnTo>
                  <a:lnTo>
                    <a:pt x="975360" y="10160"/>
                  </a:lnTo>
                  <a:lnTo>
                    <a:pt x="974090" y="10160"/>
                  </a:lnTo>
                  <a:lnTo>
                    <a:pt x="974090" y="11430"/>
                  </a:lnTo>
                  <a:lnTo>
                    <a:pt x="970280" y="11430"/>
                  </a:lnTo>
                  <a:lnTo>
                    <a:pt x="970280" y="12700"/>
                  </a:lnTo>
                  <a:lnTo>
                    <a:pt x="966470" y="12700"/>
                  </a:lnTo>
                  <a:lnTo>
                    <a:pt x="966470" y="13970"/>
                  </a:lnTo>
                  <a:lnTo>
                    <a:pt x="965200" y="13970"/>
                  </a:lnTo>
                  <a:lnTo>
                    <a:pt x="965200" y="15240"/>
                  </a:lnTo>
                  <a:lnTo>
                    <a:pt x="961390" y="15240"/>
                  </a:lnTo>
                  <a:lnTo>
                    <a:pt x="961390" y="16510"/>
                  </a:lnTo>
                  <a:lnTo>
                    <a:pt x="957580" y="16510"/>
                  </a:lnTo>
                  <a:lnTo>
                    <a:pt x="957580" y="17780"/>
                  </a:lnTo>
                  <a:lnTo>
                    <a:pt x="955040" y="17780"/>
                  </a:lnTo>
                  <a:lnTo>
                    <a:pt x="955040" y="19050"/>
                  </a:lnTo>
                  <a:lnTo>
                    <a:pt x="952500" y="19050"/>
                  </a:lnTo>
                  <a:lnTo>
                    <a:pt x="952500" y="20320"/>
                  </a:lnTo>
                  <a:lnTo>
                    <a:pt x="948690" y="20320"/>
                  </a:lnTo>
                  <a:lnTo>
                    <a:pt x="948690" y="21590"/>
                  </a:lnTo>
                  <a:lnTo>
                    <a:pt x="947420" y="21590"/>
                  </a:lnTo>
                  <a:lnTo>
                    <a:pt x="947420" y="22860"/>
                  </a:lnTo>
                  <a:lnTo>
                    <a:pt x="943610" y="22860"/>
                  </a:lnTo>
                  <a:lnTo>
                    <a:pt x="943610" y="24130"/>
                  </a:lnTo>
                  <a:lnTo>
                    <a:pt x="939800" y="24130"/>
                  </a:lnTo>
                  <a:lnTo>
                    <a:pt x="939800" y="25400"/>
                  </a:lnTo>
                  <a:lnTo>
                    <a:pt x="938530" y="25400"/>
                  </a:lnTo>
                  <a:lnTo>
                    <a:pt x="938530" y="26670"/>
                  </a:lnTo>
                  <a:lnTo>
                    <a:pt x="934720" y="26670"/>
                  </a:lnTo>
                  <a:lnTo>
                    <a:pt x="934720" y="27940"/>
                  </a:lnTo>
                  <a:lnTo>
                    <a:pt x="930910" y="27940"/>
                  </a:lnTo>
                  <a:lnTo>
                    <a:pt x="930910" y="29210"/>
                  </a:lnTo>
                  <a:lnTo>
                    <a:pt x="928370" y="29210"/>
                  </a:lnTo>
                  <a:lnTo>
                    <a:pt x="928370" y="30480"/>
                  </a:lnTo>
                  <a:lnTo>
                    <a:pt x="925830" y="30480"/>
                  </a:lnTo>
                  <a:lnTo>
                    <a:pt x="925830" y="31750"/>
                  </a:lnTo>
                  <a:lnTo>
                    <a:pt x="923290" y="31750"/>
                  </a:lnTo>
                  <a:lnTo>
                    <a:pt x="923290" y="33020"/>
                  </a:lnTo>
                  <a:lnTo>
                    <a:pt x="920750" y="33020"/>
                  </a:lnTo>
                  <a:lnTo>
                    <a:pt x="920750" y="34290"/>
                  </a:lnTo>
                  <a:lnTo>
                    <a:pt x="918210" y="34290"/>
                  </a:lnTo>
                  <a:lnTo>
                    <a:pt x="918210" y="35560"/>
                  </a:lnTo>
                  <a:lnTo>
                    <a:pt x="915670" y="35560"/>
                  </a:lnTo>
                  <a:lnTo>
                    <a:pt x="915670" y="36830"/>
                  </a:lnTo>
                  <a:lnTo>
                    <a:pt x="913130" y="36830"/>
                  </a:lnTo>
                  <a:lnTo>
                    <a:pt x="913130" y="38100"/>
                  </a:lnTo>
                  <a:lnTo>
                    <a:pt x="910590" y="38100"/>
                  </a:lnTo>
                  <a:lnTo>
                    <a:pt x="910590" y="39370"/>
                  </a:lnTo>
                  <a:lnTo>
                    <a:pt x="908050" y="39370"/>
                  </a:lnTo>
                  <a:lnTo>
                    <a:pt x="908050" y="40640"/>
                  </a:lnTo>
                  <a:lnTo>
                    <a:pt x="905510" y="40640"/>
                  </a:lnTo>
                  <a:lnTo>
                    <a:pt x="905510" y="41910"/>
                  </a:lnTo>
                  <a:lnTo>
                    <a:pt x="902970" y="41910"/>
                  </a:lnTo>
                  <a:lnTo>
                    <a:pt x="902970" y="43180"/>
                  </a:lnTo>
                  <a:lnTo>
                    <a:pt x="900430" y="43180"/>
                  </a:lnTo>
                  <a:lnTo>
                    <a:pt x="900430" y="44450"/>
                  </a:lnTo>
                  <a:lnTo>
                    <a:pt x="897890" y="44450"/>
                  </a:lnTo>
                  <a:lnTo>
                    <a:pt x="897890" y="45720"/>
                  </a:lnTo>
                  <a:lnTo>
                    <a:pt x="895350" y="45720"/>
                  </a:lnTo>
                  <a:lnTo>
                    <a:pt x="895350" y="46990"/>
                  </a:lnTo>
                  <a:lnTo>
                    <a:pt x="892810" y="46990"/>
                  </a:lnTo>
                  <a:lnTo>
                    <a:pt x="892810" y="48260"/>
                  </a:lnTo>
                  <a:lnTo>
                    <a:pt x="890270" y="48260"/>
                  </a:lnTo>
                  <a:lnTo>
                    <a:pt x="890270" y="49530"/>
                  </a:lnTo>
                  <a:lnTo>
                    <a:pt x="887730" y="49530"/>
                  </a:lnTo>
                  <a:lnTo>
                    <a:pt x="887730" y="50800"/>
                  </a:lnTo>
                  <a:lnTo>
                    <a:pt x="885190" y="50800"/>
                  </a:lnTo>
                  <a:lnTo>
                    <a:pt x="885190" y="52070"/>
                  </a:lnTo>
                  <a:lnTo>
                    <a:pt x="882650" y="52070"/>
                  </a:lnTo>
                  <a:lnTo>
                    <a:pt x="882650" y="53340"/>
                  </a:lnTo>
                  <a:lnTo>
                    <a:pt x="880110" y="53340"/>
                  </a:lnTo>
                  <a:lnTo>
                    <a:pt x="880110" y="54610"/>
                  </a:lnTo>
                  <a:lnTo>
                    <a:pt x="877570" y="54610"/>
                  </a:lnTo>
                  <a:lnTo>
                    <a:pt x="877570" y="55880"/>
                  </a:lnTo>
                  <a:lnTo>
                    <a:pt x="875030" y="55880"/>
                  </a:lnTo>
                  <a:lnTo>
                    <a:pt x="875030" y="57150"/>
                  </a:lnTo>
                  <a:lnTo>
                    <a:pt x="872490" y="57150"/>
                  </a:lnTo>
                  <a:lnTo>
                    <a:pt x="872490" y="58420"/>
                  </a:lnTo>
                  <a:lnTo>
                    <a:pt x="869950" y="58420"/>
                  </a:lnTo>
                  <a:lnTo>
                    <a:pt x="869950" y="59690"/>
                  </a:lnTo>
                  <a:lnTo>
                    <a:pt x="867410" y="59690"/>
                  </a:lnTo>
                  <a:lnTo>
                    <a:pt x="867410" y="60960"/>
                  </a:lnTo>
                  <a:lnTo>
                    <a:pt x="866140" y="60960"/>
                  </a:lnTo>
                  <a:lnTo>
                    <a:pt x="866140" y="864870"/>
                  </a:lnTo>
                  <a:lnTo>
                    <a:pt x="866140" y="867156"/>
                  </a:lnTo>
                  <a:lnTo>
                    <a:pt x="863600" y="867156"/>
                  </a:lnTo>
                  <a:lnTo>
                    <a:pt x="863600" y="864870"/>
                  </a:lnTo>
                  <a:lnTo>
                    <a:pt x="866140" y="864870"/>
                  </a:lnTo>
                  <a:lnTo>
                    <a:pt x="866140" y="60960"/>
                  </a:lnTo>
                  <a:lnTo>
                    <a:pt x="864870" y="60960"/>
                  </a:lnTo>
                  <a:lnTo>
                    <a:pt x="864870" y="62230"/>
                  </a:lnTo>
                  <a:lnTo>
                    <a:pt x="862330" y="62230"/>
                  </a:lnTo>
                  <a:lnTo>
                    <a:pt x="862330" y="63500"/>
                  </a:lnTo>
                  <a:lnTo>
                    <a:pt x="862330" y="867410"/>
                  </a:lnTo>
                  <a:lnTo>
                    <a:pt x="862330" y="868426"/>
                  </a:lnTo>
                  <a:lnTo>
                    <a:pt x="859790" y="868426"/>
                  </a:lnTo>
                  <a:lnTo>
                    <a:pt x="859790" y="868680"/>
                  </a:lnTo>
                  <a:lnTo>
                    <a:pt x="859790" y="869696"/>
                  </a:lnTo>
                  <a:lnTo>
                    <a:pt x="858520" y="869696"/>
                  </a:lnTo>
                  <a:lnTo>
                    <a:pt x="858520" y="870966"/>
                  </a:lnTo>
                  <a:lnTo>
                    <a:pt x="854710" y="870966"/>
                  </a:lnTo>
                  <a:lnTo>
                    <a:pt x="854710" y="871220"/>
                  </a:lnTo>
                  <a:lnTo>
                    <a:pt x="854710" y="872236"/>
                  </a:lnTo>
                  <a:lnTo>
                    <a:pt x="853440" y="872236"/>
                  </a:lnTo>
                  <a:lnTo>
                    <a:pt x="853440" y="871220"/>
                  </a:lnTo>
                  <a:lnTo>
                    <a:pt x="854710" y="871220"/>
                  </a:lnTo>
                  <a:lnTo>
                    <a:pt x="854710" y="870966"/>
                  </a:lnTo>
                  <a:lnTo>
                    <a:pt x="854710" y="869950"/>
                  </a:lnTo>
                  <a:lnTo>
                    <a:pt x="857250" y="869950"/>
                  </a:lnTo>
                  <a:lnTo>
                    <a:pt x="857250" y="868680"/>
                  </a:lnTo>
                  <a:lnTo>
                    <a:pt x="859790" y="868680"/>
                  </a:lnTo>
                  <a:lnTo>
                    <a:pt x="859790" y="868426"/>
                  </a:lnTo>
                  <a:lnTo>
                    <a:pt x="859790" y="867410"/>
                  </a:lnTo>
                  <a:lnTo>
                    <a:pt x="862330" y="867410"/>
                  </a:lnTo>
                  <a:lnTo>
                    <a:pt x="862330" y="63500"/>
                  </a:lnTo>
                  <a:lnTo>
                    <a:pt x="859790" y="63500"/>
                  </a:lnTo>
                  <a:lnTo>
                    <a:pt x="859790" y="64770"/>
                  </a:lnTo>
                  <a:lnTo>
                    <a:pt x="857250" y="64770"/>
                  </a:lnTo>
                  <a:lnTo>
                    <a:pt x="857250" y="66040"/>
                  </a:lnTo>
                  <a:lnTo>
                    <a:pt x="854710" y="66040"/>
                  </a:lnTo>
                  <a:lnTo>
                    <a:pt x="854710" y="67310"/>
                  </a:lnTo>
                  <a:lnTo>
                    <a:pt x="852170" y="67310"/>
                  </a:lnTo>
                  <a:lnTo>
                    <a:pt x="852170" y="68580"/>
                  </a:lnTo>
                  <a:lnTo>
                    <a:pt x="852170" y="872490"/>
                  </a:lnTo>
                  <a:lnTo>
                    <a:pt x="852170" y="873506"/>
                  </a:lnTo>
                  <a:lnTo>
                    <a:pt x="850900" y="873506"/>
                  </a:lnTo>
                  <a:lnTo>
                    <a:pt x="850900" y="873760"/>
                  </a:lnTo>
                  <a:lnTo>
                    <a:pt x="850900" y="874776"/>
                  </a:lnTo>
                  <a:lnTo>
                    <a:pt x="848360" y="874776"/>
                  </a:lnTo>
                  <a:lnTo>
                    <a:pt x="848360" y="876046"/>
                  </a:lnTo>
                  <a:lnTo>
                    <a:pt x="847090" y="876046"/>
                  </a:lnTo>
                  <a:lnTo>
                    <a:pt x="847090" y="873760"/>
                  </a:lnTo>
                  <a:lnTo>
                    <a:pt x="850900" y="873760"/>
                  </a:lnTo>
                  <a:lnTo>
                    <a:pt x="850900" y="873506"/>
                  </a:lnTo>
                  <a:lnTo>
                    <a:pt x="850900" y="872490"/>
                  </a:lnTo>
                  <a:lnTo>
                    <a:pt x="852170" y="872490"/>
                  </a:lnTo>
                  <a:lnTo>
                    <a:pt x="852170" y="68580"/>
                  </a:lnTo>
                  <a:lnTo>
                    <a:pt x="849630" y="68580"/>
                  </a:lnTo>
                  <a:lnTo>
                    <a:pt x="849630" y="69850"/>
                  </a:lnTo>
                  <a:lnTo>
                    <a:pt x="847090" y="69850"/>
                  </a:lnTo>
                  <a:lnTo>
                    <a:pt x="847090" y="71120"/>
                  </a:lnTo>
                  <a:lnTo>
                    <a:pt x="844550" y="71120"/>
                  </a:lnTo>
                  <a:lnTo>
                    <a:pt x="844550" y="72390"/>
                  </a:lnTo>
                  <a:lnTo>
                    <a:pt x="844550" y="876300"/>
                  </a:lnTo>
                  <a:lnTo>
                    <a:pt x="844550" y="878586"/>
                  </a:lnTo>
                  <a:lnTo>
                    <a:pt x="840740" y="878586"/>
                  </a:lnTo>
                  <a:lnTo>
                    <a:pt x="840740" y="878840"/>
                  </a:lnTo>
                  <a:lnTo>
                    <a:pt x="840740" y="879856"/>
                  </a:lnTo>
                  <a:lnTo>
                    <a:pt x="838454" y="879856"/>
                  </a:lnTo>
                  <a:lnTo>
                    <a:pt x="839470" y="878840"/>
                  </a:lnTo>
                  <a:lnTo>
                    <a:pt x="840740" y="878840"/>
                  </a:lnTo>
                  <a:lnTo>
                    <a:pt x="840740" y="878586"/>
                  </a:lnTo>
                  <a:lnTo>
                    <a:pt x="840740" y="877570"/>
                  </a:lnTo>
                  <a:lnTo>
                    <a:pt x="843280" y="877570"/>
                  </a:lnTo>
                  <a:lnTo>
                    <a:pt x="843280" y="876300"/>
                  </a:lnTo>
                  <a:lnTo>
                    <a:pt x="844550" y="876300"/>
                  </a:lnTo>
                  <a:lnTo>
                    <a:pt x="844550" y="72390"/>
                  </a:lnTo>
                  <a:lnTo>
                    <a:pt x="842010" y="72390"/>
                  </a:lnTo>
                  <a:lnTo>
                    <a:pt x="842010" y="73660"/>
                  </a:lnTo>
                  <a:lnTo>
                    <a:pt x="839470" y="73660"/>
                  </a:lnTo>
                  <a:lnTo>
                    <a:pt x="838200" y="74930"/>
                  </a:lnTo>
                  <a:lnTo>
                    <a:pt x="838200" y="76200"/>
                  </a:lnTo>
                  <a:lnTo>
                    <a:pt x="838200" y="880110"/>
                  </a:lnTo>
                  <a:lnTo>
                    <a:pt x="838200" y="881126"/>
                  </a:lnTo>
                  <a:lnTo>
                    <a:pt x="836930" y="881126"/>
                  </a:lnTo>
                  <a:lnTo>
                    <a:pt x="836930" y="881380"/>
                  </a:lnTo>
                  <a:lnTo>
                    <a:pt x="836930" y="882396"/>
                  </a:lnTo>
                  <a:lnTo>
                    <a:pt x="835660" y="882396"/>
                  </a:lnTo>
                  <a:lnTo>
                    <a:pt x="835660" y="881380"/>
                  </a:lnTo>
                  <a:lnTo>
                    <a:pt x="836930" y="881380"/>
                  </a:lnTo>
                  <a:lnTo>
                    <a:pt x="836930" y="881126"/>
                  </a:lnTo>
                  <a:lnTo>
                    <a:pt x="836930" y="880110"/>
                  </a:lnTo>
                  <a:lnTo>
                    <a:pt x="838200" y="880110"/>
                  </a:lnTo>
                  <a:lnTo>
                    <a:pt x="838200" y="76200"/>
                  </a:lnTo>
                  <a:lnTo>
                    <a:pt x="835660" y="76200"/>
                  </a:lnTo>
                  <a:lnTo>
                    <a:pt x="835660" y="77470"/>
                  </a:lnTo>
                  <a:lnTo>
                    <a:pt x="833120" y="77470"/>
                  </a:lnTo>
                  <a:lnTo>
                    <a:pt x="833120" y="882650"/>
                  </a:lnTo>
                  <a:lnTo>
                    <a:pt x="833120" y="883666"/>
                  </a:lnTo>
                  <a:lnTo>
                    <a:pt x="831850" y="883666"/>
                  </a:lnTo>
                  <a:lnTo>
                    <a:pt x="831850" y="883920"/>
                  </a:lnTo>
                  <a:lnTo>
                    <a:pt x="831850" y="884936"/>
                  </a:lnTo>
                  <a:lnTo>
                    <a:pt x="829310" y="884936"/>
                  </a:lnTo>
                  <a:lnTo>
                    <a:pt x="829310" y="885190"/>
                  </a:lnTo>
                  <a:lnTo>
                    <a:pt x="829310" y="886206"/>
                  </a:lnTo>
                  <a:lnTo>
                    <a:pt x="828040" y="886206"/>
                  </a:lnTo>
                  <a:lnTo>
                    <a:pt x="828040" y="885190"/>
                  </a:lnTo>
                  <a:lnTo>
                    <a:pt x="829310" y="885190"/>
                  </a:lnTo>
                  <a:lnTo>
                    <a:pt x="829310" y="884936"/>
                  </a:lnTo>
                  <a:lnTo>
                    <a:pt x="829310" y="883920"/>
                  </a:lnTo>
                  <a:lnTo>
                    <a:pt x="831850" y="883920"/>
                  </a:lnTo>
                  <a:lnTo>
                    <a:pt x="831850" y="883666"/>
                  </a:lnTo>
                  <a:lnTo>
                    <a:pt x="831850" y="882650"/>
                  </a:lnTo>
                  <a:lnTo>
                    <a:pt x="833120" y="882650"/>
                  </a:lnTo>
                  <a:lnTo>
                    <a:pt x="833120" y="77470"/>
                  </a:lnTo>
                  <a:lnTo>
                    <a:pt x="831850" y="77470"/>
                  </a:lnTo>
                  <a:lnTo>
                    <a:pt x="831850" y="80010"/>
                  </a:lnTo>
                  <a:lnTo>
                    <a:pt x="828040" y="80010"/>
                  </a:lnTo>
                  <a:lnTo>
                    <a:pt x="828040" y="81280"/>
                  </a:lnTo>
                  <a:lnTo>
                    <a:pt x="826770" y="81280"/>
                  </a:lnTo>
                  <a:lnTo>
                    <a:pt x="826770" y="886460"/>
                  </a:lnTo>
                  <a:lnTo>
                    <a:pt x="826770" y="887476"/>
                  </a:lnTo>
                  <a:lnTo>
                    <a:pt x="825500" y="887476"/>
                  </a:lnTo>
                  <a:lnTo>
                    <a:pt x="825500" y="886460"/>
                  </a:lnTo>
                  <a:lnTo>
                    <a:pt x="826770" y="886460"/>
                  </a:lnTo>
                  <a:lnTo>
                    <a:pt x="826770" y="81280"/>
                  </a:lnTo>
                  <a:lnTo>
                    <a:pt x="825500" y="81280"/>
                  </a:lnTo>
                  <a:lnTo>
                    <a:pt x="825500" y="82550"/>
                  </a:lnTo>
                  <a:lnTo>
                    <a:pt x="824230" y="82550"/>
                  </a:lnTo>
                  <a:lnTo>
                    <a:pt x="824230" y="83820"/>
                  </a:lnTo>
                  <a:lnTo>
                    <a:pt x="824230" y="887730"/>
                  </a:lnTo>
                  <a:lnTo>
                    <a:pt x="824230" y="888746"/>
                  </a:lnTo>
                  <a:lnTo>
                    <a:pt x="821690" y="888746"/>
                  </a:lnTo>
                  <a:lnTo>
                    <a:pt x="821690" y="889000"/>
                  </a:lnTo>
                  <a:lnTo>
                    <a:pt x="821690" y="890016"/>
                  </a:lnTo>
                  <a:lnTo>
                    <a:pt x="820420" y="890016"/>
                  </a:lnTo>
                  <a:lnTo>
                    <a:pt x="820420" y="890270"/>
                  </a:lnTo>
                  <a:lnTo>
                    <a:pt x="820420" y="891286"/>
                  </a:lnTo>
                  <a:lnTo>
                    <a:pt x="817880" y="891286"/>
                  </a:lnTo>
                  <a:lnTo>
                    <a:pt x="817880" y="890270"/>
                  </a:lnTo>
                  <a:lnTo>
                    <a:pt x="820420" y="890270"/>
                  </a:lnTo>
                  <a:lnTo>
                    <a:pt x="820420" y="890016"/>
                  </a:lnTo>
                  <a:lnTo>
                    <a:pt x="820420" y="889000"/>
                  </a:lnTo>
                  <a:lnTo>
                    <a:pt x="821690" y="889000"/>
                  </a:lnTo>
                  <a:lnTo>
                    <a:pt x="821690" y="888746"/>
                  </a:lnTo>
                  <a:lnTo>
                    <a:pt x="821690" y="887730"/>
                  </a:lnTo>
                  <a:lnTo>
                    <a:pt x="824230" y="887730"/>
                  </a:lnTo>
                  <a:lnTo>
                    <a:pt x="824230" y="83820"/>
                  </a:lnTo>
                  <a:lnTo>
                    <a:pt x="821690" y="83820"/>
                  </a:lnTo>
                  <a:lnTo>
                    <a:pt x="820420" y="85090"/>
                  </a:lnTo>
                  <a:lnTo>
                    <a:pt x="819150" y="85090"/>
                  </a:lnTo>
                  <a:lnTo>
                    <a:pt x="819150" y="86360"/>
                  </a:lnTo>
                  <a:lnTo>
                    <a:pt x="817880" y="86360"/>
                  </a:lnTo>
                  <a:lnTo>
                    <a:pt x="817880" y="87630"/>
                  </a:lnTo>
                  <a:lnTo>
                    <a:pt x="816610" y="87630"/>
                  </a:lnTo>
                  <a:lnTo>
                    <a:pt x="816610" y="891540"/>
                  </a:lnTo>
                  <a:lnTo>
                    <a:pt x="816610" y="892556"/>
                  </a:lnTo>
                  <a:lnTo>
                    <a:pt x="815340" y="892556"/>
                  </a:lnTo>
                  <a:lnTo>
                    <a:pt x="815340" y="893826"/>
                  </a:lnTo>
                  <a:lnTo>
                    <a:pt x="812800" y="893826"/>
                  </a:lnTo>
                  <a:lnTo>
                    <a:pt x="812800" y="892810"/>
                  </a:lnTo>
                  <a:lnTo>
                    <a:pt x="814070" y="892810"/>
                  </a:lnTo>
                  <a:lnTo>
                    <a:pt x="815340" y="891540"/>
                  </a:lnTo>
                  <a:lnTo>
                    <a:pt x="816610" y="891540"/>
                  </a:lnTo>
                  <a:lnTo>
                    <a:pt x="816610" y="87630"/>
                  </a:lnTo>
                  <a:lnTo>
                    <a:pt x="815340" y="87630"/>
                  </a:lnTo>
                  <a:lnTo>
                    <a:pt x="815340" y="88900"/>
                  </a:lnTo>
                  <a:lnTo>
                    <a:pt x="812800" y="88900"/>
                  </a:lnTo>
                  <a:lnTo>
                    <a:pt x="812800" y="90170"/>
                  </a:lnTo>
                  <a:lnTo>
                    <a:pt x="812546" y="90170"/>
                  </a:lnTo>
                  <a:lnTo>
                    <a:pt x="812546" y="894080"/>
                  </a:lnTo>
                  <a:lnTo>
                    <a:pt x="811530" y="895096"/>
                  </a:lnTo>
                  <a:lnTo>
                    <a:pt x="811530" y="894080"/>
                  </a:lnTo>
                  <a:lnTo>
                    <a:pt x="812546" y="894080"/>
                  </a:lnTo>
                  <a:lnTo>
                    <a:pt x="812546" y="90170"/>
                  </a:lnTo>
                  <a:lnTo>
                    <a:pt x="810260" y="90170"/>
                  </a:lnTo>
                  <a:lnTo>
                    <a:pt x="810260" y="91440"/>
                  </a:lnTo>
                  <a:lnTo>
                    <a:pt x="810260" y="895350"/>
                  </a:lnTo>
                  <a:lnTo>
                    <a:pt x="810260" y="896366"/>
                  </a:lnTo>
                  <a:lnTo>
                    <a:pt x="808990" y="896366"/>
                  </a:lnTo>
                  <a:lnTo>
                    <a:pt x="808990" y="896620"/>
                  </a:lnTo>
                  <a:lnTo>
                    <a:pt x="808990" y="897636"/>
                  </a:lnTo>
                  <a:lnTo>
                    <a:pt x="806450" y="897636"/>
                  </a:lnTo>
                  <a:lnTo>
                    <a:pt x="806450" y="896620"/>
                  </a:lnTo>
                  <a:lnTo>
                    <a:pt x="808990" y="896620"/>
                  </a:lnTo>
                  <a:lnTo>
                    <a:pt x="808990" y="896366"/>
                  </a:lnTo>
                  <a:lnTo>
                    <a:pt x="808990" y="895350"/>
                  </a:lnTo>
                  <a:lnTo>
                    <a:pt x="810260" y="895350"/>
                  </a:lnTo>
                  <a:lnTo>
                    <a:pt x="810260" y="91440"/>
                  </a:lnTo>
                  <a:lnTo>
                    <a:pt x="808990" y="91440"/>
                  </a:lnTo>
                  <a:lnTo>
                    <a:pt x="808990" y="92710"/>
                  </a:lnTo>
                  <a:lnTo>
                    <a:pt x="805180" y="92710"/>
                  </a:lnTo>
                  <a:lnTo>
                    <a:pt x="805180" y="95250"/>
                  </a:lnTo>
                  <a:lnTo>
                    <a:pt x="802640" y="95250"/>
                  </a:lnTo>
                  <a:lnTo>
                    <a:pt x="802640" y="899160"/>
                  </a:lnTo>
                  <a:lnTo>
                    <a:pt x="802640" y="900176"/>
                  </a:lnTo>
                  <a:lnTo>
                    <a:pt x="801370" y="900176"/>
                  </a:lnTo>
                  <a:lnTo>
                    <a:pt x="801370" y="900430"/>
                  </a:lnTo>
                  <a:lnTo>
                    <a:pt x="801370" y="901446"/>
                  </a:lnTo>
                  <a:lnTo>
                    <a:pt x="800100" y="901446"/>
                  </a:lnTo>
                  <a:lnTo>
                    <a:pt x="800100" y="900430"/>
                  </a:lnTo>
                  <a:lnTo>
                    <a:pt x="801370" y="900430"/>
                  </a:lnTo>
                  <a:lnTo>
                    <a:pt x="801370" y="900176"/>
                  </a:lnTo>
                  <a:lnTo>
                    <a:pt x="801370" y="899160"/>
                  </a:lnTo>
                  <a:lnTo>
                    <a:pt x="802640" y="899160"/>
                  </a:lnTo>
                  <a:lnTo>
                    <a:pt x="802640" y="95250"/>
                  </a:lnTo>
                  <a:lnTo>
                    <a:pt x="801370" y="95250"/>
                  </a:lnTo>
                  <a:lnTo>
                    <a:pt x="801370" y="96520"/>
                  </a:lnTo>
                  <a:lnTo>
                    <a:pt x="798830" y="96520"/>
                  </a:lnTo>
                  <a:lnTo>
                    <a:pt x="798830" y="97790"/>
                  </a:lnTo>
                  <a:lnTo>
                    <a:pt x="797560" y="97790"/>
                  </a:lnTo>
                  <a:lnTo>
                    <a:pt x="797560" y="99060"/>
                  </a:lnTo>
                  <a:lnTo>
                    <a:pt x="795020" y="99060"/>
                  </a:lnTo>
                  <a:lnTo>
                    <a:pt x="793750" y="100330"/>
                  </a:lnTo>
                  <a:lnTo>
                    <a:pt x="792480" y="100330"/>
                  </a:lnTo>
                  <a:lnTo>
                    <a:pt x="792480" y="101600"/>
                  </a:lnTo>
                  <a:lnTo>
                    <a:pt x="791210" y="101600"/>
                  </a:lnTo>
                  <a:lnTo>
                    <a:pt x="791210" y="102870"/>
                  </a:lnTo>
                  <a:lnTo>
                    <a:pt x="791210" y="905510"/>
                  </a:lnTo>
                  <a:lnTo>
                    <a:pt x="791210" y="906526"/>
                  </a:lnTo>
                  <a:lnTo>
                    <a:pt x="789940" y="906526"/>
                  </a:lnTo>
                  <a:lnTo>
                    <a:pt x="789940" y="905510"/>
                  </a:lnTo>
                  <a:lnTo>
                    <a:pt x="791210" y="905510"/>
                  </a:lnTo>
                  <a:lnTo>
                    <a:pt x="791210" y="102870"/>
                  </a:lnTo>
                  <a:lnTo>
                    <a:pt x="787400" y="102870"/>
                  </a:lnTo>
                  <a:lnTo>
                    <a:pt x="787400" y="104140"/>
                  </a:lnTo>
                  <a:lnTo>
                    <a:pt x="786130" y="104140"/>
                  </a:lnTo>
                  <a:lnTo>
                    <a:pt x="786130" y="105410"/>
                  </a:lnTo>
                  <a:lnTo>
                    <a:pt x="786130" y="908050"/>
                  </a:lnTo>
                  <a:lnTo>
                    <a:pt x="786130" y="909066"/>
                  </a:lnTo>
                  <a:lnTo>
                    <a:pt x="784860" y="909066"/>
                  </a:lnTo>
                  <a:lnTo>
                    <a:pt x="784860" y="908050"/>
                  </a:lnTo>
                  <a:lnTo>
                    <a:pt x="786130" y="908050"/>
                  </a:lnTo>
                  <a:lnTo>
                    <a:pt x="786130" y="105410"/>
                  </a:lnTo>
                  <a:lnTo>
                    <a:pt x="783590" y="105410"/>
                  </a:lnTo>
                  <a:lnTo>
                    <a:pt x="783590" y="106680"/>
                  </a:lnTo>
                  <a:lnTo>
                    <a:pt x="782320" y="106680"/>
                  </a:lnTo>
                  <a:lnTo>
                    <a:pt x="782320" y="107950"/>
                  </a:lnTo>
                  <a:lnTo>
                    <a:pt x="778510" y="107950"/>
                  </a:lnTo>
                  <a:lnTo>
                    <a:pt x="778510" y="109220"/>
                  </a:lnTo>
                  <a:lnTo>
                    <a:pt x="777240" y="109220"/>
                  </a:lnTo>
                  <a:lnTo>
                    <a:pt x="775970" y="110490"/>
                  </a:lnTo>
                  <a:lnTo>
                    <a:pt x="774700" y="110490"/>
                  </a:lnTo>
                  <a:lnTo>
                    <a:pt x="774700" y="111760"/>
                  </a:lnTo>
                  <a:lnTo>
                    <a:pt x="772160" y="111760"/>
                  </a:lnTo>
                  <a:lnTo>
                    <a:pt x="772160" y="915670"/>
                  </a:lnTo>
                  <a:lnTo>
                    <a:pt x="772160" y="916686"/>
                  </a:lnTo>
                  <a:lnTo>
                    <a:pt x="770890" y="916686"/>
                  </a:lnTo>
                  <a:lnTo>
                    <a:pt x="770890" y="915670"/>
                  </a:lnTo>
                  <a:lnTo>
                    <a:pt x="772160" y="915670"/>
                  </a:lnTo>
                  <a:lnTo>
                    <a:pt x="772160" y="111760"/>
                  </a:lnTo>
                  <a:lnTo>
                    <a:pt x="770890" y="113030"/>
                  </a:lnTo>
                  <a:lnTo>
                    <a:pt x="770890" y="114300"/>
                  </a:lnTo>
                  <a:lnTo>
                    <a:pt x="768350" y="114300"/>
                  </a:lnTo>
                  <a:lnTo>
                    <a:pt x="768350" y="115570"/>
                  </a:lnTo>
                  <a:lnTo>
                    <a:pt x="765810" y="115570"/>
                  </a:lnTo>
                  <a:lnTo>
                    <a:pt x="765810" y="116840"/>
                  </a:lnTo>
                  <a:lnTo>
                    <a:pt x="764540" y="116840"/>
                  </a:lnTo>
                  <a:lnTo>
                    <a:pt x="764540" y="118110"/>
                  </a:lnTo>
                  <a:lnTo>
                    <a:pt x="760730" y="118110"/>
                  </a:lnTo>
                  <a:lnTo>
                    <a:pt x="760730" y="119380"/>
                  </a:lnTo>
                  <a:lnTo>
                    <a:pt x="759460" y="119380"/>
                  </a:lnTo>
                  <a:lnTo>
                    <a:pt x="759460" y="120650"/>
                  </a:lnTo>
                  <a:lnTo>
                    <a:pt x="756920" y="120650"/>
                  </a:lnTo>
                  <a:lnTo>
                    <a:pt x="756920" y="121920"/>
                  </a:lnTo>
                  <a:lnTo>
                    <a:pt x="755650" y="121920"/>
                  </a:lnTo>
                  <a:lnTo>
                    <a:pt x="755650" y="123190"/>
                  </a:lnTo>
                  <a:lnTo>
                    <a:pt x="754380" y="123190"/>
                  </a:lnTo>
                  <a:lnTo>
                    <a:pt x="754380" y="924560"/>
                  </a:lnTo>
                  <a:lnTo>
                    <a:pt x="754380" y="925576"/>
                  </a:lnTo>
                  <a:lnTo>
                    <a:pt x="753110" y="925576"/>
                  </a:lnTo>
                  <a:lnTo>
                    <a:pt x="753110" y="924560"/>
                  </a:lnTo>
                  <a:lnTo>
                    <a:pt x="754380" y="924560"/>
                  </a:lnTo>
                  <a:lnTo>
                    <a:pt x="754380" y="123190"/>
                  </a:lnTo>
                  <a:lnTo>
                    <a:pt x="751840" y="123190"/>
                  </a:lnTo>
                  <a:lnTo>
                    <a:pt x="751840" y="124460"/>
                  </a:lnTo>
                  <a:lnTo>
                    <a:pt x="751840" y="925830"/>
                  </a:lnTo>
                  <a:lnTo>
                    <a:pt x="751840" y="926846"/>
                  </a:lnTo>
                  <a:lnTo>
                    <a:pt x="750570" y="926846"/>
                  </a:lnTo>
                  <a:lnTo>
                    <a:pt x="750570" y="925830"/>
                  </a:lnTo>
                  <a:lnTo>
                    <a:pt x="751840" y="925830"/>
                  </a:lnTo>
                  <a:lnTo>
                    <a:pt x="751840" y="124460"/>
                  </a:lnTo>
                  <a:lnTo>
                    <a:pt x="750570" y="124460"/>
                  </a:lnTo>
                  <a:lnTo>
                    <a:pt x="749300" y="125730"/>
                  </a:lnTo>
                  <a:lnTo>
                    <a:pt x="749300" y="927100"/>
                  </a:lnTo>
                  <a:lnTo>
                    <a:pt x="749300" y="928116"/>
                  </a:lnTo>
                  <a:lnTo>
                    <a:pt x="748030" y="928116"/>
                  </a:lnTo>
                  <a:lnTo>
                    <a:pt x="748030" y="927100"/>
                  </a:lnTo>
                  <a:lnTo>
                    <a:pt x="749300" y="927100"/>
                  </a:lnTo>
                  <a:lnTo>
                    <a:pt x="749300" y="125730"/>
                  </a:lnTo>
                  <a:lnTo>
                    <a:pt x="748030" y="125730"/>
                  </a:lnTo>
                  <a:lnTo>
                    <a:pt x="748030" y="127000"/>
                  </a:lnTo>
                  <a:lnTo>
                    <a:pt x="746760" y="127000"/>
                  </a:lnTo>
                  <a:lnTo>
                    <a:pt x="746760" y="928370"/>
                  </a:lnTo>
                  <a:lnTo>
                    <a:pt x="746760" y="929386"/>
                  </a:lnTo>
                  <a:lnTo>
                    <a:pt x="745490" y="929386"/>
                  </a:lnTo>
                  <a:lnTo>
                    <a:pt x="745490" y="928370"/>
                  </a:lnTo>
                  <a:lnTo>
                    <a:pt x="746760" y="928370"/>
                  </a:lnTo>
                  <a:lnTo>
                    <a:pt x="746760" y="127000"/>
                  </a:lnTo>
                  <a:lnTo>
                    <a:pt x="745490" y="127000"/>
                  </a:lnTo>
                  <a:lnTo>
                    <a:pt x="745490" y="128270"/>
                  </a:lnTo>
                  <a:lnTo>
                    <a:pt x="744220" y="128270"/>
                  </a:lnTo>
                  <a:lnTo>
                    <a:pt x="744220" y="929640"/>
                  </a:lnTo>
                  <a:lnTo>
                    <a:pt x="744220" y="930656"/>
                  </a:lnTo>
                  <a:lnTo>
                    <a:pt x="742950" y="930656"/>
                  </a:lnTo>
                  <a:lnTo>
                    <a:pt x="742950" y="929640"/>
                  </a:lnTo>
                  <a:lnTo>
                    <a:pt x="744220" y="929640"/>
                  </a:lnTo>
                  <a:lnTo>
                    <a:pt x="744220" y="128270"/>
                  </a:lnTo>
                  <a:lnTo>
                    <a:pt x="742950" y="129540"/>
                  </a:lnTo>
                  <a:lnTo>
                    <a:pt x="741680" y="129540"/>
                  </a:lnTo>
                  <a:lnTo>
                    <a:pt x="741680" y="130810"/>
                  </a:lnTo>
                  <a:lnTo>
                    <a:pt x="741680" y="930910"/>
                  </a:lnTo>
                  <a:lnTo>
                    <a:pt x="741680" y="931926"/>
                  </a:lnTo>
                  <a:lnTo>
                    <a:pt x="740410" y="931926"/>
                  </a:lnTo>
                  <a:lnTo>
                    <a:pt x="740410" y="932180"/>
                  </a:lnTo>
                  <a:lnTo>
                    <a:pt x="740410" y="933196"/>
                  </a:lnTo>
                  <a:lnTo>
                    <a:pt x="737870" y="933196"/>
                  </a:lnTo>
                  <a:lnTo>
                    <a:pt x="737870" y="932180"/>
                  </a:lnTo>
                  <a:lnTo>
                    <a:pt x="740410" y="932180"/>
                  </a:lnTo>
                  <a:lnTo>
                    <a:pt x="740410" y="931926"/>
                  </a:lnTo>
                  <a:lnTo>
                    <a:pt x="740410" y="930910"/>
                  </a:lnTo>
                  <a:lnTo>
                    <a:pt x="741680" y="930910"/>
                  </a:lnTo>
                  <a:lnTo>
                    <a:pt x="741680" y="130810"/>
                  </a:lnTo>
                  <a:lnTo>
                    <a:pt x="737870" y="130810"/>
                  </a:lnTo>
                  <a:lnTo>
                    <a:pt x="737870" y="133350"/>
                  </a:lnTo>
                  <a:lnTo>
                    <a:pt x="736600" y="133350"/>
                  </a:lnTo>
                  <a:lnTo>
                    <a:pt x="736600" y="933450"/>
                  </a:lnTo>
                  <a:lnTo>
                    <a:pt x="736600" y="934466"/>
                  </a:lnTo>
                  <a:lnTo>
                    <a:pt x="735330" y="934466"/>
                  </a:lnTo>
                  <a:lnTo>
                    <a:pt x="735330" y="934720"/>
                  </a:lnTo>
                  <a:lnTo>
                    <a:pt x="735330" y="935736"/>
                  </a:lnTo>
                  <a:lnTo>
                    <a:pt x="732790" y="935736"/>
                  </a:lnTo>
                  <a:lnTo>
                    <a:pt x="732790" y="935990"/>
                  </a:lnTo>
                  <a:lnTo>
                    <a:pt x="732790" y="937006"/>
                  </a:lnTo>
                  <a:lnTo>
                    <a:pt x="730250" y="937006"/>
                  </a:lnTo>
                  <a:lnTo>
                    <a:pt x="730250" y="935990"/>
                  </a:lnTo>
                  <a:lnTo>
                    <a:pt x="732790" y="935990"/>
                  </a:lnTo>
                  <a:lnTo>
                    <a:pt x="732790" y="935736"/>
                  </a:lnTo>
                  <a:lnTo>
                    <a:pt x="732790" y="934720"/>
                  </a:lnTo>
                  <a:lnTo>
                    <a:pt x="735330" y="934720"/>
                  </a:lnTo>
                  <a:lnTo>
                    <a:pt x="735330" y="934466"/>
                  </a:lnTo>
                  <a:lnTo>
                    <a:pt x="735330" y="933450"/>
                  </a:lnTo>
                  <a:lnTo>
                    <a:pt x="736600" y="933450"/>
                  </a:lnTo>
                  <a:lnTo>
                    <a:pt x="736600" y="133350"/>
                  </a:lnTo>
                  <a:lnTo>
                    <a:pt x="734060" y="133350"/>
                  </a:lnTo>
                  <a:lnTo>
                    <a:pt x="734060" y="134620"/>
                  </a:lnTo>
                  <a:lnTo>
                    <a:pt x="732790" y="134620"/>
                  </a:lnTo>
                  <a:lnTo>
                    <a:pt x="732790" y="135890"/>
                  </a:lnTo>
                  <a:lnTo>
                    <a:pt x="730250" y="135890"/>
                  </a:lnTo>
                  <a:lnTo>
                    <a:pt x="730250" y="137160"/>
                  </a:lnTo>
                  <a:lnTo>
                    <a:pt x="728980" y="137160"/>
                  </a:lnTo>
                  <a:lnTo>
                    <a:pt x="728980" y="937260"/>
                  </a:lnTo>
                  <a:lnTo>
                    <a:pt x="728980" y="938276"/>
                  </a:lnTo>
                  <a:lnTo>
                    <a:pt x="727710" y="938276"/>
                  </a:lnTo>
                  <a:lnTo>
                    <a:pt x="727710" y="938530"/>
                  </a:lnTo>
                  <a:lnTo>
                    <a:pt x="727710" y="939546"/>
                  </a:lnTo>
                  <a:lnTo>
                    <a:pt x="726440" y="939546"/>
                  </a:lnTo>
                  <a:lnTo>
                    <a:pt x="726440" y="938530"/>
                  </a:lnTo>
                  <a:lnTo>
                    <a:pt x="727710" y="938530"/>
                  </a:lnTo>
                  <a:lnTo>
                    <a:pt x="727710" y="938276"/>
                  </a:lnTo>
                  <a:lnTo>
                    <a:pt x="727710" y="937260"/>
                  </a:lnTo>
                  <a:lnTo>
                    <a:pt x="728980" y="937260"/>
                  </a:lnTo>
                  <a:lnTo>
                    <a:pt x="728980" y="137160"/>
                  </a:lnTo>
                  <a:lnTo>
                    <a:pt x="727710" y="137160"/>
                  </a:lnTo>
                  <a:lnTo>
                    <a:pt x="726440" y="138430"/>
                  </a:lnTo>
                  <a:lnTo>
                    <a:pt x="725170" y="138430"/>
                  </a:lnTo>
                  <a:lnTo>
                    <a:pt x="725170" y="139700"/>
                  </a:lnTo>
                  <a:lnTo>
                    <a:pt x="725170" y="939800"/>
                  </a:lnTo>
                  <a:lnTo>
                    <a:pt x="725170" y="940816"/>
                  </a:lnTo>
                  <a:lnTo>
                    <a:pt x="722630" y="940816"/>
                  </a:lnTo>
                  <a:lnTo>
                    <a:pt x="722630" y="941070"/>
                  </a:lnTo>
                  <a:lnTo>
                    <a:pt x="722630" y="942086"/>
                  </a:lnTo>
                  <a:lnTo>
                    <a:pt x="721360" y="942086"/>
                  </a:lnTo>
                  <a:lnTo>
                    <a:pt x="721360" y="943356"/>
                  </a:lnTo>
                  <a:lnTo>
                    <a:pt x="718820" y="943356"/>
                  </a:lnTo>
                  <a:lnTo>
                    <a:pt x="718820" y="942340"/>
                  </a:lnTo>
                  <a:lnTo>
                    <a:pt x="720090" y="942340"/>
                  </a:lnTo>
                  <a:lnTo>
                    <a:pt x="720090" y="941070"/>
                  </a:lnTo>
                  <a:lnTo>
                    <a:pt x="722630" y="941070"/>
                  </a:lnTo>
                  <a:lnTo>
                    <a:pt x="722630" y="940816"/>
                  </a:lnTo>
                  <a:lnTo>
                    <a:pt x="722630" y="939800"/>
                  </a:lnTo>
                  <a:lnTo>
                    <a:pt x="725170" y="939800"/>
                  </a:lnTo>
                  <a:lnTo>
                    <a:pt x="725170" y="139700"/>
                  </a:lnTo>
                  <a:lnTo>
                    <a:pt x="723900" y="139700"/>
                  </a:lnTo>
                  <a:lnTo>
                    <a:pt x="723900" y="140970"/>
                  </a:lnTo>
                  <a:lnTo>
                    <a:pt x="721360" y="140970"/>
                  </a:lnTo>
                  <a:lnTo>
                    <a:pt x="721360" y="142240"/>
                  </a:lnTo>
                  <a:lnTo>
                    <a:pt x="718820" y="142240"/>
                  </a:lnTo>
                  <a:lnTo>
                    <a:pt x="718820" y="143510"/>
                  </a:lnTo>
                  <a:lnTo>
                    <a:pt x="717550" y="143510"/>
                  </a:lnTo>
                  <a:lnTo>
                    <a:pt x="717550" y="943610"/>
                  </a:lnTo>
                  <a:lnTo>
                    <a:pt x="717550" y="944626"/>
                  </a:lnTo>
                  <a:lnTo>
                    <a:pt x="715010" y="944626"/>
                  </a:lnTo>
                  <a:lnTo>
                    <a:pt x="715010" y="944880"/>
                  </a:lnTo>
                  <a:lnTo>
                    <a:pt x="715010" y="945896"/>
                  </a:lnTo>
                  <a:lnTo>
                    <a:pt x="713740" y="945896"/>
                  </a:lnTo>
                  <a:lnTo>
                    <a:pt x="713740" y="947166"/>
                  </a:lnTo>
                  <a:lnTo>
                    <a:pt x="709930" y="947166"/>
                  </a:lnTo>
                  <a:lnTo>
                    <a:pt x="709930" y="947420"/>
                  </a:lnTo>
                  <a:lnTo>
                    <a:pt x="709930" y="948436"/>
                  </a:lnTo>
                  <a:lnTo>
                    <a:pt x="707390" y="948436"/>
                  </a:lnTo>
                  <a:lnTo>
                    <a:pt x="707390" y="948690"/>
                  </a:lnTo>
                  <a:lnTo>
                    <a:pt x="707390" y="949706"/>
                  </a:lnTo>
                  <a:lnTo>
                    <a:pt x="706120" y="949706"/>
                  </a:lnTo>
                  <a:lnTo>
                    <a:pt x="704850" y="950976"/>
                  </a:lnTo>
                  <a:lnTo>
                    <a:pt x="703580" y="950976"/>
                  </a:lnTo>
                  <a:lnTo>
                    <a:pt x="703580" y="952246"/>
                  </a:lnTo>
                  <a:lnTo>
                    <a:pt x="699770" y="952246"/>
                  </a:lnTo>
                  <a:lnTo>
                    <a:pt x="699770" y="952500"/>
                  </a:lnTo>
                  <a:lnTo>
                    <a:pt x="699770" y="953516"/>
                  </a:lnTo>
                  <a:lnTo>
                    <a:pt x="698500" y="953516"/>
                  </a:lnTo>
                  <a:lnTo>
                    <a:pt x="698500" y="954786"/>
                  </a:lnTo>
                  <a:lnTo>
                    <a:pt x="695960" y="954786"/>
                  </a:lnTo>
                  <a:lnTo>
                    <a:pt x="695960" y="956056"/>
                  </a:lnTo>
                  <a:lnTo>
                    <a:pt x="692150" y="956056"/>
                  </a:lnTo>
                  <a:lnTo>
                    <a:pt x="692150" y="956310"/>
                  </a:lnTo>
                  <a:lnTo>
                    <a:pt x="692150" y="957326"/>
                  </a:lnTo>
                  <a:lnTo>
                    <a:pt x="690880" y="957326"/>
                  </a:lnTo>
                  <a:lnTo>
                    <a:pt x="690880" y="958596"/>
                  </a:lnTo>
                  <a:lnTo>
                    <a:pt x="688340" y="958596"/>
                  </a:lnTo>
                  <a:lnTo>
                    <a:pt x="688340" y="957580"/>
                  </a:lnTo>
                  <a:lnTo>
                    <a:pt x="689610" y="957580"/>
                  </a:lnTo>
                  <a:lnTo>
                    <a:pt x="689610" y="956310"/>
                  </a:lnTo>
                  <a:lnTo>
                    <a:pt x="692150" y="956310"/>
                  </a:lnTo>
                  <a:lnTo>
                    <a:pt x="692150" y="956056"/>
                  </a:lnTo>
                  <a:lnTo>
                    <a:pt x="692150" y="955040"/>
                  </a:lnTo>
                  <a:lnTo>
                    <a:pt x="694690" y="955040"/>
                  </a:lnTo>
                  <a:lnTo>
                    <a:pt x="694690" y="953770"/>
                  </a:lnTo>
                  <a:lnTo>
                    <a:pt x="697230" y="953770"/>
                  </a:lnTo>
                  <a:lnTo>
                    <a:pt x="697230" y="952500"/>
                  </a:lnTo>
                  <a:lnTo>
                    <a:pt x="699770" y="952500"/>
                  </a:lnTo>
                  <a:lnTo>
                    <a:pt x="699770" y="952246"/>
                  </a:lnTo>
                  <a:lnTo>
                    <a:pt x="699770" y="951230"/>
                  </a:lnTo>
                  <a:lnTo>
                    <a:pt x="702310" y="951230"/>
                  </a:lnTo>
                  <a:lnTo>
                    <a:pt x="702310" y="949960"/>
                  </a:lnTo>
                  <a:lnTo>
                    <a:pt x="704850" y="949960"/>
                  </a:lnTo>
                  <a:lnTo>
                    <a:pt x="704850" y="948690"/>
                  </a:lnTo>
                  <a:lnTo>
                    <a:pt x="707390" y="948690"/>
                  </a:lnTo>
                  <a:lnTo>
                    <a:pt x="707390" y="948436"/>
                  </a:lnTo>
                  <a:lnTo>
                    <a:pt x="707390" y="947420"/>
                  </a:lnTo>
                  <a:lnTo>
                    <a:pt x="709930" y="947420"/>
                  </a:lnTo>
                  <a:lnTo>
                    <a:pt x="709930" y="947166"/>
                  </a:lnTo>
                  <a:lnTo>
                    <a:pt x="709930" y="946150"/>
                  </a:lnTo>
                  <a:lnTo>
                    <a:pt x="712470" y="946150"/>
                  </a:lnTo>
                  <a:lnTo>
                    <a:pt x="712470" y="944880"/>
                  </a:lnTo>
                  <a:lnTo>
                    <a:pt x="715010" y="944880"/>
                  </a:lnTo>
                  <a:lnTo>
                    <a:pt x="715010" y="944626"/>
                  </a:lnTo>
                  <a:lnTo>
                    <a:pt x="715010" y="943610"/>
                  </a:lnTo>
                  <a:lnTo>
                    <a:pt x="717550" y="943610"/>
                  </a:lnTo>
                  <a:lnTo>
                    <a:pt x="717550" y="143510"/>
                  </a:lnTo>
                  <a:lnTo>
                    <a:pt x="716280" y="144780"/>
                  </a:lnTo>
                  <a:lnTo>
                    <a:pt x="715010" y="144780"/>
                  </a:lnTo>
                  <a:lnTo>
                    <a:pt x="715010" y="146050"/>
                  </a:lnTo>
                  <a:lnTo>
                    <a:pt x="711200" y="146050"/>
                  </a:lnTo>
                  <a:lnTo>
                    <a:pt x="711200" y="148590"/>
                  </a:lnTo>
                  <a:lnTo>
                    <a:pt x="707390" y="148590"/>
                  </a:lnTo>
                  <a:lnTo>
                    <a:pt x="707390" y="149860"/>
                  </a:lnTo>
                  <a:lnTo>
                    <a:pt x="706120" y="149860"/>
                  </a:lnTo>
                  <a:lnTo>
                    <a:pt x="706120" y="151130"/>
                  </a:lnTo>
                  <a:lnTo>
                    <a:pt x="703580" y="151130"/>
                  </a:lnTo>
                  <a:lnTo>
                    <a:pt x="703580" y="152400"/>
                  </a:lnTo>
                  <a:lnTo>
                    <a:pt x="701040" y="152400"/>
                  </a:lnTo>
                  <a:lnTo>
                    <a:pt x="701040" y="153670"/>
                  </a:lnTo>
                  <a:lnTo>
                    <a:pt x="698500" y="153670"/>
                  </a:lnTo>
                  <a:lnTo>
                    <a:pt x="698500" y="154940"/>
                  </a:lnTo>
                  <a:lnTo>
                    <a:pt x="697230" y="154940"/>
                  </a:lnTo>
                  <a:lnTo>
                    <a:pt x="697230" y="156210"/>
                  </a:lnTo>
                  <a:lnTo>
                    <a:pt x="694690" y="156210"/>
                  </a:lnTo>
                  <a:lnTo>
                    <a:pt x="693420" y="157480"/>
                  </a:lnTo>
                  <a:lnTo>
                    <a:pt x="692150" y="157480"/>
                  </a:lnTo>
                  <a:lnTo>
                    <a:pt x="692150" y="158750"/>
                  </a:lnTo>
                  <a:lnTo>
                    <a:pt x="690880" y="158750"/>
                  </a:lnTo>
                  <a:lnTo>
                    <a:pt x="690880" y="160020"/>
                  </a:lnTo>
                  <a:lnTo>
                    <a:pt x="688340" y="160020"/>
                  </a:lnTo>
                  <a:lnTo>
                    <a:pt x="688340" y="161290"/>
                  </a:lnTo>
                  <a:lnTo>
                    <a:pt x="688086" y="161290"/>
                  </a:lnTo>
                  <a:lnTo>
                    <a:pt x="688086" y="958850"/>
                  </a:lnTo>
                  <a:lnTo>
                    <a:pt x="687070" y="959866"/>
                  </a:lnTo>
                  <a:lnTo>
                    <a:pt x="685800" y="959866"/>
                  </a:lnTo>
                  <a:lnTo>
                    <a:pt x="685800" y="961136"/>
                  </a:lnTo>
                  <a:lnTo>
                    <a:pt x="684530" y="961136"/>
                  </a:lnTo>
                  <a:lnTo>
                    <a:pt x="684530" y="962406"/>
                  </a:lnTo>
                  <a:lnTo>
                    <a:pt x="680720" y="962406"/>
                  </a:lnTo>
                  <a:lnTo>
                    <a:pt x="680720" y="961390"/>
                  </a:lnTo>
                  <a:lnTo>
                    <a:pt x="681990" y="961390"/>
                  </a:lnTo>
                  <a:lnTo>
                    <a:pt x="681990" y="960120"/>
                  </a:lnTo>
                  <a:lnTo>
                    <a:pt x="684530" y="960120"/>
                  </a:lnTo>
                  <a:lnTo>
                    <a:pt x="684530" y="958850"/>
                  </a:lnTo>
                  <a:lnTo>
                    <a:pt x="688086" y="958850"/>
                  </a:lnTo>
                  <a:lnTo>
                    <a:pt x="688086" y="161290"/>
                  </a:lnTo>
                  <a:lnTo>
                    <a:pt x="684530" y="161290"/>
                  </a:lnTo>
                  <a:lnTo>
                    <a:pt x="684530" y="162560"/>
                  </a:lnTo>
                  <a:lnTo>
                    <a:pt x="683260" y="162560"/>
                  </a:lnTo>
                  <a:lnTo>
                    <a:pt x="683260" y="163830"/>
                  </a:lnTo>
                  <a:lnTo>
                    <a:pt x="680720" y="163830"/>
                  </a:lnTo>
                  <a:lnTo>
                    <a:pt x="680720" y="165100"/>
                  </a:lnTo>
                  <a:lnTo>
                    <a:pt x="678180" y="165100"/>
                  </a:lnTo>
                  <a:lnTo>
                    <a:pt x="676910" y="166370"/>
                  </a:lnTo>
                  <a:lnTo>
                    <a:pt x="676910" y="167640"/>
                  </a:lnTo>
                  <a:lnTo>
                    <a:pt x="674370" y="167640"/>
                  </a:lnTo>
                  <a:lnTo>
                    <a:pt x="674370" y="168910"/>
                  </a:lnTo>
                  <a:lnTo>
                    <a:pt x="671830" y="168910"/>
                  </a:lnTo>
                  <a:lnTo>
                    <a:pt x="671830" y="170180"/>
                  </a:lnTo>
                  <a:lnTo>
                    <a:pt x="670560" y="170180"/>
                  </a:lnTo>
                  <a:lnTo>
                    <a:pt x="670560" y="171450"/>
                  </a:lnTo>
                  <a:lnTo>
                    <a:pt x="668020" y="171450"/>
                  </a:lnTo>
                  <a:lnTo>
                    <a:pt x="666750" y="172720"/>
                  </a:lnTo>
                  <a:lnTo>
                    <a:pt x="665480" y="172720"/>
                  </a:lnTo>
                  <a:lnTo>
                    <a:pt x="665480" y="173990"/>
                  </a:lnTo>
                  <a:lnTo>
                    <a:pt x="664210" y="173990"/>
                  </a:lnTo>
                  <a:lnTo>
                    <a:pt x="664210" y="175260"/>
                  </a:lnTo>
                  <a:lnTo>
                    <a:pt x="661670" y="175260"/>
                  </a:lnTo>
                  <a:lnTo>
                    <a:pt x="661670" y="176530"/>
                  </a:lnTo>
                  <a:lnTo>
                    <a:pt x="657860" y="176530"/>
                  </a:lnTo>
                  <a:lnTo>
                    <a:pt x="657860" y="177800"/>
                  </a:lnTo>
                  <a:lnTo>
                    <a:pt x="656590" y="177800"/>
                  </a:lnTo>
                  <a:lnTo>
                    <a:pt x="656590" y="179070"/>
                  </a:lnTo>
                  <a:lnTo>
                    <a:pt x="654050" y="179070"/>
                  </a:lnTo>
                  <a:lnTo>
                    <a:pt x="654050" y="180340"/>
                  </a:lnTo>
                  <a:lnTo>
                    <a:pt x="651510" y="180340"/>
                  </a:lnTo>
                  <a:lnTo>
                    <a:pt x="651510" y="181610"/>
                  </a:lnTo>
                  <a:lnTo>
                    <a:pt x="650240" y="181610"/>
                  </a:lnTo>
                  <a:lnTo>
                    <a:pt x="648970" y="182880"/>
                  </a:lnTo>
                  <a:lnTo>
                    <a:pt x="647700" y="182880"/>
                  </a:lnTo>
                  <a:lnTo>
                    <a:pt x="647700" y="184150"/>
                  </a:lnTo>
                  <a:lnTo>
                    <a:pt x="645160" y="184150"/>
                  </a:lnTo>
                  <a:lnTo>
                    <a:pt x="643890" y="185420"/>
                  </a:lnTo>
                  <a:lnTo>
                    <a:pt x="643890" y="186690"/>
                  </a:lnTo>
                  <a:lnTo>
                    <a:pt x="641350" y="186690"/>
                  </a:lnTo>
                  <a:lnTo>
                    <a:pt x="641350" y="187960"/>
                  </a:lnTo>
                  <a:lnTo>
                    <a:pt x="638810" y="187960"/>
                  </a:lnTo>
                  <a:lnTo>
                    <a:pt x="638810" y="189230"/>
                  </a:lnTo>
                  <a:lnTo>
                    <a:pt x="637540" y="189230"/>
                  </a:lnTo>
                  <a:lnTo>
                    <a:pt x="637540" y="190500"/>
                  </a:lnTo>
                  <a:lnTo>
                    <a:pt x="633730" y="190500"/>
                  </a:lnTo>
                  <a:lnTo>
                    <a:pt x="633730" y="191770"/>
                  </a:lnTo>
                  <a:lnTo>
                    <a:pt x="631190" y="191770"/>
                  </a:lnTo>
                  <a:lnTo>
                    <a:pt x="631190" y="193040"/>
                  </a:lnTo>
                  <a:lnTo>
                    <a:pt x="629920" y="193040"/>
                  </a:lnTo>
                  <a:lnTo>
                    <a:pt x="629920" y="194310"/>
                  </a:lnTo>
                  <a:lnTo>
                    <a:pt x="627380" y="194310"/>
                  </a:lnTo>
                  <a:lnTo>
                    <a:pt x="627380" y="195580"/>
                  </a:lnTo>
                  <a:lnTo>
                    <a:pt x="624840" y="195580"/>
                  </a:lnTo>
                  <a:lnTo>
                    <a:pt x="624840" y="196850"/>
                  </a:lnTo>
                  <a:lnTo>
                    <a:pt x="623570" y="196850"/>
                  </a:lnTo>
                  <a:lnTo>
                    <a:pt x="622300" y="198120"/>
                  </a:lnTo>
                  <a:lnTo>
                    <a:pt x="621030" y="198120"/>
                  </a:lnTo>
                  <a:lnTo>
                    <a:pt x="621030" y="199390"/>
                  </a:lnTo>
                  <a:lnTo>
                    <a:pt x="618490" y="199390"/>
                  </a:lnTo>
                  <a:lnTo>
                    <a:pt x="617220" y="200660"/>
                  </a:lnTo>
                  <a:lnTo>
                    <a:pt x="617220" y="201930"/>
                  </a:lnTo>
                  <a:lnTo>
                    <a:pt x="614680" y="201930"/>
                  </a:lnTo>
                  <a:lnTo>
                    <a:pt x="614680" y="203200"/>
                  </a:lnTo>
                  <a:lnTo>
                    <a:pt x="610870" y="203200"/>
                  </a:lnTo>
                  <a:lnTo>
                    <a:pt x="610870" y="205740"/>
                  </a:lnTo>
                  <a:lnTo>
                    <a:pt x="607060" y="205740"/>
                  </a:lnTo>
                  <a:lnTo>
                    <a:pt x="607060" y="207010"/>
                  </a:lnTo>
                  <a:lnTo>
                    <a:pt x="604520" y="207010"/>
                  </a:lnTo>
                  <a:lnTo>
                    <a:pt x="604520" y="208280"/>
                  </a:lnTo>
                  <a:lnTo>
                    <a:pt x="603250" y="208280"/>
                  </a:lnTo>
                  <a:lnTo>
                    <a:pt x="603250" y="209550"/>
                  </a:lnTo>
                  <a:lnTo>
                    <a:pt x="600710" y="209550"/>
                  </a:lnTo>
                  <a:lnTo>
                    <a:pt x="599440" y="210820"/>
                  </a:lnTo>
                  <a:lnTo>
                    <a:pt x="598170" y="210820"/>
                  </a:lnTo>
                  <a:lnTo>
                    <a:pt x="598170" y="212090"/>
                  </a:lnTo>
                  <a:lnTo>
                    <a:pt x="596900" y="212090"/>
                  </a:lnTo>
                  <a:lnTo>
                    <a:pt x="596900" y="213360"/>
                  </a:lnTo>
                  <a:lnTo>
                    <a:pt x="594360" y="213360"/>
                  </a:lnTo>
                  <a:lnTo>
                    <a:pt x="594360" y="214630"/>
                  </a:lnTo>
                  <a:lnTo>
                    <a:pt x="591820" y="214630"/>
                  </a:lnTo>
                  <a:lnTo>
                    <a:pt x="591820" y="215900"/>
                  </a:lnTo>
                  <a:lnTo>
                    <a:pt x="589280" y="215900"/>
                  </a:lnTo>
                  <a:lnTo>
                    <a:pt x="589280" y="217170"/>
                  </a:lnTo>
                  <a:lnTo>
                    <a:pt x="588010" y="217170"/>
                  </a:lnTo>
                  <a:lnTo>
                    <a:pt x="588010" y="218440"/>
                  </a:lnTo>
                  <a:lnTo>
                    <a:pt x="584200" y="218440"/>
                  </a:lnTo>
                  <a:lnTo>
                    <a:pt x="584200" y="220980"/>
                  </a:lnTo>
                  <a:lnTo>
                    <a:pt x="580390" y="220980"/>
                  </a:lnTo>
                  <a:lnTo>
                    <a:pt x="580390" y="222250"/>
                  </a:lnTo>
                  <a:lnTo>
                    <a:pt x="577850" y="222250"/>
                  </a:lnTo>
                  <a:lnTo>
                    <a:pt x="577850" y="223520"/>
                  </a:lnTo>
                  <a:lnTo>
                    <a:pt x="576580" y="223520"/>
                  </a:lnTo>
                  <a:lnTo>
                    <a:pt x="576580" y="224790"/>
                  </a:lnTo>
                  <a:lnTo>
                    <a:pt x="574040" y="224790"/>
                  </a:lnTo>
                  <a:lnTo>
                    <a:pt x="572770" y="226060"/>
                  </a:lnTo>
                  <a:lnTo>
                    <a:pt x="571500" y="226060"/>
                  </a:lnTo>
                  <a:lnTo>
                    <a:pt x="571500" y="227330"/>
                  </a:lnTo>
                  <a:lnTo>
                    <a:pt x="570230" y="227330"/>
                  </a:lnTo>
                  <a:lnTo>
                    <a:pt x="570230" y="228600"/>
                  </a:lnTo>
                  <a:lnTo>
                    <a:pt x="566420" y="228600"/>
                  </a:lnTo>
                  <a:lnTo>
                    <a:pt x="566420" y="229870"/>
                  </a:lnTo>
                  <a:lnTo>
                    <a:pt x="565150" y="229870"/>
                  </a:lnTo>
                  <a:lnTo>
                    <a:pt x="565150" y="231140"/>
                  </a:lnTo>
                  <a:lnTo>
                    <a:pt x="562610" y="231140"/>
                  </a:lnTo>
                  <a:lnTo>
                    <a:pt x="562610" y="232410"/>
                  </a:lnTo>
                  <a:lnTo>
                    <a:pt x="561340" y="232410"/>
                  </a:lnTo>
                  <a:lnTo>
                    <a:pt x="561340" y="233680"/>
                  </a:lnTo>
                  <a:lnTo>
                    <a:pt x="557530" y="233680"/>
                  </a:lnTo>
                  <a:lnTo>
                    <a:pt x="557530" y="234950"/>
                  </a:lnTo>
                  <a:lnTo>
                    <a:pt x="556260" y="234950"/>
                  </a:lnTo>
                  <a:lnTo>
                    <a:pt x="554990" y="236220"/>
                  </a:lnTo>
                  <a:lnTo>
                    <a:pt x="553720" y="236220"/>
                  </a:lnTo>
                  <a:lnTo>
                    <a:pt x="553720" y="237490"/>
                  </a:lnTo>
                  <a:lnTo>
                    <a:pt x="551180" y="237490"/>
                  </a:lnTo>
                  <a:lnTo>
                    <a:pt x="549910" y="238760"/>
                  </a:lnTo>
                  <a:lnTo>
                    <a:pt x="549910" y="240030"/>
                  </a:lnTo>
                  <a:lnTo>
                    <a:pt x="547370" y="240030"/>
                  </a:lnTo>
                  <a:lnTo>
                    <a:pt x="547370" y="241300"/>
                  </a:lnTo>
                  <a:lnTo>
                    <a:pt x="544830" y="241300"/>
                  </a:lnTo>
                  <a:lnTo>
                    <a:pt x="544830" y="242570"/>
                  </a:lnTo>
                  <a:lnTo>
                    <a:pt x="543560" y="242570"/>
                  </a:lnTo>
                  <a:lnTo>
                    <a:pt x="543560" y="243840"/>
                  </a:lnTo>
                  <a:lnTo>
                    <a:pt x="539750" y="243840"/>
                  </a:lnTo>
                  <a:lnTo>
                    <a:pt x="539750" y="245110"/>
                  </a:lnTo>
                  <a:lnTo>
                    <a:pt x="538480" y="245110"/>
                  </a:lnTo>
                  <a:lnTo>
                    <a:pt x="538480" y="246380"/>
                  </a:lnTo>
                  <a:lnTo>
                    <a:pt x="535940" y="246380"/>
                  </a:lnTo>
                  <a:lnTo>
                    <a:pt x="535940" y="247650"/>
                  </a:lnTo>
                  <a:lnTo>
                    <a:pt x="534670" y="247650"/>
                  </a:lnTo>
                  <a:lnTo>
                    <a:pt x="534670" y="248920"/>
                  </a:lnTo>
                  <a:lnTo>
                    <a:pt x="530860" y="248920"/>
                  </a:lnTo>
                  <a:lnTo>
                    <a:pt x="530860" y="250190"/>
                  </a:lnTo>
                  <a:lnTo>
                    <a:pt x="529590" y="250190"/>
                  </a:lnTo>
                  <a:lnTo>
                    <a:pt x="528320" y="251460"/>
                  </a:lnTo>
                  <a:lnTo>
                    <a:pt x="527050" y="251460"/>
                  </a:lnTo>
                  <a:lnTo>
                    <a:pt x="527050" y="252730"/>
                  </a:lnTo>
                  <a:lnTo>
                    <a:pt x="524510" y="252730"/>
                  </a:lnTo>
                  <a:lnTo>
                    <a:pt x="524510" y="254000"/>
                  </a:lnTo>
                  <a:lnTo>
                    <a:pt x="523240" y="254000"/>
                  </a:lnTo>
                  <a:lnTo>
                    <a:pt x="521970" y="255270"/>
                  </a:lnTo>
                  <a:lnTo>
                    <a:pt x="520700" y="255270"/>
                  </a:lnTo>
                  <a:lnTo>
                    <a:pt x="520700" y="256540"/>
                  </a:lnTo>
                  <a:lnTo>
                    <a:pt x="516890" y="256540"/>
                  </a:lnTo>
                  <a:lnTo>
                    <a:pt x="516890" y="259080"/>
                  </a:lnTo>
                  <a:lnTo>
                    <a:pt x="513080" y="259080"/>
                  </a:lnTo>
                  <a:lnTo>
                    <a:pt x="513080" y="260350"/>
                  </a:lnTo>
                  <a:lnTo>
                    <a:pt x="511810" y="260350"/>
                  </a:lnTo>
                  <a:lnTo>
                    <a:pt x="511810" y="261620"/>
                  </a:lnTo>
                  <a:lnTo>
                    <a:pt x="509270" y="261620"/>
                  </a:lnTo>
                  <a:lnTo>
                    <a:pt x="509270" y="262890"/>
                  </a:lnTo>
                  <a:lnTo>
                    <a:pt x="506730" y="262890"/>
                  </a:lnTo>
                  <a:lnTo>
                    <a:pt x="505460" y="264160"/>
                  </a:lnTo>
                  <a:lnTo>
                    <a:pt x="504190" y="264160"/>
                  </a:lnTo>
                  <a:lnTo>
                    <a:pt x="504190" y="265430"/>
                  </a:lnTo>
                  <a:lnTo>
                    <a:pt x="502920" y="265430"/>
                  </a:lnTo>
                  <a:lnTo>
                    <a:pt x="502920" y="266700"/>
                  </a:lnTo>
                  <a:lnTo>
                    <a:pt x="500380" y="266700"/>
                  </a:lnTo>
                  <a:lnTo>
                    <a:pt x="500380" y="267970"/>
                  </a:lnTo>
                  <a:lnTo>
                    <a:pt x="497840" y="267970"/>
                  </a:lnTo>
                  <a:lnTo>
                    <a:pt x="497840" y="269240"/>
                  </a:lnTo>
                  <a:lnTo>
                    <a:pt x="496570" y="269240"/>
                  </a:lnTo>
                  <a:lnTo>
                    <a:pt x="495300" y="270510"/>
                  </a:lnTo>
                  <a:lnTo>
                    <a:pt x="494030" y="270510"/>
                  </a:lnTo>
                  <a:lnTo>
                    <a:pt x="494030" y="271780"/>
                  </a:lnTo>
                  <a:lnTo>
                    <a:pt x="490220" y="271780"/>
                  </a:lnTo>
                  <a:lnTo>
                    <a:pt x="490220" y="274320"/>
                  </a:lnTo>
                  <a:lnTo>
                    <a:pt x="486410" y="274320"/>
                  </a:lnTo>
                  <a:lnTo>
                    <a:pt x="486410" y="275590"/>
                  </a:lnTo>
                  <a:lnTo>
                    <a:pt x="485140" y="275590"/>
                  </a:lnTo>
                  <a:lnTo>
                    <a:pt x="485140" y="276860"/>
                  </a:lnTo>
                  <a:lnTo>
                    <a:pt x="482600" y="276860"/>
                  </a:lnTo>
                  <a:lnTo>
                    <a:pt x="482600" y="278130"/>
                  </a:lnTo>
                  <a:lnTo>
                    <a:pt x="480060" y="278130"/>
                  </a:lnTo>
                  <a:lnTo>
                    <a:pt x="478790" y="279400"/>
                  </a:lnTo>
                  <a:lnTo>
                    <a:pt x="477520" y="279400"/>
                  </a:lnTo>
                  <a:lnTo>
                    <a:pt x="477520" y="280670"/>
                  </a:lnTo>
                  <a:lnTo>
                    <a:pt x="476250" y="280670"/>
                  </a:lnTo>
                  <a:lnTo>
                    <a:pt x="476250" y="281940"/>
                  </a:lnTo>
                  <a:lnTo>
                    <a:pt x="473710" y="281940"/>
                  </a:lnTo>
                  <a:lnTo>
                    <a:pt x="473710" y="283210"/>
                  </a:lnTo>
                  <a:lnTo>
                    <a:pt x="469900" y="283210"/>
                  </a:lnTo>
                  <a:lnTo>
                    <a:pt x="469900" y="284480"/>
                  </a:lnTo>
                  <a:lnTo>
                    <a:pt x="468630" y="284480"/>
                  </a:lnTo>
                  <a:lnTo>
                    <a:pt x="468630" y="285750"/>
                  </a:lnTo>
                  <a:lnTo>
                    <a:pt x="466090" y="285750"/>
                  </a:lnTo>
                  <a:lnTo>
                    <a:pt x="466090" y="287020"/>
                  </a:lnTo>
                  <a:lnTo>
                    <a:pt x="462280" y="287020"/>
                  </a:lnTo>
                  <a:lnTo>
                    <a:pt x="462280" y="289560"/>
                  </a:lnTo>
                  <a:lnTo>
                    <a:pt x="458470" y="289560"/>
                  </a:lnTo>
                  <a:lnTo>
                    <a:pt x="458470" y="290830"/>
                  </a:lnTo>
                  <a:lnTo>
                    <a:pt x="455930" y="290830"/>
                  </a:lnTo>
                  <a:lnTo>
                    <a:pt x="455930" y="292100"/>
                  </a:lnTo>
                  <a:lnTo>
                    <a:pt x="454660" y="292100"/>
                  </a:lnTo>
                  <a:lnTo>
                    <a:pt x="454660" y="293370"/>
                  </a:lnTo>
                  <a:lnTo>
                    <a:pt x="450850" y="293370"/>
                  </a:lnTo>
                  <a:lnTo>
                    <a:pt x="450850" y="294640"/>
                  </a:lnTo>
                  <a:lnTo>
                    <a:pt x="448310" y="294640"/>
                  </a:lnTo>
                  <a:lnTo>
                    <a:pt x="448310" y="295910"/>
                  </a:lnTo>
                  <a:lnTo>
                    <a:pt x="447040" y="295910"/>
                  </a:lnTo>
                  <a:lnTo>
                    <a:pt x="445770" y="297180"/>
                  </a:lnTo>
                  <a:lnTo>
                    <a:pt x="444500" y="297180"/>
                  </a:lnTo>
                  <a:lnTo>
                    <a:pt x="444500" y="298450"/>
                  </a:lnTo>
                  <a:lnTo>
                    <a:pt x="440690" y="298450"/>
                  </a:lnTo>
                  <a:lnTo>
                    <a:pt x="440690" y="299720"/>
                  </a:lnTo>
                  <a:lnTo>
                    <a:pt x="439420" y="299720"/>
                  </a:lnTo>
                  <a:lnTo>
                    <a:pt x="439420" y="300990"/>
                  </a:lnTo>
                  <a:lnTo>
                    <a:pt x="436880" y="300990"/>
                  </a:lnTo>
                  <a:lnTo>
                    <a:pt x="436880" y="302260"/>
                  </a:lnTo>
                  <a:lnTo>
                    <a:pt x="433070" y="302260"/>
                  </a:lnTo>
                  <a:lnTo>
                    <a:pt x="433070" y="303530"/>
                  </a:lnTo>
                  <a:lnTo>
                    <a:pt x="431800" y="303530"/>
                  </a:lnTo>
                  <a:lnTo>
                    <a:pt x="431800" y="304800"/>
                  </a:lnTo>
                  <a:lnTo>
                    <a:pt x="429260" y="304800"/>
                  </a:lnTo>
                  <a:lnTo>
                    <a:pt x="427990" y="306070"/>
                  </a:lnTo>
                  <a:lnTo>
                    <a:pt x="426720" y="306070"/>
                  </a:lnTo>
                  <a:lnTo>
                    <a:pt x="426720" y="307340"/>
                  </a:lnTo>
                  <a:lnTo>
                    <a:pt x="425450" y="307340"/>
                  </a:lnTo>
                  <a:lnTo>
                    <a:pt x="425450" y="308610"/>
                  </a:lnTo>
                  <a:lnTo>
                    <a:pt x="421640" y="308610"/>
                  </a:lnTo>
                  <a:lnTo>
                    <a:pt x="421640" y="309880"/>
                  </a:lnTo>
                  <a:lnTo>
                    <a:pt x="419100" y="309880"/>
                  </a:lnTo>
                  <a:lnTo>
                    <a:pt x="419100" y="311150"/>
                  </a:lnTo>
                  <a:lnTo>
                    <a:pt x="417830" y="311150"/>
                  </a:lnTo>
                  <a:lnTo>
                    <a:pt x="417830" y="312420"/>
                  </a:lnTo>
                  <a:lnTo>
                    <a:pt x="414020" y="312420"/>
                  </a:lnTo>
                  <a:lnTo>
                    <a:pt x="414020" y="313690"/>
                  </a:lnTo>
                  <a:lnTo>
                    <a:pt x="412750" y="313690"/>
                  </a:lnTo>
                  <a:lnTo>
                    <a:pt x="412750" y="314960"/>
                  </a:lnTo>
                  <a:lnTo>
                    <a:pt x="410210" y="314960"/>
                  </a:lnTo>
                  <a:lnTo>
                    <a:pt x="410210" y="316230"/>
                  </a:lnTo>
                  <a:lnTo>
                    <a:pt x="407670" y="316230"/>
                  </a:lnTo>
                  <a:lnTo>
                    <a:pt x="407670" y="317500"/>
                  </a:lnTo>
                  <a:lnTo>
                    <a:pt x="405130" y="317500"/>
                  </a:lnTo>
                  <a:lnTo>
                    <a:pt x="405130" y="318770"/>
                  </a:lnTo>
                  <a:lnTo>
                    <a:pt x="402590" y="318770"/>
                  </a:lnTo>
                  <a:lnTo>
                    <a:pt x="402590" y="320040"/>
                  </a:lnTo>
                  <a:lnTo>
                    <a:pt x="400050" y="320040"/>
                  </a:lnTo>
                  <a:lnTo>
                    <a:pt x="400050" y="321310"/>
                  </a:lnTo>
                  <a:lnTo>
                    <a:pt x="397510" y="321310"/>
                  </a:lnTo>
                  <a:lnTo>
                    <a:pt x="397510" y="322580"/>
                  </a:lnTo>
                  <a:lnTo>
                    <a:pt x="394970" y="322580"/>
                  </a:lnTo>
                  <a:lnTo>
                    <a:pt x="394970" y="323850"/>
                  </a:lnTo>
                  <a:lnTo>
                    <a:pt x="393700" y="323850"/>
                  </a:lnTo>
                  <a:lnTo>
                    <a:pt x="393700" y="325120"/>
                  </a:lnTo>
                  <a:lnTo>
                    <a:pt x="389890" y="325120"/>
                  </a:lnTo>
                  <a:lnTo>
                    <a:pt x="389890" y="326390"/>
                  </a:lnTo>
                  <a:lnTo>
                    <a:pt x="388620" y="326390"/>
                  </a:lnTo>
                  <a:lnTo>
                    <a:pt x="388620" y="327660"/>
                  </a:lnTo>
                  <a:lnTo>
                    <a:pt x="386080" y="327660"/>
                  </a:lnTo>
                  <a:lnTo>
                    <a:pt x="386080" y="328930"/>
                  </a:lnTo>
                  <a:lnTo>
                    <a:pt x="382270" y="328930"/>
                  </a:lnTo>
                  <a:lnTo>
                    <a:pt x="382270" y="330200"/>
                  </a:lnTo>
                  <a:lnTo>
                    <a:pt x="381000" y="330200"/>
                  </a:lnTo>
                  <a:lnTo>
                    <a:pt x="381000" y="331470"/>
                  </a:lnTo>
                  <a:lnTo>
                    <a:pt x="378460" y="331470"/>
                  </a:lnTo>
                  <a:lnTo>
                    <a:pt x="378460" y="332740"/>
                  </a:lnTo>
                  <a:lnTo>
                    <a:pt x="375920" y="332740"/>
                  </a:lnTo>
                  <a:lnTo>
                    <a:pt x="375920" y="334010"/>
                  </a:lnTo>
                  <a:lnTo>
                    <a:pt x="374650" y="334010"/>
                  </a:lnTo>
                  <a:lnTo>
                    <a:pt x="374650" y="335280"/>
                  </a:lnTo>
                  <a:lnTo>
                    <a:pt x="370840" y="335280"/>
                  </a:lnTo>
                  <a:lnTo>
                    <a:pt x="370840" y="336550"/>
                  </a:lnTo>
                  <a:lnTo>
                    <a:pt x="368300" y="336550"/>
                  </a:lnTo>
                  <a:lnTo>
                    <a:pt x="368300" y="337820"/>
                  </a:lnTo>
                  <a:lnTo>
                    <a:pt x="367030" y="337820"/>
                  </a:lnTo>
                  <a:lnTo>
                    <a:pt x="367030" y="339090"/>
                  </a:lnTo>
                  <a:lnTo>
                    <a:pt x="363220" y="339090"/>
                  </a:lnTo>
                  <a:lnTo>
                    <a:pt x="363220" y="340360"/>
                  </a:lnTo>
                  <a:lnTo>
                    <a:pt x="360680" y="340360"/>
                  </a:lnTo>
                  <a:lnTo>
                    <a:pt x="360680" y="341630"/>
                  </a:lnTo>
                  <a:lnTo>
                    <a:pt x="359410" y="341630"/>
                  </a:lnTo>
                  <a:lnTo>
                    <a:pt x="359410" y="342900"/>
                  </a:lnTo>
                  <a:lnTo>
                    <a:pt x="356870" y="342900"/>
                  </a:lnTo>
                  <a:lnTo>
                    <a:pt x="356870" y="344170"/>
                  </a:lnTo>
                  <a:lnTo>
                    <a:pt x="353060" y="344170"/>
                  </a:lnTo>
                  <a:lnTo>
                    <a:pt x="353060" y="345440"/>
                  </a:lnTo>
                  <a:lnTo>
                    <a:pt x="351790" y="345440"/>
                  </a:lnTo>
                  <a:lnTo>
                    <a:pt x="351790" y="346710"/>
                  </a:lnTo>
                  <a:lnTo>
                    <a:pt x="349250" y="346710"/>
                  </a:lnTo>
                  <a:lnTo>
                    <a:pt x="349250" y="347980"/>
                  </a:lnTo>
                  <a:lnTo>
                    <a:pt x="345440" y="347980"/>
                  </a:lnTo>
                  <a:lnTo>
                    <a:pt x="345440" y="350520"/>
                  </a:lnTo>
                  <a:lnTo>
                    <a:pt x="341630" y="350520"/>
                  </a:lnTo>
                  <a:lnTo>
                    <a:pt x="341630" y="351790"/>
                  </a:lnTo>
                  <a:lnTo>
                    <a:pt x="339090" y="351790"/>
                  </a:lnTo>
                  <a:lnTo>
                    <a:pt x="339090" y="353060"/>
                  </a:lnTo>
                  <a:lnTo>
                    <a:pt x="337820" y="353060"/>
                  </a:lnTo>
                  <a:lnTo>
                    <a:pt x="337820" y="354330"/>
                  </a:lnTo>
                  <a:lnTo>
                    <a:pt x="334010" y="354330"/>
                  </a:lnTo>
                  <a:lnTo>
                    <a:pt x="334010" y="355600"/>
                  </a:lnTo>
                  <a:lnTo>
                    <a:pt x="331470" y="355600"/>
                  </a:lnTo>
                  <a:lnTo>
                    <a:pt x="331470" y="356870"/>
                  </a:lnTo>
                  <a:lnTo>
                    <a:pt x="330200" y="356870"/>
                  </a:lnTo>
                  <a:lnTo>
                    <a:pt x="328930" y="358140"/>
                  </a:lnTo>
                  <a:lnTo>
                    <a:pt x="327660" y="358140"/>
                  </a:lnTo>
                  <a:lnTo>
                    <a:pt x="327660" y="359410"/>
                  </a:lnTo>
                  <a:lnTo>
                    <a:pt x="325120" y="359410"/>
                  </a:lnTo>
                  <a:lnTo>
                    <a:pt x="325120" y="360680"/>
                  </a:lnTo>
                  <a:lnTo>
                    <a:pt x="322580" y="360680"/>
                  </a:lnTo>
                  <a:lnTo>
                    <a:pt x="322580" y="361950"/>
                  </a:lnTo>
                  <a:lnTo>
                    <a:pt x="320040" y="361950"/>
                  </a:lnTo>
                  <a:lnTo>
                    <a:pt x="320040" y="363220"/>
                  </a:lnTo>
                  <a:lnTo>
                    <a:pt x="317500" y="363220"/>
                  </a:lnTo>
                  <a:lnTo>
                    <a:pt x="317500" y="364490"/>
                  </a:lnTo>
                  <a:lnTo>
                    <a:pt x="314960" y="364490"/>
                  </a:lnTo>
                  <a:lnTo>
                    <a:pt x="314960" y="365760"/>
                  </a:lnTo>
                  <a:lnTo>
                    <a:pt x="312420" y="365760"/>
                  </a:lnTo>
                  <a:lnTo>
                    <a:pt x="311150" y="367030"/>
                  </a:lnTo>
                  <a:lnTo>
                    <a:pt x="309880" y="367030"/>
                  </a:lnTo>
                  <a:lnTo>
                    <a:pt x="309880" y="368300"/>
                  </a:lnTo>
                  <a:lnTo>
                    <a:pt x="308610" y="368300"/>
                  </a:lnTo>
                  <a:lnTo>
                    <a:pt x="308610" y="369570"/>
                  </a:lnTo>
                  <a:lnTo>
                    <a:pt x="306070" y="369570"/>
                  </a:lnTo>
                  <a:lnTo>
                    <a:pt x="306070" y="370840"/>
                  </a:lnTo>
                  <a:lnTo>
                    <a:pt x="302260" y="370840"/>
                  </a:lnTo>
                  <a:lnTo>
                    <a:pt x="302260" y="372110"/>
                  </a:lnTo>
                  <a:lnTo>
                    <a:pt x="300990" y="372110"/>
                  </a:lnTo>
                  <a:lnTo>
                    <a:pt x="300990" y="373380"/>
                  </a:lnTo>
                  <a:lnTo>
                    <a:pt x="298450" y="373380"/>
                  </a:lnTo>
                  <a:lnTo>
                    <a:pt x="298450" y="374650"/>
                  </a:lnTo>
                  <a:lnTo>
                    <a:pt x="295910" y="374650"/>
                  </a:lnTo>
                  <a:lnTo>
                    <a:pt x="295910" y="375920"/>
                  </a:lnTo>
                  <a:lnTo>
                    <a:pt x="294640" y="375920"/>
                  </a:lnTo>
                  <a:lnTo>
                    <a:pt x="294640" y="377190"/>
                  </a:lnTo>
                  <a:lnTo>
                    <a:pt x="290830" y="377190"/>
                  </a:lnTo>
                  <a:lnTo>
                    <a:pt x="290830" y="378460"/>
                  </a:lnTo>
                  <a:lnTo>
                    <a:pt x="288290" y="378460"/>
                  </a:lnTo>
                  <a:lnTo>
                    <a:pt x="288290" y="379730"/>
                  </a:lnTo>
                  <a:lnTo>
                    <a:pt x="287020" y="379730"/>
                  </a:lnTo>
                  <a:lnTo>
                    <a:pt x="287020" y="381000"/>
                  </a:lnTo>
                  <a:lnTo>
                    <a:pt x="283210" y="381000"/>
                  </a:lnTo>
                  <a:lnTo>
                    <a:pt x="283210" y="382270"/>
                  </a:lnTo>
                  <a:lnTo>
                    <a:pt x="280670" y="382270"/>
                  </a:lnTo>
                  <a:lnTo>
                    <a:pt x="280670" y="383540"/>
                  </a:lnTo>
                  <a:lnTo>
                    <a:pt x="279400" y="383540"/>
                  </a:lnTo>
                  <a:lnTo>
                    <a:pt x="278130" y="384810"/>
                  </a:lnTo>
                  <a:lnTo>
                    <a:pt x="276860" y="384810"/>
                  </a:lnTo>
                  <a:lnTo>
                    <a:pt x="276860" y="386080"/>
                  </a:lnTo>
                  <a:lnTo>
                    <a:pt x="273050" y="386080"/>
                  </a:lnTo>
                  <a:lnTo>
                    <a:pt x="273050" y="387350"/>
                  </a:lnTo>
                  <a:lnTo>
                    <a:pt x="271780" y="387350"/>
                  </a:lnTo>
                  <a:lnTo>
                    <a:pt x="271780" y="388620"/>
                  </a:lnTo>
                  <a:lnTo>
                    <a:pt x="269240" y="388620"/>
                  </a:lnTo>
                  <a:lnTo>
                    <a:pt x="269240" y="389890"/>
                  </a:lnTo>
                  <a:lnTo>
                    <a:pt x="265430" y="389890"/>
                  </a:lnTo>
                  <a:lnTo>
                    <a:pt x="265430" y="391160"/>
                  </a:lnTo>
                  <a:lnTo>
                    <a:pt x="264160" y="391160"/>
                  </a:lnTo>
                  <a:lnTo>
                    <a:pt x="264160" y="392430"/>
                  </a:lnTo>
                  <a:lnTo>
                    <a:pt x="261620" y="392430"/>
                  </a:lnTo>
                  <a:lnTo>
                    <a:pt x="261620" y="393700"/>
                  </a:lnTo>
                  <a:lnTo>
                    <a:pt x="259080" y="393700"/>
                  </a:lnTo>
                  <a:lnTo>
                    <a:pt x="259080" y="394970"/>
                  </a:lnTo>
                  <a:lnTo>
                    <a:pt x="257810" y="394970"/>
                  </a:lnTo>
                  <a:lnTo>
                    <a:pt x="257810" y="396240"/>
                  </a:lnTo>
                  <a:lnTo>
                    <a:pt x="254000" y="396240"/>
                  </a:lnTo>
                  <a:lnTo>
                    <a:pt x="254000" y="397510"/>
                  </a:lnTo>
                  <a:lnTo>
                    <a:pt x="251460" y="397510"/>
                  </a:lnTo>
                  <a:lnTo>
                    <a:pt x="251460" y="398780"/>
                  </a:lnTo>
                  <a:lnTo>
                    <a:pt x="250190" y="398780"/>
                  </a:lnTo>
                  <a:lnTo>
                    <a:pt x="250190" y="400050"/>
                  </a:lnTo>
                  <a:lnTo>
                    <a:pt x="246380" y="400050"/>
                  </a:lnTo>
                  <a:lnTo>
                    <a:pt x="246380" y="401320"/>
                  </a:lnTo>
                  <a:lnTo>
                    <a:pt x="245110" y="401320"/>
                  </a:lnTo>
                  <a:lnTo>
                    <a:pt x="245110" y="402590"/>
                  </a:lnTo>
                  <a:lnTo>
                    <a:pt x="242570" y="402590"/>
                  </a:lnTo>
                  <a:lnTo>
                    <a:pt x="242570" y="403860"/>
                  </a:lnTo>
                  <a:lnTo>
                    <a:pt x="240030" y="403860"/>
                  </a:lnTo>
                  <a:lnTo>
                    <a:pt x="240030" y="405130"/>
                  </a:lnTo>
                  <a:lnTo>
                    <a:pt x="237490" y="405130"/>
                  </a:lnTo>
                  <a:lnTo>
                    <a:pt x="237490" y="406400"/>
                  </a:lnTo>
                  <a:lnTo>
                    <a:pt x="234950" y="406400"/>
                  </a:lnTo>
                  <a:lnTo>
                    <a:pt x="234950" y="407670"/>
                  </a:lnTo>
                  <a:lnTo>
                    <a:pt x="232410" y="407670"/>
                  </a:lnTo>
                  <a:lnTo>
                    <a:pt x="232410" y="408940"/>
                  </a:lnTo>
                  <a:lnTo>
                    <a:pt x="229870" y="408940"/>
                  </a:lnTo>
                  <a:lnTo>
                    <a:pt x="228600" y="410210"/>
                  </a:lnTo>
                  <a:lnTo>
                    <a:pt x="228600" y="411480"/>
                  </a:lnTo>
                  <a:lnTo>
                    <a:pt x="226060" y="411480"/>
                  </a:lnTo>
                  <a:lnTo>
                    <a:pt x="226060" y="412750"/>
                  </a:lnTo>
                  <a:lnTo>
                    <a:pt x="222250" y="412750"/>
                  </a:lnTo>
                  <a:lnTo>
                    <a:pt x="222250" y="414020"/>
                  </a:lnTo>
                  <a:lnTo>
                    <a:pt x="220980" y="414020"/>
                  </a:lnTo>
                  <a:lnTo>
                    <a:pt x="220980" y="415290"/>
                  </a:lnTo>
                  <a:lnTo>
                    <a:pt x="218440" y="415290"/>
                  </a:lnTo>
                  <a:lnTo>
                    <a:pt x="218440" y="416560"/>
                  </a:lnTo>
                  <a:lnTo>
                    <a:pt x="214630" y="416560"/>
                  </a:lnTo>
                  <a:lnTo>
                    <a:pt x="214630" y="417830"/>
                  </a:lnTo>
                  <a:lnTo>
                    <a:pt x="213360" y="417830"/>
                  </a:lnTo>
                  <a:lnTo>
                    <a:pt x="213360" y="419100"/>
                  </a:lnTo>
                  <a:lnTo>
                    <a:pt x="210820" y="419100"/>
                  </a:lnTo>
                  <a:lnTo>
                    <a:pt x="210820" y="420370"/>
                  </a:lnTo>
                  <a:lnTo>
                    <a:pt x="208280" y="420370"/>
                  </a:lnTo>
                  <a:lnTo>
                    <a:pt x="208280" y="421640"/>
                  </a:lnTo>
                  <a:lnTo>
                    <a:pt x="207010" y="421640"/>
                  </a:lnTo>
                  <a:lnTo>
                    <a:pt x="207010" y="422910"/>
                  </a:lnTo>
                  <a:lnTo>
                    <a:pt x="203200" y="422910"/>
                  </a:lnTo>
                  <a:lnTo>
                    <a:pt x="203200" y="424180"/>
                  </a:lnTo>
                  <a:lnTo>
                    <a:pt x="200660" y="424180"/>
                  </a:lnTo>
                  <a:lnTo>
                    <a:pt x="200660" y="425450"/>
                  </a:lnTo>
                  <a:lnTo>
                    <a:pt x="199390" y="425450"/>
                  </a:lnTo>
                  <a:lnTo>
                    <a:pt x="199390" y="426720"/>
                  </a:lnTo>
                  <a:lnTo>
                    <a:pt x="195580" y="426720"/>
                  </a:lnTo>
                  <a:lnTo>
                    <a:pt x="195580" y="427990"/>
                  </a:lnTo>
                  <a:lnTo>
                    <a:pt x="193040" y="427990"/>
                  </a:lnTo>
                  <a:lnTo>
                    <a:pt x="193040" y="429260"/>
                  </a:lnTo>
                  <a:lnTo>
                    <a:pt x="191770" y="429260"/>
                  </a:lnTo>
                  <a:lnTo>
                    <a:pt x="191770" y="430530"/>
                  </a:lnTo>
                  <a:lnTo>
                    <a:pt x="189230" y="430530"/>
                  </a:lnTo>
                  <a:lnTo>
                    <a:pt x="189230" y="431800"/>
                  </a:lnTo>
                  <a:lnTo>
                    <a:pt x="185420" y="431800"/>
                  </a:lnTo>
                  <a:lnTo>
                    <a:pt x="185420" y="433070"/>
                  </a:lnTo>
                  <a:lnTo>
                    <a:pt x="184150" y="433070"/>
                  </a:lnTo>
                  <a:lnTo>
                    <a:pt x="184150" y="434340"/>
                  </a:lnTo>
                  <a:lnTo>
                    <a:pt x="181610" y="434340"/>
                  </a:lnTo>
                  <a:lnTo>
                    <a:pt x="181610" y="435610"/>
                  </a:lnTo>
                  <a:lnTo>
                    <a:pt x="179070" y="435610"/>
                  </a:lnTo>
                  <a:lnTo>
                    <a:pt x="179070" y="436880"/>
                  </a:lnTo>
                  <a:lnTo>
                    <a:pt x="176530" y="436880"/>
                  </a:lnTo>
                  <a:lnTo>
                    <a:pt x="176530" y="438150"/>
                  </a:lnTo>
                  <a:lnTo>
                    <a:pt x="173990" y="438150"/>
                  </a:lnTo>
                  <a:lnTo>
                    <a:pt x="173990" y="439420"/>
                  </a:lnTo>
                  <a:lnTo>
                    <a:pt x="170180" y="439420"/>
                  </a:lnTo>
                  <a:lnTo>
                    <a:pt x="170180" y="440690"/>
                  </a:lnTo>
                  <a:lnTo>
                    <a:pt x="168910" y="440690"/>
                  </a:lnTo>
                  <a:lnTo>
                    <a:pt x="168910" y="441960"/>
                  </a:lnTo>
                  <a:lnTo>
                    <a:pt x="166370" y="441960"/>
                  </a:lnTo>
                  <a:lnTo>
                    <a:pt x="166370" y="443230"/>
                  </a:lnTo>
                  <a:lnTo>
                    <a:pt x="162560" y="443230"/>
                  </a:lnTo>
                  <a:lnTo>
                    <a:pt x="162560" y="444500"/>
                  </a:lnTo>
                  <a:lnTo>
                    <a:pt x="161290" y="444500"/>
                  </a:lnTo>
                  <a:lnTo>
                    <a:pt x="161290" y="445770"/>
                  </a:lnTo>
                  <a:lnTo>
                    <a:pt x="157480" y="445770"/>
                  </a:lnTo>
                  <a:lnTo>
                    <a:pt x="157480" y="447040"/>
                  </a:lnTo>
                  <a:lnTo>
                    <a:pt x="154940" y="447040"/>
                  </a:lnTo>
                  <a:lnTo>
                    <a:pt x="154940" y="448310"/>
                  </a:lnTo>
                  <a:lnTo>
                    <a:pt x="153670" y="448310"/>
                  </a:lnTo>
                  <a:lnTo>
                    <a:pt x="153670" y="449580"/>
                  </a:lnTo>
                  <a:lnTo>
                    <a:pt x="149860" y="449580"/>
                  </a:lnTo>
                  <a:lnTo>
                    <a:pt x="149860" y="450850"/>
                  </a:lnTo>
                  <a:lnTo>
                    <a:pt x="146050" y="450850"/>
                  </a:lnTo>
                  <a:lnTo>
                    <a:pt x="146050" y="452120"/>
                  </a:lnTo>
                  <a:lnTo>
                    <a:pt x="144780" y="452120"/>
                  </a:lnTo>
                  <a:lnTo>
                    <a:pt x="144780" y="453390"/>
                  </a:lnTo>
                  <a:lnTo>
                    <a:pt x="142240" y="453390"/>
                  </a:lnTo>
                  <a:lnTo>
                    <a:pt x="142240" y="454660"/>
                  </a:lnTo>
                  <a:lnTo>
                    <a:pt x="138430" y="454660"/>
                  </a:lnTo>
                  <a:lnTo>
                    <a:pt x="138430" y="455930"/>
                  </a:lnTo>
                  <a:lnTo>
                    <a:pt x="137160" y="455930"/>
                  </a:lnTo>
                  <a:lnTo>
                    <a:pt x="137160" y="457200"/>
                  </a:lnTo>
                  <a:lnTo>
                    <a:pt x="133350" y="457200"/>
                  </a:lnTo>
                  <a:lnTo>
                    <a:pt x="133350" y="458470"/>
                  </a:lnTo>
                  <a:lnTo>
                    <a:pt x="130810" y="458470"/>
                  </a:lnTo>
                  <a:lnTo>
                    <a:pt x="130810" y="459740"/>
                  </a:lnTo>
                  <a:lnTo>
                    <a:pt x="128270" y="459740"/>
                  </a:lnTo>
                  <a:lnTo>
                    <a:pt x="128270" y="461010"/>
                  </a:lnTo>
                  <a:lnTo>
                    <a:pt x="125730" y="461010"/>
                  </a:lnTo>
                  <a:lnTo>
                    <a:pt x="125730" y="462280"/>
                  </a:lnTo>
                  <a:lnTo>
                    <a:pt x="123190" y="462280"/>
                  </a:lnTo>
                  <a:lnTo>
                    <a:pt x="123190" y="463550"/>
                  </a:lnTo>
                  <a:lnTo>
                    <a:pt x="120650" y="463550"/>
                  </a:lnTo>
                  <a:lnTo>
                    <a:pt x="120650" y="464820"/>
                  </a:lnTo>
                  <a:lnTo>
                    <a:pt x="116840" y="464820"/>
                  </a:lnTo>
                  <a:lnTo>
                    <a:pt x="116840" y="466090"/>
                  </a:lnTo>
                  <a:lnTo>
                    <a:pt x="114300" y="466090"/>
                  </a:lnTo>
                  <a:lnTo>
                    <a:pt x="114300" y="467360"/>
                  </a:lnTo>
                  <a:lnTo>
                    <a:pt x="113030" y="467360"/>
                  </a:lnTo>
                  <a:lnTo>
                    <a:pt x="113030" y="468630"/>
                  </a:lnTo>
                  <a:lnTo>
                    <a:pt x="109220" y="468630"/>
                  </a:lnTo>
                  <a:lnTo>
                    <a:pt x="109220" y="469900"/>
                  </a:lnTo>
                  <a:lnTo>
                    <a:pt x="106680" y="469900"/>
                  </a:lnTo>
                  <a:lnTo>
                    <a:pt x="106680" y="471170"/>
                  </a:lnTo>
                  <a:lnTo>
                    <a:pt x="104140" y="471170"/>
                  </a:lnTo>
                  <a:lnTo>
                    <a:pt x="104140" y="472440"/>
                  </a:lnTo>
                  <a:lnTo>
                    <a:pt x="101600" y="472440"/>
                  </a:lnTo>
                  <a:lnTo>
                    <a:pt x="101600" y="473710"/>
                  </a:lnTo>
                  <a:lnTo>
                    <a:pt x="97790" y="473710"/>
                  </a:lnTo>
                  <a:lnTo>
                    <a:pt x="97790" y="474980"/>
                  </a:lnTo>
                  <a:lnTo>
                    <a:pt x="96520" y="474980"/>
                  </a:lnTo>
                  <a:lnTo>
                    <a:pt x="96520" y="476250"/>
                  </a:lnTo>
                  <a:lnTo>
                    <a:pt x="93980" y="476250"/>
                  </a:lnTo>
                  <a:lnTo>
                    <a:pt x="93980" y="477520"/>
                  </a:lnTo>
                  <a:lnTo>
                    <a:pt x="90170" y="477520"/>
                  </a:lnTo>
                  <a:lnTo>
                    <a:pt x="90170" y="478790"/>
                  </a:lnTo>
                  <a:lnTo>
                    <a:pt x="87630" y="478790"/>
                  </a:lnTo>
                  <a:lnTo>
                    <a:pt x="87630" y="480060"/>
                  </a:lnTo>
                  <a:lnTo>
                    <a:pt x="83820" y="480060"/>
                  </a:lnTo>
                  <a:lnTo>
                    <a:pt x="83820" y="481330"/>
                  </a:lnTo>
                  <a:lnTo>
                    <a:pt x="78740" y="481330"/>
                  </a:lnTo>
                  <a:lnTo>
                    <a:pt x="78740" y="482600"/>
                  </a:lnTo>
                  <a:lnTo>
                    <a:pt x="77470" y="482600"/>
                  </a:lnTo>
                  <a:lnTo>
                    <a:pt x="77470" y="483870"/>
                  </a:lnTo>
                  <a:lnTo>
                    <a:pt x="16510" y="483870"/>
                  </a:lnTo>
                  <a:lnTo>
                    <a:pt x="6350" y="496570"/>
                  </a:lnTo>
                  <a:lnTo>
                    <a:pt x="0" y="502920"/>
                  </a:lnTo>
                  <a:lnTo>
                    <a:pt x="0" y="754380"/>
                  </a:lnTo>
                  <a:lnTo>
                    <a:pt x="15240" y="754380"/>
                  </a:lnTo>
                  <a:lnTo>
                    <a:pt x="15240" y="913130"/>
                  </a:lnTo>
                  <a:lnTo>
                    <a:pt x="16510" y="919480"/>
                  </a:lnTo>
                  <a:lnTo>
                    <a:pt x="17780" y="919480"/>
                  </a:lnTo>
                  <a:lnTo>
                    <a:pt x="20320" y="923290"/>
                  </a:lnTo>
                  <a:lnTo>
                    <a:pt x="123190" y="923290"/>
                  </a:lnTo>
                  <a:lnTo>
                    <a:pt x="123190" y="922020"/>
                  </a:lnTo>
                  <a:lnTo>
                    <a:pt x="127000" y="922020"/>
                  </a:lnTo>
                  <a:lnTo>
                    <a:pt x="127000" y="920750"/>
                  </a:lnTo>
                  <a:lnTo>
                    <a:pt x="129540" y="920750"/>
                  </a:lnTo>
                  <a:lnTo>
                    <a:pt x="129540" y="919480"/>
                  </a:lnTo>
                  <a:lnTo>
                    <a:pt x="134620" y="919480"/>
                  </a:lnTo>
                  <a:lnTo>
                    <a:pt x="134620" y="918210"/>
                  </a:lnTo>
                  <a:lnTo>
                    <a:pt x="138430" y="918210"/>
                  </a:lnTo>
                  <a:lnTo>
                    <a:pt x="138430" y="916940"/>
                  </a:lnTo>
                  <a:lnTo>
                    <a:pt x="140970" y="916940"/>
                  </a:lnTo>
                  <a:lnTo>
                    <a:pt x="140970" y="915670"/>
                  </a:lnTo>
                  <a:lnTo>
                    <a:pt x="146050" y="915670"/>
                  </a:lnTo>
                  <a:lnTo>
                    <a:pt x="146050" y="914400"/>
                  </a:lnTo>
                  <a:lnTo>
                    <a:pt x="149860" y="914400"/>
                  </a:lnTo>
                  <a:lnTo>
                    <a:pt x="149860" y="913130"/>
                  </a:lnTo>
                  <a:lnTo>
                    <a:pt x="152400" y="913130"/>
                  </a:lnTo>
                  <a:lnTo>
                    <a:pt x="152400" y="911860"/>
                  </a:lnTo>
                  <a:lnTo>
                    <a:pt x="157480" y="911860"/>
                  </a:lnTo>
                  <a:lnTo>
                    <a:pt x="157480" y="910590"/>
                  </a:lnTo>
                  <a:lnTo>
                    <a:pt x="161290" y="910590"/>
                  </a:lnTo>
                  <a:lnTo>
                    <a:pt x="161290" y="909320"/>
                  </a:lnTo>
                  <a:lnTo>
                    <a:pt x="162560" y="909320"/>
                  </a:lnTo>
                  <a:lnTo>
                    <a:pt x="162560" y="908050"/>
                  </a:lnTo>
                  <a:lnTo>
                    <a:pt x="165100" y="908050"/>
                  </a:lnTo>
                  <a:lnTo>
                    <a:pt x="165100" y="906780"/>
                  </a:lnTo>
                  <a:lnTo>
                    <a:pt x="168910" y="906780"/>
                  </a:lnTo>
                  <a:lnTo>
                    <a:pt x="168910" y="905510"/>
                  </a:lnTo>
                  <a:lnTo>
                    <a:pt x="170180" y="905510"/>
                  </a:lnTo>
                  <a:lnTo>
                    <a:pt x="170180" y="904240"/>
                  </a:lnTo>
                  <a:lnTo>
                    <a:pt x="172720" y="904240"/>
                  </a:lnTo>
                  <a:lnTo>
                    <a:pt x="172720" y="902970"/>
                  </a:lnTo>
                  <a:lnTo>
                    <a:pt x="176530" y="902970"/>
                  </a:lnTo>
                  <a:lnTo>
                    <a:pt x="176530" y="901700"/>
                  </a:lnTo>
                  <a:lnTo>
                    <a:pt x="177800" y="901700"/>
                  </a:lnTo>
                  <a:lnTo>
                    <a:pt x="177800" y="900430"/>
                  </a:lnTo>
                  <a:lnTo>
                    <a:pt x="180340" y="900430"/>
                  </a:lnTo>
                  <a:lnTo>
                    <a:pt x="180340" y="899160"/>
                  </a:lnTo>
                  <a:lnTo>
                    <a:pt x="184150" y="899160"/>
                  </a:lnTo>
                  <a:lnTo>
                    <a:pt x="184150" y="897890"/>
                  </a:lnTo>
                  <a:lnTo>
                    <a:pt x="185420" y="897890"/>
                  </a:lnTo>
                  <a:lnTo>
                    <a:pt x="185420" y="896620"/>
                  </a:lnTo>
                  <a:lnTo>
                    <a:pt x="187960" y="896620"/>
                  </a:lnTo>
                  <a:lnTo>
                    <a:pt x="187960" y="895350"/>
                  </a:lnTo>
                  <a:lnTo>
                    <a:pt x="191770" y="895350"/>
                  </a:lnTo>
                  <a:lnTo>
                    <a:pt x="191770" y="894080"/>
                  </a:lnTo>
                  <a:lnTo>
                    <a:pt x="193040" y="894080"/>
                  </a:lnTo>
                  <a:lnTo>
                    <a:pt x="193040" y="892810"/>
                  </a:lnTo>
                  <a:lnTo>
                    <a:pt x="195580" y="892810"/>
                  </a:lnTo>
                  <a:lnTo>
                    <a:pt x="195580" y="891540"/>
                  </a:lnTo>
                  <a:lnTo>
                    <a:pt x="199390" y="891540"/>
                  </a:lnTo>
                  <a:lnTo>
                    <a:pt x="199390" y="890270"/>
                  </a:lnTo>
                  <a:lnTo>
                    <a:pt x="200660" y="890270"/>
                  </a:lnTo>
                  <a:lnTo>
                    <a:pt x="200660" y="889000"/>
                  </a:lnTo>
                  <a:lnTo>
                    <a:pt x="204470" y="889000"/>
                  </a:lnTo>
                  <a:lnTo>
                    <a:pt x="204470" y="887730"/>
                  </a:lnTo>
                  <a:lnTo>
                    <a:pt x="207010" y="887730"/>
                  </a:lnTo>
                  <a:lnTo>
                    <a:pt x="207010" y="886460"/>
                  </a:lnTo>
                  <a:lnTo>
                    <a:pt x="208280" y="886460"/>
                  </a:lnTo>
                  <a:lnTo>
                    <a:pt x="208280" y="885190"/>
                  </a:lnTo>
                  <a:lnTo>
                    <a:pt x="212090" y="885190"/>
                  </a:lnTo>
                  <a:lnTo>
                    <a:pt x="212090" y="883920"/>
                  </a:lnTo>
                  <a:lnTo>
                    <a:pt x="214630" y="883920"/>
                  </a:lnTo>
                  <a:lnTo>
                    <a:pt x="214630" y="882650"/>
                  </a:lnTo>
                  <a:lnTo>
                    <a:pt x="215900" y="882650"/>
                  </a:lnTo>
                  <a:lnTo>
                    <a:pt x="215900" y="881380"/>
                  </a:lnTo>
                  <a:lnTo>
                    <a:pt x="219710" y="881380"/>
                  </a:lnTo>
                  <a:lnTo>
                    <a:pt x="219710" y="880110"/>
                  </a:lnTo>
                  <a:lnTo>
                    <a:pt x="222250" y="880110"/>
                  </a:lnTo>
                  <a:lnTo>
                    <a:pt x="222250" y="878840"/>
                  </a:lnTo>
                  <a:lnTo>
                    <a:pt x="223520" y="878840"/>
                  </a:lnTo>
                  <a:lnTo>
                    <a:pt x="223520" y="877570"/>
                  </a:lnTo>
                  <a:lnTo>
                    <a:pt x="227330" y="877570"/>
                  </a:lnTo>
                  <a:lnTo>
                    <a:pt x="227330" y="876300"/>
                  </a:lnTo>
                  <a:lnTo>
                    <a:pt x="229870" y="876300"/>
                  </a:lnTo>
                  <a:lnTo>
                    <a:pt x="229870" y="875030"/>
                  </a:lnTo>
                  <a:lnTo>
                    <a:pt x="231140" y="875030"/>
                  </a:lnTo>
                  <a:lnTo>
                    <a:pt x="231140" y="873760"/>
                  </a:lnTo>
                  <a:lnTo>
                    <a:pt x="234950" y="873760"/>
                  </a:lnTo>
                  <a:lnTo>
                    <a:pt x="234950" y="872490"/>
                  </a:lnTo>
                  <a:lnTo>
                    <a:pt x="237490" y="872490"/>
                  </a:lnTo>
                  <a:lnTo>
                    <a:pt x="237490" y="871220"/>
                  </a:lnTo>
                  <a:lnTo>
                    <a:pt x="238760" y="871220"/>
                  </a:lnTo>
                  <a:lnTo>
                    <a:pt x="238760" y="869950"/>
                  </a:lnTo>
                  <a:lnTo>
                    <a:pt x="241808" y="869950"/>
                  </a:lnTo>
                  <a:lnTo>
                    <a:pt x="241808" y="878840"/>
                  </a:lnTo>
                  <a:lnTo>
                    <a:pt x="241300" y="878840"/>
                  </a:lnTo>
                  <a:lnTo>
                    <a:pt x="241300" y="880110"/>
                  </a:lnTo>
                  <a:lnTo>
                    <a:pt x="238760" y="880110"/>
                  </a:lnTo>
                  <a:lnTo>
                    <a:pt x="238760" y="881380"/>
                  </a:lnTo>
                  <a:lnTo>
                    <a:pt x="237490" y="881380"/>
                  </a:lnTo>
                  <a:lnTo>
                    <a:pt x="236220" y="882650"/>
                  </a:lnTo>
                  <a:lnTo>
                    <a:pt x="234950" y="882650"/>
                  </a:lnTo>
                  <a:lnTo>
                    <a:pt x="234950" y="883920"/>
                  </a:lnTo>
                  <a:lnTo>
                    <a:pt x="231140" y="883920"/>
                  </a:lnTo>
                  <a:lnTo>
                    <a:pt x="231140" y="885190"/>
                  </a:lnTo>
                  <a:lnTo>
                    <a:pt x="229870" y="885190"/>
                  </a:lnTo>
                  <a:lnTo>
                    <a:pt x="229870" y="886460"/>
                  </a:lnTo>
                  <a:lnTo>
                    <a:pt x="227330" y="886460"/>
                  </a:lnTo>
                  <a:lnTo>
                    <a:pt x="227330" y="887730"/>
                  </a:lnTo>
                  <a:lnTo>
                    <a:pt x="224790" y="887730"/>
                  </a:lnTo>
                  <a:lnTo>
                    <a:pt x="224790" y="889000"/>
                  </a:lnTo>
                  <a:lnTo>
                    <a:pt x="222250" y="889000"/>
                  </a:lnTo>
                  <a:lnTo>
                    <a:pt x="222250" y="890270"/>
                  </a:lnTo>
                  <a:lnTo>
                    <a:pt x="219710" y="890270"/>
                  </a:lnTo>
                  <a:lnTo>
                    <a:pt x="219710" y="891540"/>
                  </a:lnTo>
                  <a:lnTo>
                    <a:pt x="217170" y="891540"/>
                  </a:lnTo>
                  <a:lnTo>
                    <a:pt x="217170" y="892810"/>
                  </a:lnTo>
                  <a:lnTo>
                    <a:pt x="214630" y="892810"/>
                  </a:lnTo>
                  <a:lnTo>
                    <a:pt x="212090" y="895350"/>
                  </a:lnTo>
                  <a:lnTo>
                    <a:pt x="212090" y="1144270"/>
                  </a:lnTo>
                  <a:lnTo>
                    <a:pt x="294640" y="1144270"/>
                  </a:lnTo>
                  <a:lnTo>
                    <a:pt x="295910" y="1143000"/>
                  </a:lnTo>
                  <a:lnTo>
                    <a:pt x="298450" y="1143000"/>
                  </a:lnTo>
                  <a:lnTo>
                    <a:pt x="298450" y="1141730"/>
                  </a:lnTo>
                  <a:lnTo>
                    <a:pt x="299720" y="1141730"/>
                  </a:lnTo>
                  <a:lnTo>
                    <a:pt x="299720" y="1140460"/>
                  </a:lnTo>
                  <a:lnTo>
                    <a:pt x="303530" y="1140460"/>
                  </a:lnTo>
                  <a:lnTo>
                    <a:pt x="303530" y="1139190"/>
                  </a:lnTo>
                  <a:lnTo>
                    <a:pt x="306070" y="1139190"/>
                  </a:lnTo>
                  <a:lnTo>
                    <a:pt x="306070" y="1137920"/>
                  </a:lnTo>
                  <a:lnTo>
                    <a:pt x="307340" y="1137920"/>
                  </a:lnTo>
                  <a:lnTo>
                    <a:pt x="307340" y="1136650"/>
                  </a:lnTo>
                  <a:lnTo>
                    <a:pt x="311150" y="1136650"/>
                  </a:lnTo>
                  <a:lnTo>
                    <a:pt x="311150" y="1135380"/>
                  </a:lnTo>
                  <a:lnTo>
                    <a:pt x="312420" y="1135380"/>
                  </a:lnTo>
                  <a:lnTo>
                    <a:pt x="313690" y="1134110"/>
                  </a:lnTo>
                  <a:lnTo>
                    <a:pt x="316230" y="1134110"/>
                  </a:lnTo>
                  <a:lnTo>
                    <a:pt x="316230" y="1132840"/>
                  </a:lnTo>
                  <a:lnTo>
                    <a:pt x="317500" y="1132840"/>
                  </a:lnTo>
                  <a:lnTo>
                    <a:pt x="317500" y="1131570"/>
                  </a:lnTo>
                  <a:lnTo>
                    <a:pt x="321310" y="1131570"/>
                  </a:lnTo>
                  <a:lnTo>
                    <a:pt x="321310" y="1130300"/>
                  </a:lnTo>
                  <a:lnTo>
                    <a:pt x="323850" y="1130300"/>
                  </a:lnTo>
                  <a:lnTo>
                    <a:pt x="323850" y="1129030"/>
                  </a:lnTo>
                  <a:lnTo>
                    <a:pt x="325120" y="1129030"/>
                  </a:lnTo>
                  <a:lnTo>
                    <a:pt x="325120" y="1127760"/>
                  </a:lnTo>
                  <a:lnTo>
                    <a:pt x="328930" y="1127760"/>
                  </a:lnTo>
                  <a:lnTo>
                    <a:pt x="328930" y="1126490"/>
                  </a:lnTo>
                  <a:lnTo>
                    <a:pt x="330200" y="1126490"/>
                  </a:lnTo>
                  <a:lnTo>
                    <a:pt x="330200" y="1125220"/>
                  </a:lnTo>
                  <a:lnTo>
                    <a:pt x="332740" y="1125220"/>
                  </a:lnTo>
                  <a:lnTo>
                    <a:pt x="332740" y="1123950"/>
                  </a:lnTo>
                  <a:lnTo>
                    <a:pt x="335280" y="1123950"/>
                  </a:lnTo>
                  <a:lnTo>
                    <a:pt x="335280" y="1122680"/>
                  </a:lnTo>
                  <a:lnTo>
                    <a:pt x="336550" y="1122680"/>
                  </a:lnTo>
                  <a:lnTo>
                    <a:pt x="336550" y="1121410"/>
                  </a:lnTo>
                  <a:lnTo>
                    <a:pt x="340360" y="1121410"/>
                  </a:lnTo>
                  <a:lnTo>
                    <a:pt x="340360" y="1120140"/>
                  </a:lnTo>
                  <a:lnTo>
                    <a:pt x="342900" y="1120140"/>
                  </a:lnTo>
                  <a:lnTo>
                    <a:pt x="342900" y="1118870"/>
                  </a:lnTo>
                  <a:lnTo>
                    <a:pt x="344170" y="1118870"/>
                  </a:lnTo>
                  <a:lnTo>
                    <a:pt x="344170" y="1117600"/>
                  </a:lnTo>
                  <a:lnTo>
                    <a:pt x="347980" y="1117600"/>
                  </a:lnTo>
                  <a:lnTo>
                    <a:pt x="347980" y="1116330"/>
                  </a:lnTo>
                  <a:lnTo>
                    <a:pt x="349250" y="1116330"/>
                  </a:lnTo>
                  <a:lnTo>
                    <a:pt x="349250" y="1115060"/>
                  </a:lnTo>
                  <a:lnTo>
                    <a:pt x="353060" y="1115060"/>
                  </a:lnTo>
                  <a:lnTo>
                    <a:pt x="353060" y="1113790"/>
                  </a:lnTo>
                  <a:lnTo>
                    <a:pt x="354330" y="1113790"/>
                  </a:lnTo>
                  <a:lnTo>
                    <a:pt x="354330" y="1112520"/>
                  </a:lnTo>
                  <a:lnTo>
                    <a:pt x="356870" y="1112520"/>
                  </a:lnTo>
                  <a:lnTo>
                    <a:pt x="356870" y="1111250"/>
                  </a:lnTo>
                  <a:lnTo>
                    <a:pt x="360680" y="1111250"/>
                  </a:lnTo>
                  <a:lnTo>
                    <a:pt x="360680" y="1109980"/>
                  </a:lnTo>
                  <a:lnTo>
                    <a:pt x="361950" y="1109980"/>
                  </a:lnTo>
                  <a:lnTo>
                    <a:pt x="361950" y="1108710"/>
                  </a:lnTo>
                  <a:lnTo>
                    <a:pt x="364490" y="1108710"/>
                  </a:lnTo>
                  <a:lnTo>
                    <a:pt x="364490" y="1107440"/>
                  </a:lnTo>
                  <a:lnTo>
                    <a:pt x="367030" y="1107440"/>
                  </a:lnTo>
                  <a:lnTo>
                    <a:pt x="367030" y="1106170"/>
                  </a:lnTo>
                  <a:lnTo>
                    <a:pt x="369570" y="1106170"/>
                  </a:lnTo>
                  <a:lnTo>
                    <a:pt x="369570" y="1104900"/>
                  </a:lnTo>
                  <a:lnTo>
                    <a:pt x="372110" y="1104900"/>
                  </a:lnTo>
                  <a:lnTo>
                    <a:pt x="372110" y="1103630"/>
                  </a:lnTo>
                  <a:lnTo>
                    <a:pt x="374650" y="1103630"/>
                  </a:lnTo>
                  <a:lnTo>
                    <a:pt x="374650" y="1102360"/>
                  </a:lnTo>
                  <a:lnTo>
                    <a:pt x="378460" y="1102360"/>
                  </a:lnTo>
                  <a:lnTo>
                    <a:pt x="378460" y="1101090"/>
                  </a:lnTo>
                  <a:lnTo>
                    <a:pt x="381000" y="1101090"/>
                  </a:lnTo>
                  <a:lnTo>
                    <a:pt x="381000" y="1099820"/>
                  </a:lnTo>
                  <a:lnTo>
                    <a:pt x="382270" y="1099820"/>
                  </a:lnTo>
                  <a:lnTo>
                    <a:pt x="382270" y="1098550"/>
                  </a:lnTo>
                  <a:lnTo>
                    <a:pt x="386080" y="1098550"/>
                  </a:lnTo>
                  <a:lnTo>
                    <a:pt x="386080" y="1097280"/>
                  </a:lnTo>
                  <a:lnTo>
                    <a:pt x="389890" y="1097280"/>
                  </a:lnTo>
                  <a:lnTo>
                    <a:pt x="389890" y="1096010"/>
                  </a:lnTo>
                  <a:lnTo>
                    <a:pt x="392430" y="1096010"/>
                  </a:lnTo>
                  <a:lnTo>
                    <a:pt x="392430" y="1094740"/>
                  </a:lnTo>
                  <a:lnTo>
                    <a:pt x="393700" y="1094740"/>
                  </a:lnTo>
                  <a:lnTo>
                    <a:pt x="393700" y="1093470"/>
                  </a:lnTo>
                  <a:lnTo>
                    <a:pt x="397510" y="1093470"/>
                  </a:lnTo>
                  <a:lnTo>
                    <a:pt x="397510" y="1092200"/>
                  </a:lnTo>
                  <a:lnTo>
                    <a:pt x="401320" y="1092200"/>
                  </a:lnTo>
                  <a:lnTo>
                    <a:pt x="401320" y="1090930"/>
                  </a:lnTo>
                  <a:lnTo>
                    <a:pt x="402590" y="1090930"/>
                  </a:lnTo>
                  <a:lnTo>
                    <a:pt x="402590" y="1089660"/>
                  </a:lnTo>
                  <a:lnTo>
                    <a:pt x="406400" y="1089660"/>
                  </a:lnTo>
                  <a:lnTo>
                    <a:pt x="406400" y="1088390"/>
                  </a:lnTo>
                  <a:lnTo>
                    <a:pt x="407670" y="1088390"/>
                  </a:lnTo>
                  <a:lnTo>
                    <a:pt x="407670" y="1087120"/>
                  </a:lnTo>
                  <a:lnTo>
                    <a:pt x="410210" y="1087120"/>
                  </a:lnTo>
                  <a:lnTo>
                    <a:pt x="410210" y="1085850"/>
                  </a:lnTo>
                  <a:lnTo>
                    <a:pt x="414020" y="1085850"/>
                  </a:lnTo>
                  <a:lnTo>
                    <a:pt x="414020" y="1084580"/>
                  </a:lnTo>
                  <a:lnTo>
                    <a:pt x="416560" y="1084580"/>
                  </a:lnTo>
                  <a:lnTo>
                    <a:pt x="416560" y="1083310"/>
                  </a:lnTo>
                  <a:lnTo>
                    <a:pt x="419100" y="1083310"/>
                  </a:lnTo>
                  <a:lnTo>
                    <a:pt x="419100" y="1082040"/>
                  </a:lnTo>
                  <a:lnTo>
                    <a:pt x="421640" y="1082040"/>
                  </a:lnTo>
                  <a:lnTo>
                    <a:pt x="421640" y="1080770"/>
                  </a:lnTo>
                  <a:lnTo>
                    <a:pt x="424180" y="1080770"/>
                  </a:lnTo>
                  <a:lnTo>
                    <a:pt x="424180" y="1079500"/>
                  </a:lnTo>
                  <a:lnTo>
                    <a:pt x="427990" y="1079500"/>
                  </a:lnTo>
                  <a:lnTo>
                    <a:pt x="427990" y="1078230"/>
                  </a:lnTo>
                  <a:lnTo>
                    <a:pt x="430530" y="1078230"/>
                  </a:lnTo>
                  <a:lnTo>
                    <a:pt x="430530" y="1076960"/>
                  </a:lnTo>
                  <a:lnTo>
                    <a:pt x="434340" y="1076960"/>
                  </a:lnTo>
                  <a:lnTo>
                    <a:pt x="434340" y="1075690"/>
                  </a:lnTo>
                  <a:lnTo>
                    <a:pt x="435610" y="1075690"/>
                  </a:lnTo>
                  <a:lnTo>
                    <a:pt x="435610" y="1074420"/>
                  </a:lnTo>
                  <a:lnTo>
                    <a:pt x="439420" y="1074420"/>
                  </a:lnTo>
                  <a:lnTo>
                    <a:pt x="439420" y="1073150"/>
                  </a:lnTo>
                  <a:lnTo>
                    <a:pt x="441960" y="1073150"/>
                  </a:lnTo>
                  <a:lnTo>
                    <a:pt x="441960" y="1071880"/>
                  </a:lnTo>
                  <a:lnTo>
                    <a:pt x="444500" y="1071880"/>
                  </a:lnTo>
                  <a:lnTo>
                    <a:pt x="444500" y="1070610"/>
                  </a:lnTo>
                  <a:lnTo>
                    <a:pt x="447040" y="1070610"/>
                  </a:lnTo>
                  <a:lnTo>
                    <a:pt x="447040" y="1069340"/>
                  </a:lnTo>
                  <a:lnTo>
                    <a:pt x="448310" y="1069340"/>
                  </a:lnTo>
                  <a:lnTo>
                    <a:pt x="448310" y="1068070"/>
                  </a:lnTo>
                  <a:lnTo>
                    <a:pt x="452120" y="1068070"/>
                  </a:lnTo>
                  <a:lnTo>
                    <a:pt x="452120" y="1066800"/>
                  </a:lnTo>
                  <a:lnTo>
                    <a:pt x="455930" y="1066800"/>
                  </a:lnTo>
                  <a:lnTo>
                    <a:pt x="455930" y="1065530"/>
                  </a:lnTo>
                  <a:lnTo>
                    <a:pt x="457200" y="1065530"/>
                  </a:lnTo>
                  <a:lnTo>
                    <a:pt x="457200" y="1064260"/>
                  </a:lnTo>
                  <a:lnTo>
                    <a:pt x="459740" y="1064260"/>
                  </a:lnTo>
                  <a:lnTo>
                    <a:pt x="459740" y="1062990"/>
                  </a:lnTo>
                  <a:lnTo>
                    <a:pt x="463550" y="1062990"/>
                  </a:lnTo>
                  <a:lnTo>
                    <a:pt x="463550" y="1061720"/>
                  </a:lnTo>
                  <a:lnTo>
                    <a:pt x="466090" y="1061720"/>
                  </a:lnTo>
                  <a:lnTo>
                    <a:pt x="466090" y="1060450"/>
                  </a:lnTo>
                  <a:lnTo>
                    <a:pt x="468630" y="1060450"/>
                  </a:lnTo>
                  <a:lnTo>
                    <a:pt x="468630" y="1059180"/>
                  </a:lnTo>
                  <a:lnTo>
                    <a:pt x="472440" y="1059180"/>
                  </a:lnTo>
                  <a:lnTo>
                    <a:pt x="472440" y="1057910"/>
                  </a:lnTo>
                  <a:lnTo>
                    <a:pt x="474980" y="1057910"/>
                  </a:lnTo>
                  <a:lnTo>
                    <a:pt x="474980" y="1056640"/>
                  </a:lnTo>
                  <a:lnTo>
                    <a:pt x="477520" y="1056640"/>
                  </a:lnTo>
                  <a:lnTo>
                    <a:pt x="477520" y="1055370"/>
                  </a:lnTo>
                  <a:lnTo>
                    <a:pt x="480060" y="1055370"/>
                  </a:lnTo>
                  <a:lnTo>
                    <a:pt x="480060" y="1054100"/>
                  </a:lnTo>
                  <a:lnTo>
                    <a:pt x="483870" y="1054100"/>
                  </a:lnTo>
                  <a:lnTo>
                    <a:pt x="483870" y="1052830"/>
                  </a:lnTo>
                  <a:lnTo>
                    <a:pt x="485140" y="1052830"/>
                  </a:lnTo>
                  <a:lnTo>
                    <a:pt x="485140" y="1051560"/>
                  </a:lnTo>
                  <a:lnTo>
                    <a:pt x="488950" y="1051560"/>
                  </a:lnTo>
                  <a:lnTo>
                    <a:pt x="488950" y="1050290"/>
                  </a:lnTo>
                  <a:lnTo>
                    <a:pt x="490220" y="1050290"/>
                  </a:lnTo>
                  <a:lnTo>
                    <a:pt x="490220" y="1049020"/>
                  </a:lnTo>
                  <a:lnTo>
                    <a:pt x="494030" y="1049020"/>
                  </a:lnTo>
                  <a:lnTo>
                    <a:pt x="494030" y="1047750"/>
                  </a:lnTo>
                  <a:lnTo>
                    <a:pt x="496570" y="1047750"/>
                  </a:lnTo>
                  <a:lnTo>
                    <a:pt x="496570" y="1046480"/>
                  </a:lnTo>
                  <a:lnTo>
                    <a:pt x="497840" y="1046480"/>
                  </a:lnTo>
                  <a:lnTo>
                    <a:pt x="497840" y="1045210"/>
                  </a:lnTo>
                  <a:lnTo>
                    <a:pt x="501650" y="1045210"/>
                  </a:lnTo>
                  <a:lnTo>
                    <a:pt x="501650" y="1043940"/>
                  </a:lnTo>
                  <a:lnTo>
                    <a:pt x="505460" y="1043940"/>
                  </a:lnTo>
                  <a:lnTo>
                    <a:pt x="505460" y="1042670"/>
                  </a:lnTo>
                  <a:lnTo>
                    <a:pt x="506730" y="1042670"/>
                  </a:lnTo>
                  <a:lnTo>
                    <a:pt x="506730" y="1041400"/>
                  </a:lnTo>
                  <a:lnTo>
                    <a:pt x="510540" y="1041400"/>
                  </a:lnTo>
                  <a:lnTo>
                    <a:pt x="510540" y="1040130"/>
                  </a:lnTo>
                  <a:lnTo>
                    <a:pt x="513080" y="1040130"/>
                  </a:lnTo>
                  <a:lnTo>
                    <a:pt x="513080" y="1038860"/>
                  </a:lnTo>
                  <a:lnTo>
                    <a:pt x="516890" y="1038860"/>
                  </a:lnTo>
                  <a:lnTo>
                    <a:pt x="516890" y="1037590"/>
                  </a:lnTo>
                  <a:lnTo>
                    <a:pt x="518160" y="1037590"/>
                  </a:lnTo>
                  <a:lnTo>
                    <a:pt x="518160" y="1036320"/>
                  </a:lnTo>
                  <a:lnTo>
                    <a:pt x="521970" y="1036320"/>
                  </a:lnTo>
                  <a:lnTo>
                    <a:pt x="521970" y="1035050"/>
                  </a:lnTo>
                  <a:lnTo>
                    <a:pt x="524510" y="1035050"/>
                  </a:lnTo>
                  <a:lnTo>
                    <a:pt x="524510" y="1033780"/>
                  </a:lnTo>
                  <a:lnTo>
                    <a:pt x="527050" y="1033780"/>
                  </a:lnTo>
                  <a:lnTo>
                    <a:pt x="527050" y="1032510"/>
                  </a:lnTo>
                  <a:lnTo>
                    <a:pt x="530860" y="1032510"/>
                  </a:lnTo>
                  <a:lnTo>
                    <a:pt x="530860" y="1031240"/>
                  </a:lnTo>
                  <a:lnTo>
                    <a:pt x="532130" y="1031240"/>
                  </a:lnTo>
                  <a:lnTo>
                    <a:pt x="532130" y="1029970"/>
                  </a:lnTo>
                  <a:lnTo>
                    <a:pt x="534670" y="1029970"/>
                  </a:lnTo>
                  <a:lnTo>
                    <a:pt x="534670" y="1028700"/>
                  </a:lnTo>
                  <a:lnTo>
                    <a:pt x="538480" y="1028700"/>
                  </a:lnTo>
                  <a:lnTo>
                    <a:pt x="538480" y="1027430"/>
                  </a:lnTo>
                  <a:lnTo>
                    <a:pt x="539750" y="1027430"/>
                  </a:lnTo>
                  <a:lnTo>
                    <a:pt x="539750" y="1026160"/>
                  </a:lnTo>
                  <a:lnTo>
                    <a:pt x="543560" y="1026160"/>
                  </a:lnTo>
                  <a:lnTo>
                    <a:pt x="543560" y="1024890"/>
                  </a:lnTo>
                  <a:lnTo>
                    <a:pt x="546100" y="1024890"/>
                  </a:lnTo>
                  <a:lnTo>
                    <a:pt x="546100" y="1023620"/>
                  </a:lnTo>
                  <a:lnTo>
                    <a:pt x="547370" y="1023620"/>
                  </a:lnTo>
                  <a:lnTo>
                    <a:pt x="547370" y="1022350"/>
                  </a:lnTo>
                  <a:lnTo>
                    <a:pt x="551180" y="1022350"/>
                  </a:lnTo>
                  <a:lnTo>
                    <a:pt x="551180" y="1021080"/>
                  </a:lnTo>
                  <a:lnTo>
                    <a:pt x="554990" y="1021080"/>
                  </a:lnTo>
                  <a:lnTo>
                    <a:pt x="554990" y="1019810"/>
                  </a:lnTo>
                  <a:lnTo>
                    <a:pt x="558800" y="1019810"/>
                  </a:lnTo>
                  <a:lnTo>
                    <a:pt x="558800" y="1018540"/>
                  </a:lnTo>
                  <a:lnTo>
                    <a:pt x="560070" y="1018540"/>
                  </a:lnTo>
                  <a:lnTo>
                    <a:pt x="560070" y="1017270"/>
                  </a:lnTo>
                  <a:lnTo>
                    <a:pt x="562610" y="1017270"/>
                  </a:lnTo>
                  <a:lnTo>
                    <a:pt x="562610" y="1016000"/>
                  </a:lnTo>
                  <a:lnTo>
                    <a:pt x="566420" y="1016000"/>
                  </a:lnTo>
                  <a:lnTo>
                    <a:pt x="566420" y="1014730"/>
                  </a:lnTo>
                  <a:lnTo>
                    <a:pt x="568960" y="1014730"/>
                  </a:lnTo>
                  <a:lnTo>
                    <a:pt x="568960" y="1013460"/>
                  </a:lnTo>
                  <a:lnTo>
                    <a:pt x="571500" y="1013460"/>
                  </a:lnTo>
                  <a:lnTo>
                    <a:pt x="571500" y="1012190"/>
                  </a:lnTo>
                  <a:lnTo>
                    <a:pt x="572770" y="1012190"/>
                  </a:lnTo>
                  <a:lnTo>
                    <a:pt x="572770" y="1010920"/>
                  </a:lnTo>
                  <a:lnTo>
                    <a:pt x="576580" y="1010920"/>
                  </a:lnTo>
                  <a:lnTo>
                    <a:pt x="576580" y="1009650"/>
                  </a:lnTo>
                  <a:lnTo>
                    <a:pt x="580390" y="1009650"/>
                  </a:lnTo>
                  <a:lnTo>
                    <a:pt x="580390" y="1008380"/>
                  </a:lnTo>
                  <a:lnTo>
                    <a:pt x="581660" y="1008380"/>
                  </a:lnTo>
                  <a:lnTo>
                    <a:pt x="581660" y="1007110"/>
                  </a:lnTo>
                  <a:lnTo>
                    <a:pt x="584200" y="1007110"/>
                  </a:lnTo>
                  <a:lnTo>
                    <a:pt x="584200" y="1005840"/>
                  </a:lnTo>
                  <a:lnTo>
                    <a:pt x="588010" y="1005840"/>
                  </a:lnTo>
                  <a:lnTo>
                    <a:pt x="588010" y="1004570"/>
                  </a:lnTo>
                  <a:lnTo>
                    <a:pt x="589280" y="1004570"/>
                  </a:lnTo>
                  <a:lnTo>
                    <a:pt x="589280" y="1003300"/>
                  </a:lnTo>
                  <a:lnTo>
                    <a:pt x="593090" y="1003300"/>
                  </a:lnTo>
                  <a:lnTo>
                    <a:pt x="593090" y="1002030"/>
                  </a:lnTo>
                  <a:lnTo>
                    <a:pt x="595630" y="1002030"/>
                  </a:lnTo>
                  <a:lnTo>
                    <a:pt x="595630" y="1000760"/>
                  </a:lnTo>
                  <a:lnTo>
                    <a:pt x="599440" y="1000760"/>
                  </a:lnTo>
                  <a:lnTo>
                    <a:pt x="599440" y="999490"/>
                  </a:lnTo>
                  <a:lnTo>
                    <a:pt x="600710" y="999490"/>
                  </a:lnTo>
                  <a:lnTo>
                    <a:pt x="600710" y="998220"/>
                  </a:lnTo>
                  <a:lnTo>
                    <a:pt x="604520" y="998220"/>
                  </a:lnTo>
                  <a:lnTo>
                    <a:pt x="604520" y="996950"/>
                  </a:lnTo>
                  <a:lnTo>
                    <a:pt x="608330" y="996950"/>
                  </a:lnTo>
                  <a:lnTo>
                    <a:pt x="608330" y="995680"/>
                  </a:lnTo>
                  <a:lnTo>
                    <a:pt x="609600" y="995680"/>
                  </a:lnTo>
                  <a:lnTo>
                    <a:pt x="609600" y="994410"/>
                  </a:lnTo>
                  <a:lnTo>
                    <a:pt x="612140" y="994410"/>
                  </a:lnTo>
                  <a:lnTo>
                    <a:pt x="612140" y="993140"/>
                  </a:lnTo>
                  <a:lnTo>
                    <a:pt x="614680" y="993140"/>
                  </a:lnTo>
                  <a:lnTo>
                    <a:pt x="614680" y="991870"/>
                  </a:lnTo>
                  <a:lnTo>
                    <a:pt x="618490" y="991870"/>
                  </a:lnTo>
                  <a:lnTo>
                    <a:pt x="618490" y="990600"/>
                  </a:lnTo>
                  <a:lnTo>
                    <a:pt x="621030" y="990600"/>
                  </a:lnTo>
                  <a:lnTo>
                    <a:pt x="621030" y="989330"/>
                  </a:lnTo>
                  <a:lnTo>
                    <a:pt x="622300" y="989330"/>
                  </a:lnTo>
                  <a:lnTo>
                    <a:pt x="622300" y="988060"/>
                  </a:lnTo>
                  <a:lnTo>
                    <a:pt x="626110" y="988060"/>
                  </a:lnTo>
                  <a:lnTo>
                    <a:pt x="626110" y="986790"/>
                  </a:lnTo>
                  <a:lnTo>
                    <a:pt x="629920" y="986790"/>
                  </a:lnTo>
                  <a:lnTo>
                    <a:pt x="629920" y="985520"/>
                  </a:lnTo>
                  <a:lnTo>
                    <a:pt x="631190" y="985520"/>
                  </a:lnTo>
                  <a:lnTo>
                    <a:pt x="631190" y="984250"/>
                  </a:lnTo>
                  <a:lnTo>
                    <a:pt x="633730" y="984250"/>
                  </a:lnTo>
                  <a:lnTo>
                    <a:pt x="633730" y="982980"/>
                  </a:lnTo>
                  <a:lnTo>
                    <a:pt x="637540" y="982980"/>
                  </a:lnTo>
                  <a:lnTo>
                    <a:pt x="637540" y="981710"/>
                  </a:lnTo>
                  <a:lnTo>
                    <a:pt x="641350" y="981710"/>
                  </a:lnTo>
                  <a:lnTo>
                    <a:pt x="641350" y="980440"/>
                  </a:lnTo>
                  <a:lnTo>
                    <a:pt x="642620" y="980440"/>
                  </a:lnTo>
                  <a:lnTo>
                    <a:pt x="642620" y="979170"/>
                  </a:lnTo>
                  <a:lnTo>
                    <a:pt x="646430" y="979170"/>
                  </a:lnTo>
                  <a:lnTo>
                    <a:pt x="646430" y="977900"/>
                  </a:lnTo>
                  <a:lnTo>
                    <a:pt x="648970" y="977900"/>
                  </a:lnTo>
                  <a:lnTo>
                    <a:pt x="648970" y="976630"/>
                  </a:lnTo>
                  <a:lnTo>
                    <a:pt x="650240" y="976630"/>
                  </a:lnTo>
                  <a:lnTo>
                    <a:pt x="650240" y="975360"/>
                  </a:lnTo>
                  <a:lnTo>
                    <a:pt x="654050" y="975360"/>
                  </a:lnTo>
                  <a:lnTo>
                    <a:pt x="654050" y="974090"/>
                  </a:lnTo>
                  <a:lnTo>
                    <a:pt x="656590" y="974090"/>
                  </a:lnTo>
                  <a:lnTo>
                    <a:pt x="656590" y="972820"/>
                  </a:lnTo>
                  <a:lnTo>
                    <a:pt x="659130" y="972820"/>
                  </a:lnTo>
                  <a:lnTo>
                    <a:pt x="659130" y="971550"/>
                  </a:lnTo>
                  <a:lnTo>
                    <a:pt x="661670" y="971550"/>
                  </a:lnTo>
                  <a:lnTo>
                    <a:pt x="661670" y="970280"/>
                  </a:lnTo>
                  <a:lnTo>
                    <a:pt x="664210" y="970280"/>
                  </a:lnTo>
                  <a:lnTo>
                    <a:pt x="664210" y="969010"/>
                  </a:lnTo>
                  <a:lnTo>
                    <a:pt x="666750" y="969010"/>
                  </a:lnTo>
                  <a:lnTo>
                    <a:pt x="666750" y="967740"/>
                  </a:lnTo>
                  <a:lnTo>
                    <a:pt x="669290" y="967740"/>
                  </a:lnTo>
                  <a:lnTo>
                    <a:pt x="669290" y="966470"/>
                  </a:lnTo>
                  <a:lnTo>
                    <a:pt x="671830" y="966470"/>
                  </a:lnTo>
                  <a:lnTo>
                    <a:pt x="671830" y="965200"/>
                  </a:lnTo>
                  <a:lnTo>
                    <a:pt x="674370" y="965200"/>
                  </a:lnTo>
                  <a:lnTo>
                    <a:pt x="674370" y="963930"/>
                  </a:lnTo>
                  <a:lnTo>
                    <a:pt x="676910" y="963930"/>
                  </a:lnTo>
                  <a:lnTo>
                    <a:pt x="676910" y="962660"/>
                  </a:lnTo>
                  <a:lnTo>
                    <a:pt x="680720" y="962660"/>
                  </a:lnTo>
                  <a:lnTo>
                    <a:pt x="680720" y="963676"/>
                  </a:lnTo>
                  <a:lnTo>
                    <a:pt x="678180" y="963676"/>
                  </a:lnTo>
                  <a:lnTo>
                    <a:pt x="678180" y="964946"/>
                  </a:lnTo>
                  <a:lnTo>
                    <a:pt x="676910" y="964946"/>
                  </a:lnTo>
                  <a:lnTo>
                    <a:pt x="676910" y="966216"/>
                  </a:lnTo>
                  <a:lnTo>
                    <a:pt x="673100" y="966216"/>
                  </a:lnTo>
                  <a:lnTo>
                    <a:pt x="673100" y="967486"/>
                  </a:lnTo>
                  <a:lnTo>
                    <a:pt x="670560" y="967486"/>
                  </a:lnTo>
                  <a:lnTo>
                    <a:pt x="669290" y="968756"/>
                  </a:lnTo>
                  <a:lnTo>
                    <a:pt x="669290" y="970026"/>
                  </a:lnTo>
                  <a:lnTo>
                    <a:pt x="666750" y="970026"/>
                  </a:lnTo>
                  <a:lnTo>
                    <a:pt x="666750" y="971296"/>
                  </a:lnTo>
                  <a:lnTo>
                    <a:pt x="664210" y="971296"/>
                  </a:lnTo>
                  <a:lnTo>
                    <a:pt x="664210" y="972566"/>
                  </a:lnTo>
                  <a:lnTo>
                    <a:pt x="661670" y="972566"/>
                  </a:lnTo>
                  <a:lnTo>
                    <a:pt x="661670" y="973836"/>
                  </a:lnTo>
                  <a:lnTo>
                    <a:pt x="659130" y="973836"/>
                  </a:lnTo>
                  <a:lnTo>
                    <a:pt x="659130" y="975106"/>
                  </a:lnTo>
                  <a:lnTo>
                    <a:pt x="656590" y="975106"/>
                  </a:lnTo>
                  <a:lnTo>
                    <a:pt x="656590" y="976376"/>
                  </a:lnTo>
                  <a:lnTo>
                    <a:pt x="654050" y="976376"/>
                  </a:lnTo>
                  <a:lnTo>
                    <a:pt x="654050" y="977646"/>
                  </a:lnTo>
                  <a:lnTo>
                    <a:pt x="651510" y="977646"/>
                  </a:lnTo>
                  <a:lnTo>
                    <a:pt x="650240" y="978916"/>
                  </a:lnTo>
                  <a:lnTo>
                    <a:pt x="648970" y="978916"/>
                  </a:lnTo>
                  <a:lnTo>
                    <a:pt x="648970" y="980186"/>
                  </a:lnTo>
                  <a:lnTo>
                    <a:pt x="647700" y="980186"/>
                  </a:lnTo>
                  <a:lnTo>
                    <a:pt x="647700" y="981456"/>
                  </a:lnTo>
                  <a:lnTo>
                    <a:pt x="645160" y="981456"/>
                  </a:lnTo>
                  <a:lnTo>
                    <a:pt x="645160" y="982726"/>
                  </a:lnTo>
                  <a:lnTo>
                    <a:pt x="641350" y="982726"/>
                  </a:lnTo>
                  <a:lnTo>
                    <a:pt x="641350" y="983996"/>
                  </a:lnTo>
                  <a:lnTo>
                    <a:pt x="640080" y="983996"/>
                  </a:lnTo>
                  <a:lnTo>
                    <a:pt x="640080" y="985266"/>
                  </a:lnTo>
                  <a:lnTo>
                    <a:pt x="637540" y="985266"/>
                  </a:lnTo>
                  <a:lnTo>
                    <a:pt x="637540" y="986536"/>
                  </a:lnTo>
                  <a:lnTo>
                    <a:pt x="633730" y="986536"/>
                  </a:lnTo>
                  <a:lnTo>
                    <a:pt x="633730" y="989076"/>
                  </a:lnTo>
                  <a:lnTo>
                    <a:pt x="629920" y="989076"/>
                  </a:lnTo>
                  <a:lnTo>
                    <a:pt x="629920" y="990346"/>
                  </a:lnTo>
                  <a:lnTo>
                    <a:pt x="627380" y="990346"/>
                  </a:lnTo>
                  <a:lnTo>
                    <a:pt x="627380" y="991616"/>
                  </a:lnTo>
                  <a:lnTo>
                    <a:pt x="626110" y="991616"/>
                  </a:lnTo>
                  <a:lnTo>
                    <a:pt x="626110" y="992886"/>
                  </a:lnTo>
                  <a:lnTo>
                    <a:pt x="622300" y="992886"/>
                  </a:lnTo>
                  <a:lnTo>
                    <a:pt x="622300" y="994156"/>
                  </a:lnTo>
                  <a:lnTo>
                    <a:pt x="619760" y="994156"/>
                  </a:lnTo>
                  <a:lnTo>
                    <a:pt x="619760" y="995426"/>
                  </a:lnTo>
                  <a:lnTo>
                    <a:pt x="618490" y="995426"/>
                  </a:lnTo>
                  <a:lnTo>
                    <a:pt x="618490" y="996696"/>
                  </a:lnTo>
                  <a:lnTo>
                    <a:pt x="615950" y="996696"/>
                  </a:lnTo>
                  <a:lnTo>
                    <a:pt x="615950" y="997966"/>
                  </a:lnTo>
                  <a:lnTo>
                    <a:pt x="612140" y="997966"/>
                  </a:lnTo>
                  <a:lnTo>
                    <a:pt x="612140" y="999236"/>
                  </a:lnTo>
                  <a:lnTo>
                    <a:pt x="610870" y="999236"/>
                  </a:lnTo>
                  <a:lnTo>
                    <a:pt x="610870" y="1000506"/>
                  </a:lnTo>
                  <a:lnTo>
                    <a:pt x="608330" y="1000506"/>
                  </a:lnTo>
                  <a:lnTo>
                    <a:pt x="608330" y="1001776"/>
                  </a:lnTo>
                  <a:lnTo>
                    <a:pt x="604520" y="1001776"/>
                  </a:lnTo>
                  <a:lnTo>
                    <a:pt x="604520" y="1003046"/>
                  </a:lnTo>
                  <a:lnTo>
                    <a:pt x="603250" y="1003046"/>
                  </a:lnTo>
                  <a:lnTo>
                    <a:pt x="603250" y="1004316"/>
                  </a:lnTo>
                  <a:lnTo>
                    <a:pt x="600710" y="1004316"/>
                  </a:lnTo>
                  <a:lnTo>
                    <a:pt x="600710" y="1005586"/>
                  </a:lnTo>
                  <a:lnTo>
                    <a:pt x="598170" y="1005586"/>
                  </a:lnTo>
                  <a:lnTo>
                    <a:pt x="598170" y="1006856"/>
                  </a:lnTo>
                  <a:lnTo>
                    <a:pt x="596900" y="1006856"/>
                  </a:lnTo>
                  <a:lnTo>
                    <a:pt x="596900" y="1008126"/>
                  </a:lnTo>
                  <a:lnTo>
                    <a:pt x="593090" y="1008126"/>
                  </a:lnTo>
                  <a:lnTo>
                    <a:pt x="593090" y="1009396"/>
                  </a:lnTo>
                  <a:lnTo>
                    <a:pt x="590550" y="1009396"/>
                  </a:lnTo>
                  <a:lnTo>
                    <a:pt x="590550" y="1010666"/>
                  </a:lnTo>
                  <a:lnTo>
                    <a:pt x="589280" y="1010666"/>
                  </a:lnTo>
                  <a:lnTo>
                    <a:pt x="589280" y="1011936"/>
                  </a:lnTo>
                  <a:lnTo>
                    <a:pt x="585470" y="1011936"/>
                  </a:lnTo>
                  <a:lnTo>
                    <a:pt x="585470" y="1013206"/>
                  </a:lnTo>
                  <a:lnTo>
                    <a:pt x="582930" y="1013206"/>
                  </a:lnTo>
                  <a:lnTo>
                    <a:pt x="582930" y="1014476"/>
                  </a:lnTo>
                  <a:lnTo>
                    <a:pt x="581660" y="1014476"/>
                  </a:lnTo>
                  <a:lnTo>
                    <a:pt x="580390" y="1015746"/>
                  </a:lnTo>
                  <a:lnTo>
                    <a:pt x="579120" y="1015746"/>
                  </a:lnTo>
                  <a:lnTo>
                    <a:pt x="579120" y="1017016"/>
                  </a:lnTo>
                  <a:lnTo>
                    <a:pt x="576580" y="1017016"/>
                  </a:lnTo>
                  <a:lnTo>
                    <a:pt x="576580" y="1018286"/>
                  </a:lnTo>
                  <a:lnTo>
                    <a:pt x="574040" y="1018286"/>
                  </a:lnTo>
                  <a:lnTo>
                    <a:pt x="574040" y="1019556"/>
                  </a:lnTo>
                  <a:lnTo>
                    <a:pt x="571500" y="1019556"/>
                  </a:lnTo>
                  <a:lnTo>
                    <a:pt x="571500" y="1020826"/>
                  </a:lnTo>
                  <a:lnTo>
                    <a:pt x="568960" y="1020826"/>
                  </a:lnTo>
                  <a:lnTo>
                    <a:pt x="568960" y="1022096"/>
                  </a:lnTo>
                  <a:lnTo>
                    <a:pt x="566420" y="1022096"/>
                  </a:lnTo>
                  <a:lnTo>
                    <a:pt x="566420" y="1023366"/>
                  </a:lnTo>
                  <a:lnTo>
                    <a:pt x="563880" y="1023366"/>
                  </a:lnTo>
                  <a:lnTo>
                    <a:pt x="562610" y="1024636"/>
                  </a:lnTo>
                  <a:lnTo>
                    <a:pt x="561340" y="1024636"/>
                  </a:lnTo>
                  <a:lnTo>
                    <a:pt x="561340" y="1025906"/>
                  </a:lnTo>
                  <a:lnTo>
                    <a:pt x="560070" y="1025906"/>
                  </a:lnTo>
                  <a:lnTo>
                    <a:pt x="560070" y="1027176"/>
                  </a:lnTo>
                  <a:lnTo>
                    <a:pt x="557530" y="1027176"/>
                  </a:lnTo>
                  <a:lnTo>
                    <a:pt x="557530" y="1028446"/>
                  </a:lnTo>
                  <a:lnTo>
                    <a:pt x="553720" y="1028446"/>
                  </a:lnTo>
                  <a:lnTo>
                    <a:pt x="553720" y="1029716"/>
                  </a:lnTo>
                  <a:lnTo>
                    <a:pt x="552450" y="1029716"/>
                  </a:lnTo>
                  <a:lnTo>
                    <a:pt x="552450" y="1030986"/>
                  </a:lnTo>
                  <a:lnTo>
                    <a:pt x="549910" y="1030986"/>
                  </a:lnTo>
                  <a:lnTo>
                    <a:pt x="549910" y="1032256"/>
                  </a:lnTo>
                  <a:lnTo>
                    <a:pt x="546100" y="1032256"/>
                  </a:lnTo>
                  <a:lnTo>
                    <a:pt x="546100" y="1034796"/>
                  </a:lnTo>
                  <a:lnTo>
                    <a:pt x="542290" y="1034796"/>
                  </a:lnTo>
                  <a:lnTo>
                    <a:pt x="542290" y="1036066"/>
                  </a:lnTo>
                  <a:lnTo>
                    <a:pt x="539750" y="1036066"/>
                  </a:lnTo>
                  <a:lnTo>
                    <a:pt x="539750" y="1037336"/>
                  </a:lnTo>
                  <a:lnTo>
                    <a:pt x="538480" y="1037336"/>
                  </a:lnTo>
                  <a:lnTo>
                    <a:pt x="538480" y="1038606"/>
                  </a:lnTo>
                  <a:lnTo>
                    <a:pt x="534670" y="1038606"/>
                  </a:lnTo>
                  <a:lnTo>
                    <a:pt x="534670" y="1039876"/>
                  </a:lnTo>
                  <a:lnTo>
                    <a:pt x="532130" y="1039876"/>
                  </a:lnTo>
                  <a:lnTo>
                    <a:pt x="532130" y="1041146"/>
                  </a:lnTo>
                  <a:lnTo>
                    <a:pt x="530860" y="1041146"/>
                  </a:lnTo>
                  <a:lnTo>
                    <a:pt x="530860" y="1042416"/>
                  </a:lnTo>
                  <a:lnTo>
                    <a:pt x="528320" y="1042416"/>
                  </a:lnTo>
                  <a:lnTo>
                    <a:pt x="528320" y="1043686"/>
                  </a:lnTo>
                  <a:lnTo>
                    <a:pt x="524510" y="1043686"/>
                  </a:lnTo>
                  <a:lnTo>
                    <a:pt x="524510" y="1044956"/>
                  </a:lnTo>
                  <a:lnTo>
                    <a:pt x="523240" y="1044956"/>
                  </a:lnTo>
                  <a:lnTo>
                    <a:pt x="523240" y="1046226"/>
                  </a:lnTo>
                  <a:lnTo>
                    <a:pt x="520700" y="1046226"/>
                  </a:lnTo>
                  <a:lnTo>
                    <a:pt x="520700" y="1047496"/>
                  </a:lnTo>
                  <a:lnTo>
                    <a:pt x="516890" y="1047496"/>
                  </a:lnTo>
                  <a:lnTo>
                    <a:pt x="516890" y="1048766"/>
                  </a:lnTo>
                  <a:lnTo>
                    <a:pt x="515620" y="1048766"/>
                  </a:lnTo>
                  <a:lnTo>
                    <a:pt x="515620" y="1050036"/>
                  </a:lnTo>
                  <a:lnTo>
                    <a:pt x="513080" y="1050036"/>
                  </a:lnTo>
                  <a:lnTo>
                    <a:pt x="513080" y="1051306"/>
                  </a:lnTo>
                  <a:lnTo>
                    <a:pt x="510540" y="1051306"/>
                  </a:lnTo>
                  <a:lnTo>
                    <a:pt x="510540" y="1052576"/>
                  </a:lnTo>
                  <a:lnTo>
                    <a:pt x="509270" y="1052576"/>
                  </a:lnTo>
                  <a:lnTo>
                    <a:pt x="509270" y="1053846"/>
                  </a:lnTo>
                  <a:lnTo>
                    <a:pt x="505460" y="1053846"/>
                  </a:lnTo>
                  <a:lnTo>
                    <a:pt x="505460" y="1055116"/>
                  </a:lnTo>
                  <a:lnTo>
                    <a:pt x="504190" y="1055116"/>
                  </a:lnTo>
                  <a:lnTo>
                    <a:pt x="504190" y="1056386"/>
                  </a:lnTo>
                  <a:lnTo>
                    <a:pt x="501650" y="1056386"/>
                  </a:lnTo>
                  <a:lnTo>
                    <a:pt x="501650" y="1057656"/>
                  </a:lnTo>
                  <a:lnTo>
                    <a:pt x="499110" y="1057656"/>
                  </a:lnTo>
                  <a:lnTo>
                    <a:pt x="497840" y="1058926"/>
                  </a:lnTo>
                  <a:lnTo>
                    <a:pt x="496570" y="1058926"/>
                  </a:lnTo>
                  <a:lnTo>
                    <a:pt x="496570" y="1060196"/>
                  </a:lnTo>
                  <a:lnTo>
                    <a:pt x="495300" y="1060196"/>
                  </a:lnTo>
                  <a:lnTo>
                    <a:pt x="495300" y="1061466"/>
                  </a:lnTo>
                  <a:lnTo>
                    <a:pt x="492760" y="1061466"/>
                  </a:lnTo>
                  <a:lnTo>
                    <a:pt x="491490" y="1062736"/>
                  </a:lnTo>
                  <a:lnTo>
                    <a:pt x="490220" y="1062736"/>
                  </a:lnTo>
                  <a:lnTo>
                    <a:pt x="490220" y="1064006"/>
                  </a:lnTo>
                  <a:lnTo>
                    <a:pt x="488950" y="1064006"/>
                  </a:lnTo>
                  <a:lnTo>
                    <a:pt x="488950" y="1065276"/>
                  </a:lnTo>
                  <a:lnTo>
                    <a:pt x="486410" y="1065276"/>
                  </a:lnTo>
                  <a:lnTo>
                    <a:pt x="486410" y="1066546"/>
                  </a:lnTo>
                  <a:lnTo>
                    <a:pt x="482600" y="1066546"/>
                  </a:lnTo>
                  <a:lnTo>
                    <a:pt x="482600" y="1067816"/>
                  </a:lnTo>
                  <a:lnTo>
                    <a:pt x="481330" y="1067816"/>
                  </a:lnTo>
                  <a:lnTo>
                    <a:pt x="481330" y="1069086"/>
                  </a:lnTo>
                  <a:lnTo>
                    <a:pt x="478790" y="1069086"/>
                  </a:lnTo>
                  <a:lnTo>
                    <a:pt x="478790" y="1070356"/>
                  </a:lnTo>
                  <a:lnTo>
                    <a:pt x="476250" y="1070356"/>
                  </a:lnTo>
                  <a:lnTo>
                    <a:pt x="476250" y="1071626"/>
                  </a:lnTo>
                  <a:lnTo>
                    <a:pt x="474980" y="1071626"/>
                  </a:lnTo>
                  <a:lnTo>
                    <a:pt x="473710" y="1072896"/>
                  </a:lnTo>
                  <a:lnTo>
                    <a:pt x="472440" y="1072896"/>
                  </a:lnTo>
                  <a:lnTo>
                    <a:pt x="472440" y="1074166"/>
                  </a:lnTo>
                  <a:lnTo>
                    <a:pt x="469900" y="1074166"/>
                  </a:lnTo>
                  <a:lnTo>
                    <a:pt x="468630" y="1075436"/>
                  </a:lnTo>
                  <a:lnTo>
                    <a:pt x="468630" y="1076706"/>
                  </a:lnTo>
                  <a:lnTo>
                    <a:pt x="466090" y="1076706"/>
                  </a:lnTo>
                  <a:lnTo>
                    <a:pt x="466090" y="1077976"/>
                  </a:lnTo>
                  <a:lnTo>
                    <a:pt x="463550" y="1077976"/>
                  </a:lnTo>
                  <a:lnTo>
                    <a:pt x="463550" y="1079246"/>
                  </a:lnTo>
                  <a:lnTo>
                    <a:pt x="462280" y="1079246"/>
                  </a:lnTo>
                  <a:lnTo>
                    <a:pt x="462280" y="1080516"/>
                  </a:lnTo>
                  <a:lnTo>
                    <a:pt x="458470" y="1080516"/>
                  </a:lnTo>
                  <a:lnTo>
                    <a:pt x="458470" y="1081786"/>
                  </a:lnTo>
                  <a:lnTo>
                    <a:pt x="455930" y="1081786"/>
                  </a:lnTo>
                  <a:lnTo>
                    <a:pt x="455930" y="1083056"/>
                  </a:lnTo>
                  <a:lnTo>
                    <a:pt x="454660" y="1083056"/>
                  </a:lnTo>
                  <a:lnTo>
                    <a:pt x="454660" y="1084326"/>
                  </a:lnTo>
                  <a:lnTo>
                    <a:pt x="452120" y="1084326"/>
                  </a:lnTo>
                  <a:lnTo>
                    <a:pt x="450850" y="1085596"/>
                  </a:lnTo>
                  <a:lnTo>
                    <a:pt x="449580" y="1085596"/>
                  </a:lnTo>
                  <a:lnTo>
                    <a:pt x="449580" y="1086866"/>
                  </a:lnTo>
                  <a:lnTo>
                    <a:pt x="448310" y="1086866"/>
                  </a:lnTo>
                  <a:lnTo>
                    <a:pt x="448310" y="1088136"/>
                  </a:lnTo>
                  <a:lnTo>
                    <a:pt x="445770" y="1088136"/>
                  </a:lnTo>
                  <a:lnTo>
                    <a:pt x="445770" y="1089406"/>
                  </a:lnTo>
                  <a:lnTo>
                    <a:pt x="443230" y="1089406"/>
                  </a:lnTo>
                  <a:lnTo>
                    <a:pt x="443230" y="1090676"/>
                  </a:lnTo>
                  <a:lnTo>
                    <a:pt x="440690" y="1090676"/>
                  </a:lnTo>
                  <a:lnTo>
                    <a:pt x="440690" y="1091946"/>
                  </a:lnTo>
                  <a:lnTo>
                    <a:pt x="439420" y="1091946"/>
                  </a:lnTo>
                  <a:lnTo>
                    <a:pt x="439420" y="1093216"/>
                  </a:lnTo>
                  <a:lnTo>
                    <a:pt x="435610" y="1093216"/>
                  </a:lnTo>
                  <a:lnTo>
                    <a:pt x="435610" y="1094486"/>
                  </a:lnTo>
                  <a:lnTo>
                    <a:pt x="434340" y="1094486"/>
                  </a:lnTo>
                  <a:lnTo>
                    <a:pt x="433070" y="1095756"/>
                  </a:lnTo>
                  <a:lnTo>
                    <a:pt x="431800" y="1095756"/>
                  </a:lnTo>
                  <a:lnTo>
                    <a:pt x="431800" y="1097026"/>
                  </a:lnTo>
                  <a:lnTo>
                    <a:pt x="429260" y="1097026"/>
                  </a:lnTo>
                  <a:lnTo>
                    <a:pt x="426720" y="1099578"/>
                  </a:lnTo>
                  <a:lnTo>
                    <a:pt x="426720" y="1348486"/>
                  </a:lnTo>
                  <a:lnTo>
                    <a:pt x="509270" y="1348486"/>
                  </a:lnTo>
                  <a:lnTo>
                    <a:pt x="510540" y="1347216"/>
                  </a:lnTo>
                  <a:lnTo>
                    <a:pt x="513080" y="1347216"/>
                  </a:lnTo>
                  <a:lnTo>
                    <a:pt x="513080" y="1345946"/>
                  </a:lnTo>
                  <a:lnTo>
                    <a:pt x="515620" y="1345946"/>
                  </a:lnTo>
                  <a:lnTo>
                    <a:pt x="515620" y="1344676"/>
                  </a:lnTo>
                  <a:lnTo>
                    <a:pt x="516890" y="1344676"/>
                  </a:lnTo>
                  <a:lnTo>
                    <a:pt x="516890" y="1343406"/>
                  </a:lnTo>
                  <a:lnTo>
                    <a:pt x="520700" y="1343406"/>
                  </a:lnTo>
                  <a:lnTo>
                    <a:pt x="520700" y="1342136"/>
                  </a:lnTo>
                  <a:lnTo>
                    <a:pt x="521970" y="1342136"/>
                  </a:lnTo>
                  <a:lnTo>
                    <a:pt x="521970" y="1340866"/>
                  </a:lnTo>
                  <a:lnTo>
                    <a:pt x="523240" y="1340866"/>
                  </a:lnTo>
                  <a:lnTo>
                    <a:pt x="524510" y="1339596"/>
                  </a:lnTo>
                  <a:lnTo>
                    <a:pt x="527050" y="1339596"/>
                  </a:lnTo>
                  <a:lnTo>
                    <a:pt x="527050" y="1338326"/>
                  </a:lnTo>
                  <a:lnTo>
                    <a:pt x="528320" y="1338326"/>
                  </a:lnTo>
                  <a:lnTo>
                    <a:pt x="528320" y="1337056"/>
                  </a:lnTo>
                  <a:lnTo>
                    <a:pt x="530860" y="1337056"/>
                  </a:lnTo>
                  <a:lnTo>
                    <a:pt x="530860" y="1335786"/>
                  </a:lnTo>
                  <a:lnTo>
                    <a:pt x="534670" y="1335786"/>
                  </a:lnTo>
                  <a:lnTo>
                    <a:pt x="534670" y="1334516"/>
                  </a:lnTo>
                  <a:lnTo>
                    <a:pt x="535940" y="1334516"/>
                  </a:lnTo>
                  <a:lnTo>
                    <a:pt x="535940" y="1333246"/>
                  </a:lnTo>
                  <a:lnTo>
                    <a:pt x="537210" y="1333246"/>
                  </a:lnTo>
                  <a:lnTo>
                    <a:pt x="538480" y="1331976"/>
                  </a:lnTo>
                  <a:lnTo>
                    <a:pt x="541020" y="1331976"/>
                  </a:lnTo>
                  <a:lnTo>
                    <a:pt x="541020" y="1330706"/>
                  </a:lnTo>
                  <a:lnTo>
                    <a:pt x="542290" y="1330706"/>
                  </a:lnTo>
                  <a:lnTo>
                    <a:pt x="542290" y="1329436"/>
                  </a:lnTo>
                  <a:lnTo>
                    <a:pt x="543560" y="1329436"/>
                  </a:lnTo>
                  <a:lnTo>
                    <a:pt x="544830" y="1328166"/>
                  </a:lnTo>
                  <a:lnTo>
                    <a:pt x="547370" y="1328166"/>
                  </a:lnTo>
                  <a:lnTo>
                    <a:pt x="547370" y="1326896"/>
                  </a:lnTo>
                  <a:lnTo>
                    <a:pt x="549910" y="1326896"/>
                  </a:lnTo>
                  <a:lnTo>
                    <a:pt x="549910" y="1325626"/>
                  </a:lnTo>
                  <a:lnTo>
                    <a:pt x="551180" y="1325626"/>
                  </a:lnTo>
                  <a:lnTo>
                    <a:pt x="551180" y="1324356"/>
                  </a:lnTo>
                  <a:lnTo>
                    <a:pt x="554990" y="1324356"/>
                  </a:lnTo>
                  <a:lnTo>
                    <a:pt x="554990" y="1323086"/>
                  </a:lnTo>
                  <a:lnTo>
                    <a:pt x="556260" y="1323086"/>
                  </a:lnTo>
                  <a:lnTo>
                    <a:pt x="556260" y="1321816"/>
                  </a:lnTo>
                  <a:lnTo>
                    <a:pt x="557530" y="1321816"/>
                  </a:lnTo>
                  <a:lnTo>
                    <a:pt x="558800" y="1320546"/>
                  </a:lnTo>
                  <a:lnTo>
                    <a:pt x="561340" y="1320546"/>
                  </a:lnTo>
                  <a:lnTo>
                    <a:pt x="561340" y="1319276"/>
                  </a:lnTo>
                  <a:lnTo>
                    <a:pt x="562610" y="1319276"/>
                  </a:lnTo>
                  <a:lnTo>
                    <a:pt x="562610" y="1318006"/>
                  </a:lnTo>
                  <a:lnTo>
                    <a:pt x="565150" y="1318006"/>
                  </a:lnTo>
                  <a:lnTo>
                    <a:pt x="565150" y="1316736"/>
                  </a:lnTo>
                  <a:lnTo>
                    <a:pt x="568960" y="1316736"/>
                  </a:lnTo>
                  <a:lnTo>
                    <a:pt x="568960" y="1315466"/>
                  </a:lnTo>
                  <a:lnTo>
                    <a:pt x="570230" y="1315466"/>
                  </a:lnTo>
                  <a:lnTo>
                    <a:pt x="570230" y="1314196"/>
                  </a:lnTo>
                  <a:lnTo>
                    <a:pt x="571500" y="1314196"/>
                  </a:lnTo>
                  <a:lnTo>
                    <a:pt x="572770" y="1312926"/>
                  </a:lnTo>
                  <a:lnTo>
                    <a:pt x="575310" y="1312926"/>
                  </a:lnTo>
                  <a:lnTo>
                    <a:pt x="575310" y="1311656"/>
                  </a:lnTo>
                  <a:lnTo>
                    <a:pt x="576580" y="1311656"/>
                  </a:lnTo>
                  <a:lnTo>
                    <a:pt x="576580" y="1310386"/>
                  </a:lnTo>
                  <a:lnTo>
                    <a:pt x="577850" y="1310386"/>
                  </a:lnTo>
                  <a:lnTo>
                    <a:pt x="579120" y="1309116"/>
                  </a:lnTo>
                  <a:lnTo>
                    <a:pt x="581660" y="1309116"/>
                  </a:lnTo>
                  <a:lnTo>
                    <a:pt x="581660" y="1307846"/>
                  </a:lnTo>
                  <a:lnTo>
                    <a:pt x="584200" y="1307846"/>
                  </a:lnTo>
                  <a:lnTo>
                    <a:pt x="584200" y="1306576"/>
                  </a:lnTo>
                  <a:lnTo>
                    <a:pt x="585470" y="1306576"/>
                  </a:lnTo>
                  <a:lnTo>
                    <a:pt x="585470" y="1305306"/>
                  </a:lnTo>
                  <a:lnTo>
                    <a:pt x="589280" y="1305306"/>
                  </a:lnTo>
                  <a:lnTo>
                    <a:pt x="589280" y="1304036"/>
                  </a:lnTo>
                  <a:lnTo>
                    <a:pt x="590550" y="1304036"/>
                  </a:lnTo>
                  <a:lnTo>
                    <a:pt x="590550" y="1302766"/>
                  </a:lnTo>
                  <a:lnTo>
                    <a:pt x="591820" y="1302766"/>
                  </a:lnTo>
                  <a:lnTo>
                    <a:pt x="593090" y="1301496"/>
                  </a:lnTo>
                  <a:lnTo>
                    <a:pt x="595630" y="1301496"/>
                  </a:lnTo>
                  <a:lnTo>
                    <a:pt x="595630" y="1300226"/>
                  </a:lnTo>
                  <a:lnTo>
                    <a:pt x="596900" y="1300226"/>
                  </a:lnTo>
                  <a:lnTo>
                    <a:pt x="596900" y="1298956"/>
                  </a:lnTo>
                  <a:lnTo>
                    <a:pt x="600710" y="1298956"/>
                  </a:lnTo>
                  <a:lnTo>
                    <a:pt x="600710" y="1297686"/>
                  </a:lnTo>
                  <a:lnTo>
                    <a:pt x="603250" y="1297686"/>
                  </a:lnTo>
                  <a:lnTo>
                    <a:pt x="603250" y="1296416"/>
                  </a:lnTo>
                  <a:lnTo>
                    <a:pt x="604520" y="1296416"/>
                  </a:lnTo>
                  <a:lnTo>
                    <a:pt x="604520" y="1295146"/>
                  </a:lnTo>
                  <a:lnTo>
                    <a:pt x="607060" y="1295146"/>
                  </a:lnTo>
                  <a:lnTo>
                    <a:pt x="607060" y="1293876"/>
                  </a:lnTo>
                  <a:lnTo>
                    <a:pt x="610870" y="1293876"/>
                  </a:lnTo>
                  <a:lnTo>
                    <a:pt x="610870" y="1292606"/>
                  </a:lnTo>
                  <a:lnTo>
                    <a:pt x="612140" y="1292606"/>
                  </a:lnTo>
                  <a:lnTo>
                    <a:pt x="612140" y="1291336"/>
                  </a:lnTo>
                  <a:lnTo>
                    <a:pt x="614680" y="1291336"/>
                  </a:lnTo>
                  <a:lnTo>
                    <a:pt x="614680" y="1290066"/>
                  </a:lnTo>
                  <a:lnTo>
                    <a:pt x="618490" y="1290066"/>
                  </a:lnTo>
                  <a:lnTo>
                    <a:pt x="618490" y="1288796"/>
                  </a:lnTo>
                  <a:lnTo>
                    <a:pt x="619760" y="1288796"/>
                  </a:lnTo>
                  <a:lnTo>
                    <a:pt x="619760" y="1287526"/>
                  </a:lnTo>
                  <a:lnTo>
                    <a:pt x="622300" y="1287526"/>
                  </a:lnTo>
                  <a:lnTo>
                    <a:pt x="622300" y="1286256"/>
                  </a:lnTo>
                  <a:lnTo>
                    <a:pt x="624840" y="1286256"/>
                  </a:lnTo>
                  <a:lnTo>
                    <a:pt x="624840" y="1284986"/>
                  </a:lnTo>
                  <a:lnTo>
                    <a:pt x="626110" y="1284986"/>
                  </a:lnTo>
                  <a:lnTo>
                    <a:pt x="626110" y="1283716"/>
                  </a:lnTo>
                  <a:lnTo>
                    <a:pt x="629920" y="1283716"/>
                  </a:lnTo>
                  <a:lnTo>
                    <a:pt x="629920" y="1282446"/>
                  </a:lnTo>
                  <a:lnTo>
                    <a:pt x="632460" y="1282446"/>
                  </a:lnTo>
                  <a:lnTo>
                    <a:pt x="632460" y="1281176"/>
                  </a:lnTo>
                  <a:lnTo>
                    <a:pt x="633730" y="1281176"/>
                  </a:lnTo>
                  <a:lnTo>
                    <a:pt x="633730" y="1279906"/>
                  </a:lnTo>
                  <a:lnTo>
                    <a:pt x="637540" y="1279906"/>
                  </a:lnTo>
                  <a:lnTo>
                    <a:pt x="637540" y="1278636"/>
                  </a:lnTo>
                  <a:lnTo>
                    <a:pt x="638810" y="1278636"/>
                  </a:lnTo>
                  <a:lnTo>
                    <a:pt x="638810" y="1277366"/>
                  </a:lnTo>
                  <a:lnTo>
                    <a:pt x="641350" y="1277366"/>
                  </a:lnTo>
                  <a:lnTo>
                    <a:pt x="641350" y="1276096"/>
                  </a:lnTo>
                  <a:lnTo>
                    <a:pt x="643890" y="1276096"/>
                  </a:lnTo>
                  <a:lnTo>
                    <a:pt x="643890" y="1274826"/>
                  </a:lnTo>
                  <a:lnTo>
                    <a:pt x="646430" y="1274826"/>
                  </a:lnTo>
                  <a:lnTo>
                    <a:pt x="646430" y="1273556"/>
                  </a:lnTo>
                  <a:lnTo>
                    <a:pt x="648970" y="1273556"/>
                  </a:lnTo>
                  <a:lnTo>
                    <a:pt x="648970" y="1272286"/>
                  </a:lnTo>
                  <a:lnTo>
                    <a:pt x="651510" y="1272286"/>
                  </a:lnTo>
                  <a:lnTo>
                    <a:pt x="651510" y="1271016"/>
                  </a:lnTo>
                  <a:lnTo>
                    <a:pt x="654050" y="1271016"/>
                  </a:lnTo>
                  <a:lnTo>
                    <a:pt x="654050" y="1269746"/>
                  </a:lnTo>
                  <a:lnTo>
                    <a:pt x="655320" y="1268476"/>
                  </a:lnTo>
                  <a:lnTo>
                    <a:pt x="657860" y="1268476"/>
                  </a:lnTo>
                  <a:lnTo>
                    <a:pt x="657860" y="1267206"/>
                  </a:lnTo>
                  <a:lnTo>
                    <a:pt x="661670" y="1267206"/>
                  </a:lnTo>
                  <a:lnTo>
                    <a:pt x="661670" y="1265936"/>
                  </a:lnTo>
                  <a:lnTo>
                    <a:pt x="662940" y="1265936"/>
                  </a:lnTo>
                  <a:lnTo>
                    <a:pt x="662940" y="1264666"/>
                  </a:lnTo>
                  <a:lnTo>
                    <a:pt x="665480" y="1264666"/>
                  </a:lnTo>
                  <a:lnTo>
                    <a:pt x="665480" y="1263396"/>
                  </a:lnTo>
                  <a:lnTo>
                    <a:pt x="669290" y="1263396"/>
                  </a:lnTo>
                  <a:lnTo>
                    <a:pt x="669290" y="1262126"/>
                  </a:lnTo>
                  <a:lnTo>
                    <a:pt x="670560" y="1262126"/>
                  </a:lnTo>
                  <a:lnTo>
                    <a:pt x="670560" y="1260856"/>
                  </a:lnTo>
                  <a:lnTo>
                    <a:pt x="673100" y="1260856"/>
                  </a:lnTo>
                  <a:lnTo>
                    <a:pt x="673100" y="1259586"/>
                  </a:lnTo>
                  <a:lnTo>
                    <a:pt x="675640" y="1259586"/>
                  </a:lnTo>
                  <a:lnTo>
                    <a:pt x="675640" y="1258316"/>
                  </a:lnTo>
                  <a:lnTo>
                    <a:pt x="676910" y="1258316"/>
                  </a:lnTo>
                  <a:lnTo>
                    <a:pt x="676910" y="1257046"/>
                  </a:lnTo>
                  <a:lnTo>
                    <a:pt x="680720" y="1257046"/>
                  </a:lnTo>
                  <a:lnTo>
                    <a:pt x="680720" y="1255776"/>
                  </a:lnTo>
                  <a:lnTo>
                    <a:pt x="683260" y="1255776"/>
                  </a:lnTo>
                  <a:lnTo>
                    <a:pt x="683260" y="1254506"/>
                  </a:lnTo>
                  <a:lnTo>
                    <a:pt x="684530" y="1254506"/>
                  </a:lnTo>
                  <a:lnTo>
                    <a:pt x="684530" y="1253236"/>
                  </a:lnTo>
                  <a:lnTo>
                    <a:pt x="687070" y="1253236"/>
                  </a:lnTo>
                  <a:lnTo>
                    <a:pt x="687070" y="1251966"/>
                  </a:lnTo>
                  <a:lnTo>
                    <a:pt x="690880" y="1251966"/>
                  </a:lnTo>
                  <a:lnTo>
                    <a:pt x="690880" y="1250696"/>
                  </a:lnTo>
                  <a:lnTo>
                    <a:pt x="692150" y="1250696"/>
                  </a:lnTo>
                  <a:lnTo>
                    <a:pt x="692150" y="1249426"/>
                  </a:lnTo>
                  <a:lnTo>
                    <a:pt x="694690" y="1249426"/>
                  </a:lnTo>
                  <a:lnTo>
                    <a:pt x="694690" y="1248156"/>
                  </a:lnTo>
                  <a:lnTo>
                    <a:pt x="698500" y="1248156"/>
                  </a:lnTo>
                  <a:lnTo>
                    <a:pt x="698500" y="1246886"/>
                  </a:lnTo>
                  <a:lnTo>
                    <a:pt x="699770" y="1246886"/>
                  </a:lnTo>
                  <a:lnTo>
                    <a:pt x="699770" y="1245616"/>
                  </a:lnTo>
                  <a:lnTo>
                    <a:pt x="702310" y="1245616"/>
                  </a:lnTo>
                  <a:lnTo>
                    <a:pt x="702310" y="1244346"/>
                  </a:lnTo>
                  <a:lnTo>
                    <a:pt x="704850" y="1244346"/>
                  </a:lnTo>
                  <a:lnTo>
                    <a:pt x="704850" y="1243076"/>
                  </a:lnTo>
                  <a:lnTo>
                    <a:pt x="706120" y="1243076"/>
                  </a:lnTo>
                  <a:lnTo>
                    <a:pt x="706120" y="1241806"/>
                  </a:lnTo>
                  <a:lnTo>
                    <a:pt x="709930" y="1241806"/>
                  </a:lnTo>
                  <a:lnTo>
                    <a:pt x="709930" y="1240536"/>
                  </a:lnTo>
                  <a:lnTo>
                    <a:pt x="712470" y="1240536"/>
                  </a:lnTo>
                  <a:lnTo>
                    <a:pt x="712470" y="1239266"/>
                  </a:lnTo>
                  <a:lnTo>
                    <a:pt x="713740" y="1239266"/>
                  </a:lnTo>
                  <a:lnTo>
                    <a:pt x="713740" y="1237996"/>
                  </a:lnTo>
                  <a:lnTo>
                    <a:pt x="717550" y="1237996"/>
                  </a:lnTo>
                  <a:lnTo>
                    <a:pt x="717550" y="1236726"/>
                  </a:lnTo>
                  <a:lnTo>
                    <a:pt x="718820" y="1236726"/>
                  </a:lnTo>
                  <a:lnTo>
                    <a:pt x="718820" y="1235456"/>
                  </a:lnTo>
                  <a:lnTo>
                    <a:pt x="721360" y="1235456"/>
                  </a:lnTo>
                  <a:lnTo>
                    <a:pt x="721360" y="1234186"/>
                  </a:lnTo>
                  <a:lnTo>
                    <a:pt x="723900" y="1234186"/>
                  </a:lnTo>
                  <a:lnTo>
                    <a:pt x="723900" y="1232916"/>
                  </a:lnTo>
                  <a:lnTo>
                    <a:pt x="726440" y="1232916"/>
                  </a:lnTo>
                  <a:lnTo>
                    <a:pt x="726440" y="1231646"/>
                  </a:lnTo>
                  <a:lnTo>
                    <a:pt x="728980" y="1231646"/>
                  </a:lnTo>
                  <a:lnTo>
                    <a:pt x="728980" y="1230376"/>
                  </a:lnTo>
                  <a:lnTo>
                    <a:pt x="731520" y="1230376"/>
                  </a:lnTo>
                  <a:lnTo>
                    <a:pt x="731520" y="1229106"/>
                  </a:lnTo>
                  <a:lnTo>
                    <a:pt x="734060" y="1229106"/>
                  </a:lnTo>
                  <a:lnTo>
                    <a:pt x="734060" y="1227836"/>
                  </a:lnTo>
                  <a:lnTo>
                    <a:pt x="735330" y="1226566"/>
                  </a:lnTo>
                  <a:lnTo>
                    <a:pt x="737870" y="1226566"/>
                  </a:lnTo>
                  <a:lnTo>
                    <a:pt x="737870" y="1225296"/>
                  </a:lnTo>
                  <a:lnTo>
                    <a:pt x="741680" y="1225296"/>
                  </a:lnTo>
                  <a:lnTo>
                    <a:pt x="741680" y="1224026"/>
                  </a:lnTo>
                  <a:lnTo>
                    <a:pt x="742950" y="1224026"/>
                  </a:lnTo>
                  <a:lnTo>
                    <a:pt x="742950" y="1222756"/>
                  </a:lnTo>
                  <a:lnTo>
                    <a:pt x="745490" y="1222756"/>
                  </a:lnTo>
                  <a:lnTo>
                    <a:pt x="745490" y="1221486"/>
                  </a:lnTo>
                  <a:lnTo>
                    <a:pt x="749300" y="1221486"/>
                  </a:lnTo>
                  <a:lnTo>
                    <a:pt x="749300" y="1218946"/>
                  </a:lnTo>
                  <a:lnTo>
                    <a:pt x="753110" y="1218946"/>
                  </a:lnTo>
                  <a:lnTo>
                    <a:pt x="753110" y="1217676"/>
                  </a:lnTo>
                  <a:lnTo>
                    <a:pt x="755650" y="1217676"/>
                  </a:lnTo>
                  <a:lnTo>
                    <a:pt x="755650" y="1216406"/>
                  </a:lnTo>
                  <a:lnTo>
                    <a:pt x="756920" y="1216406"/>
                  </a:lnTo>
                  <a:lnTo>
                    <a:pt x="756920" y="1215136"/>
                  </a:lnTo>
                  <a:lnTo>
                    <a:pt x="760730" y="1215136"/>
                  </a:lnTo>
                  <a:lnTo>
                    <a:pt x="760730" y="1213866"/>
                  </a:lnTo>
                  <a:lnTo>
                    <a:pt x="763270" y="1213866"/>
                  </a:lnTo>
                  <a:lnTo>
                    <a:pt x="763270" y="1212596"/>
                  </a:lnTo>
                  <a:lnTo>
                    <a:pt x="764540" y="1212596"/>
                  </a:lnTo>
                  <a:lnTo>
                    <a:pt x="764540" y="1211326"/>
                  </a:lnTo>
                  <a:lnTo>
                    <a:pt x="767080" y="1211326"/>
                  </a:lnTo>
                  <a:lnTo>
                    <a:pt x="767080" y="1210056"/>
                  </a:lnTo>
                  <a:lnTo>
                    <a:pt x="770890" y="1210056"/>
                  </a:lnTo>
                  <a:lnTo>
                    <a:pt x="770890" y="1208786"/>
                  </a:lnTo>
                  <a:lnTo>
                    <a:pt x="772160" y="1208786"/>
                  </a:lnTo>
                  <a:lnTo>
                    <a:pt x="772160" y="1207516"/>
                  </a:lnTo>
                  <a:lnTo>
                    <a:pt x="774700" y="1207516"/>
                  </a:lnTo>
                  <a:lnTo>
                    <a:pt x="774700" y="1206246"/>
                  </a:lnTo>
                  <a:lnTo>
                    <a:pt x="778510" y="1206246"/>
                  </a:lnTo>
                  <a:lnTo>
                    <a:pt x="778510" y="1204976"/>
                  </a:lnTo>
                  <a:lnTo>
                    <a:pt x="779780" y="1204976"/>
                  </a:lnTo>
                  <a:lnTo>
                    <a:pt x="779780" y="1203706"/>
                  </a:lnTo>
                  <a:lnTo>
                    <a:pt x="781050" y="1203706"/>
                  </a:lnTo>
                  <a:lnTo>
                    <a:pt x="782320" y="1202436"/>
                  </a:lnTo>
                  <a:lnTo>
                    <a:pt x="784860" y="1202436"/>
                  </a:lnTo>
                  <a:lnTo>
                    <a:pt x="784860" y="1201166"/>
                  </a:lnTo>
                  <a:lnTo>
                    <a:pt x="786130" y="1201166"/>
                  </a:lnTo>
                  <a:lnTo>
                    <a:pt x="786130" y="1199896"/>
                  </a:lnTo>
                  <a:lnTo>
                    <a:pt x="789940" y="1199896"/>
                  </a:lnTo>
                  <a:lnTo>
                    <a:pt x="789940" y="1198626"/>
                  </a:lnTo>
                  <a:lnTo>
                    <a:pt x="792480" y="1198626"/>
                  </a:lnTo>
                  <a:lnTo>
                    <a:pt x="792480" y="1197356"/>
                  </a:lnTo>
                  <a:lnTo>
                    <a:pt x="793750" y="1197356"/>
                  </a:lnTo>
                  <a:lnTo>
                    <a:pt x="793750" y="1196086"/>
                  </a:lnTo>
                  <a:lnTo>
                    <a:pt x="797560" y="1196086"/>
                  </a:lnTo>
                  <a:lnTo>
                    <a:pt x="797560" y="1194816"/>
                  </a:lnTo>
                  <a:lnTo>
                    <a:pt x="798830" y="1194816"/>
                  </a:lnTo>
                  <a:lnTo>
                    <a:pt x="798830" y="1193546"/>
                  </a:lnTo>
                  <a:lnTo>
                    <a:pt x="801370" y="1193546"/>
                  </a:lnTo>
                  <a:lnTo>
                    <a:pt x="801370" y="1192276"/>
                  </a:lnTo>
                  <a:lnTo>
                    <a:pt x="803910" y="1192276"/>
                  </a:lnTo>
                  <a:lnTo>
                    <a:pt x="803910" y="1191006"/>
                  </a:lnTo>
                  <a:lnTo>
                    <a:pt x="806450" y="1191006"/>
                  </a:lnTo>
                  <a:lnTo>
                    <a:pt x="806450" y="1189736"/>
                  </a:lnTo>
                  <a:lnTo>
                    <a:pt x="808990" y="1189736"/>
                  </a:lnTo>
                  <a:lnTo>
                    <a:pt x="808990" y="1188466"/>
                  </a:lnTo>
                  <a:lnTo>
                    <a:pt x="811530" y="1188466"/>
                  </a:lnTo>
                  <a:lnTo>
                    <a:pt x="811530" y="1187196"/>
                  </a:lnTo>
                  <a:lnTo>
                    <a:pt x="812800" y="1187196"/>
                  </a:lnTo>
                  <a:lnTo>
                    <a:pt x="814070" y="1185926"/>
                  </a:lnTo>
                  <a:lnTo>
                    <a:pt x="815340" y="1185926"/>
                  </a:lnTo>
                  <a:lnTo>
                    <a:pt x="815340" y="1184656"/>
                  </a:lnTo>
                  <a:lnTo>
                    <a:pt x="817880" y="1184656"/>
                  </a:lnTo>
                  <a:lnTo>
                    <a:pt x="817880" y="1183386"/>
                  </a:lnTo>
                  <a:lnTo>
                    <a:pt x="821690" y="1183386"/>
                  </a:lnTo>
                  <a:lnTo>
                    <a:pt x="821690" y="1182116"/>
                  </a:lnTo>
                  <a:lnTo>
                    <a:pt x="822960" y="1182116"/>
                  </a:lnTo>
                  <a:lnTo>
                    <a:pt x="822960" y="1180846"/>
                  </a:lnTo>
                  <a:lnTo>
                    <a:pt x="825500" y="1180846"/>
                  </a:lnTo>
                  <a:lnTo>
                    <a:pt x="825500" y="1179576"/>
                  </a:lnTo>
                  <a:lnTo>
                    <a:pt x="829310" y="1179576"/>
                  </a:lnTo>
                  <a:lnTo>
                    <a:pt x="829310" y="1177036"/>
                  </a:lnTo>
                  <a:lnTo>
                    <a:pt x="833120" y="1177036"/>
                  </a:lnTo>
                  <a:lnTo>
                    <a:pt x="833120" y="1175766"/>
                  </a:lnTo>
                  <a:lnTo>
                    <a:pt x="835660" y="1175766"/>
                  </a:lnTo>
                  <a:lnTo>
                    <a:pt x="835660" y="1174496"/>
                  </a:lnTo>
                  <a:lnTo>
                    <a:pt x="836930" y="1174496"/>
                  </a:lnTo>
                  <a:lnTo>
                    <a:pt x="836930" y="1173226"/>
                  </a:lnTo>
                  <a:lnTo>
                    <a:pt x="840740" y="1173226"/>
                  </a:lnTo>
                  <a:lnTo>
                    <a:pt x="840740" y="1171956"/>
                  </a:lnTo>
                  <a:lnTo>
                    <a:pt x="843280" y="1171956"/>
                  </a:lnTo>
                  <a:lnTo>
                    <a:pt x="843280" y="1170686"/>
                  </a:lnTo>
                  <a:lnTo>
                    <a:pt x="844550" y="1170686"/>
                  </a:lnTo>
                  <a:lnTo>
                    <a:pt x="844550" y="1169416"/>
                  </a:lnTo>
                  <a:lnTo>
                    <a:pt x="847090" y="1169416"/>
                  </a:lnTo>
                  <a:lnTo>
                    <a:pt x="847090" y="1168146"/>
                  </a:lnTo>
                  <a:lnTo>
                    <a:pt x="850900" y="1168146"/>
                  </a:lnTo>
                  <a:lnTo>
                    <a:pt x="850900" y="1166876"/>
                  </a:lnTo>
                  <a:lnTo>
                    <a:pt x="852170" y="1166876"/>
                  </a:lnTo>
                  <a:lnTo>
                    <a:pt x="852170" y="1165606"/>
                  </a:lnTo>
                  <a:lnTo>
                    <a:pt x="854710" y="1165606"/>
                  </a:lnTo>
                  <a:lnTo>
                    <a:pt x="854710" y="1164336"/>
                  </a:lnTo>
                  <a:lnTo>
                    <a:pt x="858520" y="1164336"/>
                  </a:lnTo>
                  <a:lnTo>
                    <a:pt x="858520" y="1163066"/>
                  </a:lnTo>
                  <a:lnTo>
                    <a:pt x="859790" y="1163066"/>
                  </a:lnTo>
                  <a:lnTo>
                    <a:pt x="859790" y="1161796"/>
                  </a:lnTo>
                  <a:lnTo>
                    <a:pt x="861060" y="1161796"/>
                  </a:lnTo>
                  <a:lnTo>
                    <a:pt x="862330" y="1160526"/>
                  </a:lnTo>
                  <a:lnTo>
                    <a:pt x="864870" y="1160526"/>
                  </a:lnTo>
                  <a:lnTo>
                    <a:pt x="864870" y="1159256"/>
                  </a:lnTo>
                  <a:lnTo>
                    <a:pt x="866140" y="1159256"/>
                  </a:lnTo>
                  <a:lnTo>
                    <a:pt x="866140" y="1157986"/>
                  </a:lnTo>
                  <a:lnTo>
                    <a:pt x="869950" y="1157986"/>
                  </a:lnTo>
                  <a:lnTo>
                    <a:pt x="869950" y="1156716"/>
                  </a:lnTo>
                  <a:lnTo>
                    <a:pt x="872490" y="1156716"/>
                  </a:lnTo>
                  <a:lnTo>
                    <a:pt x="872490" y="1155446"/>
                  </a:lnTo>
                  <a:lnTo>
                    <a:pt x="873760" y="1155446"/>
                  </a:lnTo>
                  <a:lnTo>
                    <a:pt x="873760" y="1154176"/>
                  </a:lnTo>
                  <a:lnTo>
                    <a:pt x="877570" y="1154176"/>
                  </a:lnTo>
                  <a:lnTo>
                    <a:pt x="877570" y="1152906"/>
                  </a:lnTo>
                  <a:lnTo>
                    <a:pt x="878840" y="1152906"/>
                  </a:lnTo>
                  <a:lnTo>
                    <a:pt x="878840" y="1151636"/>
                  </a:lnTo>
                  <a:lnTo>
                    <a:pt x="881380" y="1151636"/>
                  </a:lnTo>
                  <a:lnTo>
                    <a:pt x="881380" y="1150366"/>
                  </a:lnTo>
                  <a:lnTo>
                    <a:pt x="883920" y="1150366"/>
                  </a:lnTo>
                  <a:lnTo>
                    <a:pt x="883920" y="1149096"/>
                  </a:lnTo>
                  <a:lnTo>
                    <a:pt x="886460" y="1149096"/>
                  </a:lnTo>
                  <a:lnTo>
                    <a:pt x="886460" y="1147826"/>
                  </a:lnTo>
                  <a:lnTo>
                    <a:pt x="889000" y="1147826"/>
                  </a:lnTo>
                  <a:lnTo>
                    <a:pt x="889000" y="1146556"/>
                  </a:lnTo>
                  <a:lnTo>
                    <a:pt x="891540" y="1146556"/>
                  </a:lnTo>
                  <a:lnTo>
                    <a:pt x="891540" y="1145286"/>
                  </a:lnTo>
                  <a:lnTo>
                    <a:pt x="892810" y="1145286"/>
                  </a:lnTo>
                  <a:lnTo>
                    <a:pt x="894080" y="1144016"/>
                  </a:lnTo>
                  <a:lnTo>
                    <a:pt x="895350" y="1144016"/>
                  </a:lnTo>
                  <a:lnTo>
                    <a:pt x="895350" y="1142746"/>
                  </a:lnTo>
                  <a:lnTo>
                    <a:pt x="897890" y="1142746"/>
                  </a:lnTo>
                  <a:lnTo>
                    <a:pt x="897890" y="1141476"/>
                  </a:lnTo>
                  <a:lnTo>
                    <a:pt x="901700" y="1141476"/>
                  </a:lnTo>
                  <a:lnTo>
                    <a:pt x="901700" y="1140206"/>
                  </a:lnTo>
                  <a:lnTo>
                    <a:pt x="902970" y="1140206"/>
                  </a:lnTo>
                  <a:lnTo>
                    <a:pt x="902970" y="1138936"/>
                  </a:lnTo>
                  <a:lnTo>
                    <a:pt x="904240" y="1138936"/>
                  </a:lnTo>
                  <a:lnTo>
                    <a:pt x="905510" y="1137666"/>
                  </a:lnTo>
                  <a:lnTo>
                    <a:pt x="908050" y="1137666"/>
                  </a:lnTo>
                  <a:lnTo>
                    <a:pt x="908050" y="1136396"/>
                  </a:lnTo>
                  <a:lnTo>
                    <a:pt x="909320" y="1136396"/>
                  </a:lnTo>
                  <a:lnTo>
                    <a:pt x="909320" y="1135126"/>
                  </a:lnTo>
                  <a:lnTo>
                    <a:pt x="913130" y="1135126"/>
                  </a:lnTo>
                  <a:lnTo>
                    <a:pt x="913130" y="1133856"/>
                  </a:lnTo>
                  <a:lnTo>
                    <a:pt x="915670" y="1133856"/>
                  </a:lnTo>
                  <a:lnTo>
                    <a:pt x="915670" y="1132586"/>
                  </a:lnTo>
                  <a:lnTo>
                    <a:pt x="916940" y="1131316"/>
                  </a:lnTo>
                  <a:lnTo>
                    <a:pt x="919480" y="1131316"/>
                  </a:lnTo>
                  <a:lnTo>
                    <a:pt x="919480" y="1130046"/>
                  </a:lnTo>
                  <a:lnTo>
                    <a:pt x="923290" y="1130046"/>
                  </a:lnTo>
                  <a:lnTo>
                    <a:pt x="923290" y="1128776"/>
                  </a:lnTo>
                  <a:lnTo>
                    <a:pt x="924560" y="1128776"/>
                  </a:lnTo>
                  <a:lnTo>
                    <a:pt x="924560" y="1127506"/>
                  </a:lnTo>
                  <a:lnTo>
                    <a:pt x="927100" y="1127506"/>
                  </a:lnTo>
                  <a:lnTo>
                    <a:pt x="927100" y="1126236"/>
                  </a:lnTo>
                  <a:lnTo>
                    <a:pt x="929640" y="1126236"/>
                  </a:lnTo>
                  <a:lnTo>
                    <a:pt x="929640" y="1124966"/>
                  </a:lnTo>
                  <a:lnTo>
                    <a:pt x="930910" y="1124966"/>
                  </a:lnTo>
                  <a:lnTo>
                    <a:pt x="930910" y="1123696"/>
                  </a:lnTo>
                  <a:lnTo>
                    <a:pt x="934720" y="1123696"/>
                  </a:lnTo>
                  <a:lnTo>
                    <a:pt x="934720" y="1122426"/>
                  </a:lnTo>
                  <a:lnTo>
                    <a:pt x="937260" y="1122426"/>
                  </a:lnTo>
                  <a:lnTo>
                    <a:pt x="937260" y="1121156"/>
                  </a:lnTo>
                  <a:lnTo>
                    <a:pt x="938530" y="1121156"/>
                  </a:lnTo>
                  <a:lnTo>
                    <a:pt x="938530" y="1119886"/>
                  </a:lnTo>
                  <a:lnTo>
                    <a:pt x="941070" y="1119886"/>
                  </a:lnTo>
                  <a:lnTo>
                    <a:pt x="941070" y="1118616"/>
                  </a:lnTo>
                  <a:lnTo>
                    <a:pt x="943610" y="1118616"/>
                  </a:lnTo>
                  <a:lnTo>
                    <a:pt x="943610" y="1117346"/>
                  </a:lnTo>
                  <a:lnTo>
                    <a:pt x="946150" y="1117346"/>
                  </a:lnTo>
                  <a:lnTo>
                    <a:pt x="946150" y="1116076"/>
                  </a:lnTo>
                  <a:lnTo>
                    <a:pt x="948690" y="1116076"/>
                  </a:lnTo>
                  <a:lnTo>
                    <a:pt x="948690" y="1114806"/>
                  </a:lnTo>
                  <a:lnTo>
                    <a:pt x="949960" y="1114806"/>
                  </a:lnTo>
                  <a:lnTo>
                    <a:pt x="951230" y="1113536"/>
                  </a:lnTo>
                  <a:lnTo>
                    <a:pt x="952500" y="1113536"/>
                  </a:lnTo>
                  <a:lnTo>
                    <a:pt x="952500" y="1112266"/>
                  </a:lnTo>
                  <a:lnTo>
                    <a:pt x="955040" y="1112266"/>
                  </a:lnTo>
                  <a:lnTo>
                    <a:pt x="955040" y="1110996"/>
                  </a:lnTo>
                  <a:lnTo>
                    <a:pt x="958850" y="1110996"/>
                  </a:lnTo>
                  <a:lnTo>
                    <a:pt x="958850" y="1109726"/>
                  </a:lnTo>
                  <a:lnTo>
                    <a:pt x="960120" y="1109726"/>
                  </a:lnTo>
                  <a:lnTo>
                    <a:pt x="960120" y="1108456"/>
                  </a:lnTo>
                  <a:lnTo>
                    <a:pt x="961390" y="1108456"/>
                  </a:lnTo>
                  <a:lnTo>
                    <a:pt x="962660" y="1107186"/>
                  </a:lnTo>
                  <a:lnTo>
                    <a:pt x="965200" y="1107186"/>
                  </a:lnTo>
                  <a:lnTo>
                    <a:pt x="965200" y="1105916"/>
                  </a:lnTo>
                  <a:lnTo>
                    <a:pt x="966470" y="1105916"/>
                  </a:lnTo>
                  <a:lnTo>
                    <a:pt x="966470" y="1104646"/>
                  </a:lnTo>
                  <a:lnTo>
                    <a:pt x="970280" y="1104646"/>
                  </a:lnTo>
                  <a:lnTo>
                    <a:pt x="970280" y="1103376"/>
                  </a:lnTo>
                  <a:lnTo>
                    <a:pt x="972820" y="1103376"/>
                  </a:lnTo>
                  <a:lnTo>
                    <a:pt x="972820" y="1102106"/>
                  </a:lnTo>
                  <a:lnTo>
                    <a:pt x="974090" y="1100836"/>
                  </a:lnTo>
                  <a:lnTo>
                    <a:pt x="976630" y="1100836"/>
                  </a:lnTo>
                  <a:lnTo>
                    <a:pt x="976630" y="1099566"/>
                  </a:lnTo>
                  <a:lnTo>
                    <a:pt x="980440" y="1099566"/>
                  </a:lnTo>
                  <a:lnTo>
                    <a:pt x="980440" y="1098296"/>
                  </a:lnTo>
                  <a:lnTo>
                    <a:pt x="981710" y="1098296"/>
                  </a:lnTo>
                  <a:lnTo>
                    <a:pt x="981710" y="1097026"/>
                  </a:lnTo>
                  <a:lnTo>
                    <a:pt x="984250" y="1097026"/>
                  </a:lnTo>
                  <a:lnTo>
                    <a:pt x="984250" y="1095756"/>
                  </a:lnTo>
                  <a:lnTo>
                    <a:pt x="986790" y="1095756"/>
                  </a:lnTo>
                  <a:lnTo>
                    <a:pt x="986790" y="1094486"/>
                  </a:lnTo>
                  <a:lnTo>
                    <a:pt x="988060" y="1094486"/>
                  </a:lnTo>
                  <a:lnTo>
                    <a:pt x="988060" y="1093216"/>
                  </a:lnTo>
                  <a:lnTo>
                    <a:pt x="991870" y="1093216"/>
                  </a:lnTo>
                  <a:lnTo>
                    <a:pt x="991870" y="1091946"/>
                  </a:lnTo>
                  <a:lnTo>
                    <a:pt x="994410" y="1091946"/>
                  </a:lnTo>
                  <a:lnTo>
                    <a:pt x="994410" y="1090676"/>
                  </a:lnTo>
                  <a:lnTo>
                    <a:pt x="995680" y="1090676"/>
                  </a:lnTo>
                  <a:lnTo>
                    <a:pt x="995680" y="1089406"/>
                  </a:lnTo>
                  <a:lnTo>
                    <a:pt x="998220" y="1089406"/>
                  </a:lnTo>
                  <a:lnTo>
                    <a:pt x="998220" y="1088136"/>
                  </a:lnTo>
                  <a:lnTo>
                    <a:pt x="1000760" y="1088136"/>
                  </a:lnTo>
                  <a:lnTo>
                    <a:pt x="1000760" y="1086866"/>
                  </a:lnTo>
                  <a:lnTo>
                    <a:pt x="1003300" y="1086866"/>
                  </a:lnTo>
                  <a:lnTo>
                    <a:pt x="1003300" y="1085596"/>
                  </a:lnTo>
                  <a:lnTo>
                    <a:pt x="1005840" y="1085596"/>
                  </a:lnTo>
                  <a:lnTo>
                    <a:pt x="1005840" y="1084326"/>
                  </a:lnTo>
                  <a:lnTo>
                    <a:pt x="1007110" y="1084326"/>
                  </a:lnTo>
                  <a:lnTo>
                    <a:pt x="1008380" y="1083056"/>
                  </a:lnTo>
                  <a:lnTo>
                    <a:pt x="1009650" y="1083056"/>
                  </a:lnTo>
                  <a:lnTo>
                    <a:pt x="1009650" y="1081786"/>
                  </a:lnTo>
                  <a:lnTo>
                    <a:pt x="1012190" y="1081786"/>
                  </a:lnTo>
                  <a:lnTo>
                    <a:pt x="1012190" y="1080516"/>
                  </a:lnTo>
                  <a:lnTo>
                    <a:pt x="1016000" y="1080516"/>
                  </a:lnTo>
                  <a:lnTo>
                    <a:pt x="1016000" y="1079246"/>
                  </a:lnTo>
                  <a:lnTo>
                    <a:pt x="1017270" y="1079246"/>
                  </a:lnTo>
                  <a:lnTo>
                    <a:pt x="1017270" y="1077976"/>
                  </a:lnTo>
                  <a:lnTo>
                    <a:pt x="1018540" y="1077976"/>
                  </a:lnTo>
                  <a:lnTo>
                    <a:pt x="1019810" y="1076706"/>
                  </a:lnTo>
                  <a:lnTo>
                    <a:pt x="1022350" y="1076706"/>
                  </a:lnTo>
                  <a:lnTo>
                    <a:pt x="1022350" y="1075436"/>
                  </a:lnTo>
                  <a:lnTo>
                    <a:pt x="1023620" y="1075436"/>
                  </a:lnTo>
                  <a:lnTo>
                    <a:pt x="1023620" y="1074166"/>
                  </a:lnTo>
                  <a:lnTo>
                    <a:pt x="1027430" y="1074166"/>
                  </a:lnTo>
                  <a:lnTo>
                    <a:pt x="1027430" y="1072896"/>
                  </a:lnTo>
                  <a:lnTo>
                    <a:pt x="1029970" y="1072896"/>
                  </a:lnTo>
                  <a:lnTo>
                    <a:pt x="1029970" y="1071626"/>
                  </a:lnTo>
                  <a:lnTo>
                    <a:pt x="1031240" y="1071626"/>
                  </a:lnTo>
                  <a:lnTo>
                    <a:pt x="1031240" y="1070356"/>
                  </a:lnTo>
                  <a:lnTo>
                    <a:pt x="1033780" y="1070356"/>
                  </a:lnTo>
                  <a:lnTo>
                    <a:pt x="1033780" y="1069086"/>
                  </a:lnTo>
                  <a:lnTo>
                    <a:pt x="1037590" y="1069086"/>
                  </a:lnTo>
                  <a:lnTo>
                    <a:pt x="1037590" y="1067816"/>
                  </a:lnTo>
                  <a:lnTo>
                    <a:pt x="1038860" y="1067816"/>
                  </a:lnTo>
                  <a:lnTo>
                    <a:pt x="1038860" y="1066546"/>
                  </a:lnTo>
                  <a:lnTo>
                    <a:pt x="1041400" y="1066546"/>
                  </a:lnTo>
                  <a:lnTo>
                    <a:pt x="1041400" y="1065276"/>
                  </a:lnTo>
                  <a:lnTo>
                    <a:pt x="1042670" y="1065276"/>
                  </a:lnTo>
                  <a:lnTo>
                    <a:pt x="1043940" y="1064006"/>
                  </a:lnTo>
                  <a:lnTo>
                    <a:pt x="1045210" y="1064006"/>
                  </a:lnTo>
                  <a:lnTo>
                    <a:pt x="1045210" y="1062736"/>
                  </a:lnTo>
                  <a:lnTo>
                    <a:pt x="1049020" y="1062736"/>
                  </a:lnTo>
                  <a:lnTo>
                    <a:pt x="1049020" y="1061466"/>
                  </a:lnTo>
                  <a:lnTo>
                    <a:pt x="1051560" y="1061466"/>
                  </a:lnTo>
                  <a:lnTo>
                    <a:pt x="1051560" y="1060196"/>
                  </a:lnTo>
                  <a:lnTo>
                    <a:pt x="1052830" y="1060196"/>
                  </a:lnTo>
                  <a:lnTo>
                    <a:pt x="1052830" y="1058926"/>
                  </a:lnTo>
                  <a:lnTo>
                    <a:pt x="1054100" y="1058926"/>
                  </a:lnTo>
                  <a:lnTo>
                    <a:pt x="1055370" y="1057656"/>
                  </a:lnTo>
                  <a:lnTo>
                    <a:pt x="1057910" y="1057656"/>
                  </a:lnTo>
                  <a:lnTo>
                    <a:pt x="1057910" y="1056386"/>
                  </a:lnTo>
                  <a:lnTo>
                    <a:pt x="1060450" y="1056386"/>
                  </a:lnTo>
                  <a:lnTo>
                    <a:pt x="1060450" y="1055116"/>
                  </a:lnTo>
                  <a:lnTo>
                    <a:pt x="1062990" y="1055116"/>
                  </a:lnTo>
                  <a:lnTo>
                    <a:pt x="1062990" y="1053846"/>
                  </a:lnTo>
                  <a:lnTo>
                    <a:pt x="1065530" y="1053846"/>
                  </a:lnTo>
                  <a:lnTo>
                    <a:pt x="1065530" y="1052576"/>
                  </a:lnTo>
                  <a:lnTo>
                    <a:pt x="1066800" y="1051306"/>
                  </a:lnTo>
                  <a:lnTo>
                    <a:pt x="1069340" y="1051306"/>
                  </a:lnTo>
                  <a:lnTo>
                    <a:pt x="1069340" y="1050036"/>
                  </a:lnTo>
                  <a:lnTo>
                    <a:pt x="1073150" y="1050036"/>
                  </a:lnTo>
                  <a:lnTo>
                    <a:pt x="1073150" y="1048766"/>
                  </a:lnTo>
                  <a:lnTo>
                    <a:pt x="1074420" y="1048766"/>
                  </a:lnTo>
                  <a:lnTo>
                    <a:pt x="1074420" y="1047496"/>
                  </a:lnTo>
                  <a:lnTo>
                    <a:pt x="1076960" y="1047496"/>
                  </a:lnTo>
                  <a:lnTo>
                    <a:pt x="1076960" y="1046226"/>
                  </a:lnTo>
                  <a:lnTo>
                    <a:pt x="1079500" y="1046226"/>
                  </a:lnTo>
                  <a:lnTo>
                    <a:pt x="1079500" y="1044956"/>
                  </a:lnTo>
                  <a:lnTo>
                    <a:pt x="1080770" y="1044956"/>
                  </a:lnTo>
                  <a:lnTo>
                    <a:pt x="1080770" y="1043686"/>
                  </a:lnTo>
                  <a:lnTo>
                    <a:pt x="1084580" y="1043686"/>
                  </a:lnTo>
                  <a:lnTo>
                    <a:pt x="1084580" y="1042416"/>
                  </a:lnTo>
                  <a:lnTo>
                    <a:pt x="1087120" y="1042416"/>
                  </a:lnTo>
                  <a:lnTo>
                    <a:pt x="1087120" y="1041146"/>
                  </a:lnTo>
                  <a:lnTo>
                    <a:pt x="1088390" y="1041146"/>
                  </a:lnTo>
                  <a:lnTo>
                    <a:pt x="1088390" y="1039876"/>
                  </a:lnTo>
                  <a:lnTo>
                    <a:pt x="1090930" y="1039876"/>
                  </a:lnTo>
                  <a:lnTo>
                    <a:pt x="1090930" y="1038606"/>
                  </a:lnTo>
                  <a:lnTo>
                    <a:pt x="1094740" y="1038606"/>
                  </a:lnTo>
                  <a:lnTo>
                    <a:pt x="1094740" y="1037336"/>
                  </a:lnTo>
                  <a:lnTo>
                    <a:pt x="1096010" y="1037336"/>
                  </a:lnTo>
                  <a:lnTo>
                    <a:pt x="1096010" y="1036066"/>
                  </a:lnTo>
                  <a:lnTo>
                    <a:pt x="1098550" y="1036066"/>
                  </a:lnTo>
                  <a:lnTo>
                    <a:pt x="1098550" y="1034796"/>
                  </a:lnTo>
                  <a:lnTo>
                    <a:pt x="1099820" y="1034796"/>
                  </a:lnTo>
                  <a:lnTo>
                    <a:pt x="1101090" y="1033526"/>
                  </a:lnTo>
                  <a:lnTo>
                    <a:pt x="1102360" y="1033526"/>
                  </a:lnTo>
                  <a:lnTo>
                    <a:pt x="1102360" y="1032256"/>
                  </a:lnTo>
                  <a:lnTo>
                    <a:pt x="1106170" y="1032256"/>
                  </a:lnTo>
                  <a:lnTo>
                    <a:pt x="1106170" y="1030986"/>
                  </a:lnTo>
                  <a:lnTo>
                    <a:pt x="1108710" y="1030986"/>
                  </a:lnTo>
                  <a:lnTo>
                    <a:pt x="1108710" y="1029716"/>
                  </a:lnTo>
                  <a:lnTo>
                    <a:pt x="1109980" y="1029716"/>
                  </a:lnTo>
                  <a:lnTo>
                    <a:pt x="1109980" y="1028446"/>
                  </a:lnTo>
                  <a:lnTo>
                    <a:pt x="1111250" y="1028446"/>
                  </a:lnTo>
                  <a:lnTo>
                    <a:pt x="1112520" y="1027176"/>
                  </a:lnTo>
                  <a:lnTo>
                    <a:pt x="1115060" y="1027176"/>
                  </a:lnTo>
                  <a:lnTo>
                    <a:pt x="1115060" y="1025906"/>
                  </a:lnTo>
                  <a:lnTo>
                    <a:pt x="1117600" y="1025906"/>
                  </a:lnTo>
                  <a:lnTo>
                    <a:pt x="1117600" y="1024636"/>
                  </a:lnTo>
                  <a:lnTo>
                    <a:pt x="1120140" y="1024636"/>
                  </a:lnTo>
                  <a:lnTo>
                    <a:pt x="1120140" y="1023366"/>
                  </a:lnTo>
                  <a:lnTo>
                    <a:pt x="1122680" y="1023366"/>
                  </a:lnTo>
                  <a:lnTo>
                    <a:pt x="1122680" y="1022096"/>
                  </a:lnTo>
                  <a:lnTo>
                    <a:pt x="1123950" y="1020826"/>
                  </a:lnTo>
                  <a:lnTo>
                    <a:pt x="1126490" y="1020826"/>
                  </a:lnTo>
                  <a:lnTo>
                    <a:pt x="1126490" y="1019556"/>
                  </a:lnTo>
                  <a:lnTo>
                    <a:pt x="1130300" y="1019556"/>
                  </a:lnTo>
                  <a:lnTo>
                    <a:pt x="1130300" y="1018286"/>
                  </a:lnTo>
                  <a:lnTo>
                    <a:pt x="1131570" y="1018286"/>
                  </a:lnTo>
                  <a:lnTo>
                    <a:pt x="1131570" y="1017016"/>
                  </a:lnTo>
                  <a:lnTo>
                    <a:pt x="1134110" y="1017016"/>
                  </a:lnTo>
                  <a:lnTo>
                    <a:pt x="1134110" y="1015746"/>
                  </a:lnTo>
                  <a:lnTo>
                    <a:pt x="1136650" y="1015746"/>
                  </a:lnTo>
                  <a:lnTo>
                    <a:pt x="1136650" y="1014476"/>
                  </a:lnTo>
                  <a:lnTo>
                    <a:pt x="1137920" y="1014476"/>
                  </a:lnTo>
                  <a:lnTo>
                    <a:pt x="1137920" y="1013206"/>
                  </a:lnTo>
                  <a:lnTo>
                    <a:pt x="1141730" y="1013206"/>
                  </a:lnTo>
                  <a:lnTo>
                    <a:pt x="1141730" y="1011936"/>
                  </a:lnTo>
                  <a:lnTo>
                    <a:pt x="1144270" y="1011936"/>
                  </a:lnTo>
                  <a:lnTo>
                    <a:pt x="1144270" y="1010666"/>
                  </a:lnTo>
                  <a:lnTo>
                    <a:pt x="1145540" y="1010666"/>
                  </a:lnTo>
                  <a:lnTo>
                    <a:pt x="1145540" y="1009396"/>
                  </a:lnTo>
                  <a:lnTo>
                    <a:pt x="1148080" y="1009396"/>
                  </a:lnTo>
                  <a:lnTo>
                    <a:pt x="1148080" y="1008126"/>
                  </a:lnTo>
                  <a:lnTo>
                    <a:pt x="1151890" y="1008126"/>
                  </a:lnTo>
                  <a:lnTo>
                    <a:pt x="1151890" y="1006856"/>
                  </a:lnTo>
                  <a:lnTo>
                    <a:pt x="1153160" y="1006856"/>
                  </a:lnTo>
                  <a:lnTo>
                    <a:pt x="1153160" y="1005586"/>
                  </a:lnTo>
                  <a:lnTo>
                    <a:pt x="1155700" y="1005586"/>
                  </a:lnTo>
                  <a:lnTo>
                    <a:pt x="1155700" y="1004316"/>
                  </a:lnTo>
                  <a:lnTo>
                    <a:pt x="1156970" y="1004316"/>
                  </a:lnTo>
                  <a:lnTo>
                    <a:pt x="1158240" y="1003046"/>
                  </a:lnTo>
                  <a:lnTo>
                    <a:pt x="1159510" y="1003046"/>
                  </a:lnTo>
                  <a:lnTo>
                    <a:pt x="1159510" y="1001776"/>
                  </a:lnTo>
                  <a:lnTo>
                    <a:pt x="1163320" y="1001776"/>
                  </a:lnTo>
                  <a:lnTo>
                    <a:pt x="1163320" y="1000506"/>
                  </a:lnTo>
                  <a:lnTo>
                    <a:pt x="1165860" y="1000506"/>
                  </a:lnTo>
                  <a:lnTo>
                    <a:pt x="1165860" y="999236"/>
                  </a:lnTo>
                  <a:lnTo>
                    <a:pt x="1167130" y="999236"/>
                  </a:lnTo>
                  <a:lnTo>
                    <a:pt x="1167130" y="997966"/>
                  </a:lnTo>
                  <a:lnTo>
                    <a:pt x="1170940" y="997966"/>
                  </a:lnTo>
                  <a:lnTo>
                    <a:pt x="1170940" y="996696"/>
                  </a:lnTo>
                  <a:lnTo>
                    <a:pt x="1172210" y="996696"/>
                  </a:lnTo>
                  <a:lnTo>
                    <a:pt x="1172210" y="995426"/>
                  </a:lnTo>
                  <a:lnTo>
                    <a:pt x="1174750" y="995426"/>
                  </a:lnTo>
                  <a:lnTo>
                    <a:pt x="1174750" y="994156"/>
                  </a:lnTo>
                  <a:lnTo>
                    <a:pt x="1177290" y="994156"/>
                  </a:lnTo>
                  <a:lnTo>
                    <a:pt x="1177290" y="992886"/>
                  </a:lnTo>
                  <a:lnTo>
                    <a:pt x="1179830" y="992886"/>
                  </a:lnTo>
                  <a:lnTo>
                    <a:pt x="1179830" y="991616"/>
                  </a:lnTo>
                  <a:lnTo>
                    <a:pt x="1182370" y="991616"/>
                  </a:lnTo>
                  <a:lnTo>
                    <a:pt x="1182370" y="990346"/>
                  </a:lnTo>
                  <a:lnTo>
                    <a:pt x="1183640" y="990346"/>
                  </a:lnTo>
                  <a:lnTo>
                    <a:pt x="1183640" y="989076"/>
                  </a:lnTo>
                  <a:lnTo>
                    <a:pt x="1187450" y="989076"/>
                  </a:lnTo>
                  <a:lnTo>
                    <a:pt x="1187450" y="987806"/>
                  </a:lnTo>
                  <a:lnTo>
                    <a:pt x="1188720" y="987806"/>
                  </a:lnTo>
                  <a:lnTo>
                    <a:pt x="1188720" y="986536"/>
                  </a:lnTo>
                  <a:lnTo>
                    <a:pt x="1191260" y="986536"/>
                  </a:lnTo>
                  <a:lnTo>
                    <a:pt x="1191260" y="985266"/>
                  </a:lnTo>
                  <a:lnTo>
                    <a:pt x="1193800" y="985266"/>
                  </a:lnTo>
                  <a:lnTo>
                    <a:pt x="1193800" y="983996"/>
                  </a:lnTo>
                  <a:lnTo>
                    <a:pt x="1195070" y="983996"/>
                  </a:lnTo>
                  <a:lnTo>
                    <a:pt x="1195070" y="982726"/>
                  </a:lnTo>
                  <a:lnTo>
                    <a:pt x="1198880" y="982726"/>
                  </a:lnTo>
                  <a:lnTo>
                    <a:pt x="1198880" y="981456"/>
                  </a:lnTo>
                  <a:lnTo>
                    <a:pt x="1201420" y="981456"/>
                  </a:lnTo>
                  <a:lnTo>
                    <a:pt x="1201420" y="980186"/>
                  </a:lnTo>
                  <a:lnTo>
                    <a:pt x="1202690" y="980186"/>
                  </a:lnTo>
                  <a:lnTo>
                    <a:pt x="1202690" y="978916"/>
                  </a:lnTo>
                  <a:lnTo>
                    <a:pt x="1205230" y="978916"/>
                  </a:lnTo>
                  <a:lnTo>
                    <a:pt x="1205230" y="977646"/>
                  </a:lnTo>
                  <a:lnTo>
                    <a:pt x="1209040" y="977646"/>
                  </a:lnTo>
                  <a:lnTo>
                    <a:pt x="1209040" y="976376"/>
                  </a:lnTo>
                  <a:lnTo>
                    <a:pt x="1210310" y="976376"/>
                  </a:lnTo>
                  <a:lnTo>
                    <a:pt x="1210310" y="975106"/>
                  </a:lnTo>
                  <a:lnTo>
                    <a:pt x="1212850" y="975106"/>
                  </a:lnTo>
                  <a:lnTo>
                    <a:pt x="1212850" y="973836"/>
                  </a:lnTo>
                  <a:lnTo>
                    <a:pt x="1216660" y="973836"/>
                  </a:lnTo>
                  <a:lnTo>
                    <a:pt x="1216660" y="971296"/>
                  </a:lnTo>
                  <a:lnTo>
                    <a:pt x="1220470" y="971296"/>
                  </a:lnTo>
                  <a:lnTo>
                    <a:pt x="1220470" y="970026"/>
                  </a:lnTo>
                  <a:lnTo>
                    <a:pt x="1223010" y="970026"/>
                  </a:lnTo>
                  <a:lnTo>
                    <a:pt x="1223010" y="968756"/>
                  </a:lnTo>
                  <a:lnTo>
                    <a:pt x="1224280" y="968756"/>
                  </a:lnTo>
                  <a:lnTo>
                    <a:pt x="1224280" y="967486"/>
                  </a:lnTo>
                  <a:lnTo>
                    <a:pt x="1228090" y="967486"/>
                  </a:lnTo>
                  <a:lnTo>
                    <a:pt x="1228090" y="966216"/>
                  </a:lnTo>
                  <a:lnTo>
                    <a:pt x="1229360" y="966216"/>
                  </a:lnTo>
                  <a:lnTo>
                    <a:pt x="1229360" y="964946"/>
                  </a:lnTo>
                  <a:lnTo>
                    <a:pt x="1231900" y="964946"/>
                  </a:lnTo>
                  <a:lnTo>
                    <a:pt x="1231900" y="963676"/>
                  </a:lnTo>
                  <a:lnTo>
                    <a:pt x="1234440" y="963676"/>
                  </a:lnTo>
                  <a:lnTo>
                    <a:pt x="1234440" y="962406"/>
                  </a:lnTo>
                  <a:lnTo>
                    <a:pt x="1236980" y="962406"/>
                  </a:lnTo>
                  <a:lnTo>
                    <a:pt x="1236980" y="961136"/>
                  </a:lnTo>
                  <a:lnTo>
                    <a:pt x="1239520" y="961136"/>
                  </a:lnTo>
                  <a:lnTo>
                    <a:pt x="1239520" y="959866"/>
                  </a:lnTo>
                  <a:lnTo>
                    <a:pt x="1240790" y="959866"/>
                  </a:lnTo>
                  <a:lnTo>
                    <a:pt x="1240790" y="958596"/>
                  </a:lnTo>
                  <a:lnTo>
                    <a:pt x="1244600" y="958596"/>
                  </a:lnTo>
                  <a:lnTo>
                    <a:pt x="1244600" y="957326"/>
                  </a:lnTo>
                  <a:lnTo>
                    <a:pt x="1245870" y="957326"/>
                  </a:lnTo>
                  <a:lnTo>
                    <a:pt x="1245870" y="956056"/>
                  </a:lnTo>
                  <a:lnTo>
                    <a:pt x="1248410" y="956056"/>
                  </a:lnTo>
                  <a:lnTo>
                    <a:pt x="1248410" y="954786"/>
                  </a:lnTo>
                  <a:lnTo>
                    <a:pt x="1250950" y="954786"/>
                  </a:lnTo>
                  <a:lnTo>
                    <a:pt x="1250950" y="953516"/>
                  </a:lnTo>
                  <a:lnTo>
                    <a:pt x="1252220" y="953516"/>
                  </a:lnTo>
                  <a:lnTo>
                    <a:pt x="1252220" y="952246"/>
                  </a:lnTo>
                  <a:lnTo>
                    <a:pt x="1256030" y="952246"/>
                  </a:lnTo>
                  <a:lnTo>
                    <a:pt x="1256030" y="950976"/>
                  </a:lnTo>
                  <a:lnTo>
                    <a:pt x="1258570" y="950976"/>
                  </a:lnTo>
                  <a:lnTo>
                    <a:pt x="1258570" y="949706"/>
                  </a:lnTo>
                  <a:lnTo>
                    <a:pt x="1259840" y="949706"/>
                  </a:lnTo>
                  <a:lnTo>
                    <a:pt x="1259840" y="948436"/>
                  </a:lnTo>
                  <a:lnTo>
                    <a:pt x="1262380" y="948436"/>
                  </a:lnTo>
                  <a:lnTo>
                    <a:pt x="1262380" y="947166"/>
                  </a:lnTo>
                  <a:lnTo>
                    <a:pt x="1266190" y="947166"/>
                  </a:lnTo>
                  <a:lnTo>
                    <a:pt x="1266190" y="945896"/>
                  </a:lnTo>
                  <a:lnTo>
                    <a:pt x="1267460" y="945896"/>
                  </a:lnTo>
                  <a:lnTo>
                    <a:pt x="1267460" y="944626"/>
                  </a:lnTo>
                  <a:lnTo>
                    <a:pt x="1270000" y="944626"/>
                  </a:lnTo>
                  <a:lnTo>
                    <a:pt x="1270000" y="943356"/>
                  </a:lnTo>
                  <a:lnTo>
                    <a:pt x="1273810" y="943356"/>
                  </a:lnTo>
                  <a:lnTo>
                    <a:pt x="1273810" y="940816"/>
                  </a:lnTo>
                  <a:lnTo>
                    <a:pt x="1277620" y="940816"/>
                  </a:lnTo>
                  <a:lnTo>
                    <a:pt x="1277620" y="939546"/>
                  </a:lnTo>
                  <a:lnTo>
                    <a:pt x="1280160" y="939546"/>
                  </a:lnTo>
                  <a:lnTo>
                    <a:pt x="1280160" y="938276"/>
                  </a:lnTo>
                  <a:lnTo>
                    <a:pt x="1281430" y="938276"/>
                  </a:lnTo>
                  <a:lnTo>
                    <a:pt x="1281430" y="937006"/>
                  </a:lnTo>
                  <a:lnTo>
                    <a:pt x="1285240" y="937006"/>
                  </a:lnTo>
                  <a:lnTo>
                    <a:pt x="1285240" y="935736"/>
                  </a:lnTo>
                  <a:lnTo>
                    <a:pt x="1286510" y="935736"/>
                  </a:lnTo>
                  <a:lnTo>
                    <a:pt x="1286510" y="934466"/>
                  </a:lnTo>
                  <a:lnTo>
                    <a:pt x="1289050" y="934466"/>
                  </a:lnTo>
                  <a:lnTo>
                    <a:pt x="1289050" y="933196"/>
                  </a:lnTo>
                  <a:lnTo>
                    <a:pt x="1291590" y="933196"/>
                  </a:lnTo>
                  <a:lnTo>
                    <a:pt x="1291590" y="931926"/>
                  </a:lnTo>
                  <a:lnTo>
                    <a:pt x="1294130" y="931926"/>
                  </a:lnTo>
                  <a:lnTo>
                    <a:pt x="1294130" y="930656"/>
                  </a:lnTo>
                  <a:lnTo>
                    <a:pt x="1296670" y="930656"/>
                  </a:lnTo>
                  <a:lnTo>
                    <a:pt x="1296670" y="929386"/>
                  </a:lnTo>
                  <a:lnTo>
                    <a:pt x="1299210" y="929386"/>
                  </a:lnTo>
                  <a:lnTo>
                    <a:pt x="1299210" y="928116"/>
                  </a:lnTo>
                  <a:lnTo>
                    <a:pt x="1301750" y="928116"/>
                  </a:lnTo>
                  <a:lnTo>
                    <a:pt x="1301750" y="926846"/>
                  </a:lnTo>
                  <a:lnTo>
                    <a:pt x="1304290" y="926846"/>
                  </a:lnTo>
                  <a:lnTo>
                    <a:pt x="1304290" y="925576"/>
                  </a:lnTo>
                  <a:lnTo>
                    <a:pt x="1306830" y="925576"/>
                  </a:lnTo>
                  <a:lnTo>
                    <a:pt x="1306830" y="924306"/>
                  </a:lnTo>
                  <a:lnTo>
                    <a:pt x="1309370" y="924306"/>
                  </a:lnTo>
                  <a:lnTo>
                    <a:pt x="1309370" y="923036"/>
                  </a:lnTo>
                  <a:lnTo>
                    <a:pt x="1311910" y="923036"/>
                  </a:lnTo>
                  <a:lnTo>
                    <a:pt x="1311910" y="921766"/>
                  </a:lnTo>
                  <a:lnTo>
                    <a:pt x="1315720" y="921766"/>
                  </a:lnTo>
                  <a:lnTo>
                    <a:pt x="1315720" y="920496"/>
                  </a:lnTo>
                  <a:lnTo>
                    <a:pt x="1318260" y="920496"/>
                  </a:lnTo>
                  <a:lnTo>
                    <a:pt x="1318260" y="919226"/>
                  </a:lnTo>
                  <a:lnTo>
                    <a:pt x="1319530" y="919226"/>
                  </a:lnTo>
                  <a:lnTo>
                    <a:pt x="1319530" y="917956"/>
                  </a:lnTo>
                  <a:lnTo>
                    <a:pt x="1323340" y="917956"/>
                  </a:lnTo>
                  <a:lnTo>
                    <a:pt x="1323340" y="916686"/>
                  </a:lnTo>
                  <a:lnTo>
                    <a:pt x="1327150" y="916686"/>
                  </a:lnTo>
                  <a:lnTo>
                    <a:pt x="1327150" y="915416"/>
                  </a:lnTo>
                  <a:lnTo>
                    <a:pt x="1328420" y="915416"/>
                  </a:lnTo>
                  <a:lnTo>
                    <a:pt x="1328420" y="914146"/>
                  </a:lnTo>
                  <a:lnTo>
                    <a:pt x="1330960" y="914146"/>
                  </a:lnTo>
                  <a:lnTo>
                    <a:pt x="1330960" y="912876"/>
                  </a:lnTo>
                  <a:lnTo>
                    <a:pt x="1334770" y="912876"/>
                  </a:lnTo>
                  <a:lnTo>
                    <a:pt x="1334770" y="911606"/>
                  </a:lnTo>
                  <a:lnTo>
                    <a:pt x="1336040" y="911606"/>
                  </a:lnTo>
                  <a:lnTo>
                    <a:pt x="1336040" y="910336"/>
                  </a:lnTo>
                  <a:lnTo>
                    <a:pt x="1338580" y="910336"/>
                  </a:lnTo>
                  <a:lnTo>
                    <a:pt x="1338580" y="909066"/>
                  </a:lnTo>
                  <a:lnTo>
                    <a:pt x="1342390" y="909066"/>
                  </a:lnTo>
                  <a:lnTo>
                    <a:pt x="1342390" y="907796"/>
                  </a:lnTo>
                  <a:lnTo>
                    <a:pt x="1343660" y="907796"/>
                  </a:lnTo>
                  <a:lnTo>
                    <a:pt x="1343660" y="906526"/>
                  </a:lnTo>
                  <a:lnTo>
                    <a:pt x="1347470" y="906526"/>
                  </a:lnTo>
                  <a:lnTo>
                    <a:pt x="1347470" y="905256"/>
                  </a:lnTo>
                  <a:lnTo>
                    <a:pt x="1350010" y="905256"/>
                  </a:lnTo>
                  <a:lnTo>
                    <a:pt x="1350010" y="903986"/>
                  </a:lnTo>
                  <a:lnTo>
                    <a:pt x="1351280" y="903986"/>
                  </a:lnTo>
                  <a:lnTo>
                    <a:pt x="1351280" y="902716"/>
                  </a:lnTo>
                  <a:lnTo>
                    <a:pt x="1355090" y="902716"/>
                  </a:lnTo>
                  <a:lnTo>
                    <a:pt x="1355090" y="901446"/>
                  </a:lnTo>
                  <a:lnTo>
                    <a:pt x="1360170" y="901446"/>
                  </a:lnTo>
                  <a:lnTo>
                    <a:pt x="1360170" y="900176"/>
                  </a:lnTo>
                  <a:lnTo>
                    <a:pt x="1362710" y="900176"/>
                  </a:lnTo>
                  <a:lnTo>
                    <a:pt x="1362710" y="898906"/>
                  </a:lnTo>
                  <a:lnTo>
                    <a:pt x="1366520" y="898906"/>
                  </a:lnTo>
                  <a:lnTo>
                    <a:pt x="1366520" y="897636"/>
                  </a:lnTo>
                  <a:lnTo>
                    <a:pt x="1372870" y="897636"/>
                  </a:lnTo>
                  <a:lnTo>
                    <a:pt x="1372870" y="896366"/>
                  </a:lnTo>
                  <a:lnTo>
                    <a:pt x="1374140" y="896366"/>
                  </a:lnTo>
                  <a:lnTo>
                    <a:pt x="1374140" y="895096"/>
                  </a:lnTo>
                  <a:lnTo>
                    <a:pt x="1379220" y="895096"/>
                  </a:lnTo>
                  <a:lnTo>
                    <a:pt x="1379220" y="893826"/>
                  </a:lnTo>
                  <a:lnTo>
                    <a:pt x="1383030" y="893826"/>
                  </a:lnTo>
                  <a:lnTo>
                    <a:pt x="1383030" y="642366"/>
                  </a:lnTo>
                  <a:close/>
                </a:path>
                <a:path w="1725295" h="1896110">
                  <a:moveTo>
                    <a:pt x="1725168" y="1222502"/>
                  </a:moveTo>
                  <a:lnTo>
                    <a:pt x="1640078" y="1222502"/>
                  </a:lnTo>
                  <a:lnTo>
                    <a:pt x="1640078" y="1223772"/>
                  </a:lnTo>
                  <a:lnTo>
                    <a:pt x="1634998" y="1223772"/>
                  </a:lnTo>
                  <a:lnTo>
                    <a:pt x="1634998" y="1225042"/>
                  </a:lnTo>
                  <a:lnTo>
                    <a:pt x="1628648" y="1225042"/>
                  </a:lnTo>
                  <a:lnTo>
                    <a:pt x="1628648" y="1226312"/>
                  </a:lnTo>
                  <a:lnTo>
                    <a:pt x="1626108" y="1226312"/>
                  </a:lnTo>
                  <a:lnTo>
                    <a:pt x="1626108" y="1227582"/>
                  </a:lnTo>
                  <a:lnTo>
                    <a:pt x="1619758" y="1227582"/>
                  </a:lnTo>
                  <a:lnTo>
                    <a:pt x="1619758" y="1228852"/>
                  </a:lnTo>
                  <a:lnTo>
                    <a:pt x="1615948" y="1228852"/>
                  </a:lnTo>
                  <a:lnTo>
                    <a:pt x="1615948" y="1230122"/>
                  </a:lnTo>
                  <a:lnTo>
                    <a:pt x="1613408" y="1230122"/>
                  </a:lnTo>
                  <a:lnTo>
                    <a:pt x="1613408" y="1231392"/>
                  </a:lnTo>
                  <a:lnTo>
                    <a:pt x="1609598" y="1231392"/>
                  </a:lnTo>
                  <a:lnTo>
                    <a:pt x="1609598" y="1232662"/>
                  </a:lnTo>
                  <a:lnTo>
                    <a:pt x="1607058" y="1232662"/>
                  </a:lnTo>
                  <a:lnTo>
                    <a:pt x="1607058" y="1233932"/>
                  </a:lnTo>
                  <a:lnTo>
                    <a:pt x="1605788" y="1233932"/>
                  </a:lnTo>
                  <a:lnTo>
                    <a:pt x="1605788" y="1235202"/>
                  </a:lnTo>
                  <a:lnTo>
                    <a:pt x="1601978" y="1235202"/>
                  </a:lnTo>
                  <a:lnTo>
                    <a:pt x="1601978" y="1236472"/>
                  </a:lnTo>
                  <a:lnTo>
                    <a:pt x="1598168" y="1236472"/>
                  </a:lnTo>
                  <a:lnTo>
                    <a:pt x="1598168" y="1237742"/>
                  </a:lnTo>
                  <a:lnTo>
                    <a:pt x="1596898" y="1237742"/>
                  </a:lnTo>
                  <a:lnTo>
                    <a:pt x="1596898" y="1239012"/>
                  </a:lnTo>
                  <a:lnTo>
                    <a:pt x="1593088" y="1239012"/>
                  </a:lnTo>
                  <a:lnTo>
                    <a:pt x="1593088" y="1240282"/>
                  </a:lnTo>
                  <a:lnTo>
                    <a:pt x="1589278" y="1240282"/>
                  </a:lnTo>
                  <a:lnTo>
                    <a:pt x="1589278" y="1241552"/>
                  </a:lnTo>
                  <a:lnTo>
                    <a:pt x="1588008" y="1241552"/>
                  </a:lnTo>
                  <a:lnTo>
                    <a:pt x="1588008" y="1242822"/>
                  </a:lnTo>
                  <a:lnTo>
                    <a:pt x="1585468" y="1242822"/>
                  </a:lnTo>
                  <a:lnTo>
                    <a:pt x="1585468" y="1244092"/>
                  </a:lnTo>
                  <a:lnTo>
                    <a:pt x="1581658" y="1244092"/>
                  </a:lnTo>
                  <a:lnTo>
                    <a:pt x="1581658" y="1245362"/>
                  </a:lnTo>
                  <a:lnTo>
                    <a:pt x="1579118" y="1245362"/>
                  </a:lnTo>
                  <a:lnTo>
                    <a:pt x="1579118" y="1246632"/>
                  </a:lnTo>
                  <a:lnTo>
                    <a:pt x="1575308" y="1246632"/>
                  </a:lnTo>
                  <a:lnTo>
                    <a:pt x="1575308" y="1247902"/>
                  </a:lnTo>
                  <a:lnTo>
                    <a:pt x="1572768" y="1247902"/>
                  </a:lnTo>
                  <a:lnTo>
                    <a:pt x="1572768" y="1249172"/>
                  </a:lnTo>
                  <a:lnTo>
                    <a:pt x="1571498" y="1249172"/>
                  </a:lnTo>
                  <a:lnTo>
                    <a:pt x="1571498" y="1250442"/>
                  </a:lnTo>
                  <a:lnTo>
                    <a:pt x="1567688" y="1250442"/>
                  </a:lnTo>
                  <a:lnTo>
                    <a:pt x="1567688" y="1251712"/>
                  </a:lnTo>
                  <a:lnTo>
                    <a:pt x="1565148" y="1251712"/>
                  </a:lnTo>
                  <a:lnTo>
                    <a:pt x="1565148" y="1252982"/>
                  </a:lnTo>
                  <a:lnTo>
                    <a:pt x="1563878" y="1252982"/>
                  </a:lnTo>
                  <a:lnTo>
                    <a:pt x="1562608" y="1254252"/>
                  </a:lnTo>
                  <a:lnTo>
                    <a:pt x="1561338" y="1254252"/>
                  </a:lnTo>
                  <a:lnTo>
                    <a:pt x="1561338" y="1255522"/>
                  </a:lnTo>
                  <a:lnTo>
                    <a:pt x="1558798" y="1255522"/>
                  </a:lnTo>
                  <a:lnTo>
                    <a:pt x="1558798" y="1256792"/>
                  </a:lnTo>
                  <a:lnTo>
                    <a:pt x="1556258" y="1256792"/>
                  </a:lnTo>
                  <a:lnTo>
                    <a:pt x="1556258" y="1258062"/>
                  </a:lnTo>
                  <a:lnTo>
                    <a:pt x="1554988" y="1258062"/>
                  </a:lnTo>
                  <a:lnTo>
                    <a:pt x="1554988" y="1259332"/>
                  </a:lnTo>
                  <a:lnTo>
                    <a:pt x="1551178" y="1259332"/>
                  </a:lnTo>
                  <a:lnTo>
                    <a:pt x="1551178" y="1260602"/>
                  </a:lnTo>
                  <a:lnTo>
                    <a:pt x="1549908" y="1260602"/>
                  </a:lnTo>
                  <a:lnTo>
                    <a:pt x="1548638" y="1261872"/>
                  </a:lnTo>
                  <a:lnTo>
                    <a:pt x="1547368" y="1261872"/>
                  </a:lnTo>
                  <a:lnTo>
                    <a:pt x="1547368" y="1263142"/>
                  </a:lnTo>
                  <a:lnTo>
                    <a:pt x="1544828" y="1263142"/>
                  </a:lnTo>
                  <a:lnTo>
                    <a:pt x="1544828" y="1264412"/>
                  </a:lnTo>
                  <a:lnTo>
                    <a:pt x="1543558" y="1264412"/>
                  </a:lnTo>
                  <a:lnTo>
                    <a:pt x="1542288" y="1265682"/>
                  </a:lnTo>
                  <a:lnTo>
                    <a:pt x="1541018" y="1265682"/>
                  </a:lnTo>
                  <a:lnTo>
                    <a:pt x="1541018" y="1266952"/>
                  </a:lnTo>
                  <a:lnTo>
                    <a:pt x="1537208" y="1266952"/>
                  </a:lnTo>
                  <a:lnTo>
                    <a:pt x="1537208" y="1268222"/>
                  </a:lnTo>
                  <a:lnTo>
                    <a:pt x="1535938" y="1268222"/>
                  </a:lnTo>
                  <a:lnTo>
                    <a:pt x="1535938" y="1269492"/>
                  </a:lnTo>
                  <a:lnTo>
                    <a:pt x="1533398" y="1269492"/>
                  </a:lnTo>
                  <a:lnTo>
                    <a:pt x="1533398" y="1270762"/>
                  </a:lnTo>
                  <a:lnTo>
                    <a:pt x="1530858" y="1270762"/>
                  </a:lnTo>
                  <a:lnTo>
                    <a:pt x="1530858" y="1272032"/>
                  </a:lnTo>
                  <a:lnTo>
                    <a:pt x="1529588" y="1272032"/>
                  </a:lnTo>
                  <a:lnTo>
                    <a:pt x="1529588" y="1273302"/>
                  </a:lnTo>
                  <a:lnTo>
                    <a:pt x="1527048" y="1273302"/>
                  </a:lnTo>
                  <a:lnTo>
                    <a:pt x="1527048" y="1274572"/>
                  </a:lnTo>
                  <a:lnTo>
                    <a:pt x="1524508" y="1274572"/>
                  </a:lnTo>
                  <a:lnTo>
                    <a:pt x="1524508" y="1275842"/>
                  </a:lnTo>
                  <a:lnTo>
                    <a:pt x="1521968" y="1275842"/>
                  </a:lnTo>
                  <a:lnTo>
                    <a:pt x="1521968" y="1277112"/>
                  </a:lnTo>
                  <a:lnTo>
                    <a:pt x="1520698" y="1277112"/>
                  </a:lnTo>
                  <a:lnTo>
                    <a:pt x="1520698" y="1278382"/>
                  </a:lnTo>
                  <a:lnTo>
                    <a:pt x="1517904" y="1278382"/>
                  </a:lnTo>
                  <a:lnTo>
                    <a:pt x="1517904" y="1130300"/>
                  </a:lnTo>
                  <a:lnTo>
                    <a:pt x="1455420" y="1130300"/>
                  </a:lnTo>
                  <a:lnTo>
                    <a:pt x="1455420" y="922020"/>
                  </a:lnTo>
                  <a:lnTo>
                    <a:pt x="1372870" y="922020"/>
                  </a:lnTo>
                  <a:lnTo>
                    <a:pt x="1371600" y="928370"/>
                  </a:lnTo>
                  <a:lnTo>
                    <a:pt x="1369060" y="930910"/>
                  </a:lnTo>
                  <a:lnTo>
                    <a:pt x="1367790" y="930910"/>
                  </a:lnTo>
                  <a:lnTo>
                    <a:pt x="1362710" y="937260"/>
                  </a:lnTo>
                  <a:lnTo>
                    <a:pt x="1361440" y="937260"/>
                  </a:lnTo>
                  <a:lnTo>
                    <a:pt x="1361440" y="938530"/>
                  </a:lnTo>
                  <a:lnTo>
                    <a:pt x="1357630" y="938530"/>
                  </a:lnTo>
                  <a:lnTo>
                    <a:pt x="1357630" y="939800"/>
                  </a:lnTo>
                  <a:lnTo>
                    <a:pt x="1356360" y="939800"/>
                  </a:lnTo>
                  <a:lnTo>
                    <a:pt x="1356360" y="941070"/>
                  </a:lnTo>
                  <a:lnTo>
                    <a:pt x="1353820" y="941070"/>
                  </a:lnTo>
                  <a:lnTo>
                    <a:pt x="1353820" y="942340"/>
                  </a:lnTo>
                  <a:lnTo>
                    <a:pt x="1350010" y="942340"/>
                  </a:lnTo>
                  <a:lnTo>
                    <a:pt x="1350010" y="943610"/>
                  </a:lnTo>
                  <a:lnTo>
                    <a:pt x="1348740" y="943610"/>
                  </a:lnTo>
                  <a:lnTo>
                    <a:pt x="1348740" y="944880"/>
                  </a:lnTo>
                  <a:lnTo>
                    <a:pt x="1346200" y="944880"/>
                  </a:lnTo>
                  <a:lnTo>
                    <a:pt x="1346200" y="946150"/>
                  </a:lnTo>
                  <a:lnTo>
                    <a:pt x="1343660" y="946150"/>
                  </a:lnTo>
                  <a:lnTo>
                    <a:pt x="1343660" y="947420"/>
                  </a:lnTo>
                  <a:lnTo>
                    <a:pt x="1342390" y="947420"/>
                  </a:lnTo>
                  <a:lnTo>
                    <a:pt x="1342390" y="948690"/>
                  </a:lnTo>
                  <a:lnTo>
                    <a:pt x="1338580" y="948690"/>
                  </a:lnTo>
                  <a:lnTo>
                    <a:pt x="1338580" y="949960"/>
                  </a:lnTo>
                  <a:lnTo>
                    <a:pt x="1336040" y="949960"/>
                  </a:lnTo>
                  <a:lnTo>
                    <a:pt x="1336040" y="951230"/>
                  </a:lnTo>
                  <a:lnTo>
                    <a:pt x="1334770" y="951230"/>
                  </a:lnTo>
                  <a:lnTo>
                    <a:pt x="1334770" y="952500"/>
                  </a:lnTo>
                  <a:lnTo>
                    <a:pt x="1330960" y="952500"/>
                  </a:lnTo>
                  <a:lnTo>
                    <a:pt x="1330960" y="953770"/>
                  </a:lnTo>
                  <a:lnTo>
                    <a:pt x="1328420" y="953770"/>
                  </a:lnTo>
                  <a:lnTo>
                    <a:pt x="1328420" y="955040"/>
                  </a:lnTo>
                  <a:lnTo>
                    <a:pt x="1327150" y="955040"/>
                  </a:lnTo>
                  <a:lnTo>
                    <a:pt x="1327150" y="956310"/>
                  </a:lnTo>
                  <a:lnTo>
                    <a:pt x="1324610" y="956310"/>
                  </a:lnTo>
                  <a:lnTo>
                    <a:pt x="1324610" y="957580"/>
                  </a:lnTo>
                  <a:lnTo>
                    <a:pt x="1320800" y="957580"/>
                  </a:lnTo>
                  <a:lnTo>
                    <a:pt x="1320800" y="958850"/>
                  </a:lnTo>
                  <a:lnTo>
                    <a:pt x="1319530" y="958850"/>
                  </a:lnTo>
                  <a:lnTo>
                    <a:pt x="1319530" y="960120"/>
                  </a:lnTo>
                  <a:lnTo>
                    <a:pt x="1316990" y="960120"/>
                  </a:lnTo>
                  <a:lnTo>
                    <a:pt x="1316990" y="961390"/>
                  </a:lnTo>
                  <a:lnTo>
                    <a:pt x="1314450" y="961390"/>
                  </a:lnTo>
                  <a:lnTo>
                    <a:pt x="1314450" y="962660"/>
                  </a:lnTo>
                  <a:lnTo>
                    <a:pt x="1313180" y="962660"/>
                  </a:lnTo>
                  <a:lnTo>
                    <a:pt x="1313180" y="963930"/>
                  </a:lnTo>
                  <a:lnTo>
                    <a:pt x="1309370" y="963930"/>
                  </a:lnTo>
                  <a:lnTo>
                    <a:pt x="1309370" y="965200"/>
                  </a:lnTo>
                  <a:lnTo>
                    <a:pt x="1306830" y="965200"/>
                  </a:lnTo>
                  <a:lnTo>
                    <a:pt x="1306830" y="966470"/>
                  </a:lnTo>
                  <a:lnTo>
                    <a:pt x="1305560" y="966470"/>
                  </a:lnTo>
                  <a:lnTo>
                    <a:pt x="1305560" y="967740"/>
                  </a:lnTo>
                  <a:lnTo>
                    <a:pt x="1301750" y="967740"/>
                  </a:lnTo>
                  <a:lnTo>
                    <a:pt x="1301750" y="969010"/>
                  </a:lnTo>
                  <a:lnTo>
                    <a:pt x="1299210" y="969010"/>
                  </a:lnTo>
                  <a:lnTo>
                    <a:pt x="1297940" y="970280"/>
                  </a:lnTo>
                  <a:lnTo>
                    <a:pt x="1297940" y="971550"/>
                  </a:lnTo>
                  <a:lnTo>
                    <a:pt x="1295400" y="971550"/>
                  </a:lnTo>
                  <a:lnTo>
                    <a:pt x="1295400" y="972820"/>
                  </a:lnTo>
                  <a:lnTo>
                    <a:pt x="1292860" y="972820"/>
                  </a:lnTo>
                  <a:lnTo>
                    <a:pt x="1292860" y="974090"/>
                  </a:lnTo>
                  <a:lnTo>
                    <a:pt x="1290320" y="974090"/>
                  </a:lnTo>
                  <a:lnTo>
                    <a:pt x="1290320" y="975360"/>
                  </a:lnTo>
                  <a:lnTo>
                    <a:pt x="1287780" y="975360"/>
                  </a:lnTo>
                  <a:lnTo>
                    <a:pt x="1287780" y="976630"/>
                  </a:lnTo>
                  <a:lnTo>
                    <a:pt x="1285240" y="976630"/>
                  </a:lnTo>
                  <a:lnTo>
                    <a:pt x="1285240" y="977900"/>
                  </a:lnTo>
                  <a:lnTo>
                    <a:pt x="1282700" y="977900"/>
                  </a:lnTo>
                  <a:lnTo>
                    <a:pt x="1282700" y="979170"/>
                  </a:lnTo>
                  <a:lnTo>
                    <a:pt x="1280160" y="979170"/>
                  </a:lnTo>
                  <a:lnTo>
                    <a:pt x="1280160" y="980440"/>
                  </a:lnTo>
                  <a:lnTo>
                    <a:pt x="1277620" y="980440"/>
                  </a:lnTo>
                  <a:lnTo>
                    <a:pt x="1277620" y="981710"/>
                  </a:lnTo>
                  <a:lnTo>
                    <a:pt x="1275080" y="981710"/>
                  </a:lnTo>
                  <a:lnTo>
                    <a:pt x="1275080" y="982980"/>
                  </a:lnTo>
                  <a:lnTo>
                    <a:pt x="1272540" y="982980"/>
                  </a:lnTo>
                  <a:lnTo>
                    <a:pt x="1272540" y="984250"/>
                  </a:lnTo>
                  <a:lnTo>
                    <a:pt x="1270000" y="984250"/>
                  </a:lnTo>
                  <a:lnTo>
                    <a:pt x="1270000" y="985520"/>
                  </a:lnTo>
                  <a:lnTo>
                    <a:pt x="1268730" y="985520"/>
                  </a:lnTo>
                  <a:lnTo>
                    <a:pt x="1268730" y="986790"/>
                  </a:lnTo>
                  <a:lnTo>
                    <a:pt x="1266190" y="986790"/>
                  </a:lnTo>
                  <a:lnTo>
                    <a:pt x="1266190" y="988060"/>
                  </a:lnTo>
                  <a:lnTo>
                    <a:pt x="1262380" y="988060"/>
                  </a:lnTo>
                  <a:lnTo>
                    <a:pt x="1262380" y="989330"/>
                  </a:lnTo>
                  <a:lnTo>
                    <a:pt x="1261110" y="989330"/>
                  </a:lnTo>
                  <a:lnTo>
                    <a:pt x="1261110" y="990600"/>
                  </a:lnTo>
                  <a:lnTo>
                    <a:pt x="1258570" y="990600"/>
                  </a:lnTo>
                  <a:lnTo>
                    <a:pt x="1258570" y="991870"/>
                  </a:lnTo>
                  <a:lnTo>
                    <a:pt x="1254760" y="991870"/>
                  </a:lnTo>
                  <a:lnTo>
                    <a:pt x="1254760" y="993140"/>
                  </a:lnTo>
                  <a:lnTo>
                    <a:pt x="1253490" y="993140"/>
                  </a:lnTo>
                  <a:lnTo>
                    <a:pt x="1253490" y="994410"/>
                  </a:lnTo>
                  <a:lnTo>
                    <a:pt x="1250950" y="994410"/>
                  </a:lnTo>
                  <a:lnTo>
                    <a:pt x="1250950" y="995680"/>
                  </a:lnTo>
                  <a:lnTo>
                    <a:pt x="1247140" y="995680"/>
                  </a:lnTo>
                  <a:lnTo>
                    <a:pt x="1247140" y="996950"/>
                  </a:lnTo>
                  <a:lnTo>
                    <a:pt x="1245870" y="996950"/>
                  </a:lnTo>
                  <a:lnTo>
                    <a:pt x="1245870" y="998220"/>
                  </a:lnTo>
                  <a:lnTo>
                    <a:pt x="1243330" y="998220"/>
                  </a:lnTo>
                  <a:lnTo>
                    <a:pt x="1242060" y="999490"/>
                  </a:lnTo>
                  <a:lnTo>
                    <a:pt x="1240790" y="999490"/>
                  </a:lnTo>
                  <a:lnTo>
                    <a:pt x="1240790" y="1000760"/>
                  </a:lnTo>
                  <a:lnTo>
                    <a:pt x="1239520" y="1000760"/>
                  </a:lnTo>
                  <a:lnTo>
                    <a:pt x="1239520" y="1002030"/>
                  </a:lnTo>
                  <a:lnTo>
                    <a:pt x="1235710" y="1002030"/>
                  </a:lnTo>
                  <a:lnTo>
                    <a:pt x="1235710" y="1003300"/>
                  </a:lnTo>
                  <a:lnTo>
                    <a:pt x="1233170" y="1003300"/>
                  </a:lnTo>
                  <a:lnTo>
                    <a:pt x="1233170" y="1004570"/>
                  </a:lnTo>
                  <a:lnTo>
                    <a:pt x="1231900" y="1004570"/>
                  </a:lnTo>
                  <a:lnTo>
                    <a:pt x="1231900" y="1005840"/>
                  </a:lnTo>
                  <a:lnTo>
                    <a:pt x="1228090" y="1005840"/>
                  </a:lnTo>
                  <a:lnTo>
                    <a:pt x="1228090" y="1007110"/>
                  </a:lnTo>
                  <a:lnTo>
                    <a:pt x="1225550" y="1007110"/>
                  </a:lnTo>
                  <a:lnTo>
                    <a:pt x="1225550" y="1008380"/>
                  </a:lnTo>
                  <a:lnTo>
                    <a:pt x="1224280" y="1008380"/>
                  </a:lnTo>
                  <a:lnTo>
                    <a:pt x="1224280" y="1009650"/>
                  </a:lnTo>
                  <a:lnTo>
                    <a:pt x="1220470" y="1009650"/>
                  </a:lnTo>
                  <a:lnTo>
                    <a:pt x="1220470" y="1010920"/>
                  </a:lnTo>
                  <a:lnTo>
                    <a:pt x="1217930" y="1010920"/>
                  </a:lnTo>
                  <a:lnTo>
                    <a:pt x="1217930" y="1012190"/>
                  </a:lnTo>
                  <a:lnTo>
                    <a:pt x="1216660" y="1012190"/>
                  </a:lnTo>
                  <a:lnTo>
                    <a:pt x="1215390" y="1013460"/>
                  </a:lnTo>
                  <a:lnTo>
                    <a:pt x="1214120" y="1013460"/>
                  </a:lnTo>
                  <a:lnTo>
                    <a:pt x="1214120" y="1014730"/>
                  </a:lnTo>
                  <a:lnTo>
                    <a:pt x="1210310" y="1014730"/>
                  </a:lnTo>
                  <a:lnTo>
                    <a:pt x="1210310" y="1016000"/>
                  </a:lnTo>
                  <a:lnTo>
                    <a:pt x="1209040" y="1016000"/>
                  </a:lnTo>
                  <a:lnTo>
                    <a:pt x="1209040" y="1017270"/>
                  </a:lnTo>
                  <a:lnTo>
                    <a:pt x="1206500" y="1017270"/>
                  </a:lnTo>
                  <a:lnTo>
                    <a:pt x="1206500" y="1018540"/>
                  </a:lnTo>
                  <a:lnTo>
                    <a:pt x="1202690" y="1018540"/>
                  </a:lnTo>
                  <a:lnTo>
                    <a:pt x="1202690" y="1019810"/>
                  </a:lnTo>
                  <a:lnTo>
                    <a:pt x="1201420" y="1019810"/>
                  </a:lnTo>
                  <a:lnTo>
                    <a:pt x="1201420" y="1021080"/>
                  </a:lnTo>
                  <a:lnTo>
                    <a:pt x="1198880" y="1021080"/>
                  </a:lnTo>
                  <a:lnTo>
                    <a:pt x="1198880" y="1022350"/>
                  </a:lnTo>
                  <a:lnTo>
                    <a:pt x="1195070" y="1022350"/>
                  </a:lnTo>
                  <a:lnTo>
                    <a:pt x="1195070" y="1023620"/>
                  </a:lnTo>
                  <a:lnTo>
                    <a:pt x="1193800" y="1023620"/>
                  </a:lnTo>
                  <a:lnTo>
                    <a:pt x="1193800" y="1024890"/>
                  </a:lnTo>
                  <a:lnTo>
                    <a:pt x="1191260" y="1024890"/>
                  </a:lnTo>
                  <a:lnTo>
                    <a:pt x="1191260" y="1026160"/>
                  </a:lnTo>
                  <a:lnTo>
                    <a:pt x="1187450" y="1026160"/>
                  </a:lnTo>
                  <a:lnTo>
                    <a:pt x="1187450" y="1028700"/>
                  </a:lnTo>
                  <a:lnTo>
                    <a:pt x="1183640" y="1028700"/>
                  </a:lnTo>
                  <a:lnTo>
                    <a:pt x="1183640" y="1029970"/>
                  </a:lnTo>
                  <a:lnTo>
                    <a:pt x="1181100" y="1029970"/>
                  </a:lnTo>
                  <a:lnTo>
                    <a:pt x="1181100" y="1031240"/>
                  </a:lnTo>
                  <a:lnTo>
                    <a:pt x="1179830" y="1031240"/>
                  </a:lnTo>
                  <a:lnTo>
                    <a:pt x="1179830" y="1032510"/>
                  </a:lnTo>
                  <a:lnTo>
                    <a:pt x="1176020" y="1032510"/>
                  </a:lnTo>
                  <a:lnTo>
                    <a:pt x="1176020" y="1033780"/>
                  </a:lnTo>
                  <a:lnTo>
                    <a:pt x="1173480" y="1033780"/>
                  </a:lnTo>
                  <a:lnTo>
                    <a:pt x="1173480" y="1035050"/>
                  </a:lnTo>
                  <a:lnTo>
                    <a:pt x="1172210" y="1035050"/>
                  </a:lnTo>
                  <a:lnTo>
                    <a:pt x="1172210" y="1036320"/>
                  </a:lnTo>
                  <a:lnTo>
                    <a:pt x="1168400" y="1036320"/>
                  </a:lnTo>
                  <a:lnTo>
                    <a:pt x="1168400" y="1037590"/>
                  </a:lnTo>
                  <a:lnTo>
                    <a:pt x="1165860" y="1037590"/>
                  </a:lnTo>
                  <a:lnTo>
                    <a:pt x="1165860" y="1038860"/>
                  </a:lnTo>
                  <a:lnTo>
                    <a:pt x="1164590" y="1038860"/>
                  </a:lnTo>
                  <a:lnTo>
                    <a:pt x="1164590" y="1040130"/>
                  </a:lnTo>
                  <a:lnTo>
                    <a:pt x="1160780" y="1040130"/>
                  </a:lnTo>
                  <a:lnTo>
                    <a:pt x="1160780" y="1041400"/>
                  </a:lnTo>
                  <a:lnTo>
                    <a:pt x="1159510" y="1041400"/>
                  </a:lnTo>
                  <a:lnTo>
                    <a:pt x="1159510" y="1042670"/>
                  </a:lnTo>
                  <a:lnTo>
                    <a:pt x="1156970" y="1042670"/>
                  </a:lnTo>
                  <a:lnTo>
                    <a:pt x="1156970" y="1043940"/>
                  </a:lnTo>
                  <a:lnTo>
                    <a:pt x="1154430" y="1043940"/>
                  </a:lnTo>
                  <a:lnTo>
                    <a:pt x="1154430" y="1045210"/>
                  </a:lnTo>
                  <a:lnTo>
                    <a:pt x="1151890" y="1045210"/>
                  </a:lnTo>
                  <a:lnTo>
                    <a:pt x="1151890" y="1046480"/>
                  </a:lnTo>
                  <a:lnTo>
                    <a:pt x="1149350" y="1046480"/>
                  </a:lnTo>
                  <a:lnTo>
                    <a:pt x="1149350" y="1047750"/>
                  </a:lnTo>
                  <a:lnTo>
                    <a:pt x="1146810" y="1047750"/>
                  </a:lnTo>
                  <a:lnTo>
                    <a:pt x="1146810" y="1049020"/>
                  </a:lnTo>
                  <a:lnTo>
                    <a:pt x="1144270" y="1049020"/>
                  </a:lnTo>
                  <a:lnTo>
                    <a:pt x="1144270" y="1050290"/>
                  </a:lnTo>
                  <a:lnTo>
                    <a:pt x="1141730" y="1050290"/>
                  </a:lnTo>
                  <a:lnTo>
                    <a:pt x="1141730" y="1051560"/>
                  </a:lnTo>
                  <a:lnTo>
                    <a:pt x="1139190" y="1051560"/>
                  </a:lnTo>
                  <a:lnTo>
                    <a:pt x="1139190" y="1052830"/>
                  </a:lnTo>
                  <a:lnTo>
                    <a:pt x="1136650" y="1052830"/>
                  </a:lnTo>
                  <a:lnTo>
                    <a:pt x="1136650" y="1054100"/>
                  </a:lnTo>
                  <a:lnTo>
                    <a:pt x="1134110" y="1054100"/>
                  </a:lnTo>
                  <a:lnTo>
                    <a:pt x="1134110" y="1055370"/>
                  </a:lnTo>
                  <a:lnTo>
                    <a:pt x="1132840" y="1055370"/>
                  </a:lnTo>
                  <a:lnTo>
                    <a:pt x="1132840" y="1056640"/>
                  </a:lnTo>
                  <a:lnTo>
                    <a:pt x="1129030" y="1056640"/>
                  </a:lnTo>
                  <a:lnTo>
                    <a:pt x="1129030" y="1057910"/>
                  </a:lnTo>
                  <a:lnTo>
                    <a:pt x="1127760" y="1057910"/>
                  </a:lnTo>
                  <a:lnTo>
                    <a:pt x="1127760" y="1059180"/>
                  </a:lnTo>
                  <a:lnTo>
                    <a:pt x="1125220" y="1059180"/>
                  </a:lnTo>
                  <a:lnTo>
                    <a:pt x="1125220" y="1060450"/>
                  </a:lnTo>
                  <a:lnTo>
                    <a:pt x="1121410" y="1060450"/>
                  </a:lnTo>
                  <a:lnTo>
                    <a:pt x="1121410" y="1061720"/>
                  </a:lnTo>
                  <a:lnTo>
                    <a:pt x="1120140" y="1061720"/>
                  </a:lnTo>
                  <a:lnTo>
                    <a:pt x="1120140" y="1062990"/>
                  </a:lnTo>
                  <a:lnTo>
                    <a:pt x="1117600" y="1062990"/>
                  </a:lnTo>
                  <a:lnTo>
                    <a:pt x="1117600" y="1064260"/>
                  </a:lnTo>
                  <a:lnTo>
                    <a:pt x="1113790" y="1064260"/>
                  </a:lnTo>
                  <a:lnTo>
                    <a:pt x="1113790" y="1065530"/>
                  </a:lnTo>
                  <a:lnTo>
                    <a:pt x="1112520" y="1065530"/>
                  </a:lnTo>
                  <a:lnTo>
                    <a:pt x="1112520" y="1066800"/>
                  </a:lnTo>
                  <a:lnTo>
                    <a:pt x="1109980" y="1066800"/>
                  </a:lnTo>
                  <a:lnTo>
                    <a:pt x="1109980" y="1068070"/>
                  </a:lnTo>
                  <a:lnTo>
                    <a:pt x="1106170" y="1068070"/>
                  </a:lnTo>
                  <a:lnTo>
                    <a:pt x="1106170" y="1070610"/>
                  </a:lnTo>
                  <a:lnTo>
                    <a:pt x="1102360" y="1070610"/>
                  </a:lnTo>
                  <a:lnTo>
                    <a:pt x="1102360" y="1071880"/>
                  </a:lnTo>
                  <a:lnTo>
                    <a:pt x="1099820" y="1071880"/>
                  </a:lnTo>
                  <a:lnTo>
                    <a:pt x="1099820" y="1073150"/>
                  </a:lnTo>
                  <a:lnTo>
                    <a:pt x="1098550" y="1073150"/>
                  </a:lnTo>
                  <a:lnTo>
                    <a:pt x="1098550" y="1074420"/>
                  </a:lnTo>
                  <a:lnTo>
                    <a:pt x="1094740" y="1074420"/>
                  </a:lnTo>
                  <a:lnTo>
                    <a:pt x="1094740" y="1075690"/>
                  </a:lnTo>
                  <a:lnTo>
                    <a:pt x="1092200" y="1075690"/>
                  </a:lnTo>
                  <a:lnTo>
                    <a:pt x="1092200" y="1076960"/>
                  </a:lnTo>
                  <a:lnTo>
                    <a:pt x="1090930" y="1076960"/>
                  </a:lnTo>
                  <a:lnTo>
                    <a:pt x="1090930" y="1078230"/>
                  </a:lnTo>
                  <a:lnTo>
                    <a:pt x="1087120" y="1078230"/>
                  </a:lnTo>
                  <a:lnTo>
                    <a:pt x="1087120" y="1079500"/>
                  </a:lnTo>
                  <a:lnTo>
                    <a:pt x="1084580" y="1079500"/>
                  </a:lnTo>
                  <a:lnTo>
                    <a:pt x="1084580" y="1080770"/>
                  </a:lnTo>
                  <a:lnTo>
                    <a:pt x="1083310" y="1080770"/>
                  </a:lnTo>
                  <a:lnTo>
                    <a:pt x="1083310" y="1082040"/>
                  </a:lnTo>
                  <a:lnTo>
                    <a:pt x="1079500" y="1082040"/>
                  </a:lnTo>
                  <a:lnTo>
                    <a:pt x="1079500" y="1083310"/>
                  </a:lnTo>
                  <a:lnTo>
                    <a:pt x="1076960" y="1083310"/>
                  </a:lnTo>
                  <a:lnTo>
                    <a:pt x="1076960" y="1084580"/>
                  </a:lnTo>
                  <a:lnTo>
                    <a:pt x="1075690" y="1084580"/>
                  </a:lnTo>
                  <a:lnTo>
                    <a:pt x="1075690" y="1085850"/>
                  </a:lnTo>
                  <a:lnTo>
                    <a:pt x="1073150" y="1085850"/>
                  </a:lnTo>
                  <a:lnTo>
                    <a:pt x="1073150" y="1087120"/>
                  </a:lnTo>
                  <a:lnTo>
                    <a:pt x="1069340" y="1087120"/>
                  </a:lnTo>
                  <a:lnTo>
                    <a:pt x="1069340" y="1088390"/>
                  </a:lnTo>
                  <a:lnTo>
                    <a:pt x="1068070" y="1088390"/>
                  </a:lnTo>
                  <a:lnTo>
                    <a:pt x="1068070" y="1089660"/>
                  </a:lnTo>
                  <a:lnTo>
                    <a:pt x="1065530" y="1089660"/>
                  </a:lnTo>
                  <a:lnTo>
                    <a:pt x="1065530" y="1090930"/>
                  </a:lnTo>
                  <a:lnTo>
                    <a:pt x="1061720" y="1090930"/>
                  </a:lnTo>
                  <a:lnTo>
                    <a:pt x="1061720" y="1092200"/>
                  </a:lnTo>
                  <a:lnTo>
                    <a:pt x="1060450" y="1092200"/>
                  </a:lnTo>
                  <a:lnTo>
                    <a:pt x="1060450" y="1093470"/>
                  </a:lnTo>
                  <a:lnTo>
                    <a:pt x="1057910" y="1093470"/>
                  </a:lnTo>
                  <a:lnTo>
                    <a:pt x="1057910" y="1094740"/>
                  </a:lnTo>
                  <a:lnTo>
                    <a:pt x="1054100" y="1094740"/>
                  </a:lnTo>
                  <a:lnTo>
                    <a:pt x="1054100" y="1096010"/>
                  </a:lnTo>
                  <a:lnTo>
                    <a:pt x="1052830" y="1096010"/>
                  </a:lnTo>
                  <a:lnTo>
                    <a:pt x="1052830" y="1097280"/>
                  </a:lnTo>
                  <a:lnTo>
                    <a:pt x="1050290" y="1097280"/>
                  </a:lnTo>
                  <a:lnTo>
                    <a:pt x="1049020" y="1098550"/>
                  </a:lnTo>
                  <a:lnTo>
                    <a:pt x="1047750" y="1098550"/>
                  </a:lnTo>
                  <a:lnTo>
                    <a:pt x="1047750" y="1099820"/>
                  </a:lnTo>
                  <a:lnTo>
                    <a:pt x="1046480" y="1099820"/>
                  </a:lnTo>
                  <a:lnTo>
                    <a:pt x="1046480" y="1101090"/>
                  </a:lnTo>
                  <a:lnTo>
                    <a:pt x="1042670" y="1101090"/>
                  </a:lnTo>
                  <a:lnTo>
                    <a:pt x="1042670" y="1102360"/>
                  </a:lnTo>
                  <a:lnTo>
                    <a:pt x="1040130" y="1102360"/>
                  </a:lnTo>
                  <a:lnTo>
                    <a:pt x="1040130" y="1103630"/>
                  </a:lnTo>
                  <a:lnTo>
                    <a:pt x="1038860" y="1103630"/>
                  </a:lnTo>
                  <a:lnTo>
                    <a:pt x="1038860" y="1104900"/>
                  </a:lnTo>
                  <a:lnTo>
                    <a:pt x="1035050" y="1104900"/>
                  </a:lnTo>
                  <a:lnTo>
                    <a:pt x="1035050" y="1106170"/>
                  </a:lnTo>
                  <a:lnTo>
                    <a:pt x="1032510" y="1106170"/>
                  </a:lnTo>
                  <a:lnTo>
                    <a:pt x="1032510" y="1107440"/>
                  </a:lnTo>
                  <a:lnTo>
                    <a:pt x="1031240" y="1107440"/>
                  </a:lnTo>
                  <a:lnTo>
                    <a:pt x="1031240" y="1108710"/>
                  </a:lnTo>
                  <a:lnTo>
                    <a:pt x="1027430" y="1108710"/>
                  </a:lnTo>
                  <a:lnTo>
                    <a:pt x="1027430" y="1109980"/>
                  </a:lnTo>
                  <a:lnTo>
                    <a:pt x="1024890" y="1109980"/>
                  </a:lnTo>
                  <a:lnTo>
                    <a:pt x="1024890" y="1111250"/>
                  </a:lnTo>
                  <a:lnTo>
                    <a:pt x="1023620" y="1111250"/>
                  </a:lnTo>
                  <a:lnTo>
                    <a:pt x="1022350" y="1112520"/>
                  </a:lnTo>
                  <a:lnTo>
                    <a:pt x="1021080" y="1112520"/>
                  </a:lnTo>
                  <a:lnTo>
                    <a:pt x="1021080" y="1113790"/>
                  </a:lnTo>
                  <a:lnTo>
                    <a:pt x="1018540" y="1113790"/>
                  </a:lnTo>
                  <a:lnTo>
                    <a:pt x="1018540" y="1115060"/>
                  </a:lnTo>
                  <a:lnTo>
                    <a:pt x="1016000" y="1115060"/>
                  </a:lnTo>
                  <a:lnTo>
                    <a:pt x="1016000" y="1116330"/>
                  </a:lnTo>
                  <a:lnTo>
                    <a:pt x="1013460" y="1116330"/>
                  </a:lnTo>
                  <a:lnTo>
                    <a:pt x="1013460" y="1117600"/>
                  </a:lnTo>
                  <a:lnTo>
                    <a:pt x="1010920" y="1117600"/>
                  </a:lnTo>
                  <a:lnTo>
                    <a:pt x="1010920" y="1118870"/>
                  </a:lnTo>
                  <a:lnTo>
                    <a:pt x="1008380" y="1118870"/>
                  </a:lnTo>
                  <a:lnTo>
                    <a:pt x="1008380" y="1120140"/>
                  </a:lnTo>
                  <a:lnTo>
                    <a:pt x="1005840" y="1120140"/>
                  </a:lnTo>
                  <a:lnTo>
                    <a:pt x="1005840" y="1121410"/>
                  </a:lnTo>
                  <a:lnTo>
                    <a:pt x="1003300" y="1121410"/>
                  </a:lnTo>
                  <a:lnTo>
                    <a:pt x="1003300" y="1122680"/>
                  </a:lnTo>
                  <a:lnTo>
                    <a:pt x="1000760" y="1122680"/>
                  </a:lnTo>
                  <a:lnTo>
                    <a:pt x="1000760" y="1123950"/>
                  </a:lnTo>
                  <a:lnTo>
                    <a:pt x="998220" y="1123950"/>
                  </a:lnTo>
                  <a:lnTo>
                    <a:pt x="998220" y="1125220"/>
                  </a:lnTo>
                  <a:lnTo>
                    <a:pt x="995680" y="1125220"/>
                  </a:lnTo>
                  <a:lnTo>
                    <a:pt x="994410" y="1126490"/>
                  </a:lnTo>
                  <a:lnTo>
                    <a:pt x="994410" y="1127760"/>
                  </a:lnTo>
                  <a:lnTo>
                    <a:pt x="991870" y="1127760"/>
                  </a:lnTo>
                  <a:lnTo>
                    <a:pt x="991870" y="1129030"/>
                  </a:lnTo>
                  <a:lnTo>
                    <a:pt x="988060" y="1129030"/>
                  </a:lnTo>
                  <a:lnTo>
                    <a:pt x="988060" y="1130300"/>
                  </a:lnTo>
                  <a:lnTo>
                    <a:pt x="986790" y="1130300"/>
                  </a:lnTo>
                  <a:lnTo>
                    <a:pt x="986790" y="1131570"/>
                  </a:lnTo>
                  <a:lnTo>
                    <a:pt x="984250" y="1131570"/>
                  </a:lnTo>
                  <a:lnTo>
                    <a:pt x="984250" y="1132840"/>
                  </a:lnTo>
                  <a:lnTo>
                    <a:pt x="980440" y="1132840"/>
                  </a:lnTo>
                  <a:lnTo>
                    <a:pt x="980440" y="1134110"/>
                  </a:lnTo>
                  <a:lnTo>
                    <a:pt x="979170" y="1134110"/>
                  </a:lnTo>
                  <a:lnTo>
                    <a:pt x="979170" y="1135380"/>
                  </a:lnTo>
                  <a:lnTo>
                    <a:pt x="976630" y="1135380"/>
                  </a:lnTo>
                  <a:lnTo>
                    <a:pt x="976630" y="1136650"/>
                  </a:lnTo>
                  <a:lnTo>
                    <a:pt x="972820" y="1136650"/>
                  </a:lnTo>
                  <a:lnTo>
                    <a:pt x="972820" y="1137920"/>
                  </a:lnTo>
                  <a:lnTo>
                    <a:pt x="971550" y="1137920"/>
                  </a:lnTo>
                  <a:lnTo>
                    <a:pt x="971550" y="1139190"/>
                  </a:lnTo>
                  <a:lnTo>
                    <a:pt x="969010" y="1139190"/>
                  </a:lnTo>
                  <a:lnTo>
                    <a:pt x="967740" y="1140460"/>
                  </a:lnTo>
                  <a:lnTo>
                    <a:pt x="966470" y="1140460"/>
                  </a:lnTo>
                  <a:lnTo>
                    <a:pt x="966470" y="1141730"/>
                  </a:lnTo>
                  <a:lnTo>
                    <a:pt x="965200" y="1141730"/>
                  </a:lnTo>
                  <a:lnTo>
                    <a:pt x="965200" y="1143000"/>
                  </a:lnTo>
                  <a:lnTo>
                    <a:pt x="961390" y="1143000"/>
                  </a:lnTo>
                  <a:lnTo>
                    <a:pt x="961390" y="1144270"/>
                  </a:lnTo>
                  <a:lnTo>
                    <a:pt x="958850" y="1144270"/>
                  </a:lnTo>
                  <a:lnTo>
                    <a:pt x="958850" y="1145540"/>
                  </a:lnTo>
                  <a:lnTo>
                    <a:pt x="957580" y="1145540"/>
                  </a:lnTo>
                  <a:lnTo>
                    <a:pt x="957580" y="1146810"/>
                  </a:lnTo>
                  <a:lnTo>
                    <a:pt x="953770" y="1146810"/>
                  </a:lnTo>
                  <a:lnTo>
                    <a:pt x="953770" y="1148080"/>
                  </a:lnTo>
                  <a:lnTo>
                    <a:pt x="951230" y="1148080"/>
                  </a:lnTo>
                  <a:lnTo>
                    <a:pt x="951230" y="1149350"/>
                  </a:lnTo>
                  <a:lnTo>
                    <a:pt x="949960" y="1149350"/>
                  </a:lnTo>
                  <a:lnTo>
                    <a:pt x="949960" y="1150620"/>
                  </a:lnTo>
                  <a:lnTo>
                    <a:pt x="946150" y="1150620"/>
                  </a:lnTo>
                  <a:lnTo>
                    <a:pt x="946150" y="1151890"/>
                  </a:lnTo>
                  <a:lnTo>
                    <a:pt x="943610" y="1151890"/>
                  </a:lnTo>
                  <a:lnTo>
                    <a:pt x="943610" y="1153160"/>
                  </a:lnTo>
                  <a:lnTo>
                    <a:pt x="942340" y="1153160"/>
                  </a:lnTo>
                  <a:lnTo>
                    <a:pt x="942340" y="1154430"/>
                  </a:lnTo>
                  <a:lnTo>
                    <a:pt x="939800" y="1154430"/>
                  </a:lnTo>
                  <a:lnTo>
                    <a:pt x="939800" y="1155700"/>
                  </a:lnTo>
                  <a:lnTo>
                    <a:pt x="935990" y="1155700"/>
                  </a:lnTo>
                  <a:lnTo>
                    <a:pt x="935990" y="1156970"/>
                  </a:lnTo>
                  <a:lnTo>
                    <a:pt x="934720" y="1156970"/>
                  </a:lnTo>
                  <a:lnTo>
                    <a:pt x="934720" y="1158240"/>
                  </a:lnTo>
                  <a:lnTo>
                    <a:pt x="932180" y="1158240"/>
                  </a:lnTo>
                  <a:lnTo>
                    <a:pt x="932180" y="1159510"/>
                  </a:lnTo>
                  <a:lnTo>
                    <a:pt x="928370" y="1159510"/>
                  </a:lnTo>
                  <a:lnTo>
                    <a:pt x="928370" y="1160780"/>
                  </a:lnTo>
                  <a:lnTo>
                    <a:pt x="927100" y="1160780"/>
                  </a:lnTo>
                  <a:lnTo>
                    <a:pt x="927100" y="1162050"/>
                  </a:lnTo>
                  <a:lnTo>
                    <a:pt x="924560" y="1162050"/>
                  </a:lnTo>
                  <a:lnTo>
                    <a:pt x="924560" y="1163320"/>
                  </a:lnTo>
                  <a:lnTo>
                    <a:pt x="920750" y="1163320"/>
                  </a:lnTo>
                  <a:lnTo>
                    <a:pt x="920750" y="1164590"/>
                  </a:lnTo>
                  <a:lnTo>
                    <a:pt x="919480" y="1164590"/>
                  </a:lnTo>
                  <a:lnTo>
                    <a:pt x="919480" y="1165860"/>
                  </a:lnTo>
                  <a:lnTo>
                    <a:pt x="916940" y="1165860"/>
                  </a:lnTo>
                  <a:lnTo>
                    <a:pt x="916940" y="1167130"/>
                  </a:lnTo>
                  <a:lnTo>
                    <a:pt x="913130" y="1167130"/>
                  </a:lnTo>
                  <a:lnTo>
                    <a:pt x="913130" y="1169670"/>
                  </a:lnTo>
                  <a:lnTo>
                    <a:pt x="909320" y="1169670"/>
                  </a:lnTo>
                  <a:lnTo>
                    <a:pt x="909320" y="1170940"/>
                  </a:lnTo>
                  <a:lnTo>
                    <a:pt x="906780" y="1170940"/>
                  </a:lnTo>
                  <a:lnTo>
                    <a:pt x="906780" y="1172210"/>
                  </a:lnTo>
                  <a:lnTo>
                    <a:pt x="905510" y="1172210"/>
                  </a:lnTo>
                  <a:lnTo>
                    <a:pt x="905510" y="1173480"/>
                  </a:lnTo>
                  <a:lnTo>
                    <a:pt x="901700" y="1173480"/>
                  </a:lnTo>
                  <a:lnTo>
                    <a:pt x="901700" y="1174750"/>
                  </a:lnTo>
                  <a:lnTo>
                    <a:pt x="900430" y="1174750"/>
                  </a:lnTo>
                  <a:lnTo>
                    <a:pt x="900430" y="1176020"/>
                  </a:lnTo>
                  <a:lnTo>
                    <a:pt x="897890" y="1176020"/>
                  </a:lnTo>
                  <a:lnTo>
                    <a:pt x="897890" y="1177290"/>
                  </a:lnTo>
                  <a:lnTo>
                    <a:pt x="895350" y="1177290"/>
                  </a:lnTo>
                  <a:lnTo>
                    <a:pt x="895350" y="1178560"/>
                  </a:lnTo>
                  <a:lnTo>
                    <a:pt x="892810" y="1178560"/>
                  </a:lnTo>
                  <a:lnTo>
                    <a:pt x="891540" y="1179830"/>
                  </a:lnTo>
                  <a:lnTo>
                    <a:pt x="891540" y="1181100"/>
                  </a:lnTo>
                  <a:lnTo>
                    <a:pt x="889000" y="1181100"/>
                  </a:lnTo>
                  <a:lnTo>
                    <a:pt x="889000" y="1182370"/>
                  </a:lnTo>
                  <a:lnTo>
                    <a:pt x="885190" y="1182370"/>
                  </a:lnTo>
                  <a:lnTo>
                    <a:pt x="885190" y="1183640"/>
                  </a:lnTo>
                  <a:lnTo>
                    <a:pt x="883920" y="1183640"/>
                  </a:lnTo>
                  <a:lnTo>
                    <a:pt x="883920" y="1184910"/>
                  </a:lnTo>
                  <a:lnTo>
                    <a:pt x="881380" y="1184910"/>
                  </a:lnTo>
                  <a:lnTo>
                    <a:pt x="880110" y="1186180"/>
                  </a:lnTo>
                  <a:lnTo>
                    <a:pt x="878840" y="1186180"/>
                  </a:lnTo>
                  <a:lnTo>
                    <a:pt x="878840" y="1187450"/>
                  </a:lnTo>
                  <a:lnTo>
                    <a:pt x="877570" y="1187450"/>
                  </a:lnTo>
                  <a:lnTo>
                    <a:pt x="877570" y="1188720"/>
                  </a:lnTo>
                  <a:lnTo>
                    <a:pt x="873760" y="1188720"/>
                  </a:lnTo>
                  <a:lnTo>
                    <a:pt x="873760" y="1189990"/>
                  </a:lnTo>
                  <a:lnTo>
                    <a:pt x="871220" y="1189990"/>
                  </a:lnTo>
                  <a:lnTo>
                    <a:pt x="869950" y="1191260"/>
                  </a:lnTo>
                  <a:lnTo>
                    <a:pt x="869950" y="1192530"/>
                  </a:lnTo>
                  <a:lnTo>
                    <a:pt x="867410" y="1192530"/>
                  </a:lnTo>
                  <a:lnTo>
                    <a:pt x="867410" y="1193800"/>
                  </a:lnTo>
                  <a:lnTo>
                    <a:pt x="863600" y="1193800"/>
                  </a:lnTo>
                  <a:lnTo>
                    <a:pt x="863600" y="1195070"/>
                  </a:lnTo>
                  <a:lnTo>
                    <a:pt x="862330" y="1195070"/>
                  </a:lnTo>
                  <a:lnTo>
                    <a:pt x="862330" y="1196340"/>
                  </a:lnTo>
                  <a:lnTo>
                    <a:pt x="859790" y="1196340"/>
                  </a:lnTo>
                  <a:lnTo>
                    <a:pt x="858520" y="1197610"/>
                  </a:lnTo>
                  <a:lnTo>
                    <a:pt x="857250" y="1197610"/>
                  </a:lnTo>
                  <a:lnTo>
                    <a:pt x="857250" y="1198880"/>
                  </a:lnTo>
                  <a:lnTo>
                    <a:pt x="855980" y="1198880"/>
                  </a:lnTo>
                  <a:lnTo>
                    <a:pt x="855980" y="1200150"/>
                  </a:lnTo>
                  <a:lnTo>
                    <a:pt x="852170" y="1200150"/>
                  </a:lnTo>
                  <a:lnTo>
                    <a:pt x="852170" y="1201420"/>
                  </a:lnTo>
                  <a:lnTo>
                    <a:pt x="849630" y="1201420"/>
                  </a:lnTo>
                  <a:lnTo>
                    <a:pt x="848360" y="1202690"/>
                  </a:lnTo>
                  <a:lnTo>
                    <a:pt x="848360" y="1203960"/>
                  </a:lnTo>
                  <a:lnTo>
                    <a:pt x="845820" y="1203960"/>
                  </a:lnTo>
                  <a:lnTo>
                    <a:pt x="845820" y="1205230"/>
                  </a:lnTo>
                  <a:lnTo>
                    <a:pt x="843280" y="1205230"/>
                  </a:lnTo>
                  <a:lnTo>
                    <a:pt x="843280" y="1206500"/>
                  </a:lnTo>
                  <a:lnTo>
                    <a:pt x="840740" y="1206500"/>
                  </a:lnTo>
                  <a:lnTo>
                    <a:pt x="840740" y="1207770"/>
                  </a:lnTo>
                  <a:lnTo>
                    <a:pt x="838200" y="1207770"/>
                  </a:lnTo>
                  <a:lnTo>
                    <a:pt x="836930" y="1209040"/>
                  </a:lnTo>
                  <a:lnTo>
                    <a:pt x="835660" y="1209040"/>
                  </a:lnTo>
                  <a:lnTo>
                    <a:pt x="835660" y="1210310"/>
                  </a:lnTo>
                  <a:lnTo>
                    <a:pt x="834390" y="1210310"/>
                  </a:lnTo>
                  <a:lnTo>
                    <a:pt x="834390" y="1211580"/>
                  </a:lnTo>
                  <a:lnTo>
                    <a:pt x="831850" y="1211580"/>
                  </a:lnTo>
                  <a:lnTo>
                    <a:pt x="831850" y="1212850"/>
                  </a:lnTo>
                  <a:lnTo>
                    <a:pt x="828040" y="1212850"/>
                  </a:lnTo>
                  <a:lnTo>
                    <a:pt x="828040" y="1215390"/>
                  </a:lnTo>
                  <a:lnTo>
                    <a:pt x="824230" y="1215390"/>
                  </a:lnTo>
                  <a:lnTo>
                    <a:pt x="824230" y="1216660"/>
                  </a:lnTo>
                  <a:lnTo>
                    <a:pt x="821690" y="1216660"/>
                  </a:lnTo>
                  <a:lnTo>
                    <a:pt x="821690" y="1217930"/>
                  </a:lnTo>
                  <a:lnTo>
                    <a:pt x="820420" y="1217930"/>
                  </a:lnTo>
                  <a:lnTo>
                    <a:pt x="820420" y="1219200"/>
                  </a:lnTo>
                  <a:lnTo>
                    <a:pt x="817880" y="1219200"/>
                  </a:lnTo>
                  <a:lnTo>
                    <a:pt x="817880" y="1220470"/>
                  </a:lnTo>
                  <a:lnTo>
                    <a:pt x="814070" y="1220470"/>
                  </a:lnTo>
                  <a:lnTo>
                    <a:pt x="814070" y="1221740"/>
                  </a:lnTo>
                  <a:lnTo>
                    <a:pt x="812800" y="1221740"/>
                  </a:lnTo>
                  <a:lnTo>
                    <a:pt x="812800" y="1223010"/>
                  </a:lnTo>
                  <a:lnTo>
                    <a:pt x="810260" y="1223010"/>
                  </a:lnTo>
                  <a:lnTo>
                    <a:pt x="810260" y="1224280"/>
                  </a:lnTo>
                  <a:lnTo>
                    <a:pt x="806450" y="1224280"/>
                  </a:lnTo>
                  <a:lnTo>
                    <a:pt x="806450" y="1226820"/>
                  </a:lnTo>
                  <a:lnTo>
                    <a:pt x="802640" y="1226820"/>
                  </a:lnTo>
                  <a:lnTo>
                    <a:pt x="802640" y="1228090"/>
                  </a:lnTo>
                  <a:lnTo>
                    <a:pt x="800100" y="1228090"/>
                  </a:lnTo>
                  <a:lnTo>
                    <a:pt x="800100" y="1229360"/>
                  </a:lnTo>
                  <a:lnTo>
                    <a:pt x="798830" y="1229360"/>
                  </a:lnTo>
                  <a:lnTo>
                    <a:pt x="798830" y="1230630"/>
                  </a:lnTo>
                  <a:lnTo>
                    <a:pt x="796290" y="1230630"/>
                  </a:lnTo>
                  <a:lnTo>
                    <a:pt x="796290" y="1231900"/>
                  </a:lnTo>
                  <a:lnTo>
                    <a:pt x="793750" y="1231900"/>
                  </a:lnTo>
                  <a:lnTo>
                    <a:pt x="793750" y="1233170"/>
                  </a:lnTo>
                  <a:lnTo>
                    <a:pt x="791210" y="1233170"/>
                  </a:lnTo>
                  <a:lnTo>
                    <a:pt x="791210" y="1234440"/>
                  </a:lnTo>
                  <a:lnTo>
                    <a:pt x="788670" y="1234440"/>
                  </a:lnTo>
                  <a:lnTo>
                    <a:pt x="788670" y="1235710"/>
                  </a:lnTo>
                  <a:lnTo>
                    <a:pt x="786130" y="1235710"/>
                  </a:lnTo>
                  <a:lnTo>
                    <a:pt x="784860" y="1236980"/>
                  </a:lnTo>
                  <a:lnTo>
                    <a:pt x="784860" y="1238250"/>
                  </a:lnTo>
                  <a:lnTo>
                    <a:pt x="782320" y="1238250"/>
                  </a:lnTo>
                  <a:lnTo>
                    <a:pt x="782320" y="1239520"/>
                  </a:lnTo>
                  <a:lnTo>
                    <a:pt x="778510" y="1239520"/>
                  </a:lnTo>
                  <a:lnTo>
                    <a:pt x="778510" y="1240790"/>
                  </a:lnTo>
                  <a:lnTo>
                    <a:pt x="777240" y="1240790"/>
                  </a:lnTo>
                  <a:lnTo>
                    <a:pt x="777240" y="1242060"/>
                  </a:lnTo>
                  <a:lnTo>
                    <a:pt x="774700" y="1242060"/>
                  </a:lnTo>
                  <a:lnTo>
                    <a:pt x="774700" y="1243330"/>
                  </a:lnTo>
                  <a:lnTo>
                    <a:pt x="772160" y="1243330"/>
                  </a:lnTo>
                  <a:lnTo>
                    <a:pt x="772160" y="1244600"/>
                  </a:lnTo>
                  <a:lnTo>
                    <a:pt x="770890" y="1244600"/>
                  </a:lnTo>
                  <a:lnTo>
                    <a:pt x="770890" y="1245870"/>
                  </a:lnTo>
                  <a:lnTo>
                    <a:pt x="767080" y="1245870"/>
                  </a:lnTo>
                  <a:lnTo>
                    <a:pt x="767080" y="1247140"/>
                  </a:lnTo>
                  <a:lnTo>
                    <a:pt x="764540" y="1247140"/>
                  </a:lnTo>
                  <a:lnTo>
                    <a:pt x="763270" y="1248410"/>
                  </a:lnTo>
                  <a:lnTo>
                    <a:pt x="763270" y="1249680"/>
                  </a:lnTo>
                  <a:lnTo>
                    <a:pt x="760730" y="1249680"/>
                  </a:lnTo>
                  <a:lnTo>
                    <a:pt x="760730" y="1250950"/>
                  </a:lnTo>
                  <a:lnTo>
                    <a:pt x="756920" y="1250950"/>
                  </a:lnTo>
                  <a:lnTo>
                    <a:pt x="756920" y="1252220"/>
                  </a:lnTo>
                  <a:lnTo>
                    <a:pt x="755650" y="1252220"/>
                  </a:lnTo>
                  <a:lnTo>
                    <a:pt x="755650" y="1253490"/>
                  </a:lnTo>
                  <a:lnTo>
                    <a:pt x="753110" y="1253490"/>
                  </a:lnTo>
                  <a:lnTo>
                    <a:pt x="753110" y="1254760"/>
                  </a:lnTo>
                  <a:lnTo>
                    <a:pt x="750570" y="1254760"/>
                  </a:lnTo>
                  <a:lnTo>
                    <a:pt x="750570" y="1256030"/>
                  </a:lnTo>
                  <a:lnTo>
                    <a:pt x="749300" y="1256030"/>
                  </a:lnTo>
                  <a:lnTo>
                    <a:pt x="749300" y="1257300"/>
                  </a:lnTo>
                  <a:lnTo>
                    <a:pt x="745490" y="1257300"/>
                  </a:lnTo>
                  <a:lnTo>
                    <a:pt x="745490" y="1258570"/>
                  </a:lnTo>
                  <a:lnTo>
                    <a:pt x="744220" y="1258570"/>
                  </a:lnTo>
                  <a:lnTo>
                    <a:pt x="744220" y="1259840"/>
                  </a:lnTo>
                  <a:lnTo>
                    <a:pt x="741680" y="1259840"/>
                  </a:lnTo>
                  <a:lnTo>
                    <a:pt x="741680" y="1261110"/>
                  </a:lnTo>
                  <a:lnTo>
                    <a:pt x="740410" y="1261110"/>
                  </a:lnTo>
                  <a:lnTo>
                    <a:pt x="740410" y="1262380"/>
                  </a:lnTo>
                  <a:lnTo>
                    <a:pt x="736600" y="1262380"/>
                  </a:lnTo>
                  <a:lnTo>
                    <a:pt x="736600" y="1264920"/>
                  </a:lnTo>
                  <a:lnTo>
                    <a:pt x="734060" y="1264920"/>
                  </a:lnTo>
                  <a:lnTo>
                    <a:pt x="734060" y="1266190"/>
                  </a:lnTo>
                  <a:lnTo>
                    <a:pt x="730250" y="1266190"/>
                  </a:lnTo>
                  <a:lnTo>
                    <a:pt x="730250" y="1268730"/>
                  </a:lnTo>
                  <a:lnTo>
                    <a:pt x="727710" y="1268730"/>
                  </a:lnTo>
                  <a:lnTo>
                    <a:pt x="727710" y="1270000"/>
                  </a:lnTo>
                  <a:lnTo>
                    <a:pt x="726440" y="1270000"/>
                  </a:lnTo>
                  <a:lnTo>
                    <a:pt x="726440" y="1271270"/>
                  </a:lnTo>
                  <a:lnTo>
                    <a:pt x="723900" y="1271270"/>
                  </a:lnTo>
                  <a:lnTo>
                    <a:pt x="723900" y="1272540"/>
                  </a:lnTo>
                  <a:lnTo>
                    <a:pt x="721360" y="1272540"/>
                  </a:lnTo>
                  <a:lnTo>
                    <a:pt x="721360" y="1273810"/>
                  </a:lnTo>
                  <a:lnTo>
                    <a:pt x="718820" y="1273810"/>
                  </a:lnTo>
                  <a:lnTo>
                    <a:pt x="717550" y="1275080"/>
                  </a:lnTo>
                  <a:lnTo>
                    <a:pt x="717550" y="1276350"/>
                  </a:lnTo>
                  <a:lnTo>
                    <a:pt x="715010" y="1276350"/>
                  </a:lnTo>
                  <a:lnTo>
                    <a:pt x="713740" y="1277620"/>
                  </a:lnTo>
                  <a:lnTo>
                    <a:pt x="712470" y="1277620"/>
                  </a:lnTo>
                  <a:lnTo>
                    <a:pt x="711200" y="1278890"/>
                  </a:lnTo>
                  <a:lnTo>
                    <a:pt x="711200" y="1280160"/>
                  </a:lnTo>
                  <a:lnTo>
                    <a:pt x="708660" y="1280160"/>
                  </a:lnTo>
                  <a:lnTo>
                    <a:pt x="707390" y="1281430"/>
                  </a:lnTo>
                  <a:lnTo>
                    <a:pt x="707390" y="1282700"/>
                  </a:lnTo>
                  <a:lnTo>
                    <a:pt x="706120" y="1282700"/>
                  </a:lnTo>
                  <a:lnTo>
                    <a:pt x="706120" y="1283970"/>
                  </a:lnTo>
                  <a:lnTo>
                    <a:pt x="702310" y="1283970"/>
                  </a:lnTo>
                  <a:lnTo>
                    <a:pt x="702310" y="1285240"/>
                  </a:lnTo>
                  <a:lnTo>
                    <a:pt x="699770" y="1285240"/>
                  </a:lnTo>
                  <a:lnTo>
                    <a:pt x="699770" y="1287780"/>
                  </a:lnTo>
                  <a:lnTo>
                    <a:pt x="695960" y="1287780"/>
                  </a:lnTo>
                  <a:lnTo>
                    <a:pt x="695960" y="1290320"/>
                  </a:lnTo>
                  <a:lnTo>
                    <a:pt x="692150" y="1290320"/>
                  </a:lnTo>
                  <a:lnTo>
                    <a:pt x="692150" y="1291590"/>
                  </a:lnTo>
                  <a:lnTo>
                    <a:pt x="690880" y="1291590"/>
                  </a:lnTo>
                  <a:lnTo>
                    <a:pt x="689610" y="1292860"/>
                  </a:lnTo>
                  <a:lnTo>
                    <a:pt x="688340" y="1292860"/>
                  </a:lnTo>
                  <a:lnTo>
                    <a:pt x="688340" y="1294130"/>
                  </a:lnTo>
                  <a:lnTo>
                    <a:pt x="687070" y="1294130"/>
                  </a:lnTo>
                  <a:lnTo>
                    <a:pt x="685800" y="1295400"/>
                  </a:lnTo>
                  <a:lnTo>
                    <a:pt x="684530" y="1295400"/>
                  </a:lnTo>
                  <a:lnTo>
                    <a:pt x="683260" y="1296670"/>
                  </a:lnTo>
                  <a:lnTo>
                    <a:pt x="681990" y="1296670"/>
                  </a:lnTo>
                  <a:lnTo>
                    <a:pt x="681990" y="1297940"/>
                  </a:lnTo>
                  <a:lnTo>
                    <a:pt x="680720" y="1297940"/>
                  </a:lnTo>
                  <a:lnTo>
                    <a:pt x="679450" y="1299210"/>
                  </a:lnTo>
                  <a:lnTo>
                    <a:pt x="678180" y="1299210"/>
                  </a:lnTo>
                  <a:lnTo>
                    <a:pt x="676910" y="1300480"/>
                  </a:lnTo>
                  <a:lnTo>
                    <a:pt x="676910" y="1301750"/>
                  </a:lnTo>
                  <a:lnTo>
                    <a:pt x="674370" y="1301750"/>
                  </a:lnTo>
                  <a:lnTo>
                    <a:pt x="673100" y="1303020"/>
                  </a:lnTo>
                  <a:lnTo>
                    <a:pt x="671830" y="1303020"/>
                  </a:lnTo>
                  <a:lnTo>
                    <a:pt x="671830" y="1304290"/>
                  </a:lnTo>
                  <a:lnTo>
                    <a:pt x="669290" y="1304290"/>
                  </a:lnTo>
                  <a:lnTo>
                    <a:pt x="669290" y="1305560"/>
                  </a:lnTo>
                  <a:lnTo>
                    <a:pt x="668020" y="1305560"/>
                  </a:lnTo>
                  <a:lnTo>
                    <a:pt x="668020" y="1306830"/>
                  </a:lnTo>
                  <a:lnTo>
                    <a:pt x="665480" y="1306830"/>
                  </a:lnTo>
                  <a:lnTo>
                    <a:pt x="665480" y="1308100"/>
                  </a:lnTo>
                  <a:lnTo>
                    <a:pt x="664210" y="1308100"/>
                  </a:lnTo>
                  <a:lnTo>
                    <a:pt x="664210" y="1309370"/>
                  </a:lnTo>
                  <a:lnTo>
                    <a:pt x="661670" y="1309370"/>
                  </a:lnTo>
                  <a:lnTo>
                    <a:pt x="661670" y="1310640"/>
                  </a:lnTo>
                  <a:lnTo>
                    <a:pt x="660400" y="1310640"/>
                  </a:lnTo>
                  <a:lnTo>
                    <a:pt x="660400" y="1311910"/>
                  </a:lnTo>
                  <a:lnTo>
                    <a:pt x="657860" y="1311910"/>
                  </a:lnTo>
                  <a:lnTo>
                    <a:pt x="657860" y="1313180"/>
                  </a:lnTo>
                  <a:lnTo>
                    <a:pt x="656590" y="1313180"/>
                  </a:lnTo>
                  <a:lnTo>
                    <a:pt x="655320" y="1314450"/>
                  </a:lnTo>
                  <a:lnTo>
                    <a:pt x="654050" y="1314450"/>
                  </a:lnTo>
                  <a:lnTo>
                    <a:pt x="654050" y="1315720"/>
                  </a:lnTo>
                  <a:lnTo>
                    <a:pt x="651510" y="1315720"/>
                  </a:lnTo>
                  <a:lnTo>
                    <a:pt x="651510" y="1316990"/>
                  </a:lnTo>
                  <a:lnTo>
                    <a:pt x="650240" y="1316990"/>
                  </a:lnTo>
                  <a:lnTo>
                    <a:pt x="648970" y="1318260"/>
                  </a:lnTo>
                  <a:lnTo>
                    <a:pt x="647700" y="1318260"/>
                  </a:lnTo>
                  <a:lnTo>
                    <a:pt x="646430" y="1319530"/>
                  </a:lnTo>
                  <a:lnTo>
                    <a:pt x="646430" y="1320800"/>
                  </a:lnTo>
                  <a:lnTo>
                    <a:pt x="645160" y="1320800"/>
                  </a:lnTo>
                  <a:lnTo>
                    <a:pt x="645160" y="1322070"/>
                  </a:lnTo>
                  <a:lnTo>
                    <a:pt x="642620" y="1322070"/>
                  </a:lnTo>
                  <a:lnTo>
                    <a:pt x="641350" y="1323340"/>
                  </a:lnTo>
                  <a:lnTo>
                    <a:pt x="640080" y="1323340"/>
                  </a:lnTo>
                  <a:lnTo>
                    <a:pt x="638810" y="1324610"/>
                  </a:lnTo>
                  <a:lnTo>
                    <a:pt x="638810" y="1325880"/>
                  </a:lnTo>
                  <a:lnTo>
                    <a:pt x="637540" y="1325880"/>
                  </a:lnTo>
                  <a:lnTo>
                    <a:pt x="637540" y="1327150"/>
                  </a:lnTo>
                  <a:lnTo>
                    <a:pt x="635000" y="1327150"/>
                  </a:lnTo>
                  <a:lnTo>
                    <a:pt x="633730" y="1328420"/>
                  </a:lnTo>
                  <a:lnTo>
                    <a:pt x="633730" y="1329690"/>
                  </a:lnTo>
                  <a:lnTo>
                    <a:pt x="631190" y="1329690"/>
                  </a:lnTo>
                  <a:lnTo>
                    <a:pt x="631190" y="1330960"/>
                  </a:lnTo>
                  <a:lnTo>
                    <a:pt x="629920" y="1330960"/>
                  </a:lnTo>
                  <a:lnTo>
                    <a:pt x="629920" y="1332230"/>
                  </a:lnTo>
                  <a:lnTo>
                    <a:pt x="627380" y="1332230"/>
                  </a:lnTo>
                  <a:lnTo>
                    <a:pt x="626110" y="1333500"/>
                  </a:lnTo>
                  <a:lnTo>
                    <a:pt x="626110" y="1334770"/>
                  </a:lnTo>
                  <a:lnTo>
                    <a:pt x="623570" y="1334770"/>
                  </a:lnTo>
                  <a:lnTo>
                    <a:pt x="623570" y="1336040"/>
                  </a:lnTo>
                  <a:lnTo>
                    <a:pt x="622300" y="1336040"/>
                  </a:lnTo>
                  <a:lnTo>
                    <a:pt x="622300" y="1337310"/>
                  </a:lnTo>
                  <a:lnTo>
                    <a:pt x="619760" y="1337310"/>
                  </a:lnTo>
                  <a:lnTo>
                    <a:pt x="618490" y="1339850"/>
                  </a:lnTo>
                  <a:lnTo>
                    <a:pt x="617220" y="1339850"/>
                  </a:lnTo>
                  <a:lnTo>
                    <a:pt x="615950" y="1341120"/>
                  </a:lnTo>
                  <a:lnTo>
                    <a:pt x="614680" y="1341120"/>
                  </a:lnTo>
                  <a:lnTo>
                    <a:pt x="614680" y="1342390"/>
                  </a:lnTo>
                  <a:lnTo>
                    <a:pt x="612140" y="1342390"/>
                  </a:lnTo>
                  <a:lnTo>
                    <a:pt x="610870" y="1344930"/>
                  </a:lnTo>
                  <a:lnTo>
                    <a:pt x="609600" y="1344930"/>
                  </a:lnTo>
                  <a:lnTo>
                    <a:pt x="608330" y="1346200"/>
                  </a:lnTo>
                  <a:lnTo>
                    <a:pt x="608330" y="1347470"/>
                  </a:lnTo>
                  <a:lnTo>
                    <a:pt x="607060" y="1347470"/>
                  </a:lnTo>
                  <a:lnTo>
                    <a:pt x="607060" y="1348740"/>
                  </a:lnTo>
                  <a:lnTo>
                    <a:pt x="604520" y="1348740"/>
                  </a:lnTo>
                  <a:lnTo>
                    <a:pt x="603250" y="1350010"/>
                  </a:lnTo>
                  <a:lnTo>
                    <a:pt x="601980" y="1350010"/>
                  </a:lnTo>
                  <a:lnTo>
                    <a:pt x="600710" y="1351280"/>
                  </a:lnTo>
                  <a:lnTo>
                    <a:pt x="600710" y="1352550"/>
                  </a:lnTo>
                  <a:lnTo>
                    <a:pt x="599440" y="1352550"/>
                  </a:lnTo>
                  <a:lnTo>
                    <a:pt x="599440" y="1353820"/>
                  </a:lnTo>
                  <a:lnTo>
                    <a:pt x="596900" y="1353820"/>
                  </a:lnTo>
                  <a:lnTo>
                    <a:pt x="595630" y="1355090"/>
                  </a:lnTo>
                  <a:lnTo>
                    <a:pt x="595630" y="1356360"/>
                  </a:lnTo>
                  <a:lnTo>
                    <a:pt x="593090" y="1356360"/>
                  </a:lnTo>
                  <a:lnTo>
                    <a:pt x="593090" y="1357630"/>
                  </a:lnTo>
                  <a:lnTo>
                    <a:pt x="591820" y="1357630"/>
                  </a:lnTo>
                  <a:lnTo>
                    <a:pt x="591820" y="1358900"/>
                  </a:lnTo>
                  <a:lnTo>
                    <a:pt x="589280" y="1358900"/>
                  </a:lnTo>
                  <a:lnTo>
                    <a:pt x="588010" y="1360170"/>
                  </a:lnTo>
                  <a:lnTo>
                    <a:pt x="588010" y="1361440"/>
                  </a:lnTo>
                  <a:lnTo>
                    <a:pt x="585470" y="1361440"/>
                  </a:lnTo>
                  <a:lnTo>
                    <a:pt x="585470" y="1362710"/>
                  </a:lnTo>
                  <a:lnTo>
                    <a:pt x="584200" y="1362710"/>
                  </a:lnTo>
                  <a:lnTo>
                    <a:pt x="584200" y="1363980"/>
                  </a:lnTo>
                  <a:lnTo>
                    <a:pt x="581660" y="1363980"/>
                  </a:lnTo>
                  <a:lnTo>
                    <a:pt x="580390" y="1366520"/>
                  </a:lnTo>
                  <a:lnTo>
                    <a:pt x="579120" y="1366520"/>
                  </a:lnTo>
                  <a:lnTo>
                    <a:pt x="577850" y="1367790"/>
                  </a:lnTo>
                  <a:lnTo>
                    <a:pt x="576580" y="1367790"/>
                  </a:lnTo>
                  <a:lnTo>
                    <a:pt x="574040" y="1370342"/>
                  </a:lnTo>
                  <a:lnTo>
                    <a:pt x="574040" y="1620520"/>
                  </a:lnTo>
                  <a:lnTo>
                    <a:pt x="656590" y="1620520"/>
                  </a:lnTo>
                  <a:lnTo>
                    <a:pt x="657860" y="1619250"/>
                  </a:lnTo>
                  <a:lnTo>
                    <a:pt x="660400" y="1619250"/>
                  </a:lnTo>
                  <a:lnTo>
                    <a:pt x="660400" y="1616710"/>
                  </a:lnTo>
                  <a:lnTo>
                    <a:pt x="661670" y="1616710"/>
                  </a:lnTo>
                  <a:lnTo>
                    <a:pt x="664210" y="1615440"/>
                  </a:lnTo>
                  <a:lnTo>
                    <a:pt x="665480" y="1615440"/>
                  </a:lnTo>
                  <a:lnTo>
                    <a:pt x="665480" y="1614170"/>
                  </a:lnTo>
                  <a:lnTo>
                    <a:pt x="668020" y="1614170"/>
                  </a:lnTo>
                  <a:lnTo>
                    <a:pt x="668020" y="1611630"/>
                  </a:lnTo>
                  <a:lnTo>
                    <a:pt x="669290" y="1611630"/>
                  </a:lnTo>
                  <a:lnTo>
                    <a:pt x="671830" y="1609090"/>
                  </a:lnTo>
                  <a:lnTo>
                    <a:pt x="673100" y="1609090"/>
                  </a:lnTo>
                  <a:lnTo>
                    <a:pt x="673100" y="1607820"/>
                  </a:lnTo>
                  <a:lnTo>
                    <a:pt x="675640" y="1607820"/>
                  </a:lnTo>
                  <a:lnTo>
                    <a:pt x="675640" y="1606550"/>
                  </a:lnTo>
                  <a:lnTo>
                    <a:pt x="676910" y="1606550"/>
                  </a:lnTo>
                  <a:lnTo>
                    <a:pt x="679450" y="1604010"/>
                  </a:lnTo>
                  <a:lnTo>
                    <a:pt x="680720" y="1604010"/>
                  </a:lnTo>
                  <a:lnTo>
                    <a:pt x="680720" y="1602740"/>
                  </a:lnTo>
                  <a:lnTo>
                    <a:pt x="683260" y="1602740"/>
                  </a:lnTo>
                  <a:lnTo>
                    <a:pt x="683260" y="1601470"/>
                  </a:lnTo>
                  <a:lnTo>
                    <a:pt x="684530" y="1601470"/>
                  </a:lnTo>
                  <a:lnTo>
                    <a:pt x="684530" y="1600200"/>
                  </a:lnTo>
                  <a:lnTo>
                    <a:pt x="687070" y="1598930"/>
                  </a:lnTo>
                  <a:lnTo>
                    <a:pt x="688340" y="1598930"/>
                  </a:lnTo>
                  <a:lnTo>
                    <a:pt x="688340" y="1597660"/>
                  </a:lnTo>
                  <a:lnTo>
                    <a:pt x="690880" y="1597660"/>
                  </a:lnTo>
                  <a:lnTo>
                    <a:pt x="690880" y="1596390"/>
                  </a:lnTo>
                  <a:lnTo>
                    <a:pt x="692150" y="1596390"/>
                  </a:lnTo>
                  <a:lnTo>
                    <a:pt x="692150" y="1595120"/>
                  </a:lnTo>
                  <a:lnTo>
                    <a:pt x="694690" y="1593850"/>
                  </a:lnTo>
                  <a:lnTo>
                    <a:pt x="695960" y="1593850"/>
                  </a:lnTo>
                  <a:lnTo>
                    <a:pt x="695960" y="1592580"/>
                  </a:lnTo>
                  <a:lnTo>
                    <a:pt x="698500" y="1592580"/>
                  </a:lnTo>
                  <a:lnTo>
                    <a:pt x="698500" y="1590040"/>
                  </a:lnTo>
                  <a:lnTo>
                    <a:pt x="699770" y="1590040"/>
                  </a:lnTo>
                  <a:lnTo>
                    <a:pt x="702310" y="1588770"/>
                  </a:lnTo>
                  <a:lnTo>
                    <a:pt x="703580" y="1588770"/>
                  </a:lnTo>
                  <a:lnTo>
                    <a:pt x="703580" y="1587500"/>
                  </a:lnTo>
                  <a:lnTo>
                    <a:pt x="706120" y="1587500"/>
                  </a:lnTo>
                  <a:lnTo>
                    <a:pt x="706120" y="1584960"/>
                  </a:lnTo>
                  <a:lnTo>
                    <a:pt x="707390" y="1584960"/>
                  </a:lnTo>
                  <a:lnTo>
                    <a:pt x="709930" y="1582420"/>
                  </a:lnTo>
                  <a:lnTo>
                    <a:pt x="711200" y="1582420"/>
                  </a:lnTo>
                  <a:lnTo>
                    <a:pt x="711200" y="1581150"/>
                  </a:lnTo>
                  <a:lnTo>
                    <a:pt x="713740" y="1581150"/>
                  </a:lnTo>
                  <a:lnTo>
                    <a:pt x="713740" y="1579880"/>
                  </a:lnTo>
                  <a:lnTo>
                    <a:pt x="713994" y="1579880"/>
                  </a:lnTo>
                  <a:lnTo>
                    <a:pt x="713994" y="1776730"/>
                  </a:lnTo>
                  <a:lnTo>
                    <a:pt x="796544" y="1776730"/>
                  </a:lnTo>
                  <a:lnTo>
                    <a:pt x="797814" y="1775460"/>
                  </a:lnTo>
                  <a:lnTo>
                    <a:pt x="800354" y="1775460"/>
                  </a:lnTo>
                  <a:lnTo>
                    <a:pt x="800354" y="1774190"/>
                  </a:lnTo>
                  <a:lnTo>
                    <a:pt x="801624" y="1772920"/>
                  </a:lnTo>
                  <a:lnTo>
                    <a:pt x="804164" y="1772920"/>
                  </a:lnTo>
                  <a:lnTo>
                    <a:pt x="804164" y="1771650"/>
                  </a:lnTo>
                  <a:lnTo>
                    <a:pt x="806704" y="1771650"/>
                  </a:lnTo>
                  <a:lnTo>
                    <a:pt x="806704" y="1770380"/>
                  </a:lnTo>
                  <a:lnTo>
                    <a:pt x="807974" y="1770380"/>
                  </a:lnTo>
                  <a:lnTo>
                    <a:pt x="807974" y="1769110"/>
                  </a:lnTo>
                  <a:lnTo>
                    <a:pt x="811784" y="1769110"/>
                  </a:lnTo>
                  <a:lnTo>
                    <a:pt x="811784" y="1767840"/>
                  </a:lnTo>
                  <a:lnTo>
                    <a:pt x="814324" y="1767840"/>
                  </a:lnTo>
                  <a:lnTo>
                    <a:pt x="814324" y="1766570"/>
                  </a:lnTo>
                  <a:lnTo>
                    <a:pt x="815594" y="1766570"/>
                  </a:lnTo>
                  <a:lnTo>
                    <a:pt x="815594" y="1765300"/>
                  </a:lnTo>
                  <a:lnTo>
                    <a:pt x="818134" y="1765300"/>
                  </a:lnTo>
                  <a:lnTo>
                    <a:pt x="818134" y="1764030"/>
                  </a:lnTo>
                  <a:lnTo>
                    <a:pt x="820674" y="1764030"/>
                  </a:lnTo>
                  <a:lnTo>
                    <a:pt x="820674" y="1762760"/>
                  </a:lnTo>
                  <a:lnTo>
                    <a:pt x="821944" y="1761490"/>
                  </a:lnTo>
                  <a:lnTo>
                    <a:pt x="824484" y="1761490"/>
                  </a:lnTo>
                  <a:lnTo>
                    <a:pt x="824484" y="1760220"/>
                  </a:lnTo>
                  <a:lnTo>
                    <a:pt x="825754" y="1760220"/>
                  </a:lnTo>
                  <a:lnTo>
                    <a:pt x="827024" y="1758950"/>
                  </a:lnTo>
                  <a:lnTo>
                    <a:pt x="828294" y="1758950"/>
                  </a:lnTo>
                  <a:lnTo>
                    <a:pt x="828294" y="1757680"/>
                  </a:lnTo>
                  <a:lnTo>
                    <a:pt x="829564" y="1757680"/>
                  </a:lnTo>
                  <a:lnTo>
                    <a:pt x="830834" y="1756410"/>
                  </a:lnTo>
                  <a:lnTo>
                    <a:pt x="833374" y="1756410"/>
                  </a:lnTo>
                  <a:lnTo>
                    <a:pt x="833374" y="1755140"/>
                  </a:lnTo>
                  <a:lnTo>
                    <a:pt x="834644" y="1755140"/>
                  </a:lnTo>
                  <a:lnTo>
                    <a:pt x="834644" y="1753870"/>
                  </a:lnTo>
                  <a:lnTo>
                    <a:pt x="837184" y="1753870"/>
                  </a:lnTo>
                  <a:lnTo>
                    <a:pt x="837184" y="1752600"/>
                  </a:lnTo>
                  <a:lnTo>
                    <a:pt x="840994" y="1752600"/>
                  </a:lnTo>
                  <a:lnTo>
                    <a:pt x="840994" y="1750060"/>
                  </a:lnTo>
                  <a:lnTo>
                    <a:pt x="844804" y="1750060"/>
                  </a:lnTo>
                  <a:lnTo>
                    <a:pt x="844804" y="1748790"/>
                  </a:lnTo>
                  <a:lnTo>
                    <a:pt x="846074" y="1748790"/>
                  </a:lnTo>
                  <a:lnTo>
                    <a:pt x="846074" y="1747520"/>
                  </a:lnTo>
                  <a:lnTo>
                    <a:pt x="848614" y="1747520"/>
                  </a:lnTo>
                  <a:lnTo>
                    <a:pt x="848614" y="1746250"/>
                  </a:lnTo>
                  <a:lnTo>
                    <a:pt x="849884" y="1746250"/>
                  </a:lnTo>
                  <a:lnTo>
                    <a:pt x="849884" y="1744980"/>
                  </a:lnTo>
                  <a:lnTo>
                    <a:pt x="853694" y="1744980"/>
                  </a:lnTo>
                  <a:lnTo>
                    <a:pt x="853694" y="1743710"/>
                  </a:lnTo>
                  <a:lnTo>
                    <a:pt x="854964" y="1743710"/>
                  </a:lnTo>
                  <a:lnTo>
                    <a:pt x="854964" y="1742440"/>
                  </a:lnTo>
                  <a:lnTo>
                    <a:pt x="857504" y="1742440"/>
                  </a:lnTo>
                  <a:lnTo>
                    <a:pt x="857504" y="1741170"/>
                  </a:lnTo>
                  <a:lnTo>
                    <a:pt x="860044" y="1741170"/>
                  </a:lnTo>
                  <a:lnTo>
                    <a:pt x="860044" y="1739900"/>
                  </a:lnTo>
                  <a:lnTo>
                    <a:pt x="861314" y="1738630"/>
                  </a:lnTo>
                  <a:lnTo>
                    <a:pt x="862838" y="1738630"/>
                  </a:lnTo>
                  <a:lnTo>
                    <a:pt x="862838" y="1895602"/>
                  </a:lnTo>
                  <a:lnTo>
                    <a:pt x="945388" y="1895602"/>
                  </a:lnTo>
                  <a:lnTo>
                    <a:pt x="945388" y="1894332"/>
                  </a:lnTo>
                  <a:lnTo>
                    <a:pt x="946658" y="1894332"/>
                  </a:lnTo>
                  <a:lnTo>
                    <a:pt x="947928" y="1893062"/>
                  </a:lnTo>
                  <a:lnTo>
                    <a:pt x="949198" y="1893062"/>
                  </a:lnTo>
                  <a:lnTo>
                    <a:pt x="950468" y="1891792"/>
                  </a:lnTo>
                  <a:lnTo>
                    <a:pt x="951738" y="1891792"/>
                  </a:lnTo>
                  <a:lnTo>
                    <a:pt x="951738" y="1890522"/>
                  </a:lnTo>
                  <a:lnTo>
                    <a:pt x="954278" y="1890522"/>
                  </a:lnTo>
                  <a:lnTo>
                    <a:pt x="954278" y="1889252"/>
                  </a:lnTo>
                  <a:lnTo>
                    <a:pt x="956818" y="1889252"/>
                  </a:lnTo>
                  <a:lnTo>
                    <a:pt x="956818" y="1886712"/>
                  </a:lnTo>
                  <a:lnTo>
                    <a:pt x="958088" y="1886712"/>
                  </a:lnTo>
                  <a:lnTo>
                    <a:pt x="959358" y="1885442"/>
                  </a:lnTo>
                  <a:lnTo>
                    <a:pt x="960628" y="1885442"/>
                  </a:lnTo>
                  <a:lnTo>
                    <a:pt x="960628" y="1884172"/>
                  </a:lnTo>
                  <a:lnTo>
                    <a:pt x="963168" y="1884172"/>
                  </a:lnTo>
                  <a:lnTo>
                    <a:pt x="963168" y="1882902"/>
                  </a:lnTo>
                  <a:lnTo>
                    <a:pt x="965708" y="1882902"/>
                  </a:lnTo>
                  <a:lnTo>
                    <a:pt x="965708" y="1881632"/>
                  </a:lnTo>
                  <a:lnTo>
                    <a:pt x="966978" y="1881632"/>
                  </a:lnTo>
                  <a:lnTo>
                    <a:pt x="966978" y="1880362"/>
                  </a:lnTo>
                  <a:lnTo>
                    <a:pt x="969518" y="1880362"/>
                  </a:lnTo>
                  <a:lnTo>
                    <a:pt x="969518" y="1879092"/>
                  </a:lnTo>
                  <a:lnTo>
                    <a:pt x="972058" y="1879092"/>
                  </a:lnTo>
                  <a:lnTo>
                    <a:pt x="972058" y="1876552"/>
                  </a:lnTo>
                  <a:lnTo>
                    <a:pt x="973328" y="1876552"/>
                  </a:lnTo>
                  <a:lnTo>
                    <a:pt x="974598" y="1875282"/>
                  </a:lnTo>
                  <a:lnTo>
                    <a:pt x="975868" y="1875282"/>
                  </a:lnTo>
                  <a:lnTo>
                    <a:pt x="977138" y="1874012"/>
                  </a:lnTo>
                  <a:lnTo>
                    <a:pt x="978408" y="1874012"/>
                  </a:lnTo>
                  <a:lnTo>
                    <a:pt x="978408" y="1872742"/>
                  </a:lnTo>
                  <a:lnTo>
                    <a:pt x="980948" y="1872742"/>
                  </a:lnTo>
                  <a:lnTo>
                    <a:pt x="980948" y="1871472"/>
                  </a:lnTo>
                  <a:lnTo>
                    <a:pt x="983488" y="1871472"/>
                  </a:lnTo>
                  <a:lnTo>
                    <a:pt x="983488" y="1868932"/>
                  </a:lnTo>
                  <a:lnTo>
                    <a:pt x="987298" y="1868932"/>
                  </a:lnTo>
                  <a:lnTo>
                    <a:pt x="987298" y="1867662"/>
                  </a:lnTo>
                  <a:lnTo>
                    <a:pt x="988568" y="1867662"/>
                  </a:lnTo>
                  <a:lnTo>
                    <a:pt x="988568" y="1866392"/>
                  </a:lnTo>
                  <a:lnTo>
                    <a:pt x="991108" y="1866392"/>
                  </a:lnTo>
                  <a:lnTo>
                    <a:pt x="991108" y="1865122"/>
                  </a:lnTo>
                  <a:lnTo>
                    <a:pt x="993648" y="1865122"/>
                  </a:lnTo>
                  <a:lnTo>
                    <a:pt x="993648" y="1863852"/>
                  </a:lnTo>
                  <a:lnTo>
                    <a:pt x="996188" y="1863852"/>
                  </a:lnTo>
                  <a:lnTo>
                    <a:pt x="996188" y="1862582"/>
                  </a:lnTo>
                  <a:lnTo>
                    <a:pt x="997458" y="1862582"/>
                  </a:lnTo>
                  <a:lnTo>
                    <a:pt x="997458" y="1861312"/>
                  </a:lnTo>
                  <a:lnTo>
                    <a:pt x="999998" y="1861312"/>
                  </a:lnTo>
                  <a:lnTo>
                    <a:pt x="999998" y="1860042"/>
                  </a:lnTo>
                  <a:lnTo>
                    <a:pt x="1002538" y="1860042"/>
                  </a:lnTo>
                  <a:lnTo>
                    <a:pt x="1002538" y="1858772"/>
                  </a:lnTo>
                  <a:lnTo>
                    <a:pt x="1003808" y="1858772"/>
                  </a:lnTo>
                  <a:lnTo>
                    <a:pt x="1003808" y="1857502"/>
                  </a:lnTo>
                  <a:lnTo>
                    <a:pt x="1007618" y="1857502"/>
                  </a:lnTo>
                  <a:lnTo>
                    <a:pt x="1007618" y="1856232"/>
                  </a:lnTo>
                  <a:lnTo>
                    <a:pt x="1010158" y="1856232"/>
                  </a:lnTo>
                  <a:lnTo>
                    <a:pt x="1010158" y="1854962"/>
                  </a:lnTo>
                  <a:lnTo>
                    <a:pt x="1011428" y="1854962"/>
                  </a:lnTo>
                  <a:lnTo>
                    <a:pt x="1011428" y="1853692"/>
                  </a:lnTo>
                  <a:lnTo>
                    <a:pt x="1013968" y="1853692"/>
                  </a:lnTo>
                  <a:lnTo>
                    <a:pt x="1013968" y="1852422"/>
                  </a:lnTo>
                  <a:lnTo>
                    <a:pt x="1016508" y="1852422"/>
                  </a:lnTo>
                  <a:lnTo>
                    <a:pt x="1016508" y="1851152"/>
                  </a:lnTo>
                  <a:lnTo>
                    <a:pt x="1017778" y="1851152"/>
                  </a:lnTo>
                  <a:lnTo>
                    <a:pt x="1017778" y="1849882"/>
                  </a:lnTo>
                  <a:lnTo>
                    <a:pt x="1021588" y="1849882"/>
                  </a:lnTo>
                  <a:lnTo>
                    <a:pt x="1021588" y="1848612"/>
                  </a:lnTo>
                  <a:lnTo>
                    <a:pt x="1022858" y="1848612"/>
                  </a:lnTo>
                  <a:lnTo>
                    <a:pt x="1022858" y="1847342"/>
                  </a:lnTo>
                  <a:lnTo>
                    <a:pt x="1025398" y="1847342"/>
                  </a:lnTo>
                  <a:lnTo>
                    <a:pt x="1025398" y="1846072"/>
                  </a:lnTo>
                  <a:lnTo>
                    <a:pt x="1027938" y="1846072"/>
                  </a:lnTo>
                  <a:lnTo>
                    <a:pt x="1027938" y="1844802"/>
                  </a:lnTo>
                  <a:lnTo>
                    <a:pt x="1029208" y="1844802"/>
                  </a:lnTo>
                  <a:lnTo>
                    <a:pt x="1030478" y="1843532"/>
                  </a:lnTo>
                  <a:lnTo>
                    <a:pt x="1031748" y="1843532"/>
                  </a:lnTo>
                  <a:lnTo>
                    <a:pt x="1031748" y="1842262"/>
                  </a:lnTo>
                  <a:lnTo>
                    <a:pt x="1034288" y="1842262"/>
                  </a:lnTo>
                  <a:lnTo>
                    <a:pt x="1034288" y="1840992"/>
                  </a:lnTo>
                  <a:lnTo>
                    <a:pt x="1036828" y="1840992"/>
                  </a:lnTo>
                  <a:lnTo>
                    <a:pt x="1036828" y="1839722"/>
                  </a:lnTo>
                  <a:lnTo>
                    <a:pt x="1038098" y="1839722"/>
                  </a:lnTo>
                  <a:lnTo>
                    <a:pt x="1038098" y="1838452"/>
                  </a:lnTo>
                  <a:lnTo>
                    <a:pt x="1041908" y="1838452"/>
                  </a:lnTo>
                  <a:lnTo>
                    <a:pt x="1041908" y="1837182"/>
                  </a:lnTo>
                  <a:lnTo>
                    <a:pt x="1043178" y="1837182"/>
                  </a:lnTo>
                  <a:lnTo>
                    <a:pt x="1044448" y="1835912"/>
                  </a:lnTo>
                  <a:lnTo>
                    <a:pt x="1045718" y="1835912"/>
                  </a:lnTo>
                  <a:lnTo>
                    <a:pt x="1045718" y="1834642"/>
                  </a:lnTo>
                  <a:lnTo>
                    <a:pt x="1048258" y="1834642"/>
                  </a:lnTo>
                  <a:lnTo>
                    <a:pt x="1048258" y="1833372"/>
                  </a:lnTo>
                  <a:lnTo>
                    <a:pt x="1049528" y="1833372"/>
                  </a:lnTo>
                  <a:lnTo>
                    <a:pt x="1050798" y="1832102"/>
                  </a:lnTo>
                  <a:lnTo>
                    <a:pt x="1052068" y="1832102"/>
                  </a:lnTo>
                  <a:lnTo>
                    <a:pt x="1052068" y="1830832"/>
                  </a:lnTo>
                  <a:lnTo>
                    <a:pt x="1055878" y="1830832"/>
                  </a:lnTo>
                  <a:lnTo>
                    <a:pt x="1055878" y="1829562"/>
                  </a:lnTo>
                  <a:lnTo>
                    <a:pt x="1057148" y="1829562"/>
                  </a:lnTo>
                  <a:lnTo>
                    <a:pt x="1057148" y="1828292"/>
                  </a:lnTo>
                  <a:lnTo>
                    <a:pt x="1059688" y="1828292"/>
                  </a:lnTo>
                  <a:lnTo>
                    <a:pt x="1059688" y="1827022"/>
                  </a:lnTo>
                  <a:lnTo>
                    <a:pt x="1062228" y="1827022"/>
                  </a:lnTo>
                  <a:lnTo>
                    <a:pt x="1062228" y="1825752"/>
                  </a:lnTo>
                  <a:lnTo>
                    <a:pt x="1063498" y="1825752"/>
                  </a:lnTo>
                  <a:lnTo>
                    <a:pt x="1064768" y="1824482"/>
                  </a:lnTo>
                  <a:lnTo>
                    <a:pt x="1066038" y="1824482"/>
                  </a:lnTo>
                  <a:lnTo>
                    <a:pt x="1066038" y="1823212"/>
                  </a:lnTo>
                  <a:lnTo>
                    <a:pt x="1068578" y="1823212"/>
                  </a:lnTo>
                  <a:lnTo>
                    <a:pt x="1068578" y="1821942"/>
                  </a:lnTo>
                  <a:lnTo>
                    <a:pt x="1072388" y="1821942"/>
                  </a:lnTo>
                  <a:lnTo>
                    <a:pt x="1072388" y="1819402"/>
                  </a:lnTo>
                  <a:lnTo>
                    <a:pt x="1076198" y="1819402"/>
                  </a:lnTo>
                  <a:lnTo>
                    <a:pt x="1076198" y="1818132"/>
                  </a:lnTo>
                  <a:lnTo>
                    <a:pt x="1078738" y="1818132"/>
                  </a:lnTo>
                  <a:lnTo>
                    <a:pt x="1078738" y="1816862"/>
                  </a:lnTo>
                  <a:lnTo>
                    <a:pt x="1080008" y="1815592"/>
                  </a:lnTo>
                  <a:lnTo>
                    <a:pt x="1082548" y="1815592"/>
                  </a:lnTo>
                  <a:lnTo>
                    <a:pt x="1082548" y="1814322"/>
                  </a:lnTo>
                  <a:lnTo>
                    <a:pt x="1086358" y="1814322"/>
                  </a:lnTo>
                  <a:lnTo>
                    <a:pt x="1086358" y="1811782"/>
                  </a:lnTo>
                  <a:lnTo>
                    <a:pt x="1090168" y="1811782"/>
                  </a:lnTo>
                  <a:lnTo>
                    <a:pt x="1090168" y="1810512"/>
                  </a:lnTo>
                  <a:lnTo>
                    <a:pt x="1092708" y="1810512"/>
                  </a:lnTo>
                  <a:lnTo>
                    <a:pt x="1092708" y="1809242"/>
                  </a:lnTo>
                  <a:lnTo>
                    <a:pt x="1093978" y="1807972"/>
                  </a:lnTo>
                  <a:lnTo>
                    <a:pt x="1096518" y="1807972"/>
                  </a:lnTo>
                  <a:lnTo>
                    <a:pt x="1096518" y="1806702"/>
                  </a:lnTo>
                  <a:lnTo>
                    <a:pt x="1099058" y="1806702"/>
                  </a:lnTo>
                  <a:lnTo>
                    <a:pt x="1099058" y="1805432"/>
                  </a:lnTo>
                  <a:lnTo>
                    <a:pt x="1100328" y="1804162"/>
                  </a:lnTo>
                  <a:lnTo>
                    <a:pt x="1102868" y="1804162"/>
                  </a:lnTo>
                  <a:lnTo>
                    <a:pt x="1102868" y="1802892"/>
                  </a:lnTo>
                  <a:lnTo>
                    <a:pt x="1106678" y="1802892"/>
                  </a:lnTo>
                  <a:lnTo>
                    <a:pt x="1106678" y="1800352"/>
                  </a:lnTo>
                  <a:lnTo>
                    <a:pt x="1110488" y="1800352"/>
                  </a:lnTo>
                  <a:lnTo>
                    <a:pt x="1110488" y="1799082"/>
                  </a:lnTo>
                  <a:lnTo>
                    <a:pt x="1113028" y="1799082"/>
                  </a:lnTo>
                  <a:lnTo>
                    <a:pt x="1113028" y="1797812"/>
                  </a:lnTo>
                  <a:lnTo>
                    <a:pt x="1114298" y="1797812"/>
                  </a:lnTo>
                  <a:lnTo>
                    <a:pt x="1114298" y="1796542"/>
                  </a:lnTo>
                  <a:lnTo>
                    <a:pt x="1116838" y="1796542"/>
                  </a:lnTo>
                  <a:lnTo>
                    <a:pt x="1116838" y="1795272"/>
                  </a:lnTo>
                  <a:lnTo>
                    <a:pt x="1120648" y="1795272"/>
                  </a:lnTo>
                  <a:lnTo>
                    <a:pt x="1120648" y="1794002"/>
                  </a:lnTo>
                  <a:lnTo>
                    <a:pt x="1121918" y="1794002"/>
                  </a:lnTo>
                  <a:lnTo>
                    <a:pt x="1121918" y="1792732"/>
                  </a:lnTo>
                  <a:lnTo>
                    <a:pt x="1124458" y="1792732"/>
                  </a:lnTo>
                  <a:lnTo>
                    <a:pt x="1124458" y="1791462"/>
                  </a:lnTo>
                  <a:lnTo>
                    <a:pt x="1126998" y="1791462"/>
                  </a:lnTo>
                  <a:lnTo>
                    <a:pt x="1126998" y="1790192"/>
                  </a:lnTo>
                  <a:lnTo>
                    <a:pt x="1128268" y="1790192"/>
                  </a:lnTo>
                  <a:lnTo>
                    <a:pt x="1128268" y="1788922"/>
                  </a:lnTo>
                  <a:lnTo>
                    <a:pt x="1130808" y="1788922"/>
                  </a:lnTo>
                  <a:lnTo>
                    <a:pt x="1130808" y="1787652"/>
                  </a:lnTo>
                  <a:lnTo>
                    <a:pt x="1133348" y="1787652"/>
                  </a:lnTo>
                  <a:lnTo>
                    <a:pt x="1133348" y="1786382"/>
                  </a:lnTo>
                  <a:lnTo>
                    <a:pt x="1135888" y="1786382"/>
                  </a:lnTo>
                  <a:lnTo>
                    <a:pt x="1135888" y="1785112"/>
                  </a:lnTo>
                  <a:lnTo>
                    <a:pt x="1137158" y="1785112"/>
                  </a:lnTo>
                  <a:lnTo>
                    <a:pt x="1137158" y="1783842"/>
                  </a:lnTo>
                  <a:lnTo>
                    <a:pt x="1140968" y="1783842"/>
                  </a:lnTo>
                  <a:lnTo>
                    <a:pt x="1140968" y="1782572"/>
                  </a:lnTo>
                  <a:lnTo>
                    <a:pt x="1142238" y="1782572"/>
                  </a:lnTo>
                  <a:lnTo>
                    <a:pt x="1142238" y="1781302"/>
                  </a:lnTo>
                  <a:lnTo>
                    <a:pt x="1144778" y="1781302"/>
                  </a:lnTo>
                  <a:lnTo>
                    <a:pt x="1144778" y="1780032"/>
                  </a:lnTo>
                  <a:lnTo>
                    <a:pt x="1147318" y="1780032"/>
                  </a:lnTo>
                  <a:lnTo>
                    <a:pt x="1147318" y="1778762"/>
                  </a:lnTo>
                  <a:lnTo>
                    <a:pt x="1148588" y="1778762"/>
                  </a:lnTo>
                  <a:lnTo>
                    <a:pt x="1148588" y="1777492"/>
                  </a:lnTo>
                  <a:lnTo>
                    <a:pt x="1151128" y="1777492"/>
                  </a:lnTo>
                  <a:lnTo>
                    <a:pt x="1151128" y="1776222"/>
                  </a:lnTo>
                  <a:lnTo>
                    <a:pt x="1154938" y="1776222"/>
                  </a:lnTo>
                  <a:lnTo>
                    <a:pt x="1154938" y="1774952"/>
                  </a:lnTo>
                  <a:lnTo>
                    <a:pt x="1156208" y="1774952"/>
                  </a:lnTo>
                  <a:lnTo>
                    <a:pt x="1156208" y="1773682"/>
                  </a:lnTo>
                  <a:lnTo>
                    <a:pt x="1157478" y="1773682"/>
                  </a:lnTo>
                  <a:lnTo>
                    <a:pt x="1158748" y="1772412"/>
                  </a:lnTo>
                  <a:lnTo>
                    <a:pt x="1161288" y="1772412"/>
                  </a:lnTo>
                  <a:lnTo>
                    <a:pt x="1161288" y="1771142"/>
                  </a:lnTo>
                  <a:lnTo>
                    <a:pt x="1162558" y="1771142"/>
                  </a:lnTo>
                  <a:lnTo>
                    <a:pt x="1162558" y="1769872"/>
                  </a:lnTo>
                  <a:lnTo>
                    <a:pt x="1163828" y="1769872"/>
                  </a:lnTo>
                  <a:lnTo>
                    <a:pt x="1165098" y="1768602"/>
                  </a:lnTo>
                  <a:lnTo>
                    <a:pt x="1167638" y="1768602"/>
                  </a:lnTo>
                  <a:lnTo>
                    <a:pt x="1167638" y="1767332"/>
                  </a:lnTo>
                  <a:lnTo>
                    <a:pt x="1170178" y="1767332"/>
                  </a:lnTo>
                  <a:lnTo>
                    <a:pt x="1170178" y="1766062"/>
                  </a:lnTo>
                  <a:lnTo>
                    <a:pt x="1171448" y="1766062"/>
                  </a:lnTo>
                  <a:lnTo>
                    <a:pt x="1171448" y="1764792"/>
                  </a:lnTo>
                  <a:lnTo>
                    <a:pt x="1175258" y="1764792"/>
                  </a:lnTo>
                  <a:lnTo>
                    <a:pt x="1175258" y="1763522"/>
                  </a:lnTo>
                  <a:lnTo>
                    <a:pt x="1176528" y="1763522"/>
                  </a:lnTo>
                  <a:lnTo>
                    <a:pt x="1176528" y="1762252"/>
                  </a:lnTo>
                  <a:lnTo>
                    <a:pt x="1177798" y="1762252"/>
                  </a:lnTo>
                  <a:lnTo>
                    <a:pt x="1179068" y="1760982"/>
                  </a:lnTo>
                  <a:lnTo>
                    <a:pt x="1181608" y="1760982"/>
                  </a:lnTo>
                  <a:lnTo>
                    <a:pt x="1181608" y="1759712"/>
                  </a:lnTo>
                  <a:lnTo>
                    <a:pt x="1182878" y="1759712"/>
                  </a:lnTo>
                  <a:lnTo>
                    <a:pt x="1182878" y="1758442"/>
                  </a:lnTo>
                  <a:lnTo>
                    <a:pt x="1185418" y="1758442"/>
                  </a:lnTo>
                  <a:lnTo>
                    <a:pt x="1185418" y="1757172"/>
                  </a:lnTo>
                  <a:lnTo>
                    <a:pt x="1189228" y="1757172"/>
                  </a:lnTo>
                  <a:lnTo>
                    <a:pt x="1189228" y="1755902"/>
                  </a:lnTo>
                  <a:lnTo>
                    <a:pt x="1190498" y="1755902"/>
                  </a:lnTo>
                  <a:lnTo>
                    <a:pt x="1190498" y="1754632"/>
                  </a:lnTo>
                  <a:lnTo>
                    <a:pt x="1191768" y="1754632"/>
                  </a:lnTo>
                  <a:lnTo>
                    <a:pt x="1193038" y="1753362"/>
                  </a:lnTo>
                  <a:lnTo>
                    <a:pt x="1195578" y="1753362"/>
                  </a:lnTo>
                  <a:lnTo>
                    <a:pt x="1195578" y="1752092"/>
                  </a:lnTo>
                  <a:lnTo>
                    <a:pt x="1196848" y="1752092"/>
                  </a:lnTo>
                  <a:lnTo>
                    <a:pt x="1196848" y="1750822"/>
                  </a:lnTo>
                  <a:lnTo>
                    <a:pt x="1200658" y="1750822"/>
                  </a:lnTo>
                  <a:lnTo>
                    <a:pt x="1200658" y="1749552"/>
                  </a:lnTo>
                  <a:lnTo>
                    <a:pt x="1201928" y="1749552"/>
                  </a:lnTo>
                  <a:lnTo>
                    <a:pt x="1201928" y="1748282"/>
                  </a:lnTo>
                  <a:lnTo>
                    <a:pt x="1204468" y="1748282"/>
                  </a:lnTo>
                  <a:lnTo>
                    <a:pt x="1204468" y="1747012"/>
                  </a:lnTo>
                  <a:lnTo>
                    <a:pt x="1207008" y="1747012"/>
                  </a:lnTo>
                  <a:lnTo>
                    <a:pt x="1207008" y="1745742"/>
                  </a:lnTo>
                  <a:lnTo>
                    <a:pt x="1209548" y="1745742"/>
                  </a:lnTo>
                  <a:lnTo>
                    <a:pt x="1209548" y="1744472"/>
                  </a:lnTo>
                  <a:lnTo>
                    <a:pt x="1210818" y="1744472"/>
                  </a:lnTo>
                  <a:lnTo>
                    <a:pt x="1210818" y="1743202"/>
                  </a:lnTo>
                  <a:lnTo>
                    <a:pt x="1213358" y="1743202"/>
                  </a:lnTo>
                  <a:lnTo>
                    <a:pt x="1213358" y="1741932"/>
                  </a:lnTo>
                  <a:lnTo>
                    <a:pt x="1215898" y="1741932"/>
                  </a:lnTo>
                  <a:lnTo>
                    <a:pt x="1215898" y="1740662"/>
                  </a:lnTo>
                  <a:lnTo>
                    <a:pt x="1217168" y="1740662"/>
                  </a:lnTo>
                  <a:lnTo>
                    <a:pt x="1217168" y="1739392"/>
                  </a:lnTo>
                  <a:lnTo>
                    <a:pt x="1220978" y="1739392"/>
                  </a:lnTo>
                  <a:lnTo>
                    <a:pt x="1220978" y="1738122"/>
                  </a:lnTo>
                  <a:lnTo>
                    <a:pt x="1223518" y="1738122"/>
                  </a:lnTo>
                  <a:lnTo>
                    <a:pt x="1223518" y="1736852"/>
                  </a:lnTo>
                  <a:lnTo>
                    <a:pt x="1224788" y="1736852"/>
                  </a:lnTo>
                  <a:lnTo>
                    <a:pt x="1224788" y="1735582"/>
                  </a:lnTo>
                  <a:lnTo>
                    <a:pt x="1227328" y="1735582"/>
                  </a:lnTo>
                  <a:lnTo>
                    <a:pt x="1227328" y="1734312"/>
                  </a:lnTo>
                  <a:lnTo>
                    <a:pt x="1229868" y="1734312"/>
                  </a:lnTo>
                  <a:lnTo>
                    <a:pt x="1229868" y="1733042"/>
                  </a:lnTo>
                  <a:lnTo>
                    <a:pt x="1231138" y="1733042"/>
                  </a:lnTo>
                  <a:lnTo>
                    <a:pt x="1231138" y="1731772"/>
                  </a:lnTo>
                  <a:lnTo>
                    <a:pt x="1234948" y="1731772"/>
                  </a:lnTo>
                  <a:lnTo>
                    <a:pt x="1234948" y="1730502"/>
                  </a:lnTo>
                  <a:lnTo>
                    <a:pt x="1236218" y="1730502"/>
                  </a:lnTo>
                  <a:lnTo>
                    <a:pt x="1236218" y="1729232"/>
                  </a:lnTo>
                  <a:lnTo>
                    <a:pt x="1238758" y="1729232"/>
                  </a:lnTo>
                  <a:lnTo>
                    <a:pt x="1238758" y="1727962"/>
                  </a:lnTo>
                  <a:lnTo>
                    <a:pt x="1241298" y="1727962"/>
                  </a:lnTo>
                  <a:lnTo>
                    <a:pt x="1241298" y="1726692"/>
                  </a:lnTo>
                  <a:lnTo>
                    <a:pt x="1242568" y="1726692"/>
                  </a:lnTo>
                  <a:lnTo>
                    <a:pt x="1243838" y="1725422"/>
                  </a:lnTo>
                  <a:lnTo>
                    <a:pt x="1245108" y="1725422"/>
                  </a:lnTo>
                  <a:lnTo>
                    <a:pt x="1245108" y="1724152"/>
                  </a:lnTo>
                  <a:lnTo>
                    <a:pt x="1247648" y="1724152"/>
                  </a:lnTo>
                  <a:lnTo>
                    <a:pt x="1247648" y="1722882"/>
                  </a:lnTo>
                  <a:lnTo>
                    <a:pt x="1250188" y="1722882"/>
                  </a:lnTo>
                  <a:lnTo>
                    <a:pt x="1250188" y="1721612"/>
                  </a:lnTo>
                  <a:lnTo>
                    <a:pt x="1251458" y="1721612"/>
                  </a:lnTo>
                  <a:lnTo>
                    <a:pt x="1251458" y="1720342"/>
                  </a:lnTo>
                  <a:lnTo>
                    <a:pt x="1255268" y="1720342"/>
                  </a:lnTo>
                  <a:lnTo>
                    <a:pt x="1255268" y="1719072"/>
                  </a:lnTo>
                  <a:lnTo>
                    <a:pt x="1256538" y="1719072"/>
                  </a:lnTo>
                  <a:lnTo>
                    <a:pt x="1257808" y="1717802"/>
                  </a:lnTo>
                  <a:lnTo>
                    <a:pt x="1259078" y="1717802"/>
                  </a:lnTo>
                  <a:lnTo>
                    <a:pt x="1259078" y="1716532"/>
                  </a:lnTo>
                  <a:lnTo>
                    <a:pt x="1261618" y="1716532"/>
                  </a:lnTo>
                  <a:lnTo>
                    <a:pt x="1261618" y="1715262"/>
                  </a:lnTo>
                  <a:lnTo>
                    <a:pt x="1262888" y="1715262"/>
                  </a:lnTo>
                  <a:lnTo>
                    <a:pt x="1264158" y="1713992"/>
                  </a:lnTo>
                  <a:lnTo>
                    <a:pt x="1265428" y="1713992"/>
                  </a:lnTo>
                  <a:lnTo>
                    <a:pt x="1265428" y="1712722"/>
                  </a:lnTo>
                  <a:lnTo>
                    <a:pt x="1269238" y="1712722"/>
                  </a:lnTo>
                  <a:lnTo>
                    <a:pt x="1269238" y="1711452"/>
                  </a:lnTo>
                  <a:lnTo>
                    <a:pt x="1270508" y="1711452"/>
                  </a:lnTo>
                  <a:lnTo>
                    <a:pt x="1270508" y="1710182"/>
                  </a:lnTo>
                  <a:lnTo>
                    <a:pt x="1273048" y="1710182"/>
                  </a:lnTo>
                  <a:lnTo>
                    <a:pt x="1273048" y="1708912"/>
                  </a:lnTo>
                  <a:lnTo>
                    <a:pt x="1275588" y="1708912"/>
                  </a:lnTo>
                  <a:lnTo>
                    <a:pt x="1275588" y="1707642"/>
                  </a:lnTo>
                  <a:lnTo>
                    <a:pt x="1276858" y="1707642"/>
                  </a:lnTo>
                  <a:lnTo>
                    <a:pt x="1278128" y="1706372"/>
                  </a:lnTo>
                  <a:lnTo>
                    <a:pt x="1279398" y="1706372"/>
                  </a:lnTo>
                  <a:lnTo>
                    <a:pt x="1279398" y="1705102"/>
                  </a:lnTo>
                  <a:lnTo>
                    <a:pt x="1281938" y="1705102"/>
                  </a:lnTo>
                  <a:lnTo>
                    <a:pt x="1281938" y="1703832"/>
                  </a:lnTo>
                  <a:lnTo>
                    <a:pt x="1285748" y="1703832"/>
                  </a:lnTo>
                  <a:lnTo>
                    <a:pt x="1285748" y="1701292"/>
                  </a:lnTo>
                  <a:lnTo>
                    <a:pt x="1289558" y="1701292"/>
                  </a:lnTo>
                  <a:lnTo>
                    <a:pt x="1289558" y="1700022"/>
                  </a:lnTo>
                  <a:lnTo>
                    <a:pt x="1292098" y="1700022"/>
                  </a:lnTo>
                  <a:lnTo>
                    <a:pt x="1292098" y="1698752"/>
                  </a:lnTo>
                  <a:lnTo>
                    <a:pt x="1293368" y="1697482"/>
                  </a:lnTo>
                  <a:lnTo>
                    <a:pt x="1295908" y="1697482"/>
                  </a:lnTo>
                  <a:lnTo>
                    <a:pt x="1295908" y="1696212"/>
                  </a:lnTo>
                  <a:lnTo>
                    <a:pt x="1299718" y="1696212"/>
                  </a:lnTo>
                  <a:lnTo>
                    <a:pt x="1299718" y="1693672"/>
                  </a:lnTo>
                  <a:lnTo>
                    <a:pt x="1303528" y="1693672"/>
                  </a:lnTo>
                  <a:lnTo>
                    <a:pt x="1303528" y="1692402"/>
                  </a:lnTo>
                  <a:lnTo>
                    <a:pt x="1306068" y="1692402"/>
                  </a:lnTo>
                  <a:lnTo>
                    <a:pt x="1306068" y="1691132"/>
                  </a:lnTo>
                  <a:lnTo>
                    <a:pt x="1307338" y="1689862"/>
                  </a:lnTo>
                  <a:lnTo>
                    <a:pt x="1309878" y="1689862"/>
                  </a:lnTo>
                  <a:lnTo>
                    <a:pt x="1309878" y="1688592"/>
                  </a:lnTo>
                  <a:lnTo>
                    <a:pt x="1312418" y="1688592"/>
                  </a:lnTo>
                  <a:lnTo>
                    <a:pt x="1312418" y="1687322"/>
                  </a:lnTo>
                  <a:lnTo>
                    <a:pt x="1313688" y="1686052"/>
                  </a:lnTo>
                  <a:lnTo>
                    <a:pt x="1316228" y="1686052"/>
                  </a:lnTo>
                  <a:lnTo>
                    <a:pt x="1316228" y="1684782"/>
                  </a:lnTo>
                  <a:lnTo>
                    <a:pt x="1320038" y="1684782"/>
                  </a:lnTo>
                  <a:lnTo>
                    <a:pt x="1320038" y="1682242"/>
                  </a:lnTo>
                  <a:lnTo>
                    <a:pt x="1323848" y="1682242"/>
                  </a:lnTo>
                  <a:lnTo>
                    <a:pt x="1323848" y="1680972"/>
                  </a:lnTo>
                  <a:lnTo>
                    <a:pt x="1326388" y="1680972"/>
                  </a:lnTo>
                  <a:lnTo>
                    <a:pt x="1326388" y="1679702"/>
                  </a:lnTo>
                  <a:lnTo>
                    <a:pt x="1327658" y="1679702"/>
                  </a:lnTo>
                  <a:lnTo>
                    <a:pt x="1327658" y="1678432"/>
                  </a:lnTo>
                  <a:lnTo>
                    <a:pt x="1330198" y="1678432"/>
                  </a:lnTo>
                  <a:lnTo>
                    <a:pt x="1330198" y="1677162"/>
                  </a:lnTo>
                  <a:lnTo>
                    <a:pt x="1334008" y="1677162"/>
                  </a:lnTo>
                  <a:lnTo>
                    <a:pt x="1334008" y="1675892"/>
                  </a:lnTo>
                  <a:lnTo>
                    <a:pt x="1335278" y="1675892"/>
                  </a:lnTo>
                  <a:lnTo>
                    <a:pt x="1335278" y="1674622"/>
                  </a:lnTo>
                  <a:lnTo>
                    <a:pt x="1337818" y="1674622"/>
                  </a:lnTo>
                  <a:lnTo>
                    <a:pt x="1337818" y="1673352"/>
                  </a:lnTo>
                  <a:lnTo>
                    <a:pt x="1340358" y="1673352"/>
                  </a:lnTo>
                  <a:lnTo>
                    <a:pt x="1340358" y="1672082"/>
                  </a:lnTo>
                  <a:lnTo>
                    <a:pt x="1341628" y="1672082"/>
                  </a:lnTo>
                  <a:lnTo>
                    <a:pt x="1341628" y="1670812"/>
                  </a:lnTo>
                  <a:lnTo>
                    <a:pt x="1344168" y="1670812"/>
                  </a:lnTo>
                  <a:lnTo>
                    <a:pt x="1344168" y="1669542"/>
                  </a:lnTo>
                  <a:lnTo>
                    <a:pt x="1346708" y="1669542"/>
                  </a:lnTo>
                  <a:lnTo>
                    <a:pt x="1346708" y="1668272"/>
                  </a:lnTo>
                  <a:lnTo>
                    <a:pt x="1349248" y="1668272"/>
                  </a:lnTo>
                  <a:lnTo>
                    <a:pt x="1349248" y="1667002"/>
                  </a:lnTo>
                  <a:lnTo>
                    <a:pt x="1350518" y="1667002"/>
                  </a:lnTo>
                  <a:lnTo>
                    <a:pt x="1350518" y="1665732"/>
                  </a:lnTo>
                  <a:lnTo>
                    <a:pt x="1354328" y="1665732"/>
                  </a:lnTo>
                  <a:lnTo>
                    <a:pt x="1354328" y="1664462"/>
                  </a:lnTo>
                  <a:lnTo>
                    <a:pt x="1355598" y="1664462"/>
                  </a:lnTo>
                  <a:lnTo>
                    <a:pt x="1355598" y="1663192"/>
                  </a:lnTo>
                  <a:lnTo>
                    <a:pt x="1358138" y="1663192"/>
                  </a:lnTo>
                  <a:lnTo>
                    <a:pt x="1358138" y="1661922"/>
                  </a:lnTo>
                  <a:lnTo>
                    <a:pt x="1360678" y="1661922"/>
                  </a:lnTo>
                  <a:lnTo>
                    <a:pt x="1360678" y="1660652"/>
                  </a:lnTo>
                  <a:lnTo>
                    <a:pt x="1361948" y="1660652"/>
                  </a:lnTo>
                  <a:lnTo>
                    <a:pt x="1361948" y="1659382"/>
                  </a:lnTo>
                  <a:lnTo>
                    <a:pt x="1364488" y="1659382"/>
                  </a:lnTo>
                  <a:lnTo>
                    <a:pt x="1364488" y="1658112"/>
                  </a:lnTo>
                  <a:lnTo>
                    <a:pt x="1368298" y="1658112"/>
                  </a:lnTo>
                  <a:lnTo>
                    <a:pt x="1368298" y="1656842"/>
                  </a:lnTo>
                  <a:lnTo>
                    <a:pt x="1369568" y="1656842"/>
                  </a:lnTo>
                  <a:lnTo>
                    <a:pt x="1369568" y="1655572"/>
                  </a:lnTo>
                  <a:lnTo>
                    <a:pt x="1370838" y="1655572"/>
                  </a:lnTo>
                  <a:lnTo>
                    <a:pt x="1372108" y="1654302"/>
                  </a:lnTo>
                  <a:lnTo>
                    <a:pt x="1374648" y="1654302"/>
                  </a:lnTo>
                  <a:lnTo>
                    <a:pt x="1374648" y="1653032"/>
                  </a:lnTo>
                  <a:lnTo>
                    <a:pt x="1375918" y="1653032"/>
                  </a:lnTo>
                  <a:lnTo>
                    <a:pt x="1375918" y="1651762"/>
                  </a:lnTo>
                  <a:lnTo>
                    <a:pt x="1377188" y="1651762"/>
                  </a:lnTo>
                  <a:lnTo>
                    <a:pt x="1378458" y="1650492"/>
                  </a:lnTo>
                  <a:lnTo>
                    <a:pt x="1380998" y="1650492"/>
                  </a:lnTo>
                  <a:lnTo>
                    <a:pt x="1380998" y="1649222"/>
                  </a:lnTo>
                  <a:lnTo>
                    <a:pt x="1383538" y="1649222"/>
                  </a:lnTo>
                  <a:lnTo>
                    <a:pt x="1383538" y="1647952"/>
                  </a:lnTo>
                  <a:lnTo>
                    <a:pt x="1386078" y="1647952"/>
                  </a:lnTo>
                  <a:lnTo>
                    <a:pt x="1386078" y="1646682"/>
                  </a:lnTo>
                  <a:lnTo>
                    <a:pt x="1388618" y="1646682"/>
                  </a:lnTo>
                  <a:lnTo>
                    <a:pt x="1388618" y="1645412"/>
                  </a:lnTo>
                  <a:lnTo>
                    <a:pt x="1389888" y="1645412"/>
                  </a:lnTo>
                  <a:lnTo>
                    <a:pt x="1389888" y="1644142"/>
                  </a:lnTo>
                  <a:lnTo>
                    <a:pt x="1392428" y="1644142"/>
                  </a:lnTo>
                  <a:lnTo>
                    <a:pt x="1392428" y="1642872"/>
                  </a:lnTo>
                  <a:lnTo>
                    <a:pt x="1394968" y="1642872"/>
                  </a:lnTo>
                  <a:lnTo>
                    <a:pt x="1394968" y="1641602"/>
                  </a:lnTo>
                  <a:lnTo>
                    <a:pt x="1396238" y="1641602"/>
                  </a:lnTo>
                  <a:lnTo>
                    <a:pt x="1396238" y="1640332"/>
                  </a:lnTo>
                  <a:lnTo>
                    <a:pt x="1400048" y="1640332"/>
                  </a:lnTo>
                  <a:lnTo>
                    <a:pt x="1400048" y="1639062"/>
                  </a:lnTo>
                  <a:lnTo>
                    <a:pt x="1402588" y="1639062"/>
                  </a:lnTo>
                  <a:lnTo>
                    <a:pt x="1402588" y="1637792"/>
                  </a:lnTo>
                  <a:lnTo>
                    <a:pt x="1403858" y="1637792"/>
                  </a:lnTo>
                  <a:lnTo>
                    <a:pt x="1403858" y="1636522"/>
                  </a:lnTo>
                  <a:lnTo>
                    <a:pt x="1406398" y="1636522"/>
                  </a:lnTo>
                  <a:lnTo>
                    <a:pt x="1406398" y="1635252"/>
                  </a:lnTo>
                  <a:lnTo>
                    <a:pt x="1407668" y="1635252"/>
                  </a:lnTo>
                  <a:lnTo>
                    <a:pt x="1408938" y="1633982"/>
                  </a:lnTo>
                  <a:lnTo>
                    <a:pt x="1410208" y="1633982"/>
                  </a:lnTo>
                  <a:lnTo>
                    <a:pt x="1410208" y="1632712"/>
                  </a:lnTo>
                  <a:lnTo>
                    <a:pt x="1414018" y="1632712"/>
                  </a:lnTo>
                  <a:lnTo>
                    <a:pt x="1414018" y="1631442"/>
                  </a:lnTo>
                  <a:lnTo>
                    <a:pt x="1415288" y="1631442"/>
                  </a:lnTo>
                  <a:lnTo>
                    <a:pt x="1415288" y="1630172"/>
                  </a:lnTo>
                  <a:lnTo>
                    <a:pt x="1417828" y="1630172"/>
                  </a:lnTo>
                  <a:lnTo>
                    <a:pt x="1417828" y="1628902"/>
                  </a:lnTo>
                  <a:lnTo>
                    <a:pt x="1420368" y="1628902"/>
                  </a:lnTo>
                  <a:lnTo>
                    <a:pt x="1420368" y="1627632"/>
                  </a:lnTo>
                  <a:lnTo>
                    <a:pt x="1421638" y="1627632"/>
                  </a:lnTo>
                  <a:lnTo>
                    <a:pt x="1422908" y="1626362"/>
                  </a:lnTo>
                  <a:lnTo>
                    <a:pt x="1424178" y="1626362"/>
                  </a:lnTo>
                  <a:lnTo>
                    <a:pt x="1424178" y="1625092"/>
                  </a:lnTo>
                  <a:lnTo>
                    <a:pt x="1426718" y="1625092"/>
                  </a:lnTo>
                  <a:lnTo>
                    <a:pt x="1426718" y="1623822"/>
                  </a:lnTo>
                  <a:lnTo>
                    <a:pt x="1430528" y="1623822"/>
                  </a:lnTo>
                  <a:lnTo>
                    <a:pt x="1430528" y="1621282"/>
                  </a:lnTo>
                  <a:lnTo>
                    <a:pt x="1434338" y="1621282"/>
                  </a:lnTo>
                  <a:lnTo>
                    <a:pt x="1434338" y="1620012"/>
                  </a:lnTo>
                  <a:lnTo>
                    <a:pt x="1436878" y="1620012"/>
                  </a:lnTo>
                  <a:lnTo>
                    <a:pt x="1436878" y="1618742"/>
                  </a:lnTo>
                  <a:lnTo>
                    <a:pt x="1438148" y="1617472"/>
                  </a:lnTo>
                  <a:lnTo>
                    <a:pt x="1440688" y="1617472"/>
                  </a:lnTo>
                  <a:lnTo>
                    <a:pt x="1440688" y="1616202"/>
                  </a:lnTo>
                  <a:lnTo>
                    <a:pt x="1444498" y="1616202"/>
                  </a:lnTo>
                  <a:lnTo>
                    <a:pt x="1444498" y="1613662"/>
                  </a:lnTo>
                  <a:lnTo>
                    <a:pt x="1448308" y="1613662"/>
                  </a:lnTo>
                  <a:lnTo>
                    <a:pt x="1448308" y="1612392"/>
                  </a:lnTo>
                  <a:lnTo>
                    <a:pt x="1450848" y="1612392"/>
                  </a:lnTo>
                  <a:lnTo>
                    <a:pt x="1450848" y="1611122"/>
                  </a:lnTo>
                  <a:lnTo>
                    <a:pt x="1452118" y="1611122"/>
                  </a:lnTo>
                  <a:lnTo>
                    <a:pt x="1452118" y="1609852"/>
                  </a:lnTo>
                  <a:lnTo>
                    <a:pt x="1454658" y="1609852"/>
                  </a:lnTo>
                  <a:lnTo>
                    <a:pt x="1454658" y="1608582"/>
                  </a:lnTo>
                  <a:lnTo>
                    <a:pt x="1457198" y="1608582"/>
                  </a:lnTo>
                  <a:lnTo>
                    <a:pt x="1457198" y="1607312"/>
                  </a:lnTo>
                  <a:lnTo>
                    <a:pt x="1459738" y="1607312"/>
                  </a:lnTo>
                  <a:lnTo>
                    <a:pt x="1459738" y="1606042"/>
                  </a:lnTo>
                  <a:lnTo>
                    <a:pt x="1461008" y="1606042"/>
                  </a:lnTo>
                  <a:lnTo>
                    <a:pt x="1461008" y="1604772"/>
                  </a:lnTo>
                  <a:lnTo>
                    <a:pt x="1464818" y="1604772"/>
                  </a:lnTo>
                  <a:lnTo>
                    <a:pt x="1464818" y="1603502"/>
                  </a:lnTo>
                  <a:lnTo>
                    <a:pt x="1466088" y="1603502"/>
                  </a:lnTo>
                  <a:lnTo>
                    <a:pt x="1466088" y="1602232"/>
                  </a:lnTo>
                  <a:lnTo>
                    <a:pt x="1467358" y="1602232"/>
                  </a:lnTo>
                  <a:lnTo>
                    <a:pt x="1468628" y="1600962"/>
                  </a:lnTo>
                  <a:lnTo>
                    <a:pt x="1471168" y="1600962"/>
                  </a:lnTo>
                  <a:lnTo>
                    <a:pt x="1471168" y="1599692"/>
                  </a:lnTo>
                  <a:lnTo>
                    <a:pt x="1472438" y="1599692"/>
                  </a:lnTo>
                  <a:lnTo>
                    <a:pt x="1472438" y="1598422"/>
                  </a:lnTo>
                  <a:lnTo>
                    <a:pt x="1474978" y="1598422"/>
                  </a:lnTo>
                  <a:lnTo>
                    <a:pt x="1474978" y="1597152"/>
                  </a:lnTo>
                  <a:lnTo>
                    <a:pt x="1478788" y="1597152"/>
                  </a:lnTo>
                  <a:lnTo>
                    <a:pt x="1478788" y="1595882"/>
                  </a:lnTo>
                  <a:lnTo>
                    <a:pt x="1480058" y="1595882"/>
                  </a:lnTo>
                  <a:lnTo>
                    <a:pt x="1480058" y="1594612"/>
                  </a:lnTo>
                  <a:lnTo>
                    <a:pt x="1481328" y="1594612"/>
                  </a:lnTo>
                  <a:lnTo>
                    <a:pt x="1482598" y="1593342"/>
                  </a:lnTo>
                  <a:lnTo>
                    <a:pt x="1485138" y="1593342"/>
                  </a:lnTo>
                  <a:lnTo>
                    <a:pt x="1485138" y="1592072"/>
                  </a:lnTo>
                  <a:lnTo>
                    <a:pt x="1486408" y="1592072"/>
                  </a:lnTo>
                  <a:lnTo>
                    <a:pt x="1486408" y="1590802"/>
                  </a:lnTo>
                  <a:lnTo>
                    <a:pt x="1490218" y="1590802"/>
                  </a:lnTo>
                  <a:lnTo>
                    <a:pt x="1490218" y="1589532"/>
                  </a:lnTo>
                  <a:lnTo>
                    <a:pt x="1491488" y="1589532"/>
                  </a:lnTo>
                  <a:lnTo>
                    <a:pt x="1491488" y="1588262"/>
                  </a:lnTo>
                  <a:lnTo>
                    <a:pt x="1494028" y="1588262"/>
                  </a:lnTo>
                  <a:lnTo>
                    <a:pt x="1494028" y="1586992"/>
                  </a:lnTo>
                  <a:lnTo>
                    <a:pt x="1496568" y="1586992"/>
                  </a:lnTo>
                  <a:lnTo>
                    <a:pt x="1496568" y="1585722"/>
                  </a:lnTo>
                  <a:lnTo>
                    <a:pt x="1499108" y="1585722"/>
                  </a:lnTo>
                  <a:lnTo>
                    <a:pt x="1499108" y="1584452"/>
                  </a:lnTo>
                  <a:lnTo>
                    <a:pt x="1500378" y="1584452"/>
                  </a:lnTo>
                  <a:lnTo>
                    <a:pt x="1500378" y="1583182"/>
                  </a:lnTo>
                  <a:lnTo>
                    <a:pt x="1502918" y="1583182"/>
                  </a:lnTo>
                  <a:lnTo>
                    <a:pt x="1502918" y="1581912"/>
                  </a:lnTo>
                  <a:lnTo>
                    <a:pt x="1505458" y="1581912"/>
                  </a:lnTo>
                  <a:lnTo>
                    <a:pt x="1505458" y="1580642"/>
                  </a:lnTo>
                  <a:lnTo>
                    <a:pt x="1506728" y="1580642"/>
                  </a:lnTo>
                  <a:lnTo>
                    <a:pt x="1506728" y="1579372"/>
                  </a:lnTo>
                  <a:lnTo>
                    <a:pt x="1510538" y="1579372"/>
                  </a:lnTo>
                  <a:lnTo>
                    <a:pt x="1510538" y="1578102"/>
                  </a:lnTo>
                  <a:lnTo>
                    <a:pt x="1511808" y="1578102"/>
                  </a:lnTo>
                  <a:lnTo>
                    <a:pt x="1513078" y="1576832"/>
                  </a:lnTo>
                  <a:lnTo>
                    <a:pt x="1514348" y="1576832"/>
                  </a:lnTo>
                  <a:lnTo>
                    <a:pt x="1514348" y="1575562"/>
                  </a:lnTo>
                  <a:lnTo>
                    <a:pt x="1516888" y="1575562"/>
                  </a:lnTo>
                  <a:lnTo>
                    <a:pt x="1516888" y="1574292"/>
                  </a:lnTo>
                  <a:lnTo>
                    <a:pt x="1518158" y="1574292"/>
                  </a:lnTo>
                  <a:lnTo>
                    <a:pt x="1519428" y="1573022"/>
                  </a:lnTo>
                  <a:lnTo>
                    <a:pt x="1520698" y="1573022"/>
                  </a:lnTo>
                  <a:lnTo>
                    <a:pt x="1520698" y="1571752"/>
                  </a:lnTo>
                  <a:lnTo>
                    <a:pt x="1524508" y="1571752"/>
                  </a:lnTo>
                  <a:lnTo>
                    <a:pt x="1524508" y="1570482"/>
                  </a:lnTo>
                  <a:lnTo>
                    <a:pt x="1525778" y="1570482"/>
                  </a:lnTo>
                  <a:lnTo>
                    <a:pt x="1525778" y="1569212"/>
                  </a:lnTo>
                  <a:lnTo>
                    <a:pt x="1528318" y="1569212"/>
                  </a:lnTo>
                  <a:lnTo>
                    <a:pt x="1528318" y="1567942"/>
                  </a:lnTo>
                  <a:lnTo>
                    <a:pt x="1530858" y="1567942"/>
                  </a:lnTo>
                  <a:lnTo>
                    <a:pt x="1530858" y="1566672"/>
                  </a:lnTo>
                  <a:lnTo>
                    <a:pt x="1533398" y="1566672"/>
                  </a:lnTo>
                  <a:lnTo>
                    <a:pt x="1533398" y="1565402"/>
                  </a:lnTo>
                  <a:lnTo>
                    <a:pt x="1534668" y="1564132"/>
                  </a:lnTo>
                  <a:lnTo>
                    <a:pt x="1537208" y="1564132"/>
                  </a:lnTo>
                  <a:lnTo>
                    <a:pt x="1537208" y="1562862"/>
                  </a:lnTo>
                  <a:lnTo>
                    <a:pt x="1541018" y="1562862"/>
                  </a:lnTo>
                  <a:lnTo>
                    <a:pt x="1541018" y="1560322"/>
                  </a:lnTo>
                  <a:lnTo>
                    <a:pt x="1544828" y="1560322"/>
                  </a:lnTo>
                  <a:lnTo>
                    <a:pt x="1544828" y="1559052"/>
                  </a:lnTo>
                  <a:lnTo>
                    <a:pt x="1547368" y="1559052"/>
                  </a:lnTo>
                  <a:lnTo>
                    <a:pt x="1547368" y="1557782"/>
                  </a:lnTo>
                  <a:lnTo>
                    <a:pt x="1548638" y="1556512"/>
                  </a:lnTo>
                  <a:lnTo>
                    <a:pt x="1551178" y="1556512"/>
                  </a:lnTo>
                  <a:lnTo>
                    <a:pt x="1551178" y="1555242"/>
                  </a:lnTo>
                  <a:lnTo>
                    <a:pt x="1554988" y="1555242"/>
                  </a:lnTo>
                  <a:lnTo>
                    <a:pt x="1554988" y="1553972"/>
                  </a:lnTo>
                  <a:lnTo>
                    <a:pt x="1556258" y="1553972"/>
                  </a:lnTo>
                  <a:lnTo>
                    <a:pt x="1556258" y="1552702"/>
                  </a:lnTo>
                  <a:lnTo>
                    <a:pt x="1558798" y="1552702"/>
                  </a:lnTo>
                  <a:lnTo>
                    <a:pt x="1558798" y="1551432"/>
                  </a:lnTo>
                  <a:lnTo>
                    <a:pt x="1561338" y="1551432"/>
                  </a:lnTo>
                  <a:lnTo>
                    <a:pt x="1561338" y="1550162"/>
                  </a:lnTo>
                  <a:lnTo>
                    <a:pt x="1562608" y="1550162"/>
                  </a:lnTo>
                  <a:lnTo>
                    <a:pt x="1562608" y="1548892"/>
                  </a:lnTo>
                  <a:lnTo>
                    <a:pt x="1565148" y="1548892"/>
                  </a:lnTo>
                  <a:lnTo>
                    <a:pt x="1565148" y="1547622"/>
                  </a:lnTo>
                  <a:lnTo>
                    <a:pt x="1567688" y="1547622"/>
                  </a:lnTo>
                  <a:lnTo>
                    <a:pt x="1567688" y="1546352"/>
                  </a:lnTo>
                  <a:lnTo>
                    <a:pt x="1570228" y="1546352"/>
                  </a:lnTo>
                  <a:lnTo>
                    <a:pt x="1570228" y="1545082"/>
                  </a:lnTo>
                  <a:lnTo>
                    <a:pt x="1571498" y="1545082"/>
                  </a:lnTo>
                  <a:lnTo>
                    <a:pt x="1571498" y="1543812"/>
                  </a:lnTo>
                  <a:lnTo>
                    <a:pt x="1575308" y="1543812"/>
                  </a:lnTo>
                  <a:lnTo>
                    <a:pt x="1575308" y="1542542"/>
                  </a:lnTo>
                  <a:lnTo>
                    <a:pt x="1576578" y="1542542"/>
                  </a:lnTo>
                  <a:lnTo>
                    <a:pt x="1576578" y="1541272"/>
                  </a:lnTo>
                  <a:lnTo>
                    <a:pt x="1577848" y="1541272"/>
                  </a:lnTo>
                  <a:lnTo>
                    <a:pt x="1579118" y="1540002"/>
                  </a:lnTo>
                  <a:lnTo>
                    <a:pt x="1581658" y="1540002"/>
                  </a:lnTo>
                  <a:lnTo>
                    <a:pt x="1581658" y="1538732"/>
                  </a:lnTo>
                  <a:lnTo>
                    <a:pt x="1582928" y="1538732"/>
                  </a:lnTo>
                  <a:lnTo>
                    <a:pt x="1582928" y="1537462"/>
                  </a:lnTo>
                  <a:lnTo>
                    <a:pt x="1585468" y="1537462"/>
                  </a:lnTo>
                  <a:lnTo>
                    <a:pt x="1585468" y="1536192"/>
                  </a:lnTo>
                  <a:lnTo>
                    <a:pt x="1589278" y="1536192"/>
                  </a:lnTo>
                  <a:lnTo>
                    <a:pt x="1589278" y="1534922"/>
                  </a:lnTo>
                  <a:lnTo>
                    <a:pt x="1590548" y="1534922"/>
                  </a:lnTo>
                  <a:lnTo>
                    <a:pt x="1590548" y="1533652"/>
                  </a:lnTo>
                  <a:lnTo>
                    <a:pt x="1593088" y="1533652"/>
                  </a:lnTo>
                  <a:lnTo>
                    <a:pt x="1593088" y="1532382"/>
                  </a:lnTo>
                  <a:lnTo>
                    <a:pt x="1595628" y="1532382"/>
                  </a:lnTo>
                  <a:lnTo>
                    <a:pt x="1595628" y="1531112"/>
                  </a:lnTo>
                  <a:lnTo>
                    <a:pt x="1596898" y="1531112"/>
                  </a:lnTo>
                  <a:lnTo>
                    <a:pt x="1596898" y="1529842"/>
                  </a:lnTo>
                  <a:lnTo>
                    <a:pt x="1600708" y="1529842"/>
                  </a:lnTo>
                  <a:lnTo>
                    <a:pt x="1600708" y="1528572"/>
                  </a:lnTo>
                  <a:lnTo>
                    <a:pt x="1601978" y="1528572"/>
                  </a:lnTo>
                  <a:lnTo>
                    <a:pt x="1601978" y="1527302"/>
                  </a:lnTo>
                  <a:lnTo>
                    <a:pt x="1604518" y="1527302"/>
                  </a:lnTo>
                  <a:lnTo>
                    <a:pt x="1604518" y="1526032"/>
                  </a:lnTo>
                  <a:lnTo>
                    <a:pt x="1607058" y="1526032"/>
                  </a:lnTo>
                  <a:lnTo>
                    <a:pt x="1607058" y="1524762"/>
                  </a:lnTo>
                  <a:lnTo>
                    <a:pt x="1609598" y="1524762"/>
                  </a:lnTo>
                  <a:lnTo>
                    <a:pt x="1609598" y="1523492"/>
                  </a:lnTo>
                  <a:lnTo>
                    <a:pt x="1610868" y="1523492"/>
                  </a:lnTo>
                  <a:lnTo>
                    <a:pt x="1610868" y="1522222"/>
                  </a:lnTo>
                  <a:lnTo>
                    <a:pt x="1613408" y="1522222"/>
                  </a:lnTo>
                  <a:lnTo>
                    <a:pt x="1613408" y="1520952"/>
                  </a:lnTo>
                  <a:lnTo>
                    <a:pt x="1615948" y="1520952"/>
                  </a:lnTo>
                  <a:lnTo>
                    <a:pt x="1615948" y="1519682"/>
                  </a:lnTo>
                  <a:lnTo>
                    <a:pt x="1617218" y="1519682"/>
                  </a:lnTo>
                  <a:lnTo>
                    <a:pt x="1617218" y="1518412"/>
                  </a:lnTo>
                  <a:lnTo>
                    <a:pt x="1621028" y="1518412"/>
                  </a:lnTo>
                  <a:lnTo>
                    <a:pt x="1621028" y="1517142"/>
                  </a:lnTo>
                  <a:lnTo>
                    <a:pt x="1622298" y="1517142"/>
                  </a:lnTo>
                  <a:lnTo>
                    <a:pt x="1623568" y="1515872"/>
                  </a:lnTo>
                  <a:lnTo>
                    <a:pt x="1624838" y="1515872"/>
                  </a:lnTo>
                  <a:lnTo>
                    <a:pt x="1624838" y="1514602"/>
                  </a:lnTo>
                  <a:lnTo>
                    <a:pt x="1627378" y="1514602"/>
                  </a:lnTo>
                  <a:lnTo>
                    <a:pt x="1627378" y="1513332"/>
                  </a:lnTo>
                  <a:lnTo>
                    <a:pt x="1628648" y="1513332"/>
                  </a:lnTo>
                  <a:lnTo>
                    <a:pt x="1629918" y="1512062"/>
                  </a:lnTo>
                  <a:lnTo>
                    <a:pt x="1631188" y="1512062"/>
                  </a:lnTo>
                  <a:lnTo>
                    <a:pt x="1631188" y="1510792"/>
                  </a:lnTo>
                  <a:lnTo>
                    <a:pt x="1634998" y="1510792"/>
                  </a:lnTo>
                  <a:lnTo>
                    <a:pt x="1634998" y="1509522"/>
                  </a:lnTo>
                  <a:lnTo>
                    <a:pt x="1637538" y="1509522"/>
                  </a:lnTo>
                  <a:lnTo>
                    <a:pt x="1637538" y="1508252"/>
                  </a:lnTo>
                  <a:lnTo>
                    <a:pt x="1638808" y="1506982"/>
                  </a:lnTo>
                  <a:lnTo>
                    <a:pt x="1641348" y="1506982"/>
                  </a:lnTo>
                  <a:lnTo>
                    <a:pt x="1641348" y="1505712"/>
                  </a:lnTo>
                  <a:lnTo>
                    <a:pt x="1643888" y="1505712"/>
                  </a:lnTo>
                  <a:lnTo>
                    <a:pt x="1643888" y="1504442"/>
                  </a:lnTo>
                  <a:lnTo>
                    <a:pt x="1645158" y="1503172"/>
                  </a:lnTo>
                  <a:lnTo>
                    <a:pt x="1647698" y="1503172"/>
                  </a:lnTo>
                  <a:lnTo>
                    <a:pt x="1647698" y="1501902"/>
                  </a:lnTo>
                  <a:lnTo>
                    <a:pt x="1651508" y="1501902"/>
                  </a:lnTo>
                  <a:lnTo>
                    <a:pt x="1651508" y="1500632"/>
                  </a:lnTo>
                  <a:lnTo>
                    <a:pt x="1652778" y="1500632"/>
                  </a:lnTo>
                  <a:lnTo>
                    <a:pt x="1652778" y="1499362"/>
                  </a:lnTo>
                  <a:lnTo>
                    <a:pt x="1655318" y="1499362"/>
                  </a:lnTo>
                  <a:lnTo>
                    <a:pt x="1655318" y="1498092"/>
                  </a:lnTo>
                  <a:lnTo>
                    <a:pt x="1659128" y="1498092"/>
                  </a:lnTo>
                  <a:lnTo>
                    <a:pt x="1659128" y="1496822"/>
                  </a:lnTo>
                  <a:lnTo>
                    <a:pt x="1661668" y="1496822"/>
                  </a:lnTo>
                  <a:lnTo>
                    <a:pt x="1661668" y="1495552"/>
                  </a:lnTo>
                  <a:lnTo>
                    <a:pt x="1664208" y="1495552"/>
                  </a:lnTo>
                  <a:lnTo>
                    <a:pt x="1664208" y="1494282"/>
                  </a:lnTo>
                  <a:lnTo>
                    <a:pt x="1668018" y="1494282"/>
                  </a:lnTo>
                  <a:lnTo>
                    <a:pt x="1668018" y="1493012"/>
                  </a:lnTo>
                  <a:lnTo>
                    <a:pt x="1669288" y="1493012"/>
                  </a:lnTo>
                  <a:lnTo>
                    <a:pt x="1669288" y="1491742"/>
                  </a:lnTo>
                  <a:lnTo>
                    <a:pt x="1673098" y="1491742"/>
                  </a:lnTo>
                  <a:lnTo>
                    <a:pt x="1673098" y="1490472"/>
                  </a:lnTo>
                  <a:lnTo>
                    <a:pt x="1676908" y="1490472"/>
                  </a:lnTo>
                  <a:lnTo>
                    <a:pt x="1676908" y="1489202"/>
                  </a:lnTo>
                  <a:lnTo>
                    <a:pt x="1678178" y="1489202"/>
                  </a:lnTo>
                  <a:lnTo>
                    <a:pt x="1678178" y="1487932"/>
                  </a:lnTo>
                  <a:lnTo>
                    <a:pt x="1681988" y="1487932"/>
                  </a:lnTo>
                  <a:lnTo>
                    <a:pt x="1681988" y="1486662"/>
                  </a:lnTo>
                  <a:lnTo>
                    <a:pt x="1684528" y="1486662"/>
                  </a:lnTo>
                  <a:lnTo>
                    <a:pt x="1684528" y="1485392"/>
                  </a:lnTo>
                  <a:lnTo>
                    <a:pt x="1687068" y="1485392"/>
                  </a:lnTo>
                  <a:lnTo>
                    <a:pt x="1687068" y="1484122"/>
                  </a:lnTo>
                  <a:lnTo>
                    <a:pt x="1689608" y="1484122"/>
                  </a:lnTo>
                  <a:lnTo>
                    <a:pt x="1689608" y="1482852"/>
                  </a:lnTo>
                  <a:lnTo>
                    <a:pt x="1693418" y="1482852"/>
                  </a:lnTo>
                  <a:lnTo>
                    <a:pt x="1693418" y="1481582"/>
                  </a:lnTo>
                  <a:lnTo>
                    <a:pt x="1695958" y="1481582"/>
                  </a:lnTo>
                  <a:lnTo>
                    <a:pt x="1695958" y="1480312"/>
                  </a:lnTo>
                  <a:lnTo>
                    <a:pt x="1699768" y="1480312"/>
                  </a:lnTo>
                  <a:lnTo>
                    <a:pt x="1699768" y="1479042"/>
                  </a:lnTo>
                  <a:lnTo>
                    <a:pt x="1704848" y="1479042"/>
                  </a:lnTo>
                  <a:lnTo>
                    <a:pt x="1704848" y="1477772"/>
                  </a:lnTo>
                  <a:lnTo>
                    <a:pt x="1707388" y="1477772"/>
                  </a:lnTo>
                  <a:lnTo>
                    <a:pt x="1707388" y="1476502"/>
                  </a:lnTo>
                  <a:lnTo>
                    <a:pt x="1712468" y="1476502"/>
                  </a:lnTo>
                  <a:lnTo>
                    <a:pt x="1712468" y="1475232"/>
                  </a:lnTo>
                  <a:lnTo>
                    <a:pt x="1718818" y="1475232"/>
                  </a:lnTo>
                  <a:lnTo>
                    <a:pt x="1718818" y="1473962"/>
                  </a:lnTo>
                  <a:lnTo>
                    <a:pt x="1721358" y="1473962"/>
                  </a:lnTo>
                  <a:lnTo>
                    <a:pt x="1721358" y="1472692"/>
                  </a:lnTo>
                  <a:lnTo>
                    <a:pt x="1725168" y="1472692"/>
                  </a:lnTo>
                  <a:lnTo>
                    <a:pt x="1725168" y="1222502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2" name="Google Shape;1428;p14"/>
            <p:cNvGrpSpPr/>
            <p:nvPr/>
          </p:nvGrpSpPr>
          <p:grpSpPr>
            <a:xfrm>
              <a:off x="5180040" y="4671720"/>
              <a:ext cx="1126080" cy="946440"/>
              <a:chOff x="5180040" y="4671720"/>
              <a:chExt cx="1126080" cy="946440"/>
            </a:xfrm>
          </p:grpSpPr>
          <p:sp>
            <p:nvSpPr>
              <p:cNvPr id="1373" name="Google Shape;1429;p14"/>
              <p:cNvSpPr/>
              <p:nvPr/>
            </p:nvSpPr>
            <p:spPr>
              <a:xfrm>
                <a:off x="5834160" y="4671720"/>
                <a:ext cx="272520" cy="251280"/>
              </a:xfrm>
              <a:custGeom>
                <a:avLst/>
                <a:gdLst/>
                <a:ahLst/>
                <a:rect l="l" t="t" r="r" b="b"/>
                <a:pathLst>
                  <a:path w="273050" h="251460">
                    <a:moveTo>
                      <a:pt x="273050" y="0"/>
                    </a:moveTo>
                    <a:lnTo>
                      <a:pt x="190500" y="0"/>
                    </a:lnTo>
                    <a:lnTo>
                      <a:pt x="190500" y="1270"/>
                    </a:lnTo>
                    <a:lnTo>
                      <a:pt x="187960" y="1270"/>
                    </a:lnTo>
                    <a:lnTo>
                      <a:pt x="187960" y="2540"/>
                    </a:lnTo>
                    <a:lnTo>
                      <a:pt x="182880" y="2540"/>
                    </a:lnTo>
                    <a:lnTo>
                      <a:pt x="182880" y="3810"/>
                    </a:lnTo>
                    <a:lnTo>
                      <a:pt x="177800" y="3810"/>
                    </a:lnTo>
                    <a:lnTo>
                      <a:pt x="177800" y="5080"/>
                    </a:lnTo>
                    <a:lnTo>
                      <a:pt x="176530" y="5080"/>
                    </a:lnTo>
                    <a:lnTo>
                      <a:pt x="176530" y="6350"/>
                    </a:lnTo>
                    <a:lnTo>
                      <a:pt x="172720" y="6350"/>
                    </a:lnTo>
                    <a:lnTo>
                      <a:pt x="172720" y="7620"/>
                    </a:lnTo>
                    <a:lnTo>
                      <a:pt x="168910" y="7620"/>
                    </a:lnTo>
                    <a:lnTo>
                      <a:pt x="168910" y="8890"/>
                    </a:lnTo>
                    <a:lnTo>
                      <a:pt x="167640" y="8890"/>
                    </a:lnTo>
                    <a:lnTo>
                      <a:pt x="167640" y="10160"/>
                    </a:lnTo>
                    <a:lnTo>
                      <a:pt x="163830" y="10160"/>
                    </a:lnTo>
                    <a:lnTo>
                      <a:pt x="163830" y="11430"/>
                    </a:lnTo>
                    <a:lnTo>
                      <a:pt x="160020" y="11430"/>
                    </a:lnTo>
                    <a:lnTo>
                      <a:pt x="160020" y="12700"/>
                    </a:lnTo>
                    <a:lnTo>
                      <a:pt x="158750" y="12700"/>
                    </a:lnTo>
                    <a:lnTo>
                      <a:pt x="158750" y="13970"/>
                    </a:lnTo>
                    <a:lnTo>
                      <a:pt x="154940" y="13970"/>
                    </a:lnTo>
                    <a:lnTo>
                      <a:pt x="154940" y="15240"/>
                    </a:lnTo>
                    <a:lnTo>
                      <a:pt x="152400" y="15240"/>
                    </a:lnTo>
                    <a:lnTo>
                      <a:pt x="152400" y="16510"/>
                    </a:lnTo>
                    <a:lnTo>
                      <a:pt x="149860" y="16510"/>
                    </a:lnTo>
                    <a:lnTo>
                      <a:pt x="149860" y="17780"/>
                    </a:lnTo>
                    <a:lnTo>
                      <a:pt x="146050" y="17780"/>
                    </a:lnTo>
                    <a:lnTo>
                      <a:pt x="146050" y="19050"/>
                    </a:lnTo>
                    <a:lnTo>
                      <a:pt x="144780" y="19050"/>
                    </a:lnTo>
                    <a:lnTo>
                      <a:pt x="144780" y="20320"/>
                    </a:lnTo>
                    <a:lnTo>
                      <a:pt x="140970" y="20320"/>
                    </a:lnTo>
                    <a:lnTo>
                      <a:pt x="140970" y="21590"/>
                    </a:lnTo>
                    <a:lnTo>
                      <a:pt x="137160" y="21590"/>
                    </a:lnTo>
                    <a:lnTo>
                      <a:pt x="137160" y="22860"/>
                    </a:lnTo>
                    <a:lnTo>
                      <a:pt x="134620" y="22860"/>
                    </a:lnTo>
                    <a:lnTo>
                      <a:pt x="134620" y="24130"/>
                    </a:lnTo>
                    <a:lnTo>
                      <a:pt x="132080" y="24130"/>
                    </a:lnTo>
                    <a:lnTo>
                      <a:pt x="132080" y="25400"/>
                    </a:lnTo>
                    <a:lnTo>
                      <a:pt x="129540" y="25400"/>
                    </a:lnTo>
                    <a:lnTo>
                      <a:pt x="129540" y="26670"/>
                    </a:lnTo>
                    <a:lnTo>
                      <a:pt x="125730" y="26670"/>
                    </a:lnTo>
                    <a:lnTo>
                      <a:pt x="125730" y="27940"/>
                    </a:lnTo>
                    <a:lnTo>
                      <a:pt x="123190" y="27940"/>
                    </a:lnTo>
                    <a:lnTo>
                      <a:pt x="123190" y="29210"/>
                    </a:lnTo>
                    <a:lnTo>
                      <a:pt x="119380" y="29210"/>
                    </a:lnTo>
                    <a:lnTo>
                      <a:pt x="119380" y="30480"/>
                    </a:lnTo>
                    <a:lnTo>
                      <a:pt x="116840" y="30480"/>
                    </a:lnTo>
                    <a:lnTo>
                      <a:pt x="116840" y="31750"/>
                    </a:lnTo>
                    <a:lnTo>
                      <a:pt x="114300" y="31750"/>
                    </a:lnTo>
                    <a:lnTo>
                      <a:pt x="114300" y="33020"/>
                    </a:lnTo>
                    <a:lnTo>
                      <a:pt x="111760" y="33020"/>
                    </a:lnTo>
                    <a:lnTo>
                      <a:pt x="111760" y="34290"/>
                    </a:lnTo>
                    <a:lnTo>
                      <a:pt x="107950" y="34290"/>
                    </a:lnTo>
                    <a:lnTo>
                      <a:pt x="107950" y="35560"/>
                    </a:lnTo>
                    <a:lnTo>
                      <a:pt x="106680" y="35560"/>
                    </a:lnTo>
                    <a:lnTo>
                      <a:pt x="106680" y="36830"/>
                    </a:lnTo>
                    <a:lnTo>
                      <a:pt x="104140" y="36830"/>
                    </a:lnTo>
                    <a:lnTo>
                      <a:pt x="104140" y="38100"/>
                    </a:lnTo>
                    <a:lnTo>
                      <a:pt x="102870" y="38100"/>
                    </a:lnTo>
                    <a:lnTo>
                      <a:pt x="102870" y="39370"/>
                    </a:lnTo>
                    <a:lnTo>
                      <a:pt x="99060" y="39370"/>
                    </a:lnTo>
                    <a:lnTo>
                      <a:pt x="99060" y="40640"/>
                    </a:lnTo>
                    <a:lnTo>
                      <a:pt x="96520" y="40640"/>
                    </a:lnTo>
                    <a:lnTo>
                      <a:pt x="96520" y="41910"/>
                    </a:lnTo>
                    <a:lnTo>
                      <a:pt x="92710" y="41910"/>
                    </a:lnTo>
                    <a:lnTo>
                      <a:pt x="92710" y="43180"/>
                    </a:lnTo>
                    <a:lnTo>
                      <a:pt x="91440" y="43180"/>
                    </a:lnTo>
                    <a:lnTo>
                      <a:pt x="91440" y="44450"/>
                    </a:lnTo>
                    <a:lnTo>
                      <a:pt x="88900" y="44450"/>
                    </a:lnTo>
                    <a:lnTo>
                      <a:pt x="88900" y="45720"/>
                    </a:lnTo>
                    <a:lnTo>
                      <a:pt x="85090" y="45720"/>
                    </a:lnTo>
                    <a:lnTo>
                      <a:pt x="85090" y="46990"/>
                    </a:lnTo>
                    <a:lnTo>
                      <a:pt x="83820" y="46990"/>
                    </a:lnTo>
                    <a:lnTo>
                      <a:pt x="83820" y="48260"/>
                    </a:lnTo>
                    <a:lnTo>
                      <a:pt x="81280" y="48260"/>
                    </a:lnTo>
                    <a:lnTo>
                      <a:pt x="81280" y="49530"/>
                    </a:lnTo>
                    <a:lnTo>
                      <a:pt x="77470" y="49530"/>
                    </a:lnTo>
                    <a:lnTo>
                      <a:pt x="77470" y="50800"/>
                    </a:lnTo>
                    <a:lnTo>
                      <a:pt x="76200" y="50800"/>
                    </a:lnTo>
                    <a:lnTo>
                      <a:pt x="76200" y="52070"/>
                    </a:lnTo>
                    <a:lnTo>
                      <a:pt x="73660" y="52070"/>
                    </a:lnTo>
                    <a:lnTo>
                      <a:pt x="73660" y="53340"/>
                    </a:lnTo>
                    <a:lnTo>
                      <a:pt x="69850" y="53340"/>
                    </a:lnTo>
                    <a:lnTo>
                      <a:pt x="69850" y="54610"/>
                    </a:lnTo>
                    <a:lnTo>
                      <a:pt x="68580" y="54610"/>
                    </a:lnTo>
                    <a:lnTo>
                      <a:pt x="68580" y="55880"/>
                    </a:lnTo>
                    <a:lnTo>
                      <a:pt x="66040" y="55880"/>
                    </a:lnTo>
                    <a:lnTo>
                      <a:pt x="66040" y="57150"/>
                    </a:lnTo>
                    <a:lnTo>
                      <a:pt x="64770" y="57150"/>
                    </a:lnTo>
                    <a:lnTo>
                      <a:pt x="64770" y="58420"/>
                    </a:lnTo>
                    <a:lnTo>
                      <a:pt x="60960" y="58420"/>
                    </a:lnTo>
                    <a:lnTo>
                      <a:pt x="60960" y="59690"/>
                    </a:lnTo>
                    <a:lnTo>
                      <a:pt x="58420" y="59690"/>
                    </a:lnTo>
                    <a:lnTo>
                      <a:pt x="58420" y="60960"/>
                    </a:lnTo>
                    <a:lnTo>
                      <a:pt x="54610" y="60960"/>
                    </a:lnTo>
                    <a:lnTo>
                      <a:pt x="54610" y="62230"/>
                    </a:lnTo>
                    <a:lnTo>
                      <a:pt x="53340" y="62230"/>
                    </a:lnTo>
                    <a:lnTo>
                      <a:pt x="53340" y="63500"/>
                    </a:lnTo>
                    <a:lnTo>
                      <a:pt x="50800" y="63500"/>
                    </a:lnTo>
                    <a:lnTo>
                      <a:pt x="50800" y="64770"/>
                    </a:lnTo>
                    <a:lnTo>
                      <a:pt x="46990" y="64770"/>
                    </a:lnTo>
                    <a:lnTo>
                      <a:pt x="46990" y="66040"/>
                    </a:lnTo>
                    <a:lnTo>
                      <a:pt x="45720" y="66040"/>
                    </a:lnTo>
                    <a:lnTo>
                      <a:pt x="45720" y="67310"/>
                    </a:lnTo>
                    <a:lnTo>
                      <a:pt x="43180" y="67310"/>
                    </a:lnTo>
                    <a:lnTo>
                      <a:pt x="43180" y="68580"/>
                    </a:lnTo>
                    <a:lnTo>
                      <a:pt x="39370" y="68580"/>
                    </a:lnTo>
                    <a:lnTo>
                      <a:pt x="39370" y="69850"/>
                    </a:lnTo>
                    <a:lnTo>
                      <a:pt x="38100" y="69850"/>
                    </a:lnTo>
                    <a:lnTo>
                      <a:pt x="38100" y="71120"/>
                    </a:lnTo>
                    <a:lnTo>
                      <a:pt x="35560" y="71120"/>
                    </a:lnTo>
                    <a:lnTo>
                      <a:pt x="35560" y="72390"/>
                    </a:lnTo>
                    <a:lnTo>
                      <a:pt x="31750" y="72390"/>
                    </a:lnTo>
                    <a:lnTo>
                      <a:pt x="31750" y="73660"/>
                    </a:lnTo>
                    <a:lnTo>
                      <a:pt x="30480" y="73660"/>
                    </a:lnTo>
                    <a:lnTo>
                      <a:pt x="30480" y="74930"/>
                    </a:lnTo>
                    <a:lnTo>
                      <a:pt x="27940" y="74930"/>
                    </a:lnTo>
                    <a:lnTo>
                      <a:pt x="27940" y="76200"/>
                    </a:lnTo>
                    <a:lnTo>
                      <a:pt x="26670" y="76200"/>
                    </a:lnTo>
                    <a:lnTo>
                      <a:pt x="26670" y="77470"/>
                    </a:lnTo>
                    <a:lnTo>
                      <a:pt x="22860" y="77470"/>
                    </a:lnTo>
                    <a:lnTo>
                      <a:pt x="22860" y="78740"/>
                    </a:lnTo>
                    <a:lnTo>
                      <a:pt x="20320" y="78740"/>
                    </a:lnTo>
                    <a:lnTo>
                      <a:pt x="20320" y="80010"/>
                    </a:lnTo>
                    <a:lnTo>
                      <a:pt x="16510" y="80010"/>
                    </a:lnTo>
                    <a:lnTo>
                      <a:pt x="16510" y="81280"/>
                    </a:lnTo>
                    <a:lnTo>
                      <a:pt x="15240" y="81280"/>
                    </a:lnTo>
                    <a:lnTo>
                      <a:pt x="15240" y="82550"/>
                    </a:lnTo>
                    <a:lnTo>
                      <a:pt x="12700" y="82550"/>
                    </a:lnTo>
                    <a:lnTo>
                      <a:pt x="12700" y="83820"/>
                    </a:lnTo>
                    <a:lnTo>
                      <a:pt x="8890" y="83820"/>
                    </a:lnTo>
                    <a:lnTo>
                      <a:pt x="8890" y="85090"/>
                    </a:lnTo>
                    <a:lnTo>
                      <a:pt x="7620" y="85090"/>
                    </a:lnTo>
                    <a:lnTo>
                      <a:pt x="7620" y="86360"/>
                    </a:lnTo>
                    <a:lnTo>
                      <a:pt x="5080" y="86360"/>
                    </a:lnTo>
                    <a:lnTo>
                      <a:pt x="5080" y="87630"/>
                    </a:lnTo>
                    <a:lnTo>
                      <a:pt x="1270" y="87630"/>
                    </a:lnTo>
                    <a:lnTo>
                      <a:pt x="1270" y="88900"/>
                    </a:lnTo>
                    <a:lnTo>
                      <a:pt x="0" y="88900"/>
                    </a:lnTo>
                    <a:lnTo>
                      <a:pt x="0" y="251460"/>
                    </a:lnTo>
                    <a:lnTo>
                      <a:pt x="1270" y="251460"/>
                    </a:lnTo>
                    <a:lnTo>
                      <a:pt x="5080" y="251460"/>
                    </a:lnTo>
                    <a:lnTo>
                      <a:pt x="273050" y="251460"/>
                    </a:lnTo>
                    <a:lnTo>
                      <a:pt x="27305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4" name="Google Shape;1430;p14"/>
              <p:cNvSpPr/>
              <p:nvPr/>
            </p:nvSpPr>
            <p:spPr>
              <a:xfrm>
                <a:off x="5657760" y="4760640"/>
                <a:ext cx="177480" cy="162360"/>
              </a:xfrm>
              <a:custGeom>
                <a:avLst/>
                <a:gdLst/>
                <a:ahLst/>
                <a:rect l="l" t="t" r="r" b="b"/>
                <a:pathLst>
                  <a:path w="177800" h="162560">
                    <a:moveTo>
                      <a:pt x="177800" y="0"/>
                    </a:moveTo>
                    <a:lnTo>
                      <a:pt x="176530" y="0"/>
                    </a:lnTo>
                    <a:lnTo>
                      <a:pt x="176530" y="1270"/>
                    </a:lnTo>
                    <a:lnTo>
                      <a:pt x="173990" y="1270"/>
                    </a:lnTo>
                    <a:lnTo>
                      <a:pt x="173990" y="2540"/>
                    </a:lnTo>
                    <a:lnTo>
                      <a:pt x="170180" y="2540"/>
                    </a:lnTo>
                    <a:lnTo>
                      <a:pt x="170180" y="3810"/>
                    </a:lnTo>
                    <a:lnTo>
                      <a:pt x="168910" y="3810"/>
                    </a:lnTo>
                    <a:lnTo>
                      <a:pt x="168910" y="5080"/>
                    </a:lnTo>
                    <a:lnTo>
                      <a:pt x="166370" y="5080"/>
                    </a:lnTo>
                    <a:lnTo>
                      <a:pt x="166370" y="6350"/>
                    </a:lnTo>
                    <a:lnTo>
                      <a:pt x="165100" y="6350"/>
                    </a:lnTo>
                    <a:lnTo>
                      <a:pt x="165100" y="7620"/>
                    </a:lnTo>
                    <a:lnTo>
                      <a:pt x="162560" y="7620"/>
                    </a:lnTo>
                    <a:lnTo>
                      <a:pt x="162560" y="8890"/>
                    </a:lnTo>
                    <a:lnTo>
                      <a:pt x="158750" y="8890"/>
                    </a:lnTo>
                    <a:lnTo>
                      <a:pt x="158750" y="10160"/>
                    </a:lnTo>
                    <a:lnTo>
                      <a:pt x="156210" y="10160"/>
                    </a:lnTo>
                    <a:lnTo>
                      <a:pt x="156210" y="11430"/>
                    </a:lnTo>
                    <a:lnTo>
                      <a:pt x="154940" y="11430"/>
                    </a:lnTo>
                    <a:lnTo>
                      <a:pt x="154940" y="12700"/>
                    </a:lnTo>
                    <a:lnTo>
                      <a:pt x="151130" y="12700"/>
                    </a:lnTo>
                    <a:lnTo>
                      <a:pt x="151130" y="13970"/>
                    </a:lnTo>
                    <a:lnTo>
                      <a:pt x="148590" y="13970"/>
                    </a:lnTo>
                    <a:lnTo>
                      <a:pt x="148590" y="15240"/>
                    </a:lnTo>
                    <a:lnTo>
                      <a:pt x="147320" y="15240"/>
                    </a:lnTo>
                    <a:lnTo>
                      <a:pt x="147320" y="16510"/>
                    </a:lnTo>
                    <a:lnTo>
                      <a:pt x="143510" y="16510"/>
                    </a:lnTo>
                    <a:lnTo>
                      <a:pt x="143510" y="17780"/>
                    </a:lnTo>
                    <a:lnTo>
                      <a:pt x="140970" y="17780"/>
                    </a:lnTo>
                    <a:lnTo>
                      <a:pt x="140970" y="19050"/>
                    </a:lnTo>
                    <a:lnTo>
                      <a:pt x="139700" y="19050"/>
                    </a:lnTo>
                    <a:lnTo>
                      <a:pt x="139700" y="20320"/>
                    </a:lnTo>
                    <a:lnTo>
                      <a:pt x="135890" y="20320"/>
                    </a:lnTo>
                    <a:lnTo>
                      <a:pt x="135890" y="21590"/>
                    </a:lnTo>
                    <a:lnTo>
                      <a:pt x="133350" y="21590"/>
                    </a:lnTo>
                    <a:lnTo>
                      <a:pt x="133350" y="22860"/>
                    </a:lnTo>
                    <a:lnTo>
                      <a:pt x="132080" y="22860"/>
                    </a:lnTo>
                    <a:lnTo>
                      <a:pt x="132080" y="24130"/>
                    </a:lnTo>
                    <a:lnTo>
                      <a:pt x="128270" y="24130"/>
                    </a:lnTo>
                    <a:lnTo>
                      <a:pt x="128270" y="25400"/>
                    </a:lnTo>
                    <a:lnTo>
                      <a:pt x="127000" y="25400"/>
                    </a:lnTo>
                    <a:lnTo>
                      <a:pt x="127000" y="26670"/>
                    </a:lnTo>
                    <a:lnTo>
                      <a:pt x="124460" y="26670"/>
                    </a:lnTo>
                    <a:lnTo>
                      <a:pt x="124460" y="27940"/>
                    </a:lnTo>
                    <a:lnTo>
                      <a:pt x="120650" y="27940"/>
                    </a:lnTo>
                    <a:lnTo>
                      <a:pt x="120650" y="29210"/>
                    </a:lnTo>
                    <a:lnTo>
                      <a:pt x="118110" y="29210"/>
                    </a:lnTo>
                    <a:lnTo>
                      <a:pt x="118110" y="30480"/>
                    </a:lnTo>
                    <a:lnTo>
                      <a:pt x="116840" y="30480"/>
                    </a:lnTo>
                    <a:lnTo>
                      <a:pt x="116840" y="31750"/>
                    </a:lnTo>
                    <a:lnTo>
                      <a:pt x="113030" y="31750"/>
                    </a:lnTo>
                    <a:lnTo>
                      <a:pt x="113030" y="33020"/>
                    </a:lnTo>
                    <a:lnTo>
                      <a:pt x="110490" y="33020"/>
                    </a:lnTo>
                    <a:lnTo>
                      <a:pt x="110490" y="34290"/>
                    </a:lnTo>
                    <a:lnTo>
                      <a:pt x="109220" y="34290"/>
                    </a:lnTo>
                    <a:lnTo>
                      <a:pt x="109220" y="35560"/>
                    </a:lnTo>
                    <a:lnTo>
                      <a:pt x="105410" y="35560"/>
                    </a:lnTo>
                    <a:lnTo>
                      <a:pt x="105410" y="36830"/>
                    </a:lnTo>
                    <a:lnTo>
                      <a:pt x="102870" y="36830"/>
                    </a:lnTo>
                    <a:lnTo>
                      <a:pt x="102870" y="38100"/>
                    </a:lnTo>
                    <a:lnTo>
                      <a:pt x="101600" y="38100"/>
                    </a:lnTo>
                    <a:lnTo>
                      <a:pt x="101600" y="39370"/>
                    </a:lnTo>
                    <a:lnTo>
                      <a:pt x="97790" y="39370"/>
                    </a:lnTo>
                    <a:lnTo>
                      <a:pt x="97790" y="40640"/>
                    </a:lnTo>
                    <a:lnTo>
                      <a:pt x="95250" y="40640"/>
                    </a:lnTo>
                    <a:lnTo>
                      <a:pt x="95250" y="41910"/>
                    </a:lnTo>
                    <a:lnTo>
                      <a:pt x="93980" y="41910"/>
                    </a:lnTo>
                    <a:lnTo>
                      <a:pt x="93980" y="43180"/>
                    </a:lnTo>
                    <a:lnTo>
                      <a:pt x="90170" y="43180"/>
                    </a:lnTo>
                    <a:lnTo>
                      <a:pt x="90170" y="44450"/>
                    </a:lnTo>
                    <a:lnTo>
                      <a:pt x="88900" y="44450"/>
                    </a:lnTo>
                    <a:lnTo>
                      <a:pt x="88900" y="45720"/>
                    </a:lnTo>
                    <a:lnTo>
                      <a:pt x="86360" y="45720"/>
                    </a:lnTo>
                    <a:lnTo>
                      <a:pt x="86360" y="46990"/>
                    </a:lnTo>
                    <a:lnTo>
                      <a:pt x="82550" y="46990"/>
                    </a:lnTo>
                    <a:lnTo>
                      <a:pt x="82550" y="48260"/>
                    </a:lnTo>
                    <a:lnTo>
                      <a:pt x="80010" y="48260"/>
                    </a:lnTo>
                    <a:lnTo>
                      <a:pt x="80010" y="49530"/>
                    </a:lnTo>
                    <a:lnTo>
                      <a:pt x="78740" y="49530"/>
                    </a:lnTo>
                    <a:lnTo>
                      <a:pt x="78740" y="50800"/>
                    </a:lnTo>
                    <a:lnTo>
                      <a:pt x="74930" y="50800"/>
                    </a:lnTo>
                    <a:lnTo>
                      <a:pt x="74930" y="52070"/>
                    </a:lnTo>
                    <a:lnTo>
                      <a:pt x="72390" y="52070"/>
                    </a:lnTo>
                    <a:lnTo>
                      <a:pt x="72390" y="53340"/>
                    </a:lnTo>
                    <a:lnTo>
                      <a:pt x="71120" y="53340"/>
                    </a:lnTo>
                    <a:lnTo>
                      <a:pt x="71120" y="54610"/>
                    </a:lnTo>
                    <a:lnTo>
                      <a:pt x="67310" y="54610"/>
                    </a:lnTo>
                    <a:lnTo>
                      <a:pt x="67310" y="55880"/>
                    </a:lnTo>
                    <a:lnTo>
                      <a:pt x="64770" y="55880"/>
                    </a:lnTo>
                    <a:lnTo>
                      <a:pt x="64770" y="57150"/>
                    </a:lnTo>
                    <a:lnTo>
                      <a:pt x="63500" y="57150"/>
                    </a:lnTo>
                    <a:lnTo>
                      <a:pt x="63500" y="58420"/>
                    </a:lnTo>
                    <a:lnTo>
                      <a:pt x="59690" y="58420"/>
                    </a:lnTo>
                    <a:lnTo>
                      <a:pt x="59690" y="59690"/>
                    </a:lnTo>
                    <a:lnTo>
                      <a:pt x="57150" y="59690"/>
                    </a:lnTo>
                    <a:lnTo>
                      <a:pt x="57150" y="60960"/>
                    </a:lnTo>
                    <a:lnTo>
                      <a:pt x="55880" y="60960"/>
                    </a:lnTo>
                    <a:lnTo>
                      <a:pt x="55880" y="62230"/>
                    </a:lnTo>
                    <a:lnTo>
                      <a:pt x="52070" y="62230"/>
                    </a:lnTo>
                    <a:lnTo>
                      <a:pt x="52070" y="63500"/>
                    </a:lnTo>
                    <a:lnTo>
                      <a:pt x="50800" y="63500"/>
                    </a:lnTo>
                    <a:lnTo>
                      <a:pt x="50800" y="64770"/>
                    </a:lnTo>
                    <a:lnTo>
                      <a:pt x="48260" y="64770"/>
                    </a:lnTo>
                    <a:lnTo>
                      <a:pt x="48260" y="66040"/>
                    </a:lnTo>
                    <a:lnTo>
                      <a:pt x="45720" y="66040"/>
                    </a:lnTo>
                    <a:lnTo>
                      <a:pt x="45720" y="67310"/>
                    </a:lnTo>
                    <a:lnTo>
                      <a:pt x="43180" y="67310"/>
                    </a:lnTo>
                    <a:lnTo>
                      <a:pt x="43180" y="68580"/>
                    </a:lnTo>
                    <a:lnTo>
                      <a:pt x="40640" y="68580"/>
                    </a:lnTo>
                    <a:lnTo>
                      <a:pt x="40640" y="69850"/>
                    </a:lnTo>
                    <a:lnTo>
                      <a:pt x="38100" y="69850"/>
                    </a:lnTo>
                    <a:lnTo>
                      <a:pt x="38100" y="71120"/>
                    </a:lnTo>
                    <a:lnTo>
                      <a:pt x="35560" y="71120"/>
                    </a:lnTo>
                    <a:lnTo>
                      <a:pt x="35560" y="72390"/>
                    </a:lnTo>
                    <a:lnTo>
                      <a:pt x="33020" y="72390"/>
                    </a:lnTo>
                    <a:lnTo>
                      <a:pt x="33020" y="73660"/>
                    </a:lnTo>
                    <a:lnTo>
                      <a:pt x="30480" y="73660"/>
                    </a:lnTo>
                    <a:lnTo>
                      <a:pt x="30480" y="74930"/>
                    </a:lnTo>
                    <a:lnTo>
                      <a:pt x="27940" y="74930"/>
                    </a:lnTo>
                    <a:lnTo>
                      <a:pt x="27940" y="76200"/>
                    </a:lnTo>
                    <a:lnTo>
                      <a:pt x="25400" y="76200"/>
                    </a:lnTo>
                    <a:lnTo>
                      <a:pt x="25400" y="77470"/>
                    </a:lnTo>
                    <a:lnTo>
                      <a:pt x="22860" y="77470"/>
                    </a:lnTo>
                    <a:lnTo>
                      <a:pt x="22860" y="78740"/>
                    </a:lnTo>
                    <a:lnTo>
                      <a:pt x="20320" y="78740"/>
                    </a:lnTo>
                    <a:lnTo>
                      <a:pt x="20320" y="80010"/>
                    </a:lnTo>
                    <a:lnTo>
                      <a:pt x="17780" y="80010"/>
                    </a:lnTo>
                    <a:lnTo>
                      <a:pt x="17780" y="81280"/>
                    </a:lnTo>
                    <a:lnTo>
                      <a:pt x="15240" y="81280"/>
                    </a:lnTo>
                    <a:lnTo>
                      <a:pt x="15240" y="82550"/>
                    </a:lnTo>
                    <a:lnTo>
                      <a:pt x="13970" y="82550"/>
                    </a:lnTo>
                    <a:lnTo>
                      <a:pt x="13970" y="83820"/>
                    </a:lnTo>
                    <a:lnTo>
                      <a:pt x="10160" y="83820"/>
                    </a:lnTo>
                    <a:lnTo>
                      <a:pt x="10160" y="85090"/>
                    </a:lnTo>
                    <a:lnTo>
                      <a:pt x="7620" y="85090"/>
                    </a:lnTo>
                    <a:lnTo>
                      <a:pt x="7620" y="86360"/>
                    </a:lnTo>
                    <a:lnTo>
                      <a:pt x="5080" y="86360"/>
                    </a:lnTo>
                    <a:lnTo>
                      <a:pt x="5080" y="87630"/>
                    </a:lnTo>
                    <a:lnTo>
                      <a:pt x="2540" y="87630"/>
                    </a:lnTo>
                    <a:lnTo>
                      <a:pt x="2540" y="88900"/>
                    </a:lnTo>
                    <a:lnTo>
                      <a:pt x="0" y="88900"/>
                    </a:lnTo>
                    <a:lnTo>
                      <a:pt x="0" y="162560"/>
                    </a:lnTo>
                    <a:lnTo>
                      <a:pt x="2540" y="162560"/>
                    </a:lnTo>
                    <a:lnTo>
                      <a:pt x="5080" y="162560"/>
                    </a:lnTo>
                    <a:lnTo>
                      <a:pt x="177800" y="162560"/>
                    </a:lnTo>
                    <a:lnTo>
                      <a:pt x="17780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Google Shape;1431;p14"/>
              <p:cNvSpPr/>
              <p:nvPr/>
            </p:nvSpPr>
            <p:spPr>
              <a:xfrm>
                <a:off x="5481720" y="4849560"/>
                <a:ext cx="624600" cy="89640"/>
              </a:xfrm>
              <a:custGeom>
                <a:avLst/>
                <a:gdLst/>
                <a:ahLst/>
                <a:rect l="l" t="t" r="r" b="b"/>
                <a:pathLst>
                  <a:path w="624839" h="90170">
                    <a:moveTo>
                      <a:pt x="624840" y="73660"/>
                    </a:moveTo>
                    <a:lnTo>
                      <a:pt x="178562" y="73660"/>
                    </a:lnTo>
                    <a:lnTo>
                      <a:pt x="178562" y="0"/>
                    </a:lnTo>
                    <a:lnTo>
                      <a:pt x="176022" y="0"/>
                    </a:lnTo>
                    <a:lnTo>
                      <a:pt x="176022" y="1270"/>
                    </a:lnTo>
                    <a:lnTo>
                      <a:pt x="173482" y="1270"/>
                    </a:lnTo>
                    <a:lnTo>
                      <a:pt x="173482" y="2540"/>
                    </a:lnTo>
                    <a:lnTo>
                      <a:pt x="170942" y="2540"/>
                    </a:lnTo>
                    <a:lnTo>
                      <a:pt x="170942" y="3810"/>
                    </a:lnTo>
                    <a:lnTo>
                      <a:pt x="168402" y="3810"/>
                    </a:lnTo>
                    <a:lnTo>
                      <a:pt x="168402" y="5080"/>
                    </a:lnTo>
                    <a:lnTo>
                      <a:pt x="165862" y="5080"/>
                    </a:lnTo>
                    <a:lnTo>
                      <a:pt x="165862" y="6350"/>
                    </a:lnTo>
                    <a:lnTo>
                      <a:pt x="163322" y="6350"/>
                    </a:lnTo>
                    <a:lnTo>
                      <a:pt x="163322" y="7620"/>
                    </a:lnTo>
                    <a:lnTo>
                      <a:pt x="160782" y="7620"/>
                    </a:lnTo>
                    <a:lnTo>
                      <a:pt x="160782" y="8890"/>
                    </a:lnTo>
                    <a:lnTo>
                      <a:pt x="158242" y="8890"/>
                    </a:lnTo>
                    <a:lnTo>
                      <a:pt x="158242" y="10160"/>
                    </a:lnTo>
                    <a:lnTo>
                      <a:pt x="155702" y="10160"/>
                    </a:lnTo>
                    <a:lnTo>
                      <a:pt x="155702" y="11430"/>
                    </a:lnTo>
                    <a:lnTo>
                      <a:pt x="153162" y="11430"/>
                    </a:lnTo>
                    <a:lnTo>
                      <a:pt x="153162" y="12700"/>
                    </a:lnTo>
                    <a:lnTo>
                      <a:pt x="151892" y="12700"/>
                    </a:lnTo>
                    <a:lnTo>
                      <a:pt x="151892" y="13970"/>
                    </a:lnTo>
                    <a:lnTo>
                      <a:pt x="148082" y="13970"/>
                    </a:lnTo>
                    <a:lnTo>
                      <a:pt x="148082" y="15240"/>
                    </a:lnTo>
                    <a:lnTo>
                      <a:pt x="145542" y="15240"/>
                    </a:lnTo>
                    <a:lnTo>
                      <a:pt x="145542" y="16510"/>
                    </a:lnTo>
                    <a:lnTo>
                      <a:pt x="143002" y="16510"/>
                    </a:lnTo>
                    <a:lnTo>
                      <a:pt x="143002" y="17780"/>
                    </a:lnTo>
                    <a:lnTo>
                      <a:pt x="140462" y="17780"/>
                    </a:lnTo>
                    <a:lnTo>
                      <a:pt x="140462" y="19050"/>
                    </a:lnTo>
                    <a:lnTo>
                      <a:pt x="137922" y="19050"/>
                    </a:lnTo>
                    <a:lnTo>
                      <a:pt x="137922" y="20320"/>
                    </a:lnTo>
                    <a:lnTo>
                      <a:pt x="135382" y="20320"/>
                    </a:lnTo>
                    <a:lnTo>
                      <a:pt x="135382" y="21590"/>
                    </a:lnTo>
                    <a:lnTo>
                      <a:pt x="132842" y="21590"/>
                    </a:lnTo>
                    <a:lnTo>
                      <a:pt x="132842" y="22860"/>
                    </a:lnTo>
                    <a:lnTo>
                      <a:pt x="130302" y="22860"/>
                    </a:lnTo>
                    <a:lnTo>
                      <a:pt x="130302" y="24130"/>
                    </a:lnTo>
                    <a:lnTo>
                      <a:pt x="127762" y="24130"/>
                    </a:lnTo>
                    <a:lnTo>
                      <a:pt x="127762" y="25400"/>
                    </a:lnTo>
                    <a:lnTo>
                      <a:pt x="125222" y="25400"/>
                    </a:lnTo>
                    <a:lnTo>
                      <a:pt x="125222" y="26670"/>
                    </a:lnTo>
                    <a:lnTo>
                      <a:pt x="122682" y="26670"/>
                    </a:lnTo>
                    <a:lnTo>
                      <a:pt x="122682" y="27940"/>
                    </a:lnTo>
                    <a:lnTo>
                      <a:pt x="120142" y="27940"/>
                    </a:lnTo>
                    <a:lnTo>
                      <a:pt x="120142" y="29210"/>
                    </a:lnTo>
                    <a:lnTo>
                      <a:pt x="117602" y="29210"/>
                    </a:lnTo>
                    <a:lnTo>
                      <a:pt x="117602" y="30480"/>
                    </a:lnTo>
                    <a:lnTo>
                      <a:pt x="115062" y="30480"/>
                    </a:lnTo>
                    <a:lnTo>
                      <a:pt x="115062" y="31750"/>
                    </a:lnTo>
                    <a:lnTo>
                      <a:pt x="113792" y="31750"/>
                    </a:lnTo>
                    <a:lnTo>
                      <a:pt x="113792" y="33020"/>
                    </a:lnTo>
                    <a:lnTo>
                      <a:pt x="109982" y="33020"/>
                    </a:lnTo>
                    <a:lnTo>
                      <a:pt x="109982" y="34290"/>
                    </a:lnTo>
                    <a:lnTo>
                      <a:pt x="107442" y="34290"/>
                    </a:lnTo>
                    <a:lnTo>
                      <a:pt x="107442" y="35560"/>
                    </a:lnTo>
                    <a:lnTo>
                      <a:pt x="104902" y="35560"/>
                    </a:lnTo>
                    <a:lnTo>
                      <a:pt x="104902" y="36830"/>
                    </a:lnTo>
                    <a:lnTo>
                      <a:pt x="102362" y="36830"/>
                    </a:lnTo>
                    <a:lnTo>
                      <a:pt x="102362" y="38100"/>
                    </a:lnTo>
                    <a:lnTo>
                      <a:pt x="99822" y="38100"/>
                    </a:lnTo>
                    <a:lnTo>
                      <a:pt x="99822" y="39370"/>
                    </a:lnTo>
                    <a:lnTo>
                      <a:pt x="97282" y="39370"/>
                    </a:lnTo>
                    <a:lnTo>
                      <a:pt x="97282" y="40640"/>
                    </a:lnTo>
                    <a:lnTo>
                      <a:pt x="94742" y="40640"/>
                    </a:lnTo>
                    <a:lnTo>
                      <a:pt x="94742" y="41910"/>
                    </a:lnTo>
                    <a:lnTo>
                      <a:pt x="92202" y="41910"/>
                    </a:lnTo>
                    <a:lnTo>
                      <a:pt x="92202" y="43180"/>
                    </a:lnTo>
                    <a:lnTo>
                      <a:pt x="89662" y="43180"/>
                    </a:lnTo>
                    <a:lnTo>
                      <a:pt x="89662" y="44450"/>
                    </a:lnTo>
                    <a:lnTo>
                      <a:pt x="87122" y="44450"/>
                    </a:lnTo>
                    <a:lnTo>
                      <a:pt x="87122" y="45720"/>
                    </a:lnTo>
                    <a:lnTo>
                      <a:pt x="84582" y="45720"/>
                    </a:lnTo>
                    <a:lnTo>
                      <a:pt x="84582" y="46990"/>
                    </a:lnTo>
                    <a:lnTo>
                      <a:pt x="82042" y="46990"/>
                    </a:lnTo>
                    <a:lnTo>
                      <a:pt x="82042" y="48260"/>
                    </a:lnTo>
                    <a:lnTo>
                      <a:pt x="79502" y="48260"/>
                    </a:lnTo>
                    <a:lnTo>
                      <a:pt x="79502" y="49530"/>
                    </a:lnTo>
                    <a:lnTo>
                      <a:pt x="76962" y="49530"/>
                    </a:lnTo>
                    <a:lnTo>
                      <a:pt x="76962" y="50800"/>
                    </a:lnTo>
                    <a:lnTo>
                      <a:pt x="75692" y="50800"/>
                    </a:lnTo>
                    <a:lnTo>
                      <a:pt x="75692" y="52070"/>
                    </a:lnTo>
                    <a:lnTo>
                      <a:pt x="71882" y="52070"/>
                    </a:lnTo>
                    <a:lnTo>
                      <a:pt x="71882" y="53340"/>
                    </a:lnTo>
                    <a:lnTo>
                      <a:pt x="69342" y="53340"/>
                    </a:lnTo>
                    <a:lnTo>
                      <a:pt x="69342" y="54610"/>
                    </a:lnTo>
                    <a:lnTo>
                      <a:pt x="66802" y="54610"/>
                    </a:lnTo>
                    <a:lnTo>
                      <a:pt x="66802" y="55880"/>
                    </a:lnTo>
                    <a:lnTo>
                      <a:pt x="64262" y="55880"/>
                    </a:lnTo>
                    <a:lnTo>
                      <a:pt x="64262" y="57150"/>
                    </a:lnTo>
                    <a:lnTo>
                      <a:pt x="61722" y="57150"/>
                    </a:lnTo>
                    <a:lnTo>
                      <a:pt x="61722" y="58420"/>
                    </a:lnTo>
                    <a:lnTo>
                      <a:pt x="59182" y="58420"/>
                    </a:lnTo>
                    <a:lnTo>
                      <a:pt x="59182" y="59690"/>
                    </a:lnTo>
                    <a:lnTo>
                      <a:pt x="56642" y="59690"/>
                    </a:lnTo>
                    <a:lnTo>
                      <a:pt x="56642" y="60960"/>
                    </a:lnTo>
                    <a:lnTo>
                      <a:pt x="54102" y="60960"/>
                    </a:lnTo>
                    <a:lnTo>
                      <a:pt x="54102" y="62230"/>
                    </a:lnTo>
                    <a:lnTo>
                      <a:pt x="51562" y="62230"/>
                    </a:lnTo>
                    <a:lnTo>
                      <a:pt x="51562" y="63500"/>
                    </a:lnTo>
                    <a:lnTo>
                      <a:pt x="49022" y="63500"/>
                    </a:lnTo>
                    <a:lnTo>
                      <a:pt x="49022" y="64770"/>
                    </a:lnTo>
                    <a:lnTo>
                      <a:pt x="46482" y="64770"/>
                    </a:lnTo>
                    <a:lnTo>
                      <a:pt x="46482" y="66040"/>
                    </a:lnTo>
                    <a:lnTo>
                      <a:pt x="43942" y="66040"/>
                    </a:lnTo>
                    <a:lnTo>
                      <a:pt x="43942" y="67310"/>
                    </a:lnTo>
                    <a:lnTo>
                      <a:pt x="41402" y="67310"/>
                    </a:lnTo>
                    <a:lnTo>
                      <a:pt x="41402" y="68580"/>
                    </a:lnTo>
                    <a:lnTo>
                      <a:pt x="38862" y="68580"/>
                    </a:lnTo>
                    <a:lnTo>
                      <a:pt x="38862" y="69850"/>
                    </a:lnTo>
                    <a:lnTo>
                      <a:pt x="37592" y="69850"/>
                    </a:lnTo>
                    <a:lnTo>
                      <a:pt x="37592" y="71120"/>
                    </a:lnTo>
                    <a:lnTo>
                      <a:pt x="33782" y="71120"/>
                    </a:lnTo>
                    <a:lnTo>
                      <a:pt x="33782" y="72390"/>
                    </a:lnTo>
                    <a:lnTo>
                      <a:pt x="31242" y="72390"/>
                    </a:lnTo>
                    <a:lnTo>
                      <a:pt x="31242" y="73660"/>
                    </a:lnTo>
                    <a:lnTo>
                      <a:pt x="29210" y="73660"/>
                    </a:lnTo>
                    <a:lnTo>
                      <a:pt x="29210" y="74930"/>
                    </a:lnTo>
                    <a:lnTo>
                      <a:pt x="26670" y="74930"/>
                    </a:lnTo>
                    <a:lnTo>
                      <a:pt x="26670" y="76200"/>
                    </a:lnTo>
                    <a:lnTo>
                      <a:pt x="24130" y="76200"/>
                    </a:lnTo>
                    <a:lnTo>
                      <a:pt x="24130" y="77470"/>
                    </a:lnTo>
                    <a:lnTo>
                      <a:pt x="21590" y="77470"/>
                    </a:lnTo>
                    <a:lnTo>
                      <a:pt x="21590" y="78740"/>
                    </a:lnTo>
                    <a:lnTo>
                      <a:pt x="19050" y="78740"/>
                    </a:lnTo>
                    <a:lnTo>
                      <a:pt x="19050" y="80010"/>
                    </a:lnTo>
                    <a:lnTo>
                      <a:pt x="16510" y="80010"/>
                    </a:lnTo>
                    <a:lnTo>
                      <a:pt x="16510" y="81280"/>
                    </a:lnTo>
                    <a:lnTo>
                      <a:pt x="13970" y="81280"/>
                    </a:lnTo>
                    <a:lnTo>
                      <a:pt x="13970" y="82550"/>
                    </a:lnTo>
                    <a:lnTo>
                      <a:pt x="11430" y="82550"/>
                    </a:lnTo>
                    <a:lnTo>
                      <a:pt x="11430" y="83820"/>
                    </a:lnTo>
                    <a:lnTo>
                      <a:pt x="8890" y="83820"/>
                    </a:lnTo>
                    <a:lnTo>
                      <a:pt x="8890" y="85090"/>
                    </a:lnTo>
                    <a:lnTo>
                      <a:pt x="6350" y="85090"/>
                    </a:lnTo>
                    <a:lnTo>
                      <a:pt x="6350" y="86360"/>
                    </a:lnTo>
                    <a:lnTo>
                      <a:pt x="3810" y="86360"/>
                    </a:lnTo>
                    <a:lnTo>
                      <a:pt x="3810" y="87630"/>
                    </a:lnTo>
                    <a:lnTo>
                      <a:pt x="1270" y="87630"/>
                    </a:lnTo>
                    <a:lnTo>
                      <a:pt x="1270" y="88900"/>
                    </a:lnTo>
                    <a:lnTo>
                      <a:pt x="0" y="88900"/>
                    </a:lnTo>
                    <a:lnTo>
                      <a:pt x="0" y="90170"/>
                    </a:lnTo>
                    <a:lnTo>
                      <a:pt x="585470" y="90170"/>
                    </a:lnTo>
                    <a:lnTo>
                      <a:pt x="585470" y="88900"/>
                    </a:lnTo>
                    <a:lnTo>
                      <a:pt x="586740" y="88900"/>
                    </a:lnTo>
                    <a:lnTo>
                      <a:pt x="586740" y="87630"/>
                    </a:lnTo>
                    <a:lnTo>
                      <a:pt x="590550" y="87630"/>
                    </a:lnTo>
                    <a:lnTo>
                      <a:pt x="590550" y="86360"/>
                    </a:lnTo>
                    <a:lnTo>
                      <a:pt x="593090" y="86360"/>
                    </a:lnTo>
                    <a:lnTo>
                      <a:pt x="593090" y="85090"/>
                    </a:lnTo>
                    <a:lnTo>
                      <a:pt x="596900" y="85090"/>
                    </a:lnTo>
                    <a:lnTo>
                      <a:pt x="596900" y="83820"/>
                    </a:lnTo>
                    <a:lnTo>
                      <a:pt x="600710" y="83820"/>
                    </a:lnTo>
                    <a:lnTo>
                      <a:pt x="600710" y="82550"/>
                    </a:lnTo>
                    <a:lnTo>
                      <a:pt x="601980" y="82550"/>
                    </a:lnTo>
                    <a:lnTo>
                      <a:pt x="601980" y="81280"/>
                    </a:lnTo>
                    <a:lnTo>
                      <a:pt x="605790" y="81280"/>
                    </a:lnTo>
                    <a:lnTo>
                      <a:pt x="605790" y="80010"/>
                    </a:lnTo>
                    <a:lnTo>
                      <a:pt x="608330" y="80010"/>
                    </a:lnTo>
                    <a:lnTo>
                      <a:pt x="608330" y="78740"/>
                    </a:lnTo>
                    <a:lnTo>
                      <a:pt x="610870" y="78740"/>
                    </a:lnTo>
                    <a:lnTo>
                      <a:pt x="610870" y="77470"/>
                    </a:lnTo>
                    <a:lnTo>
                      <a:pt x="619760" y="77470"/>
                    </a:lnTo>
                    <a:lnTo>
                      <a:pt x="619760" y="76200"/>
                    </a:lnTo>
                    <a:lnTo>
                      <a:pt x="623570" y="76200"/>
                    </a:lnTo>
                    <a:lnTo>
                      <a:pt x="623570" y="74930"/>
                    </a:lnTo>
                    <a:lnTo>
                      <a:pt x="624840" y="74930"/>
                    </a:lnTo>
                    <a:lnTo>
                      <a:pt x="624840" y="7366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Google Shape;1432;p14"/>
              <p:cNvSpPr/>
              <p:nvPr/>
            </p:nvSpPr>
            <p:spPr>
              <a:xfrm>
                <a:off x="5294880" y="4938480"/>
                <a:ext cx="771840" cy="89640"/>
              </a:xfrm>
              <a:custGeom>
                <a:avLst/>
                <a:gdLst/>
                <a:ahLst/>
                <a:rect l="l" t="t" r="r" b="b"/>
                <a:pathLst>
                  <a:path w="772160" h="90170">
                    <a:moveTo>
                      <a:pt x="772160" y="0"/>
                    </a:moveTo>
                    <a:lnTo>
                      <a:pt x="186690" y="0"/>
                    </a:lnTo>
                    <a:lnTo>
                      <a:pt x="186690" y="1270"/>
                    </a:lnTo>
                    <a:lnTo>
                      <a:pt x="182880" y="1270"/>
                    </a:lnTo>
                    <a:lnTo>
                      <a:pt x="182880" y="2540"/>
                    </a:lnTo>
                    <a:lnTo>
                      <a:pt x="180340" y="2540"/>
                    </a:lnTo>
                    <a:lnTo>
                      <a:pt x="180340" y="3810"/>
                    </a:lnTo>
                    <a:lnTo>
                      <a:pt x="177800" y="3810"/>
                    </a:lnTo>
                    <a:lnTo>
                      <a:pt x="177800" y="5080"/>
                    </a:lnTo>
                    <a:lnTo>
                      <a:pt x="175260" y="5080"/>
                    </a:lnTo>
                    <a:lnTo>
                      <a:pt x="175260" y="6350"/>
                    </a:lnTo>
                    <a:lnTo>
                      <a:pt x="172720" y="6350"/>
                    </a:lnTo>
                    <a:lnTo>
                      <a:pt x="172720" y="7620"/>
                    </a:lnTo>
                    <a:lnTo>
                      <a:pt x="170180" y="7620"/>
                    </a:lnTo>
                    <a:lnTo>
                      <a:pt x="170180" y="8890"/>
                    </a:lnTo>
                    <a:lnTo>
                      <a:pt x="167640" y="8890"/>
                    </a:lnTo>
                    <a:lnTo>
                      <a:pt x="167640" y="10160"/>
                    </a:lnTo>
                    <a:lnTo>
                      <a:pt x="165100" y="10160"/>
                    </a:lnTo>
                    <a:lnTo>
                      <a:pt x="165100" y="11430"/>
                    </a:lnTo>
                    <a:lnTo>
                      <a:pt x="162560" y="11430"/>
                    </a:lnTo>
                    <a:lnTo>
                      <a:pt x="162560" y="12700"/>
                    </a:lnTo>
                    <a:lnTo>
                      <a:pt x="160020" y="12700"/>
                    </a:lnTo>
                    <a:lnTo>
                      <a:pt x="160020" y="13970"/>
                    </a:lnTo>
                    <a:lnTo>
                      <a:pt x="157480" y="13970"/>
                    </a:lnTo>
                    <a:lnTo>
                      <a:pt x="157480" y="15240"/>
                    </a:lnTo>
                    <a:lnTo>
                      <a:pt x="154940" y="15240"/>
                    </a:lnTo>
                    <a:lnTo>
                      <a:pt x="154940" y="16510"/>
                    </a:lnTo>
                    <a:lnTo>
                      <a:pt x="152400" y="16510"/>
                    </a:lnTo>
                    <a:lnTo>
                      <a:pt x="152400" y="17780"/>
                    </a:lnTo>
                    <a:lnTo>
                      <a:pt x="149860" y="17780"/>
                    </a:lnTo>
                    <a:lnTo>
                      <a:pt x="149860" y="19050"/>
                    </a:lnTo>
                    <a:lnTo>
                      <a:pt x="148590" y="19050"/>
                    </a:lnTo>
                    <a:lnTo>
                      <a:pt x="148590" y="20320"/>
                    </a:lnTo>
                    <a:lnTo>
                      <a:pt x="144780" y="20320"/>
                    </a:lnTo>
                    <a:lnTo>
                      <a:pt x="144780" y="21590"/>
                    </a:lnTo>
                    <a:lnTo>
                      <a:pt x="142240" y="21590"/>
                    </a:lnTo>
                    <a:lnTo>
                      <a:pt x="142240" y="22860"/>
                    </a:lnTo>
                    <a:lnTo>
                      <a:pt x="139700" y="22860"/>
                    </a:lnTo>
                    <a:lnTo>
                      <a:pt x="139700" y="24130"/>
                    </a:lnTo>
                    <a:lnTo>
                      <a:pt x="137160" y="24130"/>
                    </a:lnTo>
                    <a:lnTo>
                      <a:pt x="137160" y="25400"/>
                    </a:lnTo>
                    <a:lnTo>
                      <a:pt x="134620" y="25400"/>
                    </a:lnTo>
                    <a:lnTo>
                      <a:pt x="134620" y="26670"/>
                    </a:lnTo>
                    <a:lnTo>
                      <a:pt x="132080" y="26670"/>
                    </a:lnTo>
                    <a:lnTo>
                      <a:pt x="132080" y="27940"/>
                    </a:lnTo>
                    <a:lnTo>
                      <a:pt x="129540" y="27940"/>
                    </a:lnTo>
                    <a:lnTo>
                      <a:pt x="129540" y="29210"/>
                    </a:lnTo>
                    <a:lnTo>
                      <a:pt x="127000" y="29210"/>
                    </a:lnTo>
                    <a:lnTo>
                      <a:pt x="127000" y="30480"/>
                    </a:lnTo>
                    <a:lnTo>
                      <a:pt x="124460" y="30480"/>
                    </a:lnTo>
                    <a:lnTo>
                      <a:pt x="124460" y="31750"/>
                    </a:lnTo>
                    <a:lnTo>
                      <a:pt x="121920" y="31750"/>
                    </a:lnTo>
                    <a:lnTo>
                      <a:pt x="121920" y="33020"/>
                    </a:lnTo>
                    <a:lnTo>
                      <a:pt x="119380" y="33020"/>
                    </a:lnTo>
                    <a:lnTo>
                      <a:pt x="119380" y="34290"/>
                    </a:lnTo>
                    <a:lnTo>
                      <a:pt x="116840" y="34290"/>
                    </a:lnTo>
                    <a:lnTo>
                      <a:pt x="116840" y="35560"/>
                    </a:lnTo>
                    <a:lnTo>
                      <a:pt x="114300" y="35560"/>
                    </a:lnTo>
                    <a:lnTo>
                      <a:pt x="114300" y="36830"/>
                    </a:lnTo>
                    <a:lnTo>
                      <a:pt x="111760" y="36830"/>
                    </a:lnTo>
                    <a:lnTo>
                      <a:pt x="111760" y="38100"/>
                    </a:lnTo>
                    <a:lnTo>
                      <a:pt x="110490" y="38100"/>
                    </a:lnTo>
                    <a:lnTo>
                      <a:pt x="110490" y="39370"/>
                    </a:lnTo>
                    <a:lnTo>
                      <a:pt x="106680" y="39370"/>
                    </a:lnTo>
                    <a:lnTo>
                      <a:pt x="106680" y="40640"/>
                    </a:lnTo>
                    <a:lnTo>
                      <a:pt x="104140" y="40640"/>
                    </a:lnTo>
                    <a:lnTo>
                      <a:pt x="104140" y="41910"/>
                    </a:lnTo>
                    <a:lnTo>
                      <a:pt x="101600" y="41910"/>
                    </a:lnTo>
                    <a:lnTo>
                      <a:pt x="101600" y="43180"/>
                    </a:lnTo>
                    <a:lnTo>
                      <a:pt x="99060" y="43180"/>
                    </a:lnTo>
                    <a:lnTo>
                      <a:pt x="99060" y="44450"/>
                    </a:lnTo>
                    <a:lnTo>
                      <a:pt x="96520" y="44450"/>
                    </a:lnTo>
                    <a:lnTo>
                      <a:pt x="96520" y="45720"/>
                    </a:lnTo>
                    <a:lnTo>
                      <a:pt x="93980" y="45720"/>
                    </a:lnTo>
                    <a:lnTo>
                      <a:pt x="93980" y="46990"/>
                    </a:lnTo>
                    <a:lnTo>
                      <a:pt x="91440" y="46990"/>
                    </a:lnTo>
                    <a:lnTo>
                      <a:pt x="91440" y="48260"/>
                    </a:lnTo>
                    <a:lnTo>
                      <a:pt x="88900" y="48260"/>
                    </a:lnTo>
                    <a:lnTo>
                      <a:pt x="88900" y="49530"/>
                    </a:lnTo>
                    <a:lnTo>
                      <a:pt x="85090" y="49530"/>
                    </a:lnTo>
                    <a:lnTo>
                      <a:pt x="85090" y="50800"/>
                    </a:lnTo>
                    <a:lnTo>
                      <a:pt x="83820" y="50800"/>
                    </a:lnTo>
                    <a:lnTo>
                      <a:pt x="83820" y="52070"/>
                    </a:lnTo>
                    <a:lnTo>
                      <a:pt x="80010" y="52070"/>
                    </a:lnTo>
                    <a:lnTo>
                      <a:pt x="80010" y="53340"/>
                    </a:lnTo>
                    <a:lnTo>
                      <a:pt x="76200" y="53340"/>
                    </a:lnTo>
                    <a:lnTo>
                      <a:pt x="76200" y="54610"/>
                    </a:lnTo>
                    <a:lnTo>
                      <a:pt x="74930" y="54610"/>
                    </a:lnTo>
                    <a:lnTo>
                      <a:pt x="74930" y="55880"/>
                    </a:lnTo>
                    <a:lnTo>
                      <a:pt x="72390" y="55880"/>
                    </a:lnTo>
                    <a:lnTo>
                      <a:pt x="72390" y="57150"/>
                    </a:lnTo>
                    <a:lnTo>
                      <a:pt x="71120" y="57150"/>
                    </a:lnTo>
                    <a:lnTo>
                      <a:pt x="71120" y="58420"/>
                    </a:lnTo>
                    <a:lnTo>
                      <a:pt x="67310" y="58420"/>
                    </a:lnTo>
                    <a:lnTo>
                      <a:pt x="67310" y="59690"/>
                    </a:lnTo>
                    <a:lnTo>
                      <a:pt x="63500" y="59690"/>
                    </a:lnTo>
                    <a:lnTo>
                      <a:pt x="63500" y="60960"/>
                    </a:lnTo>
                    <a:lnTo>
                      <a:pt x="60960" y="60960"/>
                    </a:lnTo>
                    <a:lnTo>
                      <a:pt x="60960" y="62230"/>
                    </a:lnTo>
                    <a:lnTo>
                      <a:pt x="58420" y="62230"/>
                    </a:lnTo>
                    <a:lnTo>
                      <a:pt x="58420" y="63500"/>
                    </a:lnTo>
                    <a:lnTo>
                      <a:pt x="55880" y="63500"/>
                    </a:lnTo>
                    <a:lnTo>
                      <a:pt x="55880" y="64770"/>
                    </a:lnTo>
                    <a:lnTo>
                      <a:pt x="52070" y="64770"/>
                    </a:lnTo>
                    <a:lnTo>
                      <a:pt x="52070" y="66040"/>
                    </a:lnTo>
                    <a:lnTo>
                      <a:pt x="50800" y="66040"/>
                    </a:lnTo>
                    <a:lnTo>
                      <a:pt x="50800" y="67310"/>
                    </a:lnTo>
                    <a:lnTo>
                      <a:pt x="46990" y="67310"/>
                    </a:lnTo>
                    <a:lnTo>
                      <a:pt x="46990" y="68580"/>
                    </a:lnTo>
                    <a:lnTo>
                      <a:pt x="44450" y="68580"/>
                    </a:lnTo>
                    <a:lnTo>
                      <a:pt x="44450" y="69850"/>
                    </a:lnTo>
                    <a:lnTo>
                      <a:pt x="41910" y="69850"/>
                    </a:lnTo>
                    <a:lnTo>
                      <a:pt x="41910" y="71120"/>
                    </a:lnTo>
                    <a:lnTo>
                      <a:pt x="38100" y="71120"/>
                    </a:lnTo>
                    <a:lnTo>
                      <a:pt x="38100" y="72390"/>
                    </a:lnTo>
                    <a:lnTo>
                      <a:pt x="35560" y="72390"/>
                    </a:lnTo>
                    <a:lnTo>
                      <a:pt x="35560" y="73660"/>
                    </a:lnTo>
                    <a:lnTo>
                      <a:pt x="34290" y="73660"/>
                    </a:lnTo>
                    <a:lnTo>
                      <a:pt x="34290" y="74930"/>
                    </a:lnTo>
                    <a:lnTo>
                      <a:pt x="30480" y="74930"/>
                    </a:lnTo>
                    <a:lnTo>
                      <a:pt x="30480" y="76200"/>
                    </a:lnTo>
                    <a:lnTo>
                      <a:pt x="29210" y="76200"/>
                    </a:lnTo>
                    <a:lnTo>
                      <a:pt x="29210" y="77470"/>
                    </a:lnTo>
                    <a:lnTo>
                      <a:pt x="25400" y="77470"/>
                    </a:lnTo>
                    <a:lnTo>
                      <a:pt x="25400" y="78740"/>
                    </a:lnTo>
                    <a:lnTo>
                      <a:pt x="22860" y="78740"/>
                    </a:lnTo>
                    <a:lnTo>
                      <a:pt x="22860" y="80010"/>
                    </a:lnTo>
                    <a:lnTo>
                      <a:pt x="19050" y="80010"/>
                    </a:lnTo>
                    <a:lnTo>
                      <a:pt x="19050" y="81280"/>
                    </a:lnTo>
                    <a:lnTo>
                      <a:pt x="17780" y="81280"/>
                    </a:lnTo>
                    <a:lnTo>
                      <a:pt x="17780" y="82550"/>
                    </a:lnTo>
                    <a:lnTo>
                      <a:pt x="13970" y="82550"/>
                    </a:lnTo>
                    <a:lnTo>
                      <a:pt x="13970" y="83820"/>
                    </a:lnTo>
                    <a:lnTo>
                      <a:pt x="11430" y="83820"/>
                    </a:lnTo>
                    <a:lnTo>
                      <a:pt x="11430" y="85090"/>
                    </a:lnTo>
                    <a:lnTo>
                      <a:pt x="8890" y="85090"/>
                    </a:lnTo>
                    <a:lnTo>
                      <a:pt x="8890" y="86360"/>
                    </a:lnTo>
                    <a:lnTo>
                      <a:pt x="6350" y="86360"/>
                    </a:lnTo>
                    <a:lnTo>
                      <a:pt x="6350" y="87630"/>
                    </a:lnTo>
                    <a:lnTo>
                      <a:pt x="2540" y="87630"/>
                    </a:lnTo>
                    <a:lnTo>
                      <a:pt x="2540" y="88900"/>
                    </a:lnTo>
                    <a:lnTo>
                      <a:pt x="0" y="88900"/>
                    </a:lnTo>
                    <a:lnTo>
                      <a:pt x="0" y="90170"/>
                    </a:lnTo>
                    <a:lnTo>
                      <a:pt x="589280" y="90170"/>
                    </a:lnTo>
                    <a:lnTo>
                      <a:pt x="589280" y="88900"/>
                    </a:lnTo>
                    <a:lnTo>
                      <a:pt x="590550" y="88900"/>
                    </a:lnTo>
                    <a:lnTo>
                      <a:pt x="590550" y="87630"/>
                    </a:lnTo>
                    <a:lnTo>
                      <a:pt x="594360" y="87630"/>
                    </a:lnTo>
                    <a:lnTo>
                      <a:pt x="594360" y="86360"/>
                    </a:lnTo>
                    <a:lnTo>
                      <a:pt x="596900" y="86360"/>
                    </a:lnTo>
                    <a:lnTo>
                      <a:pt x="596900" y="85090"/>
                    </a:lnTo>
                    <a:lnTo>
                      <a:pt x="598170" y="85090"/>
                    </a:lnTo>
                    <a:lnTo>
                      <a:pt x="598170" y="83820"/>
                    </a:lnTo>
                    <a:lnTo>
                      <a:pt x="601980" y="83820"/>
                    </a:lnTo>
                    <a:lnTo>
                      <a:pt x="601980" y="82550"/>
                    </a:lnTo>
                    <a:lnTo>
                      <a:pt x="604520" y="82550"/>
                    </a:lnTo>
                    <a:lnTo>
                      <a:pt x="604520" y="81280"/>
                    </a:lnTo>
                    <a:lnTo>
                      <a:pt x="605790" y="81280"/>
                    </a:lnTo>
                    <a:lnTo>
                      <a:pt x="605790" y="80010"/>
                    </a:lnTo>
                    <a:lnTo>
                      <a:pt x="609600" y="80010"/>
                    </a:lnTo>
                    <a:lnTo>
                      <a:pt x="609600" y="78740"/>
                    </a:lnTo>
                    <a:lnTo>
                      <a:pt x="612140" y="78740"/>
                    </a:lnTo>
                    <a:lnTo>
                      <a:pt x="612140" y="77470"/>
                    </a:lnTo>
                    <a:lnTo>
                      <a:pt x="614680" y="77470"/>
                    </a:lnTo>
                    <a:lnTo>
                      <a:pt x="614680" y="76200"/>
                    </a:lnTo>
                    <a:lnTo>
                      <a:pt x="615950" y="76200"/>
                    </a:lnTo>
                    <a:lnTo>
                      <a:pt x="615950" y="74930"/>
                    </a:lnTo>
                    <a:lnTo>
                      <a:pt x="619760" y="74930"/>
                    </a:lnTo>
                    <a:lnTo>
                      <a:pt x="619760" y="73660"/>
                    </a:lnTo>
                    <a:lnTo>
                      <a:pt x="621030" y="73660"/>
                    </a:lnTo>
                    <a:lnTo>
                      <a:pt x="621030" y="72390"/>
                    </a:lnTo>
                    <a:lnTo>
                      <a:pt x="623570" y="72390"/>
                    </a:lnTo>
                    <a:lnTo>
                      <a:pt x="623570" y="71120"/>
                    </a:lnTo>
                    <a:lnTo>
                      <a:pt x="627380" y="71120"/>
                    </a:lnTo>
                    <a:lnTo>
                      <a:pt x="627380" y="69850"/>
                    </a:lnTo>
                    <a:lnTo>
                      <a:pt x="628650" y="69850"/>
                    </a:lnTo>
                    <a:lnTo>
                      <a:pt x="628650" y="68580"/>
                    </a:lnTo>
                    <a:lnTo>
                      <a:pt x="631190" y="68580"/>
                    </a:lnTo>
                    <a:lnTo>
                      <a:pt x="631190" y="67310"/>
                    </a:lnTo>
                    <a:lnTo>
                      <a:pt x="635000" y="67310"/>
                    </a:lnTo>
                    <a:lnTo>
                      <a:pt x="635000" y="66040"/>
                    </a:lnTo>
                    <a:lnTo>
                      <a:pt x="636270" y="66040"/>
                    </a:lnTo>
                    <a:lnTo>
                      <a:pt x="636270" y="64770"/>
                    </a:lnTo>
                    <a:lnTo>
                      <a:pt x="638810" y="64770"/>
                    </a:lnTo>
                    <a:lnTo>
                      <a:pt x="638810" y="63500"/>
                    </a:lnTo>
                    <a:lnTo>
                      <a:pt x="642620" y="63500"/>
                    </a:lnTo>
                    <a:lnTo>
                      <a:pt x="642620" y="62230"/>
                    </a:lnTo>
                    <a:lnTo>
                      <a:pt x="643890" y="62230"/>
                    </a:lnTo>
                    <a:lnTo>
                      <a:pt x="643890" y="60960"/>
                    </a:lnTo>
                    <a:lnTo>
                      <a:pt x="646430" y="60960"/>
                    </a:lnTo>
                    <a:lnTo>
                      <a:pt x="646430" y="59690"/>
                    </a:lnTo>
                    <a:lnTo>
                      <a:pt x="650240" y="59690"/>
                    </a:lnTo>
                    <a:lnTo>
                      <a:pt x="650240" y="58420"/>
                    </a:lnTo>
                    <a:lnTo>
                      <a:pt x="652780" y="58420"/>
                    </a:lnTo>
                    <a:lnTo>
                      <a:pt x="652780" y="57150"/>
                    </a:lnTo>
                    <a:lnTo>
                      <a:pt x="654050" y="57150"/>
                    </a:lnTo>
                    <a:lnTo>
                      <a:pt x="654050" y="55880"/>
                    </a:lnTo>
                    <a:lnTo>
                      <a:pt x="657860" y="55880"/>
                    </a:lnTo>
                    <a:lnTo>
                      <a:pt x="657860" y="54610"/>
                    </a:lnTo>
                    <a:lnTo>
                      <a:pt x="659130" y="54610"/>
                    </a:lnTo>
                    <a:lnTo>
                      <a:pt x="659130" y="53340"/>
                    </a:lnTo>
                    <a:lnTo>
                      <a:pt x="661670" y="53340"/>
                    </a:lnTo>
                    <a:lnTo>
                      <a:pt x="661670" y="52070"/>
                    </a:lnTo>
                    <a:lnTo>
                      <a:pt x="665480" y="52070"/>
                    </a:lnTo>
                    <a:lnTo>
                      <a:pt x="665480" y="50800"/>
                    </a:lnTo>
                    <a:lnTo>
                      <a:pt x="666750" y="50800"/>
                    </a:lnTo>
                    <a:lnTo>
                      <a:pt x="666750" y="49530"/>
                    </a:lnTo>
                    <a:lnTo>
                      <a:pt x="669290" y="49530"/>
                    </a:lnTo>
                    <a:lnTo>
                      <a:pt x="669290" y="48260"/>
                    </a:lnTo>
                    <a:lnTo>
                      <a:pt x="670560" y="48260"/>
                    </a:lnTo>
                    <a:lnTo>
                      <a:pt x="671830" y="46990"/>
                    </a:lnTo>
                    <a:lnTo>
                      <a:pt x="673100" y="46990"/>
                    </a:lnTo>
                    <a:lnTo>
                      <a:pt x="673100" y="45720"/>
                    </a:lnTo>
                    <a:lnTo>
                      <a:pt x="676910" y="45720"/>
                    </a:lnTo>
                    <a:lnTo>
                      <a:pt x="676910" y="44450"/>
                    </a:lnTo>
                    <a:lnTo>
                      <a:pt x="679450" y="44450"/>
                    </a:lnTo>
                    <a:lnTo>
                      <a:pt x="679450" y="43180"/>
                    </a:lnTo>
                    <a:lnTo>
                      <a:pt x="680720" y="43180"/>
                    </a:lnTo>
                    <a:lnTo>
                      <a:pt x="680720" y="41910"/>
                    </a:lnTo>
                    <a:lnTo>
                      <a:pt x="684530" y="41910"/>
                    </a:lnTo>
                    <a:lnTo>
                      <a:pt x="684530" y="40640"/>
                    </a:lnTo>
                    <a:lnTo>
                      <a:pt x="687070" y="40640"/>
                    </a:lnTo>
                    <a:lnTo>
                      <a:pt x="687070" y="39370"/>
                    </a:lnTo>
                    <a:lnTo>
                      <a:pt x="689610" y="39370"/>
                    </a:lnTo>
                    <a:lnTo>
                      <a:pt x="689610" y="38100"/>
                    </a:lnTo>
                    <a:lnTo>
                      <a:pt x="692150" y="38100"/>
                    </a:lnTo>
                    <a:lnTo>
                      <a:pt x="692150" y="36830"/>
                    </a:lnTo>
                    <a:lnTo>
                      <a:pt x="694690" y="36830"/>
                    </a:lnTo>
                    <a:lnTo>
                      <a:pt x="694690" y="35560"/>
                    </a:lnTo>
                    <a:lnTo>
                      <a:pt x="695960" y="35560"/>
                    </a:lnTo>
                    <a:lnTo>
                      <a:pt x="695960" y="34290"/>
                    </a:lnTo>
                    <a:lnTo>
                      <a:pt x="699770" y="34290"/>
                    </a:lnTo>
                    <a:lnTo>
                      <a:pt x="699770" y="33020"/>
                    </a:lnTo>
                    <a:lnTo>
                      <a:pt x="702310" y="33020"/>
                    </a:lnTo>
                    <a:lnTo>
                      <a:pt x="702310" y="31750"/>
                    </a:lnTo>
                    <a:lnTo>
                      <a:pt x="703580" y="31750"/>
                    </a:lnTo>
                    <a:lnTo>
                      <a:pt x="703580" y="30480"/>
                    </a:lnTo>
                    <a:lnTo>
                      <a:pt x="707390" y="30480"/>
                    </a:lnTo>
                    <a:lnTo>
                      <a:pt x="707390" y="29210"/>
                    </a:lnTo>
                    <a:lnTo>
                      <a:pt x="709930" y="29210"/>
                    </a:lnTo>
                    <a:lnTo>
                      <a:pt x="709930" y="27940"/>
                    </a:lnTo>
                    <a:lnTo>
                      <a:pt x="711200" y="27940"/>
                    </a:lnTo>
                    <a:lnTo>
                      <a:pt x="711200" y="26670"/>
                    </a:lnTo>
                    <a:lnTo>
                      <a:pt x="715010" y="26670"/>
                    </a:lnTo>
                    <a:lnTo>
                      <a:pt x="715010" y="25400"/>
                    </a:lnTo>
                    <a:lnTo>
                      <a:pt x="717550" y="25400"/>
                    </a:lnTo>
                    <a:lnTo>
                      <a:pt x="717550" y="24130"/>
                    </a:lnTo>
                    <a:lnTo>
                      <a:pt x="718820" y="24130"/>
                    </a:lnTo>
                    <a:lnTo>
                      <a:pt x="718820" y="22860"/>
                    </a:lnTo>
                    <a:lnTo>
                      <a:pt x="722630" y="22860"/>
                    </a:lnTo>
                    <a:lnTo>
                      <a:pt x="722630" y="21590"/>
                    </a:lnTo>
                    <a:lnTo>
                      <a:pt x="725170" y="21590"/>
                    </a:lnTo>
                    <a:lnTo>
                      <a:pt x="725170" y="20320"/>
                    </a:lnTo>
                    <a:lnTo>
                      <a:pt x="727710" y="20320"/>
                    </a:lnTo>
                    <a:lnTo>
                      <a:pt x="727710" y="19050"/>
                    </a:lnTo>
                    <a:lnTo>
                      <a:pt x="730250" y="19050"/>
                    </a:lnTo>
                    <a:lnTo>
                      <a:pt x="730250" y="17780"/>
                    </a:lnTo>
                    <a:lnTo>
                      <a:pt x="732790" y="17780"/>
                    </a:lnTo>
                    <a:lnTo>
                      <a:pt x="732790" y="16510"/>
                    </a:lnTo>
                    <a:lnTo>
                      <a:pt x="734060" y="16510"/>
                    </a:lnTo>
                    <a:lnTo>
                      <a:pt x="734060" y="15240"/>
                    </a:lnTo>
                    <a:lnTo>
                      <a:pt x="737870" y="15240"/>
                    </a:lnTo>
                    <a:lnTo>
                      <a:pt x="737870" y="13970"/>
                    </a:lnTo>
                    <a:lnTo>
                      <a:pt x="741680" y="13970"/>
                    </a:lnTo>
                    <a:lnTo>
                      <a:pt x="741680" y="12700"/>
                    </a:lnTo>
                    <a:lnTo>
                      <a:pt x="742950" y="12700"/>
                    </a:lnTo>
                    <a:lnTo>
                      <a:pt x="742950" y="11430"/>
                    </a:lnTo>
                    <a:lnTo>
                      <a:pt x="746760" y="11430"/>
                    </a:lnTo>
                    <a:lnTo>
                      <a:pt x="746760" y="10160"/>
                    </a:lnTo>
                    <a:lnTo>
                      <a:pt x="750570" y="10160"/>
                    </a:lnTo>
                    <a:lnTo>
                      <a:pt x="750570" y="8890"/>
                    </a:lnTo>
                    <a:lnTo>
                      <a:pt x="753110" y="8890"/>
                    </a:lnTo>
                    <a:lnTo>
                      <a:pt x="753110" y="7620"/>
                    </a:lnTo>
                    <a:lnTo>
                      <a:pt x="756920" y="7620"/>
                    </a:lnTo>
                    <a:lnTo>
                      <a:pt x="756920" y="6350"/>
                    </a:lnTo>
                    <a:lnTo>
                      <a:pt x="759460" y="6350"/>
                    </a:lnTo>
                    <a:lnTo>
                      <a:pt x="759460" y="5080"/>
                    </a:lnTo>
                    <a:lnTo>
                      <a:pt x="762000" y="5080"/>
                    </a:lnTo>
                    <a:lnTo>
                      <a:pt x="762000" y="3810"/>
                    </a:lnTo>
                    <a:lnTo>
                      <a:pt x="764540" y="3810"/>
                    </a:lnTo>
                    <a:lnTo>
                      <a:pt x="764540" y="2540"/>
                    </a:lnTo>
                    <a:lnTo>
                      <a:pt x="768350" y="2540"/>
                    </a:lnTo>
                    <a:lnTo>
                      <a:pt x="768350" y="1270"/>
                    </a:lnTo>
                    <a:lnTo>
                      <a:pt x="772160" y="1270"/>
                    </a:lnTo>
                    <a:lnTo>
                      <a:pt x="77216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Google Shape;1433;p14"/>
              <p:cNvSpPr/>
              <p:nvPr/>
            </p:nvSpPr>
            <p:spPr>
              <a:xfrm>
                <a:off x="5184360" y="5027400"/>
                <a:ext cx="699480" cy="89640"/>
              </a:xfrm>
              <a:custGeom>
                <a:avLst/>
                <a:gdLst/>
                <a:ahLst/>
                <a:rect l="l" t="t" r="r" b="b"/>
                <a:pathLst>
                  <a:path w="699770" h="90170">
                    <a:moveTo>
                      <a:pt x="699770" y="0"/>
                    </a:moveTo>
                    <a:lnTo>
                      <a:pt x="110490" y="0"/>
                    </a:lnTo>
                    <a:lnTo>
                      <a:pt x="110490" y="1270"/>
                    </a:lnTo>
                    <a:lnTo>
                      <a:pt x="107950" y="1270"/>
                    </a:lnTo>
                    <a:lnTo>
                      <a:pt x="107950" y="2540"/>
                    </a:lnTo>
                    <a:lnTo>
                      <a:pt x="105410" y="2540"/>
                    </a:lnTo>
                    <a:lnTo>
                      <a:pt x="105410" y="3810"/>
                    </a:lnTo>
                    <a:lnTo>
                      <a:pt x="102870" y="3810"/>
                    </a:lnTo>
                    <a:lnTo>
                      <a:pt x="102870" y="5080"/>
                    </a:lnTo>
                    <a:lnTo>
                      <a:pt x="99060" y="5080"/>
                    </a:lnTo>
                    <a:lnTo>
                      <a:pt x="99060" y="6350"/>
                    </a:lnTo>
                    <a:lnTo>
                      <a:pt x="97790" y="6350"/>
                    </a:lnTo>
                    <a:lnTo>
                      <a:pt x="97790" y="7620"/>
                    </a:lnTo>
                    <a:lnTo>
                      <a:pt x="95250" y="7620"/>
                    </a:lnTo>
                    <a:lnTo>
                      <a:pt x="95250" y="8890"/>
                    </a:lnTo>
                    <a:lnTo>
                      <a:pt x="91440" y="8890"/>
                    </a:lnTo>
                    <a:lnTo>
                      <a:pt x="91440" y="10160"/>
                    </a:lnTo>
                    <a:lnTo>
                      <a:pt x="87630" y="10160"/>
                    </a:lnTo>
                    <a:lnTo>
                      <a:pt x="87630" y="11430"/>
                    </a:lnTo>
                    <a:lnTo>
                      <a:pt x="86360" y="11430"/>
                    </a:lnTo>
                    <a:lnTo>
                      <a:pt x="86360" y="12700"/>
                    </a:lnTo>
                    <a:lnTo>
                      <a:pt x="83820" y="12700"/>
                    </a:lnTo>
                    <a:lnTo>
                      <a:pt x="83820" y="13970"/>
                    </a:lnTo>
                    <a:lnTo>
                      <a:pt x="80010" y="13970"/>
                    </a:lnTo>
                    <a:lnTo>
                      <a:pt x="80010" y="15240"/>
                    </a:lnTo>
                    <a:lnTo>
                      <a:pt x="78740" y="15240"/>
                    </a:lnTo>
                    <a:lnTo>
                      <a:pt x="78740" y="16510"/>
                    </a:lnTo>
                    <a:lnTo>
                      <a:pt x="74930" y="16510"/>
                    </a:lnTo>
                    <a:lnTo>
                      <a:pt x="74930" y="17780"/>
                    </a:lnTo>
                    <a:lnTo>
                      <a:pt x="70612" y="17780"/>
                    </a:lnTo>
                    <a:lnTo>
                      <a:pt x="70612" y="19050"/>
                    </a:lnTo>
                    <a:lnTo>
                      <a:pt x="69342" y="19050"/>
                    </a:lnTo>
                    <a:lnTo>
                      <a:pt x="69342" y="20320"/>
                    </a:lnTo>
                    <a:lnTo>
                      <a:pt x="67310" y="20320"/>
                    </a:lnTo>
                    <a:lnTo>
                      <a:pt x="67310" y="21590"/>
                    </a:lnTo>
                    <a:lnTo>
                      <a:pt x="63500" y="21590"/>
                    </a:lnTo>
                    <a:lnTo>
                      <a:pt x="63500" y="22860"/>
                    </a:lnTo>
                    <a:lnTo>
                      <a:pt x="60960" y="22860"/>
                    </a:lnTo>
                    <a:lnTo>
                      <a:pt x="60960" y="24130"/>
                    </a:lnTo>
                    <a:lnTo>
                      <a:pt x="58420" y="24130"/>
                    </a:lnTo>
                    <a:lnTo>
                      <a:pt x="58420" y="25400"/>
                    </a:lnTo>
                    <a:lnTo>
                      <a:pt x="57150" y="25400"/>
                    </a:lnTo>
                    <a:lnTo>
                      <a:pt x="57150" y="26670"/>
                    </a:lnTo>
                    <a:lnTo>
                      <a:pt x="53340" y="26670"/>
                    </a:lnTo>
                    <a:lnTo>
                      <a:pt x="53340" y="27940"/>
                    </a:lnTo>
                    <a:lnTo>
                      <a:pt x="49530" y="27940"/>
                    </a:lnTo>
                    <a:lnTo>
                      <a:pt x="49530" y="29210"/>
                    </a:lnTo>
                    <a:lnTo>
                      <a:pt x="46990" y="29210"/>
                    </a:lnTo>
                    <a:lnTo>
                      <a:pt x="46990" y="30480"/>
                    </a:lnTo>
                    <a:lnTo>
                      <a:pt x="45720" y="30480"/>
                    </a:lnTo>
                    <a:lnTo>
                      <a:pt x="45720" y="31750"/>
                    </a:lnTo>
                    <a:lnTo>
                      <a:pt x="41910" y="31750"/>
                    </a:lnTo>
                    <a:lnTo>
                      <a:pt x="41910" y="33020"/>
                    </a:lnTo>
                    <a:lnTo>
                      <a:pt x="36830" y="33020"/>
                    </a:lnTo>
                    <a:lnTo>
                      <a:pt x="36830" y="34290"/>
                    </a:lnTo>
                    <a:lnTo>
                      <a:pt x="35560" y="34290"/>
                    </a:lnTo>
                    <a:lnTo>
                      <a:pt x="35560" y="35560"/>
                    </a:lnTo>
                    <a:lnTo>
                      <a:pt x="30480" y="35560"/>
                    </a:lnTo>
                    <a:lnTo>
                      <a:pt x="30480" y="36830"/>
                    </a:lnTo>
                    <a:lnTo>
                      <a:pt x="26670" y="36830"/>
                    </a:lnTo>
                    <a:lnTo>
                      <a:pt x="26670" y="38100"/>
                    </a:lnTo>
                    <a:lnTo>
                      <a:pt x="25400" y="38100"/>
                    </a:lnTo>
                    <a:lnTo>
                      <a:pt x="25400" y="39370"/>
                    </a:lnTo>
                    <a:lnTo>
                      <a:pt x="21590" y="39370"/>
                    </a:lnTo>
                    <a:lnTo>
                      <a:pt x="21590" y="40640"/>
                    </a:lnTo>
                    <a:lnTo>
                      <a:pt x="16510" y="40640"/>
                    </a:lnTo>
                    <a:lnTo>
                      <a:pt x="16510" y="41910"/>
                    </a:lnTo>
                    <a:lnTo>
                      <a:pt x="15240" y="41910"/>
                    </a:lnTo>
                    <a:lnTo>
                      <a:pt x="15240" y="43180"/>
                    </a:lnTo>
                    <a:lnTo>
                      <a:pt x="10160" y="43180"/>
                    </a:lnTo>
                    <a:lnTo>
                      <a:pt x="10160" y="44450"/>
                    </a:lnTo>
                    <a:lnTo>
                      <a:pt x="8890" y="44450"/>
                    </a:lnTo>
                    <a:lnTo>
                      <a:pt x="8890" y="45720"/>
                    </a:lnTo>
                    <a:lnTo>
                      <a:pt x="3810" y="45720"/>
                    </a:lnTo>
                    <a:lnTo>
                      <a:pt x="3810" y="46990"/>
                    </a:lnTo>
                    <a:lnTo>
                      <a:pt x="0" y="46990"/>
                    </a:lnTo>
                    <a:lnTo>
                      <a:pt x="0" y="48260"/>
                    </a:lnTo>
                    <a:lnTo>
                      <a:pt x="518922" y="48260"/>
                    </a:lnTo>
                    <a:lnTo>
                      <a:pt x="518922" y="90170"/>
                    </a:lnTo>
                    <a:lnTo>
                      <a:pt x="521462" y="90170"/>
                    </a:lnTo>
                    <a:lnTo>
                      <a:pt x="521462" y="88900"/>
                    </a:lnTo>
                    <a:lnTo>
                      <a:pt x="525272" y="88900"/>
                    </a:lnTo>
                    <a:lnTo>
                      <a:pt x="525272" y="87630"/>
                    </a:lnTo>
                    <a:lnTo>
                      <a:pt x="526542" y="87630"/>
                    </a:lnTo>
                    <a:lnTo>
                      <a:pt x="526542" y="86360"/>
                    </a:lnTo>
                    <a:lnTo>
                      <a:pt x="529082" y="86360"/>
                    </a:lnTo>
                    <a:lnTo>
                      <a:pt x="529082" y="85090"/>
                    </a:lnTo>
                    <a:lnTo>
                      <a:pt x="532892" y="85090"/>
                    </a:lnTo>
                    <a:lnTo>
                      <a:pt x="532892" y="83820"/>
                    </a:lnTo>
                    <a:lnTo>
                      <a:pt x="535432" y="83820"/>
                    </a:lnTo>
                    <a:lnTo>
                      <a:pt x="535432" y="82550"/>
                    </a:lnTo>
                    <a:lnTo>
                      <a:pt x="536702" y="82550"/>
                    </a:lnTo>
                    <a:lnTo>
                      <a:pt x="536702" y="81280"/>
                    </a:lnTo>
                    <a:lnTo>
                      <a:pt x="540512" y="81280"/>
                    </a:lnTo>
                    <a:lnTo>
                      <a:pt x="540512" y="80010"/>
                    </a:lnTo>
                    <a:lnTo>
                      <a:pt x="541782" y="80010"/>
                    </a:lnTo>
                    <a:lnTo>
                      <a:pt x="541782" y="78740"/>
                    </a:lnTo>
                    <a:lnTo>
                      <a:pt x="544322" y="78740"/>
                    </a:lnTo>
                    <a:lnTo>
                      <a:pt x="544322" y="77470"/>
                    </a:lnTo>
                    <a:lnTo>
                      <a:pt x="548132" y="77470"/>
                    </a:lnTo>
                    <a:lnTo>
                      <a:pt x="548132" y="76200"/>
                    </a:lnTo>
                    <a:lnTo>
                      <a:pt x="549402" y="76200"/>
                    </a:lnTo>
                    <a:lnTo>
                      <a:pt x="549402" y="74930"/>
                    </a:lnTo>
                    <a:lnTo>
                      <a:pt x="551942" y="74930"/>
                    </a:lnTo>
                    <a:lnTo>
                      <a:pt x="551942" y="73660"/>
                    </a:lnTo>
                    <a:lnTo>
                      <a:pt x="555752" y="73660"/>
                    </a:lnTo>
                    <a:lnTo>
                      <a:pt x="555752" y="72390"/>
                    </a:lnTo>
                    <a:lnTo>
                      <a:pt x="557022" y="72390"/>
                    </a:lnTo>
                    <a:lnTo>
                      <a:pt x="557022" y="71120"/>
                    </a:lnTo>
                    <a:lnTo>
                      <a:pt x="559562" y="71120"/>
                    </a:lnTo>
                    <a:lnTo>
                      <a:pt x="559562" y="69850"/>
                    </a:lnTo>
                    <a:lnTo>
                      <a:pt x="563372" y="69850"/>
                    </a:lnTo>
                    <a:lnTo>
                      <a:pt x="563372" y="68580"/>
                    </a:lnTo>
                    <a:lnTo>
                      <a:pt x="564642" y="68580"/>
                    </a:lnTo>
                    <a:lnTo>
                      <a:pt x="564642" y="67310"/>
                    </a:lnTo>
                    <a:lnTo>
                      <a:pt x="567182" y="67310"/>
                    </a:lnTo>
                    <a:lnTo>
                      <a:pt x="567182" y="66040"/>
                    </a:lnTo>
                    <a:lnTo>
                      <a:pt x="570992" y="66040"/>
                    </a:lnTo>
                    <a:lnTo>
                      <a:pt x="570992" y="64770"/>
                    </a:lnTo>
                    <a:lnTo>
                      <a:pt x="573532" y="64770"/>
                    </a:lnTo>
                    <a:lnTo>
                      <a:pt x="573532" y="63500"/>
                    </a:lnTo>
                    <a:lnTo>
                      <a:pt x="574802" y="63500"/>
                    </a:lnTo>
                    <a:lnTo>
                      <a:pt x="574802" y="62230"/>
                    </a:lnTo>
                    <a:lnTo>
                      <a:pt x="578612" y="62230"/>
                    </a:lnTo>
                    <a:lnTo>
                      <a:pt x="578612" y="60960"/>
                    </a:lnTo>
                    <a:lnTo>
                      <a:pt x="579882" y="60960"/>
                    </a:lnTo>
                    <a:lnTo>
                      <a:pt x="579882" y="59690"/>
                    </a:lnTo>
                    <a:lnTo>
                      <a:pt x="582422" y="59690"/>
                    </a:lnTo>
                    <a:lnTo>
                      <a:pt x="582422" y="58420"/>
                    </a:lnTo>
                    <a:lnTo>
                      <a:pt x="586232" y="58420"/>
                    </a:lnTo>
                    <a:lnTo>
                      <a:pt x="586232" y="57150"/>
                    </a:lnTo>
                    <a:lnTo>
                      <a:pt x="587502" y="57150"/>
                    </a:lnTo>
                    <a:lnTo>
                      <a:pt x="587502" y="55880"/>
                    </a:lnTo>
                    <a:lnTo>
                      <a:pt x="590042" y="55880"/>
                    </a:lnTo>
                    <a:lnTo>
                      <a:pt x="590042" y="54610"/>
                    </a:lnTo>
                    <a:lnTo>
                      <a:pt x="593852" y="54610"/>
                    </a:lnTo>
                    <a:lnTo>
                      <a:pt x="593852" y="53340"/>
                    </a:lnTo>
                    <a:lnTo>
                      <a:pt x="595122" y="53340"/>
                    </a:lnTo>
                    <a:lnTo>
                      <a:pt x="595122" y="52070"/>
                    </a:lnTo>
                    <a:lnTo>
                      <a:pt x="597662" y="52070"/>
                    </a:lnTo>
                    <a:lnTo>
                      <a:pt x="597662" y="50800"/>
                    </a:lnTo>
                    <a:lnTo>
                      <a:pt x="601472" y="50800"/>
                    </a:lnTo>
                    <a:lnTo>
                      <a:pt x="601472" y="49530"/>
                    </a:lnTo>
                    <a:lnTo>
                      <a:pt x="604012" y="49530"/>
                    </a:lnTo>
                    <a:lnTo>
                      <a:pt x="604012" y="48260"/>
                    </a:lnTo>
                    <a:lnTo>
                      <a:pt x="605790" y="48260"/>
                    </a:lnTo>
                    <a:lnTo>
                      <a:pt x="605790" y="46990"/>
                    </a:lnTo>
                    <a:lnTo>
                      <a:pt x="609600" y="46990"/>
                    </a:lnTo>
                    <a:lnTo>
                      <a:pt x="609600" y="45720"/>
                    </a:lnTo>
                    <a:lnTo>
                      <a:pt x="612140" y="45720"/>
                    </a:lnTo>
                    <a:lnTo>
                      <a:pt x="612140" y="44450"/>
                    </a:lnTo>
                    <a:lnTo>
                      <a:pt x="613410" y="44450"/>
                    </a:lnTo>
                    <a:lnTo>
                      <a:pt x="613410" y="43180"/>
                    </a:lnTo>
                    <a:lnTo>
                      <a:pt x="617220" y="43180"/>
                    </a:lnTo>
                    <a:lnTo>
                      <a:pt x="617220" y="41910"/>
                    </a:lnTo>
                    <a:lnTo>
                      <a:pt x="618490" y="41910"/>
                    </a:lnTo>
                    <a:lnTo>
                      <a:pt x="618490" y="40640"/>
                    </a:lnTo>
                    <a:lnTo>
                      <a:pt x="621030" y="40640"/>
                    </a:lnTo>
                    <a:lnTo>
                      <a:pt x="621030" y="39370"/>
                    </a:lnTo>
                    <a:lnTo>
                      <a:pt x="624840" y="39370"/>
                    </a:lnTo>
                    <a:lnTo>
                      <a:pt x="624840" y="38100"/>
                    </a:lnTo>
                    <a:lnTo>
                      <a:pt x="626110" y="38100"/>
                    </a:lnTo>
                    <a:lnTo>
                      <a:pt x="626110" y="36830"/>
                    </a:lnTo>
                    <a:lnTo>
                      <a:pt x="628650" y="36830"/>
                    </a:lnTo>
                    <a:lnTo>
                      <a:pt x="628650" y="35560"/>
                    </a:lnTo>
                    <a:lnTo>
                      <a:pt x="632460" y="35560"/>
                    </a:lnTo>
                    <a:lnTo>
                      <a:pt x="632460" y="34290"/>
                    </a:lnTo>
                    <a:lnTo>
                      <a:pt x="633730" y="34290"/>
                    </a:lnTo>
                    <a:lnTo>
                      <a:pt x="633730" y="33020"/>
                    </a:lnTo>
                    <a:lnTo>
                      <a:pt x="636270" y="33020"/>
                    </a:lnTo>
                    <a:lnTo>
                      <a:pt x="636270" y="31750"/>
                    </a:lnTo>
                    <a:lnTo>
                      <a:pt x="640080" y="31750"/>
                    </a:lnTo>
                    <a:lnTo>
                      <a:pt x="640080" y="30480"/>
                    </a:lnTo>
                    <a:lnTo>
                      <a:pt x="641350" y="30480"/>
                    </a:lnTo>
                    <a:lnTo>
                      <a:pt x="641350" y="29210"/>
                    </a:lnTo>
                    <a:lnTo>
                      <a:pt x="643890" y="29210"/>
                    </a:lnTo>
                    <a:lnTo>
                      <a:pt x="643890" y="27940"/>
                    </a:lnTo>
                    <a:lnTo>
                      <a:pt x="647700" y="27940"/>
                    </a:lnTo>
                    <a:lnTo>
                      <a:pt x="647700" y="26670"/>
                    </a:lnTo>
                    <a:lnTo>
                      <a:pt x="650240" y="26670"/>
                    </a:lnTo>
                    <a:lnTo>
                      <a:pt x="650240" y="25400"/>
                    </a:lnTo>
                    <a:lnTo>
                      <a:pt x="651510" y="25400"/>
                    </a:lnTo>
                    <a:lnTo>
                      <a:pt x="651510" y="24130"/>
                    </a:lnTo>
                    <a:lnTo>
                      <a:pt x="655320" y="24130"/>
                    </a:lnTo>
                    <a:lnTo>
                      <a:pt x="655320" y="22860"/>
                    </a:lnTo>
                    <a:lnTo>
                      <a:pt x="656590" y="22860"/>
                    </a:lnTo>
                    <a:lnTo>
                      <a:pt x="656590" y="21590"/>
                    </a:lnTo>
                    <a:lnTo>
                      <a:pt x="659130" y="21590"/>
                    </a:lnTo>
                    <a:lnTo>
                      <a:pt x="659130" y="20320"/>
                    </a:lnTo>
                    <a:lnTo>
                      <a:pt x="662432" y="20320"/>
                    </a:lnTo>
                    <a:lnTo>
                      <a:pt x="662432" y="17780"/>
                    </a:lnTo>
                    <a:lnTo>
                      <a:pt x="666750" y="17780"/>
                    </a:lnTo>
                    <a:lnTo>
                      <a:pt x="666750" y="16510"/>
                    </a:lnTo>
                    <a:lnTo>
                      <a:pt x="669290" y="16510"/>
                    </a:lnTo>
                    <a:lnTo>
                      <a:pt x="669290" y="15240"/>
                    </a:lnTo>
                    <a:lnTo>
                      <a:pt x="670560" y="15240"/>
                    </a:lnTo>
                    <a:lnTo>
                      <a:pt x="670560" y="13970"/>
                    </a:lnTo>
                    <a:lnTo>
                      <a:pt x="674370" y="13970"/>
                    </a:lnTo>
                    <a:lnTo>
                      <a:pt x="674370" y="12700"/>
                    </a:lnTo>
                    <a:lnTo>
                      <a:pt x="676910" y="12700"/>
                    </a:lnTo>
                    <a:lnTo>
                      <a:pt x="676910" y="11430"/>
                    </a:lnTo>
                    <a:lnTo>
                      <a:pt x="678180" y="11430"/>
                    </a:lnTo>
                    <a:lnTo>
                      <a:pt x="678180" y="10160"/>
                    </a:lnTo>
                    <a:lnTo>
                      <a:pt x="681990" y="10160"/>
                    </a:lnTo>
                    <a:lnTo>
                      <a:pt x="681990" y="8890"/>
                    </a:lnTo>
                    <a:lnTo>
                      <a:pt x="684530" y="8890"/>
                    </a:lnTo>
                    <a:lnTo>
                      <a:pt x="684530" y="7620"/>
                    </a:lnTo>
                    <a:lnTo>
                      <a:pt x="688340" y="7620"/>
                    </a:lnTo>
                    <a:lnTo>
                      <a:pt x="688340" y="6350"/>
                    </a:lnTo>
                    <a:lnTo>
                      <a:pt x="689610" y="6350"/>
                    </a:lnTo>
                    <a:lnTo>
                      <a:pt x="689610" y="5080"/>
                    </a:lnTo>
                    <a:lnTo>
                      <a:pt x="692150" y="5080"/>
                    </a:lnTo>
                    <a:lnTo>
                      <a:pt x="692150" y="3810"/>
                    </a:lnTo>
                    <a:lnTo>
                      <a:pt x="693420" y="3810"/>
                    </a:lnTo>
                    <a:lnTo>
                      <a:pt x="693420" y="2540"/>
                    </a:lnTo>
                    <a:lnTo>
                      <a:pt x="697230" y="2540"/>
                    </a:lnTo>
                    <a:lnTo>
                      <a:pt x="697230" y="1270"/>
                    </a:lnTo>
                    <a:lnTo>
                      <a:pt x="699770" y="1270"/>
                    </a:lnTo>
                    <a:lnTo>
                      <a:pt x="69977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Google Shape;1434;p14"/>
              <p:cNvSpPr/>
              <p:nvPr/>
            </p:nvSpPr>
            <p:spPr>
              <a:xfrm>
                <a:off x="5525640" y="5075640"/>
                <a:ext cx="180000" cy="130320"/>
              </a:xfrm>
              <a:custGeom>
                <a:avLst/>
                <a:gdLst/>
                <a:ahLst/>
                <a:rect l="l" t="t" r="r" b="b"/>
                <a:pathLst>
                  <a:path w="180339" h="130810">
                    <a:moveTo>
                      <a:pt x="180340" y="0"/>
                    </a:moveTo>
                    <a:lnTo>
                      <a:pt x="180340" y="0"/>
                    </a:lnTo>
                    <a:lnTo>
                      <a:pt x="0" y="0"/>
                    </a:lnTo>
                    <a:lnTo>
                      <a:pt x="0" y="130810"/>
                    </a:lnTo>
                    <a:lnTo>
                      <a:pt x="3810" y="130810"/>
                    </a:lnTo>
                    <a:lnTo>
                      <a:pt x="3810" y="129540"/>
                    </a:lnTo>
                    <a:lnTo>
                      <a:pt x="5080" y="129540"/>
                    </a:lnTo>
                    <a:lnTo>
                      <a:pt x="5080" y="128270"/>
                    </a:lnTo>
                    <a:lnTo>
                      <a:pt x="7620" y="128270"/>
                    </a:lnTo>
                    <a:lnTo>
                      <a:pt x="7620" y="127000"/>
                    </a:lnTo>
                    <a:lnTo>
                      <a:pt x="8890" y="127000"/>
                    </a:lnTo>
                    <a:lnTo>
                      <a:pt x="8890" y="125730"/>
                    </a:lnTo>
                    <a:lnTo>
                      <a:pt x="12700" y="125730"/>
                    </a:lnTo>
                    <a:lnTo>
                      <a:pt x="12700" y="124460"/>
                    </a:lnTo>
                    <a:lnTo>
                      <a:pt x="15240" y="124460"/>
                    </a:lnTo>
                    <a:lnTo>
                      <a:pt x="15240" y="123190"/>
                    </a:lnTo>
                    <a:lnTo>
                      <a:pt x="16510" y="123190"/>
                    </a:lnTo>
                    <a:lnTo>
                      <a:pt x="16510" y="121920"/>
                    </a:lnTo>
                    <a:lnTo>
                      <a:pt x="20320" y="121920"/>
                    </a:lnTo>
                    <a:lnTo>
                      <a:pt x="20320" y="120650"/>
                    </a:lnTo>
                    <a:lnTo>
                      <a:pt x="22860" y="120650"/>
                    </a:lnTo>
                    <a:lnTo>
                      <a:pt x="22860" y="119380"/>
                    </a:lnTo>
                    <a:lnTo>
                      <a:pt x="24130" y="119380"/>
                    </a:lnTo>
                    <a:lnTo>
                      <a:pt x="24130" y="118110"/>
                    </a:lnTo>
                    <a:lnTo>
                      <a:pt x="27940" y="118110"/>
                    </a:lnTo>
                    <a:lnTo>
                      <a:pt x="27940" y="116840"/>
                    </a:lnTo>
                    <a:lnTo>
                      <a:pt x="30480" y="116840"/>
                    </a:lnTo>
                    <a:lnTo>
                      <a:pt x="30480" y="115570"/>
                    </a:lnTo>
                    <a:lnTo>
                      <a:pt x="31750" y="115570"/>
                    </a:lnTo>
                    <a:lnTo>
                      <a:pt x="31750" y="114300"/>
                    </a:lnTo>
                    <a:lnTo>
                      <a:pt x="35560" y="114300"/>
                    </a:lnTo>
                    <a:lnTo>
                      <a:pt x="35560" y="113030"/>
                    </a:lnTo>
                    <a:lnTo>
                      <a:pt x="38100" y="113030"/>
                    </a:lnTo>
                    <a:lnTo>
                      <a:pt x="38100" y="111760"/>
                    </a:lnTo>
                    <a:lnTo>
                      <a:pt x="41910" y="111760"/>
                    </a:lnTo>
                    <a:lnTo>
                      <a:pt x="41910" y="110490"/>
                    </a:lnTo>
                    <a:lnTo>
                      <a:pt x="43180" y="110490"/>
                    </a:lnTo>
                    <a:lnTo>
                      <a:pt x="43180" y="109220"/>
                    </a:lnTo>
                    <a:lnTo>
                      <a:pt x="45720" y="109220"/>
                    </a:lnTo>
                    <a:lnTo>
                      <a:pt x="45720" y="107950"/>
                    </a:lnTo>
                    <a:lnTo>
                      <a:pt x="46990" y="107950"/>
                    </a:lnTo>
                    <a:lnTo>
                      <a:pt x="46990" y="106680"/>
                    </a:lnTo>
                    <a:lnTo>
                      <a:pt x="50800" y="106680"/>
                    </a:lnTo>
                    <a:lnTo>
                      <a:pt x="50800" y="105410"/>
                    </a:lnTo>
                    <a:lnTo>
                      <a:pt x="53340" y="105410"/>
                    </a:lnTo>
                    <a:lnTo>
                      <a:pt x="53340" y="104140"/>
                    </a:lnTo>
                    <a:lnTo>
                      <a:pt x="54610" y="104140"/>
                    </a:lnTo>
                    <a:lnTo>
                      <a:pt x="54610" y="102870"/>
                    </a:lnTo>
                    <a:lnTo>
                      <a:pt x="58420" y="102870"/>
                    </a:lnTo>
                    <a:lnTo>
                      <a:pt x="58420" y="101600"/>
                    </a:lnTo>
                    <a:lnTo>
                      <a:pt x="60960" y="101600"/>
                    </a:lnTo>
                    <a:lnTo>
                      <a:pt x="60960" y="100330"/>
                    </a:lnTo>
                    <a:lnTo>
                      <a:pt x="62230" y="100330"/>
                    </a:lnTo>
                    <a:lnTo>
                      <a:pt x="62230" y="99060"/>
                    </a:lnTo>
                    <a:lnTo>
                      <a:pt x="66040" y="99060"/>
                    </a:lnTo>
                    <a:lnTo>
                      <a:pt x="66040" y="97790"/>
                    </a:lnTo>
                    <a:lnTo>
                      <a:pt x="68580" y="97790"/>
                    </a:lnTo>
                    <a:lnTo>
                      <a:pt x="68580" y="96520"/>
                    </a:lnTo>
                    <a:lnTo>
                      <a:pt x="69850" y="96520"/>
                    </a:lnTo>
                    <a:lnTo>
                      <a:pt x="69850" y="95250"/>
                    </a:lnTo>
                    <a:lnTo>
                      <a:pt x="73660" y="95250"/>
                    </a:lnTo>
                    <a:lnTo>
                      <a:pt x="73660" y="93980"/>
                    </a:lnTo>
                    <a:lnTo>
                      <a:pt x="76200" y="93980"/>
                    </a:lnTo>
                    <a:lnTo>
                      <a:pt x="76200" y="92710"/>
                    </a:lnTo>
                    <a:lnTo>
                      <a:pt x="80010" y="92710"/>
                    </a:lnTo>
                    <a:lnTo>
                      <a:pt x="80010" y="91440"/>
                    </a:lnTo>
                    <a:lnTo>
                      <a:pt x="81280" y="91440"/>
                    </a:lnTo>
                    <a:lnTo>
                      <a:pt x="81280" y="90170"/>
                    </a:lnTo>
                    <a:lnTo>
                      <a:pt x="83820" y="90170"/>
                    </a:lnTo>
                    <a:lnTo>
                      <a:pt x="83820" y="88900"/>
                    </a:lnTo>
                    <a:lnTo>
                      <a:pt x="85090" y="88900"/>
                    </a:lnTo>
                    <a:lnTo>
                      <a:pt x="85090" y="87630"/>
                    </a:lnTo>
                    <a:lnTo>
                      <a:pt x="88900" y="87630"/>
                    </a:lnTo>
                    <a:lnTo>
                      <a:pt x="88900" y="86360"/>
                    </a:lnTo>
                    <a:lnTo>
                      <a:pt x="91440" y="86360"/>
                    </a:lnTo>
                    <a:lnTo>
                      <a:pt x="91440" y="85090"/>
                    </a:lnTo>
                    <a:lnTo>
                      <a:pt x="92710" y="85090"/>
                    </a:lnTo>
                    <a:lnTo>
                      <a:pt x="92710" y="83820"/>
                    </a:lnTo>
                    <a:lnTo>
                      <a:pt x="96520" y="83820"/>
                    </a:lnTo>
                    <a:lnTo>
                      <a:pt x="96520" y="82550"/>
                    </a:lnTo>
                    <a:lnTo>
                      <a:pt x="99060" y="82550"/>
                    </a:lnTo>
                    <a:lnTo>
                      <a:pt x="99060" y="81280"/>
                    </a:lnTo>
                    <a:lnTo>
                      <a:pt x="101600" y="81280"/>
                    </a:lnTo>
                    <a:lnTo>
                      <a:pt x="101600" y="80010"/>
                    </a:lnTo>
                    <a:lnTo>
                      <a:pt x="104140" y="80010"/>
                    </a:lnTo>
                    <a:lnTo>
                      <a:pt x="104140" y="78740"/>
                    </a:lnTo>
                    <a:lnTo>
                      <a:pt x="107950" y="78740"/>
                    </a:lnTo>
                    <a:lnTo>
                      <a:pt x="107950" y="77470"/>
                    </a:lnTo>
                    <a:lnTo>
                      <a:pt x="109220" y="77470"/>
                    </a:lnTo>
                    <a:lnTo>
                      <a:pt x="109220" y="76200"/>
                    </a:lnTo>
                    <a:lnTo>
                      <a:pt x="111760" y="76200"/>
                    </a:lnTo>
                    <a:lnTo>
                      <a:pt x="111760" y="74930"/>
                    </a:lnTo>
                    <a:lnTo>
                      <a:pt x="115570" y="74930"/>
                    </a:lnTo>
                    <a:lnTo>
                      <a:pt x="115570" y="73660"/>
                    </a:lnTo>
                    <a:lnTo>
                      <a:pt x="118110" y="73660"/>
                    </a:lnTo>
                    <a:lnTo>
                      <a:pt x="118110" y="72390"/>
                    </a:lnTo>
                    <a:lnTo>
                      <a:pt x="119380" y="72390"/>
                    </a:lnTo>
                    <a:lnTo>
                      <a:pt x="119380" y="71120"/>
                    </a:lnTo>
                    <a:lnTo>
                      <a:pt x="123190" y="71120"/>
                    </a:lnTo>
                    <a:lnTo>
                      <a:pt x="123190" y="69850"/>
                    </a:lnTo>
                    <a:lnTo>
                      <a:pt x="124460" y="69850"/>
                    </a:lnTo>
                    <a:lnTo>
                      <a:pt x="124460" y="68580"/>
                    </a:lnTo>
                    <a:lnTo>
                      <a:pt x="127000" y="68580"/>
                    </a:lnTo>
                    <a:lnTo>
                      <a:pt x="127000" y="67310"/>
                    </a:lnTo>
                    <a:lnTo>
                      <a:pt x="130810" y="67310"/>
                    </a:lnTo>
                    <a:lnTo>
                      <a:pt x="130810" y="66040"/>
                    </a:lnTo>
                    <a:lnTo>
                      <a:pt x="132080" y="66040"/>
                    </a:lnTo>
                    <a:lnTo>
                      <a:pt x="132080" y="64770"/>
                    </a:lnTo>
                    <a:lnTo>
                      <a:pt x="134620" y="64770"/>
                    </a:lnTo>
                    <a:lnTo>
                      <a:pt x="134620" y="63500"/>
                    </a:lnTo>
                    <a:lnTo>
                      <a:pt x="138430" y="63500"/>
                    </a:lnTo>
                    <a:lnTo>
                      <a:pt x="138430" y="62230"/>
                    </a:lnTo>
                    <a:lnTo>
                      <a:pt x="139700" y="62230"/>
                    </a:lnTo>
                    <a:lnTo>
                      <a:pt x="139700" y="60960"/>
                    </a:lnTo>
                    <a:lnTo>
                      <a:pt x="142240" y="60960"/>
                    </a:lnTo>
                    <a:lnTo>
                      <a:pt x="142240" y="59690"/>
                    </a:lnTo>
                    <a:lnTo>
                      <a:pt x="146050" y="59690"/>
                    </a:lnTo>
                    <a:lnTo>
                      <a:pt x="146050" y="58420"/>
                    </a:lnTo>
                    <a:lnTo>
                      <a:pt x="147320" y="58420"/>
                    </a:lnTo>
                    <a:lnTo>
                      <a:pt x="147320" y="57150"/>
                    </a:lnTo>
                    <a:lnTo>
                      <a:pt x="149860" y="57150"/>
                    </a:lnTo>
                    <a:lnTo>
                      <a:pt x="149860" y="55880"/>
                    </a:lnTo>
                    <a:lnTo>
                      <a:pt x="153670" y="55880"/>
                    </a:lnTo>
                    <a:lnTo>
                      <a:pt x="153670" y="54610"/>
                    </a:lnTo>
                    <a:lnTo>
                      <a:pt x="156210" y="54610"/>
                    </a:lnTo>
                    <a:lnTo>
                      <a:pt x="156210" y="53340"/>
                    </a:lnTo>
                    <a:lnTo>
                      <a:pt x="157480" y="53340"/>
                    </a:lnTo>
                    <a:lnTo>
                      <a:pt x="157480" y="52070"/>
                    </a:lnTo>
                    <a:lnTo>
                      <a:pt x="161290" y="52070"/>
                    </a:lnTo>
                    <a:lnTo>
                      <a:pt x="161290" y="50800"/>
                    </a:lnTo>
                    <a:lnTo>
                      <a:pt x="162560" y="50800"/>
                    </a:lnTo>
                    <a:lnTo>
                      <a:pt x="162560" y="49530"/>
                    </a:lnTo>
                    <a:lnTo>
                      <a:pt x="165100" y="49530"/>
                    </a:lnTo>
                    <a:lnTo>
                      <a:pt x="165100" y="48260"/>
                    </a:lnTo>
                    <a:lnTo>
                      <a:pt x="168910" y="48260"/>
                    </a:lnTo>
                    <a:lnTo>
                      <a:pt x="168910" y="46990"/>
                    </a:lnTo>
                    <a:lnTo>
                      <a:pt x="170180" y="46990"/>
                    </a:lnTo>
                    <a:lnTo>
                      <a:pt x="170180" y="45720"/>
                    </a:lnTo>
                    <a:lnTo>
                      <a:pt x="172720" y="45720"/>
                    </a:lnTo>
                    <a:lnTo>
                      <a:pt x="172720" y="44450"/>
                    </a:lnTo>
                    <a:lnTo>
                      <a:pt x="176530" y="44450"/>
                    </a:lnTo>
                    <a:lnTo>
                      <a:pt x="176530" y="43180"/>
                    </a:lnTo>
                    <a:lnTo>
                      <a:pt x="177800" y="43180"/>
                    </a:lnTo>
                    <a:lnTo>
                      <a:pt x="177800" y="41910"/>
                    </a:lnTo>
                    <a:lnTo>
                      <a:pt x="180340" y="41910"/>
                    </a:lnTo>
                    <a:lnTo>
                      <a:pt x="18034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Google Shape;1435;p14"/>
              <p:cNvSpPr/>
              <p:nvPr/>
            </p:nvSpPr>
            <p:spPr>
              <a:xfrm>
                <a:off x="5338800" y="5075640"/>
                <a:ext cx="190080" cy="219240"/>
              </a:xfrm>
              <a:custGeom>
                <a:avLst/>
                <a:gdLst/>
                <a:ahLst/>
                <a:rect l="l" t="t" r="r" b="b"/>
                <a:pathLst>
                  <a:path w="190500" h="219710">
                    <a:moveTo>
                      <a:pt x="190500" y="0"/>
                    </a:moveTo>
                    <a:lnTo>
                      <a:pt x="190500" y="0"/>
                    </a:lnTo>
                    <a:lnTo>
                      <a:pt x="0" y="0"/>
                    </a:lnTo>
                    <a:lnTo>
                      <a:pt x="0" y="219710"/>
                    </a:lnTo>
                    <a:lnTo>
                      <a:pt x="2540" y="219710"/>
                    </a:lnTo>
                    <a:lnTo>
                      <a:pt x="2540" y="218440"/>
                    </a:lnTo>
                    <a:lnTo>
                      <a:pt x="5080" y="218440"/>
                    </a:lnTo>
                    <a:lnTo>
                      <a:pt x="5080" y="217170"/>
                    </a:lnTo>
                    <a:lnTo>
                      <a:pt x="7620" y="217170"/>
                    </a:lnTo>
                    <a:lnTo>
                      <a:pt x="7620" y="215900"/>
                    </a:lnTo>
                    <a:lnTo>
                      <a:pt x="11430" y="215900"/>
                    </a:lnTo>
                    <a:lnTo>
                      <a:pt x="11430" y="214630"/>
                    </a:lnTo>
                    <a:lnTo>
                      <a:pt x="12700" y="214630"/>
                    </a:lnTo>
                    <a:lnTo>
                      <a:pt x="12700" y="213360"/>
                    </a:lnTo>
                    <a:lnTo>
                      <a:pt x="16510" y="213360"/>
                    </a:lnTo>
                    <a:lnTo>
                      <a:pt x="16510" y="212090"/>
                    </a:lnTo>
                    <a:lnTo>
                      <a:pt x="19050" y="212090"/>
                    </a:lnTo>
                    <a:lnTo>
                      <a:pt x="19050" y="210820"/>
                    </a:lnTo>
                    <a:lnTo>
                      <a:pt x="20320" y="210820"/>
                    </a:lnTo>
                    <a:lnTo>
                      <a:pt x="20320" y="209550"/>
                    </a:lnTo>
                    <a:lnTo>
                      <a:pt x="24130" y="209550"/>
                    </a:lnTo>
                    <a:lnTo>
                      <a:pt x="24130" y="208280"/>
                    </a:lnTo>
                    <a:lnTo>
                      <a:pt x="27940" y="208280"/>
                    </a:lnTo>
                    <a:lnTo>
                      <a:pt x="27940" y="207010"/>
                    </a:lnTo>
                    <a:lnTo>
                      <a:pt x="30480" y="207010"/>
                    </a:lnTo>
                    <a:lnTo>
                      <a:pt x="30480" y="205740"/>
                    </a:lnTo>
                    <a:lnTo>
                      <a:pt x="31750" y="205740"/>
                    </a:lnTo>
                    <a:lnTo>
                      <a:pt x="31750" y="204470"/>
                    </a:lnTo>
                    <a:lnTo>
                      <a:pt x="35560" y="204470"/>
                    </a:lnTo>
                    <a:lnTo>
                      <a:pt x="35560" y="203200"/>
                    </a:lnTo>
                    <a:lnTo>
                      <a:pt x="38100" y="203200"/>
                    </a:lnTo>
                    <a:lnTo>
                      <a:pt x="38100" y="201930"/>
                    </a:lnTo>
                    <a:lnTo>
                      <a:pt x="40640" y="201930"/>
                    </a:lnTo>
                    <a:lnTo>
                      <a:pt x="40640" y="200660"/>
                    </a:lnTo>
                    <a:lnTo>
                      <a:pt x="43180" y="200660"/>
                    </a:lnTo>
                    <a:lnTo>
                      <a:pt x="43180" y="199390"/>
                    </a:lnTo>
                    <a:lnTo>
                      <a:pt x="45720" y="199390"/>
                    </a:lnTo>
                    <a:lnTo>
                      <a:pt x="45720" y="198120"/>
                    </a:lnTo>
                    <a:lnTo>
                      <a:pt x="49530" y="198120"/>
                    </a:lnTo>
                    <a:lnTo>
                      <a:pt x="49530" y="196850"/>
                    </a:lnTo>
                    <a:lnTo>
                      <a:pt x="52070" y="196850"/>
                    </a:lnTo>
                    <a:lnTo>
                      <a:pt x="52070" y="195580"/>
                    </a:lnTo>
                    <a:lnTo>
                      <a:pt x="53340" y="195580"/>
                    </a:lnTo>
                    <a:lnTo>
                      <a:pt x="53340" y="194310"/>
                    </a:lnTo>
                    <a:lnTo>
                      <a:pt x="57150" y="194310"/>
                    </a:lnTo>
                    <a:lnTo>
                      <a:pt x="57150" y="193040"/>
                    </a:lnTo>
                    <a:lnTo>
                      <a:pt x="60960" y="193040"/>
                    </a:lnTo>
                    <a:lnTo>
                      <a:pt x="60960" y="191770"/>
                    </a:lnTo>
                    <a:lnTo>
                      <a:pt x="62230" y="191770"/>
                    </a:lnTo>
                    <a:lnTo>
                      <a:pt x="62230" y="190500"/>
                    </a:lnTo>
                    <a:lnTo>
                      <a:pt x="64770" y="190500"/>
                    </a:lnTo>
                    <a:lnTo>
                      <a:pt x="64770" y="189230"/>
                    </a:lnTo>
                    <a:lnTo>
                      <a:pt x="68580" y="189230"/>
                    </a:lnTo>
                    <a:lnTo>
                      <a:pt x="68580" y="187960"/>
                    </a:lnTo>
                    <a:lnTo>
                      <a:pt x="72390" y="187960"/>
                    </a:lnTo>
                    <a:lnTo>
                      <a:pt x="72390" y="186690"/>
                    </a:lnTo>
                    <a:lnTo>
                      <a:pt x="73660" y="186690"/>
                    </a:lnTo>
                    <a:lnTo>
                      <a:pt x="73660" y="185420"/>
                    </a:lnTo>
                    <a:lnTo>
                      <a:pt x="76200" y="185420"/>
                    </a:lnTo>
                    <a:lnTo>
                      <a:pt x="76200" y="184150"/>
                    </a:lnTo>
                    <a:lnTo>
                      <a:pt x="77470" y="184150"/>
                    </a:lnTo>
                    <a:lnTo>
                      <a:pt x="77470" y="182880"/>
                    </a:lnTo>
                    <a:lnTo>
                      <a:pt x="81280" y="182880"/>
                    </a:lnTo>
                    <a:lnTo>
                      <a:pt x="81280" y="181610"/>
                    </a:lnTo>
                    <a:lnTo>
                      <a:pt x="85090" y="181610"/>
                    </a:lnTo>
                    <a:lnTo>
                      <a:pt x="85090" y="180340"/>
                    </a:lnTo>
                    <a:lnTo>
                      <a:pt x="86360" y="180340"/>
                    </a:lnTo>
                    <a:lnTo>
                      <a:pt x="86360" y="179070"/>
                    </a:lnTo>
                    <a:lnTo>
                      <a:pt x="88900" y="179070"/>
                    </a:lnTo>
                    <a:lnTo>
                      <a:pt x="88900" y="177800"/>
                    </a:lnTo>
                    <a:lnTo>
                      <a:pt x="92710" y="177800"/>
                    </a:lnTo>
                    <a:lnTo>
                      <a:pt x="92710" y="176530"/>
                    </a:lnTo>
                    <a:lnTo>
                      <a:pt x="95250" y="176530"/>
                    </a:lnTo>
                    <a:lnTo>
                      <a:pt x="95250" y="175260"/>
                    </a:lnTo>
                    <a:lnTo>
                      <a:pt x="97790" y="175260"/>
                    </a:lnTo>
                    <a:lnTo>
                      <a:pt x="97790" y="173990"/>
                    </a:lnTo>
                    <a:lnTo>
                      <a:pt x="100330" y="173990"/>
                    </a:lnTo>
                    <a:lnTo>
                      <a:pt x="100330" y="172720"/>
                    </a:lnTo>
                    <a:lnTo>
                      <a:pt x="102870" y="172720"/>
                    </a:lnTo>
                    <a:lnTo>
                      <a:pt x="102870" y="171450"/>
                    </a:lnTo>
                    <a:lnTo>
                      <a:pt x="106680" y="171450"/>
                    </a:lnTo>
                    <a:lnTo>
                      <a:pt x="106680" y="170180"/>
                    </a:lnTo>
                    <a:lnTo>
                      <a:pt x="109220" y="170180"/>
                    </a:lnTo>
                    <a:lnTo>
                      <a:pt x="109220" y="168910"/>
                    </a:lnTo>
                    <a:lnTo>
                      <a:pt x="111760" y="168910"/>
                    </a:lnTo>
                    <a:lnTo>
                      <a:pt x="111760" y="167640"/>
                    </a:lnTo>
                    <a:lnTo>
                      <a:pt x="114300" y="167640"/>
                    </a:lnTo>
                    <a:lnTo>
                      <a:pt x="114300" y="166370"/>
                    </a:lnTo>
                    <a:lnTo>
                      <a:pt x="118110" y="166370"/>
                    </a:lnTo>
                    <a:lnTo>
                      <a:pt x="118110" y="165100"/>
                    </a:lnTo>
                    <a:lnTo>
                      <a:pt x="119380" y="165100"/>
                    </a:lnTo>
                    <a:lnTo>
                      <a:pt x="119380" y="163830"/>
                    </a:lnTo>
                    <a:lnTo>
                      <a:pt x="121920" y="163830"/>
                    </a:lnTo>
                    <a:lnTo>
                      <a:pt x="121920" y="162560"/>
                    </a:lnTo>
                    <a:lnTo>
                      <a:pt x="125730" y="162560"/>
                    </a:lnTo>
                    <a:lnTo>
                      <a:pt x="125730" y="161290"/>
                    </a:lnTo>
                    <a:lnTo>
                      <a:pt x="127000" y="161290"/>
                    </a:lnTo>
                    <a:lnTo>
                      <a:pt x="127000" y="160020"/>
                    </a:lnTo>
                    <a:lnTo>
                      <a:pt x="130810" y="160020"/>
                    </a:lnTo>
                    <a:lnTo>
                      <a:pt x="130810" y="158750"/>
                    </a:lnTo>
                    <a:lnTo>
                      <a:pt x="133350" y="158750"/>
                    </a:lnTo>
                    <a:lnTo>
                      <a:pt x="133350" y="157480"/>
                    </a:lnTo>
                    <a:lnTo>
                      <a:pt x="134620" y="157480"/>
                    </a:lnTo>
                    <a:lnTo>
                      <a:pt x="134620" y="156210"/>
                    </a:lnTo>
                    <a:lnTo>
                      <a:pt x="138430" y="156210"/>
                    </a:lnTo>
                    <a:lnTo>
                      <a:pt x="138430" y="154940"/>
                    </a:lnTo>
                    <a:lnTo>
                      <a:pt x="140970" y="154940"/>
                    </a:lnTo>
                    <a:lnTo>
                      <a:pt x="140970" y="153670"/>
                    </a:lnTo>
                    <a:lnTo>
                      <a:pt x="142240" y="153670"/>
                    </a:lnTo>
                    <a:lnTo>
                      <a:pt x="142240" y="152400"/>
                    </a:lnTo>
                    <a:lnTo>
                      <a:pt x="146050" y="152400"/>
                    </a:lnTo>
                    <a:lnTo>
                      <a:pt x="146050" y="151130"/>
                    </a:lnTo>
                    <a:lnTo>
                      <a:pt x="148590" y="151130"/>
                    </a:lnTo>
                    <a:lnTo>
                      <a:pt x="148590" y="149860"/>
                    </a:lnTo>
                    <a:lnTo>
                      <a:pt x="152400" y="149860"/>
                    </a:lnTo>
                    <a:lnTo>
                      <a:pt x="152400" y="148590"/>
                    </a:lnTo>
                    <a:lnTo>
                      <a:pt x="153670" y="148590"/>
                    </a:lnTo>
                    <a:lnTo>
                      <a:pt x="153670" y="147320"/>
                    </a:lnTo>
                    <a:lnTo>
                      <a:pt x="156210" y="147320"/>
                    </a:lnTo>
                    <a:lnTo>
                      <a:pt x="156210" y="146050"/>
                    </a:lnTo>
                    <a:lnTo>
                      <a:pt x="157480" y="146050"/>
                    </a:lnTo>
                    <a:lnTo>
                      <a:pt x="157480" y="144780"/>
                    </a:lnTo>
                    <a:lnTo>
                      <a:pt x="161290" y="144780"/>
                    </a:lnTo>
                    <a:lnTo>
                      <a:pt x="161290" y="143510"/>
                    </a:lnTo>
                    <a:lnTo>
                      <a:pt x="163830" y="143510"/>
                    </a:lnTo>
                    <a:lnTo>
                      <a:pt x="163830" y="142240"/>
                    </a:lnTo>
                    <a:lnTo>
                      <a:pt x="165100" y="142240"/>
                    </a:lnTo>
                    <a:lnTo>
                      <a:pt x="165100" y="140970"/>
                    </a:lnTo>
                    <a:lnTo>
                      <a:pt x="168910" y="140970"/>
                    </a:lnTo>
                    <a:lnTo>
                      <a:pt x="168910" y="139700"/>
                    </a:lnTo>
                    <a:lnTo>
                      <a:pt x="171450" y="139700"/>
                    </a:lnTo>
                    <a:lnTo>
                      <a:pt x="171450" y="138430"/>
                    </a:lnTo>
                    <a:lnTo>
                      <a:pt x="172720" y="138430"/>
                    </a:lnTo>
                    <a:lnTo>
                      <a:pt x="172720" y="137160"/>
                    </a:lnTo>
                    <a:lnTo>
                      <a:pt x="176530" y="137160"/>
                    </a:lnTo>
                    <a:lnTo>
                      <a:pt x="176530" y="135890"/>
                    </a:lnTo>
                    <a:lnTo>
                      <a:pt x="179070" y="135890"/>
                    </a:lnTo>
                    <a:lnTo>
                      <a:pt x="179070" y="134620"/>
                    </a:lnTo>
                    <a:lnTo>
                      <a:pt x="180340" y="134620"/>
                    </a:lnTo>
                    <a:lnTo>
                      <a:pt x="180340" y="133350"/>
                    </a:lnTo>
                    <a:lnTo>
                      <a:pt x="184150" y="133350"/>
                    </a:lnTo>
                    <a:lnTo>
                      <a:pt x="184150" y="132080"/>
                    </a:lnTo>
                    <a:lnTo>
                      <a:pt x="186690" y="132080"/>
                    </a:lnTo>
                    <a:lnTo>
                      <a:pt x="186690" y="130810"/>
                    </a:lnTo>
                    <a:lnTo>
                      <a:pt x="190500" y="130810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Google Shape;1436;p14"/>
              <p:cNvSpPr/>
              <p:nvPr/>
            </p:nvSpPr>
            <p:spPr>
              <a:xfrm>
                <a:off x="5180040" y="4848840"/>
                <a:ext cx="1126080" cy="769320"/>
              </a:xfrm>
              <a:custGeom>
                <a:avLst/>
                <a:gdLst/>
                <a:ahLst/>
                <a:rect l="l" t="t" r="r" b="b"/>
                <a:pathLst>
                  <a:path w="1126489" h="769620">
                    <a:moveTo>
                      <a:pt x="161290" y="226822"/>
                    </a:moveTo>
                    <a:lnTo>
                      <a:pt x="161290" y="226822"/>
                    </a:lnTo>
                    <a:lnTo>
                      <a:pt x="0" y="226822"/>
                    </a:lnTo>
                    <a:lnTo>
                      <a:pt x="0" y="478282"/>
                    </a:lnTo>
                    <a:lnTo>
                      <a:pt x="83820" y="478282"/>
                    </a:lnTo>
                    <a:lnTo>
                      <a:pt x="83820" y="477012"/>
                    </a:lnTo>
                    <a:lnTo>
                      <a:pt x="87630" y="477012"/>
                    </a:lnTo>
                    <a:lnTo>
                      <a:pt x="87630" y="475742"/>
                    </a:lnTo>
                    <a:lnTo>
                      <a:pt x="90170" y="475742"/>
                    </a:lnTo>
                    <a:lnTo>
                      <a:pt x="90170" y="474472"/>
                    </a:lnTo>
                    <a:lnTo>
                      <a:pt x="93980" y="474472"/>
                    </a:lnTo>
                    <a:lnTo>
                      <a:pt x="93980" y="473202"/>
                    </a:lnTo>
                    <a:lnTo>
                      <a:pt x="97790" y="473202"/>
                    </a:lnTo>
                    <a:lnTo>
                      <a:pt x="97790" y="471932"/>
                    </a:lnTo>
                    <a:lnTo>
                      <a:pt x="101600" y="471932"/>
                    </a:lnTo>
                    <a:lnTo>
                      <a:pt x="101600" y="470662"/>
                    </a:lnTo>
                    <a:lnTo>
                      <a:pt x="104140" y="470662"/>
                    </a:lnTo>
                    <a:lnTo>
                      <a:pt x="104140" y="469392"/>
                    </a:lnTo>
                    <a:lnTo>
                      <a:pt x="109220" y="469392"/>
                    </a:lnTo>
                    <a:lnTo>
                      <a:pt x="109220" y="468122"/>
                    </a:lnTo>
                    <a:lnTo>
                      <a:pt x="110490" y="468122"/>
                    </a:lnTo>
                    <a:lnTo>
                      <a:pt x="110490" y="466852"/>
                    </a:lnTo>
                    <a:lnTo>
                      <a:pt x="114300" y="466852"/>
                    </a:lnTo>
                    <a:lnTo>
                      <a:pt x="114300" y="465582"/>
                    </a:lnTo>
                    <a:lnTo>
                      <a:pt x="118110" y="465582"/>
                    </a:lnTo>
                    <a:lnTo>
                      <a:pt x="118110" y="464312"/>
                    </a:lnTo>
                    <a:lnTo>
                      <a:pt x="120650" y="464312"/>
                    </a:lnTo>
                    <a:lnTo>
                      <a:pt x="120650" y="463042"/>
                    </a:lnTo>
                    <a:lnTo>
                      <a:pt x="124460" y="463042"/>
                    </a:lnTo>
                    <a:lnTo>
                      <a:pt x="124460" y="461772"/>
                    </a:lnTo>
                    <a:lnTo>
                      <a:pt x="129540" y="461772"/>
                    </a:lnTo>
                    <a:lnTo>
                      <a:pt x="129540" y="460502"/>
                    </a:lnTo>
                    <a:lnTo>
                      <a:pt x="130810" y="460502"/>
                    </a:lnTo>
                    <a:lnTo>
                      <a:pt x="130810" y="459232"/>
                    </a:lnTo>
                    <a:lnTo>
                      <a:pt x="133350" y="459232"/>
                    </a:lnTo>
                    <a:lnTo>
                      <a:pt x="133350" y="457962"/>
                    </a:lnTo>
                    <a:lnTo>
                      <a:pt x="137160" y="457962"/>
                    </a:lnTo>
                    <a:lnTo>
                      <a:pt x="137160" y="456692"/>
                    </a:lnTo>
                    <a:lnTo>
                      <a:pt x="138430" y="456692"/>
                    </a:lnTo>
                    <a:lnTo>
                      <a:pt x="138430" y="455422"/>
                    </a:lnTo>
                    <a:lnTo>
                      <a:pt x="142240" y="455422"/>
                    </a:lnTo>
                    <a:lnTo>
                      <a:pt x="142240" y="454152"/>
                    </a:lnTo>
                    <a:lnTo>
                      <a:pt x="144780" y="454152"/>
                    </a:lnTo>
                    <a:lnTo>
                      <a:pt x="144780" y="452882"/>
                    </a:lnTo>
                    <a:lnTo>
                      <a:pt x="148590" y="452882"/>
                    </a:lnTo>
                    <a:lnTo>
                      <a:pt x="148590" y="451612"/>
                    </a:lnTo>
                    <a:lnTo>
                      <a:pt x="149860" y="451612"/>
                    </a:lnTo>
                    <a:lnTo>
                      <a:pt x="149860" y="450342"/>
                    </a:lnTo>
                    <a:lnTo>
                      <a:pt x="153670" y="450342"/>
                    </a:lnTo>
                    <a:lnTo>
                      <a:pt x="153670" y="449072"/>
                    </a:lnTo>
                    <a:lnTo>
                      <a:pt x="154940" y="449072"/>
                    </a:lnTo>
                    <a:lnTo>
                      <a:pt x="154940" y="447802"/>
                    </a:lnTo>
                    <a:lnTo>
                      <a:pt x="158750" y="447802"/>
                    </a:lnTo>
                    <a:lnTo>
                      <a:pt x="158750" y="446532"/>
                    </a:lnTo>
                    <a:lnTo>
                      <a:pt x="161290" y="446532"/>
                    </a:lnTo>
                    <a:lnTo>
                      <a:pt x="161290" y="226822"/>
                    </a:lnTo>
                    <a:close/>
                  </a:path>
                  <a:path w="1126489" h="769620">
                    <a:moveTo>
                      <a:pt x="1126490" y="140716"/>
                    </a:moveTo>
                    <a:lnTo>
                      <a:pt x="1046480" y="140716"/>
                    </a:lnTo>
                    <a:lnTo>
                      <a:pt x="1045210" y="144526"/>
                    </a:lnTo>
                    <a:lnTo>
                      <a:pt x="1045210" y="147066"/>
                    </a:lnTo>
                    <a:lnTo>
                      <a:pt x="1043940" y="147066"/>
                    </a:lnTo>
                    <a:lnTo>
                      <a:pt x="1043940" y="148336"/>
                    </a:lnTo>
                    <a:lnTo>
                      <a:pt x="1041400" y="148336"/>
                    </a:lnTo>
                    <a:lnTo>
                      <a:pt x="1040130" y="149606"/>
                    </a:lnTo>
                    <a:lnTo>
                      <a:pt x="1040130" y="150876"/>
                    </a:lnTo>
                    <a:lnTo>
                      <a:pt x="1036320" y="150876"/>
                    </a:lnTo>
                    <a:lnTo>
                      <a:pt x="1036320" y="152146"/>
                    </a:lnTo>
                    <a:lnTo>
                      <a:pt x="1035050" y="152146"/>
                    </a:lnTo>
                    <a:lnTo>
                      <a:pt x="1035050" y="153416"/>
                    </a:lnTo>
                    <a:lnTo>
                      <a:pt x="1031240" y="153416"/>
                    </a:lnTo>
                    <a:lnTo>
                      <a:pt x="1031240" y="154686"/>
                    </a:lnTo>
                    <a:lnTo>
                      <a:pt x="1028700" y="154686"/>
                    </a:lnTo>
                    <a:lnTo>
                      <a:pt x="1028700" y="155956"/>
                    </a:lnTo>
                    <a:lnTo>
                      <a:pt x="1026160" y="155956"/>
                    </a:lnTo>
                    <a:lnTo>
                      <a:pt x="1026160" y="157226"/>
                    </a:lnTo>
                    <a:lnTo>
                      <a:pt x="1022350" y="157226"/>
                    </a:lnTo>
                    <a:lnTo>
                      <a:pt x="1022350" y="158496"/>
                    </a:lnTo>
                    <a:lnTo>
                      <a:pt x="1019810" y="158496"/>
                    </a:lnTo>
                    <a:lnTo>
                      <a:pt x="1019810" y="159766"/>
                    </a:lnTo>
                    <a:lnTo>
                      <a:pt x="1016000" y="159766"/>
                    </a:lnTo>
                    <a:lnTo>
                      <a:pt x="1016000" y="161036"/>
                    </a:lnTo>
                    <a:lnTo>
                      <a:pt x="1014730" y="161036"/>
                    </a:lnTo>
                    <a:lnTo>
                      <a:pt x="1014730" y="162306"/>
                    </a:lnTo>
                    <a:lnTo>
                      <a:pt x="1010920" y="162306"/>
                    </a:lnTo>
                    <a:lnTo>
                      <a:pt x="1010920" y="163576"/>
                    </a:lnTo>
                    <a:lnTo>
                      <a:pt x="1009650" y="163576"/>
                    </a:lnTo>
                    <a:lnTo>
                      <a:pt x="1009650" y="164846"/>
                    </a:lnTo>
                    <a:lnTo>
                      <a:pt x="1005840" y="164846"/>
                    </a:lnTo>
                    <a:lnTo>
                      <a:pt x="1005840" y="166116"/>
                    </a:lnTo>
                    <a:lnTo>
                      <a:pt x="1003300" y="166116"/>
                    </a:lnTo>
                    <a:lnTo>
                      <a:pt x="1003300" y="167386"/>
                    </a:lnTo>
                    <a:lnTo>
                      <a:pt x="999490" y="167386"/>
                    </a:lnTo>
                    <a:lnTo>
                      <a:pt x="999490" y="168656"/>
                    </a:lnTo>
                    <a:lnTo>
                      <a:pt x="998220" y="168656"/>
                    </a:lnTo>
                    <a:lnTo>
                      <a:pt x="998220" y="169926"/>
                    </a:lnTo>
                    <a:lnTo>
                      <a:pt x="994410" y="169926"/>
                    </a:lnTo>
                    <a:lnTo>
                      <a:pt x="994410" y="171196"/>
                    </a:lnTo>
                    <a:lnTo>
                      <a:pt x="991870" y="171196"/>
                    </a:lnTo>
                    <a:lnTo>
                      <a:pt x="991870" y="172466"/>
                    </a:lnTo>
                    <a:lnTo>
                      <a:pt x="989330" y="172466"/>
                    </a:lnTo>
                    <a:lnTo>
                      <a:pt x="989330" y="173736"/>
                    </a:lnTo>
                    <a:lnTo>
                      <a:pt x="987044" y="173736"/>
                    </a:lnTo>
                    <a:lnTo>
                      <a:pt x="987044" y="0"/>
                    </a:lnTo>
                    <a:lnTo>
                      <a:pt x="904494" y="0"/>
                    </a:lnTo>
                    <a:lnTo>
                      <a:pt x="904494" y="1270"/>
                    </a:lnTo>
                    <a:lnTo>
                      <a:pt x="903224" y="1270"/>
                    </a:lnTo>
                    <a:lnTo>
                      <a:pt x="903224" y="2540"/>
                    </a:lnTo>
                    <a:lnTo>
                      <a:pt x="899414" y="2540"/>
                    </a:lnTo>
                    <a:lnTo>
                      <a:pt x="899414" y="3810"/>
                    </a:lnTo>
                    <a:lnTo>
                      <a:pt x="895604" y="3810"/>
                    </a:lnTo>
                    <a:lnTo>
                      <a:pt x="895604" y="5080"/>
                    </a:lnTo>
                    <a:lnTo>
                      <a:pt x="891794" y="5080"/>
                    </a:lnTo>
                    <a:lnTo>
                      <a:pt x="891794" y="6350"/>
                    </a:lnTo>
                    <a:lnTo>
                      <a:pt x="890524" y="6350"/>
                    </a:lnTo>
                    <a:lnTo>
                      <a:pt x="890524" y="7620"/>
                    </a:lnTo>
                    <a:lnTo>
                      <a:pt x="886714" y="7620"/>
                    </a:lnTo>
                    <a:lnTo>
                      <a:pt x="886714" y="8890"/>
                    </a:lnTo>
                    <a:lnTo>
                      <a:pt x="885444" y="8890"/>
                    </a:lnTo>
                    <a:lnTo>
                      <a:pt x="885444" y="10160"/>
                    </a:lnTo>
                    <a:lnTo>
                      <a:pt x="881634" y="10160"/>
                    </a:lnTo>
                    <a:lnTo>
                      <a:pt x="881634" y="11430"/>
                    </a:lnTo>
                    <a:lnTo>
                      <a:pt x="877824" y="11430"/>
                    </a:lnTo>
                    <a:lnTo>
                      <a:pt x="877824" y="12700"/>
                    </a:lnTo>
                    <a:lnTo>
                      <a:pt x="875284" y="12700"/>
                    </a:lnTo>
                    <a:lnTo>
                      <a:pt x="875284" y="13970"/>
                    </a:lnTo>
                    <a:lnTo>
                      <a:pt x="871474" y="13970"/>
                    </a:lnTo>
                    <a:lnTo>
                      <a:pt x="871474" y="15240"/>
                    </a:lnTo>
                    <a:lnTo>
                      <a:pt x="868934" y="15240"/>
                    </a:lnTo>
                    <a:lnTo>
                      <a:pt x="868934" y="16510"/>
                    </a:lnTo>
                    <a:lnTo>
                      <a:pt x="867664" y="16510"/>
                    </a:lnTo>
                    <a:lnTo>
                      <a:pt x="867664" y="17780"/>
                    </a:lnTo>
                    <a:lnTo>
                      <a:pt x="863854" y="17780"/>
                    </a:lnTo>
                    <a:lnTo>
                      <a:pt x="863854" y="19050"/>
                    </a:lnTo>
                    <a:lnTo>
                      <a:pt x="861314" y="19050"/>
                    </a:lnTo>
                    <a:lnTo>
                      <a:pt x="861314" y="20320"/>
                    </a:lnTo>
                    <a:lnTo>
                      <a:pt x="860044" y="20320"/>
                    </a:lnTo>
                    <a:lnTo>
                      <a:pt x="860044" y="21590"/>
                    </a:lnTo>
                    <a:lnTo>
                      <a:pt x="856234" y="21590"/>
                    </a:lnTo>
                    <a:lnTo>
                      <a:pt x="856234" y="22860"/>
                    </a:lnTo>
                    <a:lnTo>
                      <a:pt x="852424" y="22860"/>
                    </a:lnTo>
                    <a:lnTo>
                      <a:pt x="852424" y="24130"/>
                    </a:lnTo>
                    <a:lnTo>
                      <a:pt x="849884" y="24130"/>
                    </a:lnTo>
                    <a:lnTo>
                      <a:pt x="849884" y="25400"/>
                    </a:lnTo>
                    <a:lnTo>
                      <a:pt x="848614" y="25400"/>
                    </a:lnTo>
                    <a:lnTo>
                      <a:pt x="848614" y="26670"/>
                    </a:lnTo>
                    <a:lnTo>
                      <a:pt x="844804" y="26670"/>
                    </a:lnTo>
                    <a:lnTo>
                      <a:pt x="844804" y="27940"/>
                    </a:lnTo>
                    <a:lnTo>
                      <a:pt x="843534" y="27940"/>
                    </a:lnTo>
                    <a:lnTo>
                      <a:pt x="843534" y="29210"/>
                    </a:lnTo>
                    <a:lnTo>
                      <a:pt x="840994" y="29210"/>
                    </a:lnTo>
                    <a:lnTo>
                      <a:pt x="840994" y="30480"/>
                    </a:lnTo>
                    <a:lnTo>
                      <a:pt x="837184" y="30480"/>
                    </a:lnTo>
                    <a:lnTo>
                      <a:pt x="837184" y="31750"/>
                    </a:lnTo>
                    <a:lnTo>
                      <a:pt x="835914" y="31750"/>
                    </a:lnTo>
                    <a:lnTo>
                      <a:pt x="835914" y="33020"/>
                    </a:lnTo>
                    <a:lnTo>
                      <a:pt x="832104" y="33020"/>
                    </a:lnTo>
                    <a:lnTo>
                      <a:pt x="832104" y="34290"/>
                    </a:lnTo>
                    <a:lnTo>
                      <a:pt x="829564" y="34290"/>
                    </a:lnTo>
                    <a:lnTo>
                      <a:pt x="829564" y="35560"/>
                    </a:lnTo>
                    <a:lnTo>
                      <a:pt x="828294" y="35560"/>
                    </a:lnTo>
                    <a:lnTo>
                      <a:pt x="828294" y="36830"/>
                    </a:lnTo>
                    <a:lnTo>
                      <a:pt x="824484" y="36830"/>
                    </a:lnTo>
                    <a:lnTo>
                      <a:pt x="824484" y="38100"/>
                    </a:lnTo>
                    <a:lnTo>
                      <a:pt x="821944" y="38100"/>
                    </a:lnTo>
                    <a:lnTo>
                      <a:pt x="821944" y="39370"/>
                    </a:lnTo>
                    <a:lnTo>
                      <a:pt x="820674" y="39370"/>
                    </a:lnTo>
                    <a:lnTo>
                      <a:pt x="820674" y="40640"/>
                    </a:lnTo>
                    <a:lnTo>
                      <a:pt x="816864" y="40640"/>
                    </a:lnTo>
                    <a:lnTo>
                      <a:pt x="816864" y="41910"/>
                    </a:lnTo>
                    <a:lnTo>
                      <a:pt x="813054" y="41910"/>
                    </a:lnTo>
                    <a:lnTo>
                      <a:pt x="813054" y="43180"/>
                    </a:lnTo>
                    <a:lnTo>
                      <a:pt x="810514" y="43180"/>
                    </a:lnTo>
                    <a:lnTo>
                      <a:pt x="810514" y="44450"/>
                    </a:lnTo>
                    <a:lnTo>
                      <a:pt x="809244" y="44450"/>
                    </a:lnTo>
                    <a:lnTo>
                      <a:pt x="809244" y="45720"/>
                    </a:lnTo>
                    <a:lnTo>
                      <a:pt x="805434" y="45720"/>
                    </a:lnTo>
                    <a:lnTo>
                      <a:pt x="805434" y="46990"/>
                    </a:lnTo>
                    <a:lnTo>
                      <a:pt x="804164" y="46990"/>
                    </a:lnTo>
                    <a:lnTo>
                      <a:pt x="804164" y="48260"/>
                    </a:lnTo>
                    <a:lnTo>
                      <a:pt x="801624" y="48260"/>
                    </a:lnTo>
                    <a:lnTo>
                      <a:pt x="801624" y="49530"/>
                    </a:lnTo>
                    <a:lnTo>
                      <a:pt x="797814" y="49530"/>
                    </a:lnTo>
                    <a:lnTo>
                      <a:pt x="797814" y="50800"/>
                    </a:lnTo>
                    <a:lnTo>
                      <a:pt x="796544" y="50800"/>
                    </a:lnTo>
                    <a:lnTo>
                      <a:pt x="796544" y="52070"/>
                    </a:lnTo>
                    <a:lnTo>
                      <a:pt x="792734" y="52070"/>
                    </a:lnTo>
                    <a:lnTo>
                      <a:pt x="792734" y="53340"/>
                    </a:lnTo>
                    <a:lnTo>
                      <a:pt x="790194" y="53340"/>
                    </a:lnTo>
                    <a:lnTo>
                      <a:pt x="790194" y="54610"/>
                    </a:lnTo>
                    <a:lnTo>
                      <a:pt x="787654" y="54610"/>
                    </a:lnTo>
                    <a:lnTo>
                      <a:pt x="787654" y="55880"/>
                    </a:lnTo>
                    <a:lnTo>
                      <a:pt x="785114" y="55880"/>
                    </a:lnTo>
                    <a:lnTo>
                      <a:pt x="785114" y="57150"/>
                    </a:lnTo>
                    <a:lnTo>
                      <a:pt x="782574" y="57150"/>
                    </a:lnTo>
                    <a:lnTo>
                      <a:pt x="782574" y="58420"/>
                    </a:lnTo>
                    <a:lnTo>
                      <a:pt x="780034" y="58420"/>
                    </a:lnTo>
                    <a:lnTo>
                      <a:pt x="780034" y="59690"/>
                    </a:lnTo>
                    <a:lnTo>
                      <a:pt x="777494" y="59690"/>
                    </a:lnTo>
                    <a:lnTo>
                      <a:pt x="777494" y="60960"/>
                    </a:lnTo>
                    <a:lnTo>
                      <a:pt x="774954" y="60960"/>
                    </a:lnTo>
                    <a:lnTo>
                      <a:pt x="774954" y="62230"/>
                    </a:lnTo>
                    <a:lnTo>
                      <a:pt x="771144" y="62230"/>
                    </a:lnTo>
                    <a:lnTo>
                      <a:pt x="771144" y="63500"/>
                    </a:lnTo>
                    <a:lnTo>
                      <a:pt x="768604" y="63500"/>
                    </a:lnTo>
                    <a:lnTo>
                      <a:pt x="768604" y="64770"/>
                    </a:lnTo>
                    <a:lnTo>
                      <a:pt x="766064" y="64770"/>
                    </a:lnTo>
                    <a:lnTo>
                      <a:pt x="766064" y="66040"/>
                    </a:lnTo>
                    <a:lnTo>
                      <a:pt x="764794" y="66040"/>
                    </a:lnTo>
                    <a:lnTo>
                      <a:pt x="764794" y="67310"/>
                    </a:lnTo>
                    <a:lnTo>
                      <a:pt x="760984" y="67310"/>
                    </a:lnTo>
                    <a:lnTo>
                      <a:pt x="760984" y="68580"/>
                    </a:lnTo>
                    <a:lnTo>
                      <a:pt x="758444" y="68580"/>
                    </a:lnTo>
                    <a:lnTo>
                      <a:pt x="758444" y="69850"/>
                    </a:lnTo>
                    <a:lnTo>
                      <a:pt x="757174" y="69850"/>
                    </a:lnTo>
                    <a:lnTo>
                      <a:pt x="757174" y="71120"/>
                    </a:lnTo>
                    <a:lnTo>
                      <a:pt x="753364" y="71120"/>
                    </a:lnTo>
                    <a:lnTo>
                      <a:pt x="753364" y="72390"/>
                    </a:lnTo>
                    <a:lnTo>
                      <a:pt x="749554" y="72390"/>
                    </a:lnTo>
                    <a:lnTo>
                      <a:pt x="749554" y="73660"/>
                    </a:lnTo>
                    <a:lnTo>
                      <a:pt x="748284" y="73660"/>
                    </a:lnTo>
                    <a:lnTo>
                      <a:pt x="748284" y="74930"/>
                    </a:lnTo>
                    <a:lnTo>
                      <a:pt x="745744" y="74930"/>
                    </a:lnTo>
                    <a:lnTo>
                      <a:pt x="745744" y="76200"/>
                    </a:lnTo>
                    <a:lnTo>
                      <a:pt x="741934" y="76200"/>
                    </a:lnTo>
                    <a:lnTo>
                      <a:pt x="741934" y="77470"/>
                    </a:lnTo>
                    <a:lnTo>
                      <a:pt x="740664" y="77470"/>
                    </a:lnTo>
                    <a:lnTo>
                      <a:pt x="740664" y="78740"/>
                    </a:lnTo>
                    <a:lnTo>
                      <a:pt x="738124" y="78740"/>
                    </a:lnTo>
                    <a:lnTo>
                      <a:pt x="738124" y="80010"/>
                    </a:lnTo>
                    <a:lnTo>
                      <a:pt x="734314" y="80010"/>
                    </a:lnTo>
                    <a:lnTo>
                      <a:pt x="734314" y="81280"/>
                    </a:lnTo>
                    <a:lnTo>
                      <a:pt x="730504" y="81280"/>
                    </a:lnTo>
                    <a:lnTo>
                      <a:pt x="730504" y="82550"/>
                    </a:lnTo>
                    <a:lnTo>
                      <a:pt x="729234" y="82550"/>
                    </a:lnTo>
                    <a:lnTo>
                      <a:pt x="729234" y="83820"/>
                    </a:lnTo>
                    <a:lnTo>
                      <a:pt x="726694" y="83820"/>
                    </a:lnTo>
                    <a:lnTo>
                      <a:pt x="726694" y="85090"/>
                    </a:lnTo>
                    <a:lnTo>
                      <a:pt x="725424" y="85090"/>
                    </a:lnTo>
                    <a:lnTo>
                      <a:pt x="725424" y="86360"/>
                    </a:lnTo>
                    <a:lnTo>
                      <a:pt x="721614" y="86360"/>
                    </a:lnTo>
                    <a:lnTo>
                      <a:pt x="721614" y="87630"/>
                    </a:lnTo>
                    <a:lnTo>
                      <a:pt x="719074" y="87630"/>
                    </a:lnTo>
                    <a:lnTo>
                      <a:pt x="719074" y="88900"/>
                    </a:lnTo>
                    <a:lnTo>
                      <a:pt x="717804" y="88900"/>
                    </a:lnTo>
                    <a:lnTo>
                      <a:pt x="717804" y="90170"/>
                    </a:lnTo>
                    <a:lnTo>
                      <a:pt x="713994" y="90170"/>
                    </a:lnTo>
                    <a:lnTo>
                      <a:pt x="713994" y="91440"/>
                    </a:lnTo>
                    <a:lnTo>
                      <a:pt x="710184" y="91440"/>
                    </a:lnTo>
                    <a:lnTo>
                      <a:pt x="710184" y="92710"/>
                    </a:lnTo>
                    <a:lnTo>
                      <a:pt x="708914" y="92710"/>
                    </a:lnTo>
                    <a:lnTo>
                      <a:pt x="708914" y="93980"/>
                    </a:lnTo>
                    <a:lnTo>
                      <a:pt x="706374" y="93980"/>
                    </a:lnTo>
                    <a:lnTo>
                      <a:pt x="706374" y="95250"/>
                    </a:lnTo>
                    <a:lnTo>
                      <a:pt x="702564" y="95250"/>
                    </a:lnTo>
                    <a:lnTo>
                      <a:pt x="702564" y="96520"/>
                    </a:lnTo>
                    <a:lnTo>
                      <a:pt x="701294" y="96520"/>
                    </a:lnTo>
                    <a:lnTo>
                      <a:pt x="701294" y="97790"/>
                    </a:lnTo>
                    <a:lnTo>
                      <a:pt x="698754" y="97790"/>
                    </a:lnTo>
                    <a:lnTo>
                      <a:pt x="698754" y="99060"/>
                    </a:lnTo>
                    <a:lnTo>
                      <a:pt x="694944" y="99060"/>
                    </a:lnTo>
                    <a:lnTo>
                      <a:pt x="694944" y="100330"/>
                    </a:lnTo>
                    <a:lnTo>
                      <a:pt x="692404" y="100330"/>
                    </a:lnTo>
                    <a:lnTo>
                      <a:pt x="692404" y="101600"/>
                    </a:lnTo>
                    <a:lnTo>
                      <a:pt x="689864" y="101600"/>
                    </a:lnTo>
                    <a:lnTo>
                      <a:pt x="689864" y="102870"/>
                    </a:lnTo>
                    <a:lnTo>
                      <a:pt x="687324" y="102870"/>
                    </a:lnTo>
                    <a:lnTo>
                      <a:pt x="687324" y="104140"/>
                    </a:lnTo>
                    <a:lnTo>
                      <a:pt x="684784" y="104140"/>
                    </a:lnTo>
                    <a:lnTo>
                      <a:pt x="684784" y="105410"/>
                    </a:lnTo>
                    <a:lnTo>
                      <a:pt x="682244" y="105410"/>
                    </a:lnTo>
                    <a:lnTo>
                      <a:pt x="682244" y="106680"/>
                    </a:lnTo>
                    <a:lnTo>
                      <a:pt x="679704" y="106680"/>
                    </a:lnTo>
                    <a:lnTo>
                      <a:pt x="679704" y="107950"/>
                    </a:lnTo>
                    <a:lnTo>
                      <a:pt x="677164" y="107950"/>
                    </a:lnTo>
                    <a:lnTo>
                      <a:pt x="677164" y="109220"/>
                    </a:lnTo>
                    <a:lnTo>
                      <a:pt x="674624" y="109220"/>
                    </a:lnTo>
                    <a:lnTo>
                      <a:pt x="674624" y="110490"/>
                    </a:lnTo>
                    <a:lnTo>
                      <a:pt x="672084" y="110490"/>
                    </a:lnTo>
                    <a:lnTo>
                      <a:pt x="672084" y="111760"/>
                    </a:lnTo>
                    <a:lnTo>
                      <a:pt x="669544" y="111760"/>
                    </a:lnTo>
                    <a:lnTo>
                      <a:pt x="669544" y="113030"/>
                    </a:lnTo>
                    <a:lnTo>
                      <a:pt x="665734" y="113030"/>
                    </a:lnTo>
                    <a:lnTo>
                      <a:pt x="665734" y="114300"/>
                    </a:lnTo>
                    <a:lnTo>
                      <a:pt x="663194" y="114300"/>
                    </a:lnTo>
                    <a:lnTo>
                      <a:pt x="663194" y="115570"/>
                    </a:lnTo>
                    <a:lnTo>
                      <a:pt x="661924" y="115570"/>
                    </a:lnTo>
                    <a:lnTo>
                      <a:pt x="661924" y="116840"/>
                    </a:lnTo>
                    <a:lnTo>
                      <a:pt x="658114" y="116840"/>
                    </a:lnTo>
                    <a:lnTo>
                      <a:pt x="658114" y="118110"/>
                    </a:lnTo>
                    <a:lnTo>
                      <a:pt x="655574" y="118110"/>
                    </a:lnTo>
                    <a:lnTo>
                      <a:pt x="655574" y="119380"/>
                    </a:lnTo>
                    <a:lnTo>
                      <a:pt x="653034" y="119380"/>
                    </a:lnTo>
                    <a:lnTo>
                      <a:pt x="653034" y="120650"/>
                    </a:lnTo>
                    <a:lnTo>
                      <a:pt x="650494" y="120650"/>
                    </a:lnTo>
                    <a:lnTo>
                      <a:pt x="650494" y="121920"/>
                    </a:lnTo>
                    <a:lnTo>
                      <a:pt x="646684" y="121920"/>
                    </a:lnTo>
                    <a:lnTo>
                      <a:pt x="646684" y="123190"/>
                    </a:lnTo>
                    <a:lnTo>
                      <a:pt x="645414" y="123190"/>
                    </a:lnTo>
                    <a:lnTo>
                      <a:pt x="645414" y="124460"/>
                    </a:lnTo>
                    <a:lnTo>
                      <a:pt x="642874" y="124460"/>
                    </a:lnTo>
                    <a:lnTo>
                      <a:pt x="642874" y="125730"/>
                    </a:lnTo>
                    <a:lnTo>
                      <a:pt x="639064" y="125730"/>
                    </a:lnTo>
                    <a:lnTo>
                      <a:pt x="639064" y="127000"/>
                    </a:lnTo>
                    <a:lnTo>
                      <a:pt x="637794" y="127000"/>
                    </a:lnTo>
                    <a:lnTo>
                      <a:pt x="637794" y="128270"/>
                    </a:lnTo>
                    <a:lnTo>
                      <a:pt x="635254" y="128270"/>
                    </a:lnTo>
                    <a:lnTo>
                      <a:pt x="635254" y="129540"/>
                    </a:lnTo>
                    <a:lnTo>
                      <a:pt x="631444" y="129540"/>
                    </a:lnTo>
                    <a:lnTo>
                      <a:pt x="631444" y="130810"/>
                    </a:lnTo>
                    <a:lnTo>
                      <a:pt x="630174" y="130810"/>
                    </a:lnTo>
                    <a:lnTo>
                      <a:pt x="630174" y="132080"/>
                    </a:lnTo>
                    <a:lnTo>
                      <a:pt x="626364" y="132080"/>
                    </a:lnTo>
                    <a:lnTo>
                      <a:pt x="626364" y="133350"/>
                    </a:lnTo>
                    <a:lnTo>
                      <a:pt x="623824" y="133350"/>
                    </a:lnTo>
                    <a:lnTo>
                      <a:pt x="623824" y="134620"/>
                    </a:lnTo>
                    <a:lnTo>
                      <a:pt x="622554" y="134620"/>
                    </a:lnTo>
                    <a:lnTo>
                      <a:pt x="622554" y="135890"/>
                    </a:lnTo>
                    <a:lnTo>
                      <a:pt x="618744" y="135890"/>
                    </a:lnTo>
                    <a:lnTo>
                      <a:pt x="618744" y="137160"/>
                    </a:lnTo>
                    <a:lnTo>
                      <a:pt x="616204" y="137160"/>
                    </a:lnTo>
                    <a:lnTo>
                      <a:pt x="616204" y="138430"/>
                    </a:lnTo>
                    <a:lnTo>
                      <a:pt x="612394" y="138430"/>
                    </a:lnTo>
                    <a:lnTo>
                      <a:pt x="612394" y="139700"/>
                    </a:lnTo>
                    <a:lnTo>
                      <a:pt x="611124" y="139700"/>
                    </a:lnTo>
                    <a:lnTo>
                      <a:pt x="611124" y="140970"/>
                    </a:lnTo>
                    <a:lnTo>
                      <a:pt x="608584" y="140970"/>
                    </a:lnTo>
                    <a:lnTo>
                      <a:pt x="608584" y="142240"/>
                    </a:lnTo>
                    <a:lnTo>
                      <a:pt x="607314" y="142240"/>
                    </a:lnTo>
                    <a:lnTo>
                      <a:pt x="607314" y="143510"/>
                    </a:lnTo>
                    <a:lnTo>
                      <a:pt x="603504" y="143510"/>
                    </a:lnTo>
                    <a:lnTo>
                      <a:pt x="603504" y="144780"/>
                    </a:lnTo>
                    <a:lnTo>
                      <a:pt x="600964" y="144780"/>
                    </a:lnTo>
                    <a:lnTo>
                      <a:pt x="600964" y="146050"/>
                    </a:lnTo>
                    <a:lnTo>
                      <a:pt x="599694" y="146050"/>
                    </a:lnTo>
                    <a:lnTo>
                      <a:pt x="599694" y="147320"/>
                    </a:lnTo>
                    <a:lnTo>
                      <a:pt x="595884" y="147320"/>
                    </a:lnTo>
                    <a:lnTo>
                      <a:pt x="595884" y="148590"/>
                    </a:lnTo>
                    <a:lnTo>
                      <a:pt x="593344" y="148590"/>
                    </a:lnTo>
                    <a:lnTo>
                      <a:pt x="593344" y="149860"/>
                    </a:lnTo>
                    <a:lnTo>
                      <a:pt x="592074" y="149860"/>
                    </a:lnTo>
                    <a:lnTo>
                      <a:pt x="592074" y="151130"/>
                    </a:lnTo>
                    <a:lnTo>
                      <a:pt x="588264" y="151130"/>
                    </a:lnTo>
                    <a:lnTo>
                      <a:pt x="588264" y="152400"/>
                    </a:lnTo>
                    <a:lnTo>
                      <a:pt x="585724" y="152400"/>
                    </a:lnTo>
                    <a:lnTo>
                      <a:pt x="585724" y="153670"/>
                    </a:lnTo>
                    <a:lnTo>
                      <a:pt x="584454" y="153670"/>
                    </a:lnTo>
                    <a:lnTo>
                      <a:pt x="584454" y="154940"/>
                    </a:lnTo>
                    <a:lnTo>
                      <a:pt x="580644" y="154940"/>
                    </a:lnTo>
                    <a:lnTo>
                      <a:pt x="580644" y="156210"/>
                    </a:lnTo>
                    <a:lnTo>
                      <a:pt x="578104" y="156210"/>
                    </a:lnTo>
                    <a:lnTo>
                      <a:pt x="578104" y="157480"/>
                    </a:lnTo>
                    <a:lnTo>
                      <a:pt x="574294" y="157480"/>
                    </a:lnTo>
                    <a:lnTo>
                      <a:pt x="574294" y="158750"/>
                    </a:lnTo>
                    <a:lnTo>
                      <a:pt x="573024" y="158750"/>
                    </a:lnTo>
                    <a:lnTo>
                      <a:pt x="573024" y="160020"/>
                    </a:lnTo>
                    <a:lnTo>
                      <a:pt x="570484" y="160020"/>
                    </a:lnTo>
                    <a:lnTo>
                      <a:pt x="570484" y="161290"/>
                    </a:lnTo>
                    <a:lnTo>
                      <a:pt x="569214" y="161290"/>
                    </a:lnTo>
                    <a:lnTo>
                      <a:pt x="569214" y="162560"/>
                    </a:lnTo>
                    <a:lnTo>
                      <a:pt x="565404" y="162560"/>
                    </a:lnTo>
                    <a:lnTo>
                      <a:pt x="565404" y="163830"/>
                    </a:lnTo>
                    <a:lnTo>
                      <a:pt x="562864" y="163830"/>
                    </a:lnTo>
                    <a:lnTo>
                      <a:pt x="562864" y="165100"/>
                    </a:lnTo>
                    <a:lnTo>
                      <a:pt x="561594" y="165100"/>
                    </a:lnTo>
                    <a:lnTo>
                      <a:pt x="561594" y="166370"/>
                    </a:lnTo>
                    <a:lnTo>
                      <a:pt x="559054" y="166370"/>
                    </a:lnTo>
                    <a:lnTo>
                      <a:pt x="559054" y="167640"/>
                    </a:lnTo>
                    <a:lnTo>
                      <a:pt x="555244" y="167640"/>
                    </a:lnTo>
                    <a:lnTo>
                      <a:pt x="555244" y="168910"/>
                    </a:lnTo>
                    <a:lnTo>
                      <a:pt x="553974" y="168910"/>
                    </a:lnTo>
                    <a:lnTo>
                      <a:pt x="553974" y="170180"/>
                    </a:lnTo>
                    <a:lnTo>
                      <a:pt x="551434" y="170180"/>
                    </a:lnTo>
                    <a:lnTo>
                      <a:pt x="551434" y="171450"/>
                    </a:lnTo>
                    <a:lnTo>
                      <a:pt x="547624" y="171450"/>
                    </a:lnTo>
                    <a:lnTo>
                      <a:pt x="547624" y="172720"/>
                    </a:lnTo>
                    <a:lnTo>
                      <a:pt x="546354" y="172720"/>
                    </a:lnTo>
                    <a:lnTo>
                      <a:pt x="546354" y="173990"/>
                    </a:lnTo>
                    <a:lnTo>
                      <a:pt x="543814" y="173990"/>
                    </a:lnTo>
                    <a:lnTo>
                      <a:pt x="543814" y="175260"/>
                    </a:lnTo>
                    <a:lnTo>
                      <a:pt x="540004" y="175260"/>
                    </a:lnTo>
                    <a:lnTo>
                      <a:pt x="540004" y="176530"/>
                    </a:lnTo>
                    <a:lnTo>
                      <a:pt x="537464" y="176530"/>
                    </a:lnTo>
                    <a:lnTo>
                      <a:pt x="537464" y="177800"/>
                    </a:lnTo>
                    <a:lnTo>
                      <a:pt x="536194" y="177800"/>
                    </a:lnTo>
                    <a:lnTo>
                      <a:pt x="536194" y="179070"/>
                    </a:lnTo>
                    <a:lnTo>
                      <a:pt x="532384" y="179070"/>
                    </a:lnTo>
                    <a:lnTo>
                      <a:pt x="532384" y="180340"/>
                    </a:lnTo>
                    <a:lnTo>
                      <a:pt x="531114" y="180340"/>
                    </a:lnTo>
                    <a:lnTo>
                      <a:pt x="531114" y="181610"/>
                    </a:lnTo>
                    <a:lnTo>
                      <a:pt x="528574" y="181610"/>
                    </a:lnTo>
                    <a:lnTo>
                      <a:pt x="528574" y="182880"/>
                    </a:lnTo>
                    <a:lnTo>
                      <a:pt x="524764" y="182880"/>
                    </a:lnTo>
                    <a:lnTo>
                      <a:pt x="524764" y="184150"/>
                    </a:lnTo>
                    <a:lnTo>
                      <a:pt x="523494" y="184150"/>
                    </a:lnTo>
                    <a:lnTo>
                      <a:pt x="523494" y="185420"/>
                    </a:lnTo>
                    <a:lnTo>
                      <a:pt x="520954" y="185420"/>
                    </a:lnTo>
                    <a:lnTo>
                      <a:pt x="520954" y="186690"/>
                    </a:lnTo>
                    <a:lnTo>
                      <a:pt x="517144" y="186690"/>
                    </a:lnTo>
                    <a:lnTo>
                      <a:pt x="517144" y="187960"/>
                    </a:lnTo>
                    <a:lnTo>
                      <a:pt x="515874" y="187960"/>
                    </a:lnTo>
                    <a:lnTo>
                      <a:pt x="515874" y="189230"/>
                    </a:lnTo>
                    <a:lnTo>
                      <a:pt x="513334" y="189230"/>
                    </a:lnTo>
                    <a:lnTo>
                      <a:pt x="513334" y="190500"/>
                    </a:lnTo>
                    <a:lnTo>
                      <a:pt x="509524" y="190500"/>
                    </a:lnTo>
                    <a:lnTo>
                      <a:pt x="509524" y="191770"/>
                    </a:lnTo>
                    <a:lnTo>
                      <a:pt x="508254" y="191770"/>
                    </a:lnTo>
                    <a:lnTo>
                      <a:pt x="508254" y="193040"/>
                    </a:lnTo>
                    <a:lnTo>
                      <a:pt x="505714" y="193040"/>
                    </a:lnTo>
                    <a:lnTo>
                      <a:pt x="505714" y="194310"/>
                    </a:lnTo>
                    <a:lnTo>
                      <a:pt x="503174" y="194310"/>
                    </a:lnTo>
                    <a:lnTo>
                      <a:pt x="503174" y="195580"/>
                    </a:lnTo>
                    <a:lnTo>
                      <a:pt x="500634" y="195580"/>
                    </a:lnTo>
                    <a:lnTo>
                      <a:pt x="500634" y="196850"/>
                    </a:lnTo>
                    <a:lnTo>
                      <a:pt x="498094" y="196850"/>
                    </a:lnTo>
                    <a:lnTo>
                      <a:pt x="498094" y="198120"/>
                    </a:lnTo>
                    <a:lnTo>
                      <a:pt x="495554" y="198120"/>
                    </a:lnTo>
                    <a:lnTo>
                      <a:pt x="495554" y="199390"/>
                    </a:lnTo>
                    <a:lnTo>
                      <a:pt x="494284" y="199390"/>
                    </a:lnTo>
                    <a:lnTo>
                      <a:pt x="494284" y="200660"/>
                    </a:lnTo>
                    <a:lnTo>
                      <a:pt x="490474" y="200660"/>
                    </a:lnTo>
                    <a:lnTo>
                      <a:pt x="490474" y="201930"/>
                    </a:lnTo>
                    <a:lnTo>
                      <a:pt x="487934" y="201930"/>
                    </a:lnTo>
                    <a:lnTo>
                      <a:pt x="487934" y="203200"/>
                    </a:lnTo>
                    <a:lnTo>
                      <a:pt x="486664" y="203200"/>
                    </a:lnTo>
                    <a:lnTo>
                      <a:pt x="486664" y="204470"/>
                    </a:lnTo>
                    <a:lnTo>
                      <a:pt x="482854" y="204470"/>
                    </a:lnTo>
                    <a:lnTo>
                      <a:pt x="482854" y="205740"/>
                    </a:lnTo>
                    <a:lnTo>
                      <a:pt x="480314" y="205740"/>
                    </a:lnTo>
                    <a:lnTo>
                      <a:pt x="480314" y="207010"/>
                    </a:lnTo>
                    <a:lnTo>
                      <a:pt x="479044" y="207010"/>
                    </a:lnTo>
                    <a:lnTo>
                      <a:pt x="479044" y="208280"/>
                    </a:lnTo>
                    <a:lnTo>
                      <a:pt x="475234" y="208280"/>
                    </a:lnTo>
                    <a:lnTo>
                      <a:pt x="475234" y="209550"/>
                    </a:lnTo>
                    <a:lnTo>
                      <a:pt x="472694" y="209550"/>
                    </a:lnTo>
                    <a:lnTo>
                      <a:pt x="472694" y="210820"/>
                    </a:lnTo>
                    <a:lnTo>
                      <a:pt x="471424" y="210820"/>
                    </a:lnTo>
                    <a:lnTo>
                      <a:pt x="471424" y="212090"/>
                    </a:lnTo>
                    <a:lnTo>
                      <a:pt x="467614" y="212090"/>
                    </a:lnTo>
                    <a:lnTo>
                      <a:pt x="467614" y="213360"/>
                    </a:lnTo>
                    <a:lnTo>
                      <a:pt x="465074" y="213360"/>
                    </a:lnTo>
                    <a:lnTo>
                      <a:pt x="465074" y="214630"/>
                    </a:lnTo>
                    <a:lnTo>
                      <a:pt x="462534" y="214630"/>
                    </a:lnTo>
                    <a:lnTo>
                      <a:pt x="462534" y="215900"/>
                    </a:lnTo>
                    <a:lnTo>
                      <a:pt x="459994" y="215900"/>
                    </a:lnTo>
                    <a:lnTo>
                      <a:pt x="459994" y="217170"/>
                    </a:lnTo>
                    <a:lnTo>
                      <a:pt x="457454" y="217170"/>
                    </a:lnTo>
                    <a:lnTo>
                      <a:pt x="456184" y="218440"/>
                    </a:lnTo>
                    <a:lnTo>
                      <a:pt x="456184" y="219710"/>
                    </a:lnTo>
                    <a:lnTo>
                      <a:pt x="453644" y="219710"/>
                    </a:lnTo>
                    <a:lnTo>
                      <a:pt x="453644" y="220980"/>
                    </a:lnTo>
                    <a:lnTo>
                      <a:pt x="451104" y="220980"/>
                    </a:lnTo>
                    <a:lnTo>
                      <a:pt x="451104" y="222250"/>
                    </a:lnTo>
                    <a:lnTo>
                      <a:pt x="448564" y="222250"/>
                    </a:lnTo>
                    <a:lnTo>
                      <a:pt x="448564" y="223520"/>
                    </a:lnTo>
                    <a:lnTo>
                      <a:pt x="446024" y="223520"/>
                    </a:lnTo>
                    <a:lnTo>
                      <a:pt x="446024" y="224790"/>
                    </a:lnTo>
                    <a:lnTo>
                      <a:pt x="443484" y="224790"/>
                    </a:lnTo>
                    <a:lnTo>
                      <a:pt x="443484" y="226060"/>
                    </a:lnTo>
                    <a:lnTo>
                      <a:pt x="440944" y="226060"/>
                    </a:lnTo>
                    <a:lnTo>
                      <a:pt x="440944" y="227330"/>
                    </a:lnTo>
                    <a:lnTo>
                      <a:pt x="438404" y="227330"/>
                    </a:lnTo>
                    <a:lnTo>
                      <a:pt x="438404" y="228600"/>
                    </a:lnTo>
                    <a:lnTo>
                      <a:pt x="435864" y="228600"/>
                    </a:lnTo>
                    <a:lnTo>
                      <a:pt x="435864" y="229870"/>
                    </a:lnTo>
                    <a:lnTo>
                      <a:pt x="433324" y="229870"/>
                    </a:lnTo>
                    <a:lnTo>
                      <a:pt x="433324" y="231140"/>
                    </a:lnTo>
                    <a:lnTo>
                      <a:pt x="430784" y="231140"/>
                    </a:lnTo>
                    <a:lnTo>
                      <a:pt x="430784" y="232410"/>
                    </a:lnTo>
                    <a:lnTo>
                      <a:pt x="428244" y="232410"/>
                    </a:lnTo>
                    <a:lnTo>
                      <a:pt x="428244" y="233680"/>
                    </a:lnTo>
                    <a:lnTo>
                      <a:pt x="424434" y="233680"/>
                    </a:lnTo>
                    <a:lnTo>
                      <a:pt x="424434" y="234950"/>
                    </a:lnTo>
                    <a:lnTo>
                      <a:pt x="423164" y="234950"/>
                    </a:lnTo>
                    <a:lnTo>
                      <a:pt x="423164" y="236220"/>
                    </a:lnTo>
                    <a:lnTo>
                      <a:pt x="420624" y="236220"/>
                    </a:lnTo>
                    <a:lnTo>
                      <a:pt x="420624" y="237490"/>
                    </a:lnTo>
                    <a:lnTo>
                      <a:pt x="418084" y="237490"/>
                    </a:lnTo>
                    <a:lnTo>
                      <a:pt x="418084" y="238760"/>
                    </a:lnTo>
                    <a:lnTo>
                      <a:pt x="415544" y="238760"/>
                    </a:lnTo>
                    <a:lnTo>
                      <a:pt x="415544" y="240030"/>
                    </a:lnTo>
                    <a:lnTo>
                      <a:pt x="413004" y="240030"/>
                    </a:lnTo>
                    <a:lnTo>
                      <a:pt x="413004" y="241300"/>
                    </a:lnTo>
                    <a:lnTo>
                      <a:pt x="410464" y="241300"/>
                    </a:lnTo>
                    <a:lnTo>
                      <a:pt x="410464" y="242570"/>
                    </a:lnTo>
                    <a:lnTo>
                      <a:pt x="407924" y="242570"/>
                    </a:lnTo>
                    <a:lnTo>
                      <a:pt x="406654" y="243840"/>
                    </a:lnTo>
                    <a:lnTo>
                      <a:pt x="405384" y="243840"/>
                    </a:lnTo>
                    <a:lnTo>
                      <a:pt x="405384" y="245110"/>
                    </a:lnTo>
                    <a:lnTo>
                      <a:pt x="404114" y="245110"/>
                    </a:lnTo>
                    <a:lnTo>
                      <a:pt x="404114" y="246380"/>
                    </a:lnTo>
                    <a:lnTo>
                      <a:pt x="401574" y="246380"/>
                    </a:lnTo>
                    <a:lnTo>
                      <a:pt x="401574" y="247650"/>
                    </a:lnTo>
                    <a:lnTo>
                      <a:pt x="397764" y="247650"/>
                    </a:lnTo>
                    <a:lnTo>
                      <a:pt x="397764" y="248920"/>
                    </a:lnTo>
                    <a:lnTo>
                      <a:pt x="396494" y="248920"/>
                    </a:lnTo>
                    <a:lnTo>
                      <a:pt x="396494" y="250190"/>
                    </a:lnTo>
                    <a:lnTo>
                      <a:pt x="393954" y="250190"/>
                    </a:lnTo>
                    <a:lnTo>
                      <a:pt x="393954" y="251460"/>
                    </a:lnTo>
                    <a:lnTo>
                      <a:pt x="390144" y="251460"/>
                    </a:lnTo>
                    <a:lnTo>
                      <a:pt x="390144" y="252730"/>
                    </a:lnTo>
                    <a:lnTo>
                      <a:pt x="387604" y="252730"/>
                    </a:lnTo>
                    <a:lnTo>
                      <a:pt x="387604" y="254000"/>
                    </a:lnTo>
                    <a:lnTo>
                      <a:pt x="386334" y="254000"/>
                    </a:lnTo>
                    <a:lnTo>
                      <a:pt x="386334" y="255270"/>
                    </a:lnTo>
                    <a:lnTo>
                      <a:pt x="382524" y="255270"/>
                    </a:lnTo>
                    <a:lnTo>
                      <a:pt x="382524" y="256540"/>
                    </a:lnTo>
                    <a:lnTo>
                      <a:pt x="381254" y="256540"/>
                    </a:lnTo>
                    <a:lnTo>
                      <a:pt x="381254" y="257810"/>
                    </a:lnTo>
                    <a:lnTo>
                      <a:pt x="378714" y="257810"/>
                    </a:lnTo>
                    <a:lnTo>
                      <a:pt x="378714" y="259080"/>
                    </a:lnTo>
                    <a:lnTo>
                      <a:pt x="374904" y="259080"/>
                    </a:lnTo>
                    <a:lnTo>
                      <a:pt x="374904" y="260350"/>
                    </a:lnTo>
                    <a:lnTo>
                      <a:pt x="373634" y="260350"/>
                    </a:lnTo>
                    <a:lnTo>
                      <a:pt x="373634" y="261620"/>
                    </a:lnTo>
                    <a:lnTo>
                      <a:pt x="371094" y="261620"/>
                    </a:lnTo>
                    <a:lnTo>
                      <a:pt x="371094" y="262890"/>
                    </a:lnTo>
                    <a:lnTo>
                      <a:pt x="367284" y="262890"/>
                    </a:lnTo>
                    <a:lnTo>
                      <a:pt x="367284" y="264160"/>
                    </a:lnTo>
                    <a:lnTo>
                      <a:pt x="366014" y="264160"/>
                    </a:lnTo>
                    <a:lnTo>
                      <a:pt x="366014" y="265430"/>
                    </a:lnTo>
                    <a:lnTo>
                      <a:pt x="363474" y="265430"/>
                    </a:lnTo>
                    <a:lnTo>
                      <a:pt x="363474" y="266700"/>
                    </a:lnTo>
                    <a:lnTo>
                      <a:pt x="359664" y="266700"/>
                    </a:lnTo>
                    <a:lnTo>
                      <a:pt x="359664" y="267970"/>
                    </a:lnTo>
                    <a:lnTo>
                      <a:pt x="358394" y="267970"/>
                    </a:lnTo>
                    <a:lnTo>
                      <a:pt x="358394" y="269240"/>
                    </a:lnTo>
                    <a:lnTo>
                      <a:pt x="355854" y="269240"/>
                    </a:lnTo>
                    <a:lnTo>
                      <a:pt x="355854" y="270510"/>
                    </a:lnTo>
                    <a:lnTo>
                      <a:pt x="353314" y="270510"/>
                    </a:lnTo>
                    <a:lnTo>
                      <a:pt x="353314" y="271780"/>
                    </a:lnTo>
                    <a:lnTo>
                      <a:pt x="349504" y="271780"/>
                    </a:lnTo>
                    <a:lnTo>
                      <a:pt x="349504" y="273050"/>
                    </a:lnTo>
                    <a:lnTo>
                      <a:pt x="348234" y="273050"/>
                    </a:lnTo>
                    <a:lnTo>
                      <a:pt x="348234" y="274320"/>
                    </a:lnTo>
                    <a:lnTo>
                      <a:pt x="345694" y="274320"/>
                    </a:lnTo>
                    <a:lnTo>
                      <a:pt x="345694" y="275590"/>
                    </a:lnTo>
                    <a:lnTo>
                      <a:pt x="344424" y="275590"/>
                    </a:lnTo>
                    <a:lnTo>
                      <a:pt x="344424" y="276860"/>
                    </a:lnTo>
                    <a:lnTo>
                      <a:pt x="340614" y="276860"/>
                    </a:lnTo>
                    <a:lnTo>
                      <a:pt x="340614" y="278130"/>
                    </a:lnTo>
                    <a:lnTo>
                      <a:pt x="338074" y="278130"/>
                    </a:lnTo>
                    <a:lnTo>
                      <a:pt x="338074" y="279400"/>
                    </a:lnTo>
                    <a:lnTo>
                      <a:pt x="336804" y="279400"/>
                    </a:lnTo>
                    <a:lnTo>
                      <a:pt x="336804" y="280670"/>
                    </a:lnTo>
                    <a:lnTo>
                      <a:pt x="332994" y="280670"/>
                    </a:lnTo>
                    <a:lnTo>
                      <a:pt x="332994" y="281940"/>
                    </a:lnTo>
                    <a:lnTo>
                      <a:pt x="330454" y="281940"/>
                    </a:lnTo>
                    <a:lnTo>
                      <a:pt x="330454" y="283210"/>
                    </a:lnTo>
                    <a:lnTo>
                      <a:pt x="329184" y="283210"/>
                    </a:lnTo>
                    <a:lnTo>
                      <a:pt x="329184" y="284480"/>
                    </a:lnTo>
                    <a:lnTo>
                      <a:pt x="325374" y="284480"/>
                    </a:lnTo>
                    <a:lnTo>
                      <a:pt x="325374" y="285750"/>
                    </a:lnTo>
                    <a:lnTo>
                      <a:pt x="322834" y="285750"/>
                    </a:lnTo>
                    <a:lnTo>
                      <a:pt x="322834" y="287020"/>
                    </a:lnTo>
                    <a:lnTo>
                      <a:pt x="321564" y="287020"/>
                    </a:lnTo>
                    <a:lnTo>
                      <a:pt x="321564" y="288290"/>
                    </a:lnTo>
                    <a:lnTo>
                      <a:pt x="317754" y="288290"/>
                    </a:lnTo>
                    <a:lnTo>
                      <a:pt x="317754" y="289560"/>
                    </a:lnTo>
                    <a:lnTo>
                      <a:pt x="315214" y="289560"/>
                    </a:lnTo>
                    <a:lnTo>
                      <a:pt x="315214" y="290830"/>
                    </a:lnTo>
                    <a:lnTo>
                      <a:pt x="311404" y="290830"/>
                    </a:lnTo>
                    <a:lnTo>
                      <a:pt x="311404" y="292100"/>
                    </a:lnTo>
                    <a:lnTo>
                      <a:pt x="310134" y="292100"/>
                    </a:lnTo>
                    <a:lnTo>
                      <a:pt x="310134" y="293370"/>
                    </a:lnTo>
                    <a:lnTo>
                      <a:pt x="307594" y="293370"/>
                    </a:lnTo>
                    <a:lnTo>
                      <a:pt x="307594" y="294640"/>
                    </a:lnTo>
                    <a:lnTo>
                      <a:pt x="306324" y="294640"/>
                    </a:lnTo>
                    <a:lnTo>
                      <a:pt x="305054" y="295910"/>
                    </a:lnTo>
                    <a:lnTo>
                      <a:pt x="303784" y="295910"/>
                    </a:lnTo>
                    <a:lnTo>
                      <a:pt x="303784" y="297180"/>
                    </a:lnTo>
                    <a:lnTo>
                      <a:pt x="299974" y="297180"/>
                    </a:lnTo>
                    <a:lnTo>
                      <a:pt x="299974" y="298450"/>
                    </a:lnTo>
                    <a:lnTo>
                      <a:pt x="298704" y="298450"/>
                    </a:lnTo>
                    <a:lnTo>
                      <a:pt x="298704" y="299720"/>
                    </a:lnTo>
                    <a:lnTo>
                      <a:pt x="296164" y="299720"/>
                    </a:lnTo>
                    <a:lnTo>
                      <a:pt x="296164" y="300990"/>
                    </a:lnTo>
                    <a:lnTo>
                      <a:pt x="292354" y="300990"/>
                    </a:lnTo>
                    <a:lnTo>
                      <a:pt x="292354" y="302260"/>
                    </a:lnTo>
                    <a:lnTo>
                      <a:pt x="291084" y="302260"/>
                    </a:lnTo>
                    <a:lnTo>
                      <a:pt x="291084" y="303530"/>
                    </a:lnTo>
                    <a:lnTo>
                      <a:pt x="288544" y="303530"/>
                    </a:lnTo>
                    <a:lnTo>
                      <a:pt x="288544" y="304800"/>
                    </a:lnTo>
                    <a:lnTo>
                      <a:pt x="284734" y="304800"/>
                    </a:lnTo>
                    <a:lnTo>
                      <a:pt x="284734" y="306070"/>
                    </a:lnTo>
                    <a:lnTo>
                      <a:pt x="283464" y="306070"/>
                    </a:lnTo>
                    <a:lnTo>
                      <a:pt x="283464" y="307340"/>
                    </a:lnTo>
                    <a:lnTo>
                      <a:pt x="280924" y="307340"/>
                    </a:lnTo>
                    <a:lnTo>
                      <a:pt x="280924" y="308610"/>
                    </a:lnTo>
                    <a:lnTo>
                      <a:pt x="277114" y="308610"/>
                    </a:lnTo>
                    <a:lnTo>
                      <a:pt x="277114" y="309880"/>
                    </a:lnTo>
                    <a:lnTo>
                      <a:pt x="274574" y="309880"/>
                    </a:lnTo>
                    <a:lnTo>
                      <a:pt x="274574" y="311150"/>
                    </a:lnTo>
                    <a:lnTo>
                      <a:pt x="273304" y="311150"/>
                    </a:lnTo>
                    <a:lnTo>
                      <a:pt x="273304" y="312420"/>
                    </a:lnTo>
                    <a:lnTo>
                      <a:pt x="269494" y="312420"/>
                    </a:lnTo>
                    <a:lnTo>
                      <a:pt x="269494" y="313690"/>
                    </a:lnTo>
                    <a:lnTo>
                      <a:pt x="268224" y="313690"/>
                    </a:lnTo>
                    <a:lnTo>
                      <a:pt x="268224" y="314960"/>
                    </a:lnTo>
                    <a:lnTo>
                      <a:pt x="265684" y="314960"/>
                    </a:lnTo>
                    <a:lnTo>
                      <a:pt x="265684" y="316230"/>
                    </a:lnTo>
                    <a:lnTo>
                      <a:pt x="261874" y="316230"/>
                    </a:lnTo>
                    <a:lnTo>
                      <a:pt x="261874" y="317500"/>
                    </a:lnTo>
                    <a:lnTo>
                      <a:pt x="260604" y="317500"/>
                    </a:lnTo>
                    <a:lnTo>
                      <a:pt x="260604" y="318770"/>
                    </a:lnTo>
                    <a:lnTo>
                      <a:pt x="258064" y="318770"/>
                    </a:lnTo>
                    <a:lnTo>
                      <a:pt x="258064" y="320040"/>
                    </a:lnTo>
                    <a:lnTo>
                      <a:pt x="255524" y="320040"/>
                    </a:lnTo>
                    <a:lnTo>
                      <a:pt x="255524" y="321310"/>
                    </a:lnTo>
                    <a:lnTo>
                      <a:pt x="252984" y="321310"/>
                    </a:lnTo>
                    <a:lnTo>
                      <a:pt x="252984" y="322580"/>
                    </a:lnTo>
                    <a:lnTo>
                      <a:pt x="250444" y="322580"/>
                    </a:lnTo>
                    <a:lnTo>
                      <a:pt x="250444" y="323850"/>
                    </a:lnTo>
                    <a:lnTo>
                      <a:pt x="246634" y="323850"/>
                    </a:lnTo>
                    <a:lnTo>
                      <a:pt x="246634" y="325120"/>
                    </a:lnTo>
                    <a:lnTo>
                      <a:pt x="245364" y="325120"/>
                    </a:lnTo>
                    <a:lnTo>
                      <a:pt x="245364" y="326390"/>
                    </a:lnTo>
                    <a:lnTo>
                      <a:pt x="242824" y="326390"/>
                    </a:lnTo>
                    <a:lnTo>
                      <a:pt x="242824" y="327660"/>
                    </a:lnTo>
                    <a:lnTo>
                      <a:pt x="239014" y="327660"/>
                    </a:lnTo>
                    <a:lnTo>
                      <a:pt x="239014" y="328930"/>
                    </a:lnTo>
                    <a:lnTo>
                      <a:pt x="235204" y="328930"/>
                    </a:lnTo>
                    <a:lnTo>
                      <a:pt x="235204" y="330200"/>
                    </a:lnTo>
                    <a:lnTo>
                      <a:pt x="233934" y="330200"/>
                    </a:lnTo>
                    <a:lnTo>
                      <a:pt x="233934" y="331470"/>
                    </a:lnTo>
                    <a:lnTo>
                      <a:pt x="231394" y="331470"/>
                    </a:lnTo>
                    <a:lnTo>
                      <a:pt x="231394" y="332740"/>
                    </a:lnTo>
                    <a:lnTo>
                      <a:pt x="230124" y="332740"/>
                    </a:lnTo>
                    <a:lnTo>
                      <a:pt x="230124" y="334010"/>
                    </a:lnTo>
                    <a:lnTo>
                      <a:pt x="226314" y="334010"/>
                    </a:lnTo>
                    <a:lnTo>
                      <a:pt x="226314" y="335280"/>
                    </a:lnTo>
                    <a:lnTo>
                      <a:pt x="222504" y="335280"/>
                    </a:lnTo>
                    <a:lnTo>
                      <a:pt x="222504" y="336550"/>
                    </a:lnTo>
                    <a:lnTo>
                      <a:pt x="221234" y="336550"/>
                    </a:lnTo>
                    <a:lnTo>
                      <a:pt x="221234" y="337820"/>
                    </a:lnTo>
                    <a:lnTo>
                      <a:pt x="218694" y="337820"/>
                    </a:lnTo>
                    <a:lnTo>
                      <a:pt x="218694" y="339090"/>
                    </a:lnTo>
                    <a:lnTo>
                      <a:pt x="214884" y="339090"/>
                    </a:lnTo>
                    <a:lnTo>
                      <a:pt x="214884" y="340360"/>
                    </a:lnTo>
                    <a:lnTo>
                      <a:pt x="212344" y="340360"/>
                    </a:lnTo>
                    <a:lnTo>
                      <a:pt x="212344" y="341630"/>
                    </a:lnTo>
                    <a:lnTo>
                      <a:pt x="209804" y="341630"/>
                    </a:lnTo>
                    <a:lnTo>
                      <a:pt x="209804" y="342900"/>
                    </a:lnTo>
                    <a:lnTo>
                      <a:pt x="207264" y="342900"/>
                    </a:lnTo>
                    <a:lnTo>
                      <a:pt x="207264" y="344170"/>
                    </a:lnTo>
                    <a:lnTo>
                      <a:pt x="204724" y="344170"/>
                    </a:lnTo>
                    <a:lnTo>
                      <a:pt x="204724" y="345440"/>
                    </a:lnTo>
                    <a:lnTo>
                      <a:pt x="200914" y="345440"/>
                    </a:lnTo>
                    <a:lnTo>
                      <a:pt x="200914" y="346710"/>
                    </a:lnTo>
                    <a:lnTo>
                      <a:pt x="198374" y="346710"/>
                    </a:lnTo>
                    <a:lnTo>
                      <a:pt x="198374" y="347980"/>
                    </a:lnTo>
                    <a:lnTo>
                      <a:pt x="195834" y="347980"/>
                    </a:lnTo>
                    <a:lnTo>
                      <a:pt x="195834" y="349250"/>
                    </a:lnTo>
                    <a:lnTo>
                      <a:pt x="193294" y="349250"/>
                    </a:lnTo>
                    <a:lnTo>
                      <a:pt x="193294" y="350520"/>
                    </a:lnTo>
                    <a:lnTo>
                      <a:pt x="190754" y="350520"/>
                    </a:lnTo>
                    <a:lnTo>
                      <a:pt x="190754" y="351790"/>
                    </a:lnTo>
                    <a:lnTo>
                      <a:pt x="188214" y="351790"/>
                    </a:lnTo>
                    <a:lnTo>
                      <a:pt x="188214" y="353060"/>
                    </a:lnTo>
                    <a:lnTo>
                      <a:pt x="185674" y="353060"/>
                    </a:lnTo>
                    <a:lnTo>
                      <a:pt x="185674" y="354330"/>
                    </a:lnTo>
                    <a:lnTo>
                      <a:pt x="181864" y="354330"/>
                    </a:lnTo>
                    <a:lnTo>
                      <a:pt x="181864" y="355600"/>
                    </a:lnTo>
                    <a:lnTo>
                      <a:pt x="180594" y="355600"/>
                    </a:lnTo>
                    <a:lnTo>
                      <a:pt x="180594" y="356870"/>
                    </a:lnTo>
                    <a:lnTo>
                      <a:pt x="178054" y="356870"/>
                    </a:lnTo>
                    <a:lnTo>
                      <a:pt x="178054" y="358140"/>
                    </a:lnTo>
                    <a:lnTo>
                      <a:pt x="174244" y="358140"/>
                    </a:lnTo>
                    <a:lnTo>
                      <a:pt x="174244" y="359410"/>
                    </a:lnTo>
                    <a:lnTo>
                      <a:pt x="172974" y="359410"/>
                    </a:lnTo>
                    <a:lnTo>
                      <a:pt x="172974" y="360680"/>
                    </a:lnTo>
                    <a:lnTo>
                      <a:pt x="169164" y="360680"/>
                    </a:lnTo>
                    <a:lnTo>
                      <a:pt x="169164" y="361950"/>
                    </a:lnTo>
                    <a:lnTo>
                      <a:pt x="166624" y="361950"/>
                    </a:lnTo>
                    <a:lnTo>
                      <a:pt x="166624" y="363220"/>
                    </a:lnTo>
                    <a:lnTo>
                      <a:pt x="165354" y="363220"/>
                    </a:lnTo>
                    <a:lnTo>
                      <a:pt x="165354" y="364490"/>
                    </a:lnTo>
                    <a:lnTo>
                      <a:pt x="162814" y="364490"/>
                    </a:lnTo>
                    <a:lnTo>
                      <a:pt x="162814" y="614680"/>
                    </a:lnTo>
                    <a:lnTo>
                      <a:pt x="246634" y="614680"/>
                    </a:lnTo>
                    <a:lnTo>
                      <a:pt x="246634" y="613410"/>
                    </a:lnTo>
                    <a:lnTo>
                      <a:pt x="249174" y="613410"/>
                    </a:lnTo>
                    <a:lnTo>
                      <a:pt x="249174" y="612140"/>
                    </a:lnTo>
                    <a:lnTo>
                      <a:pt x="252984" y="612140"/>
                    </a:lnTo>
                    <a:lnTo>
                      <a:pt x="252984" y="610870"/>
                    </a:lnTo>
                    <a:lnTo>
                      <a:pt x="254254" y="610870"/>
                    </a:lnTo>
                    <a:lnTo>
                      <a:pt x="254254" y="609600"/>
                    </a:lnTo>
                    <a:lnTo>
                      <a:pt x="256794" y="609600"/>
                    </a:lnTo>
                    <a:lnTo>
                      <a:pt x="256794" y="608330"/>
                    </a:lnTo>
                    <a:lnTo>
                      <a:pt x="260604" y="608330"/>
                    </a:lnTo>
                    <a:lnTo>
                      <a:pt x="260604" y="607060"/>
                    </a:lnTo>
                    <a:lnTo>
                      <a:pt x="261874" y="607060"/>
                    </a:lnTo>
                    <a:lnTo>
                      <a:pt x="261874" y="605790"/>
                    </a:lnTo>
                    <a:lnTo>
                      <a:pt x="265684" y="605790"/>
                    </a:lnTo>
                    <a:lnTo>
                      <a:pt x="265684" y="604520"/>
                    </a:lnTo>
                    <a:lnTo>
                      <a:pt x="268224" y="604520"/>
                    </a:lnTo>
                    <a:lnTo>
                      <a:pt x="268224" y="603250"/>
                    </a:lnTo>
                    <a:lnTo>
                      <a:pt x="269494" y="603250"/>
                    </a:lnTo>
                    <a:lnTo>
                      <a:pt x="269494" y="601980"/>
                    </a:lnTo>
                    <a:lnTo>
                      <a:pt x="273304" y="601980"/>
                    </a:lnTo>
                    <a:lnTo>
                      <a:pt x="273304" y="600710"/>
                    </a:lnTo>
                    <a:lnTo>
                      <a:pt x="277114" y="600710"/>
                    </a:lnTo>
                    <a:lnTo>
                      <a:pt x="277114" y="599440"/>
                    </a:lnTo>
                    <a:lnTo>
                      <a:pt x="278384" y="599440"/>
                    </a:lnTo>
                    <a:lnTo>
                      <a:pt x="278384" y="598170"/>
                    </a:lnTo>
                    <a:lnTo>
                      <a:pt x="280924" y="598170"/>
                    </a:lnTo>
                    <a:lnTo>
                      <a:pt x="280924" y="596900"/>
                    </a:lnTo>
                    <a:lnTo>
                      <a:pt x="283464" y="596900"/>
                    </a:lnTo>
                    <a:lnTo>
                      <a:pt x="283464" y="595630"/>
                    </a:lnTo>
                    <a:lnTo>
                      <a:pt x="287274" y="595630"/>
                    </a:lnTo>
                    <a:lnTo>
                      <a:pt x="287274" y="594360"/>
                    </a:lnTo>
                    <a:lnTo>
                      <a:pt x="289814" y="594360"/>
                    </a:lnTo>
                    <a:lnTo>
                      <a:pt x="289814" y="593090"/>
                    </a:lnTo>
                    <a:lnTo>
                      <a:pt x="292354" y="593090"/>
                    </a:lnTo>
                    <a:lnTo>
                      <a:pt x="292354" y="591820"/>
                    </a:lnTo>
                    <a:lnTo>
                      <a:pt x="294894" y="591820"/>
                    </a:lnTo>
                    <a:lnTo>
                      <a:pt x="294894" y="590550"/>
                    </a:lnTo>
                    <a:lnTo>
                      <a:pt x="298704" y="590550"/>
                    </a:lnTo>
                    <a:lnTo>
                      <a:pt x="298704" y="589280"/>
                    </a:lnTo>
                    <a:lnTo>
                      <a:pt x="301244" y="589280"/>
                    </a:lnTo>
                    <a:lnTo>
                      <a:pt x="301244" y="588010"/>
                    </a:lnTo>
                    <a:lnTo>
                      <a:pt x="302514" y="588010"/>
                    </a:lnTo>
                    <a:lnTo>
                      <a:pt x="302514" y="586740"/>
                    </a:lnTo>
                    <a:lnTo>
                      <a:pt x="306324" y="586740"/>
                    </a:lnTo>
                    <a:lnTo>
                      <a:pt x="306324" y="585470"/>
                    </a:lnTo>
                    <a:lnTo>
                      <a:pt x="308864" y="585470"/>
                    </a:lnTo>
                    <a:lnTo>
                      <a:pt x="308864" y="584200"/>
                    </a:lnTo>
                    <a:lnTo>
                      <a:pt x="311404" y="584200"/>
                    </a:lnTo>
                    <a:lnTo>
                      <a:pt x="311404" y="582930"/>
                    </a:lnTo>
                    <a:lnTo>
                      <a:pt x="312420" y="582930"/>
                    </a:lnTo>
                    <a:lnTo>
                      <a:pt x="312420" y="769366"/>
                    </a:lnTo>
                    <a:lnTo>
                      <a:pt x="394970" y="769366"/>
                    </a:lnTo>
                    <a:lnTo>
                      <a:pt x="394970" y="768096"/>
                    </a:lnTo>
                    <a:lnTo>
                      <a:pt x="397510" y="768096"/>
                    </a:lnTo>
                    <a:lnTo>
                      <a:pt x="397510" y="766826"/>
                    </a:lnTo>
                    <a:lnTo>
                      <a:pt x="401320" y="766826"/>
                    </a:lnTo>
                    <a:lnTo>
                      <a:pt x="401320" y="765556"/>
                    </a:lnTo>
                    <a:lnTo>
                      <a:pt x="402590" y="765556"/>
                    </a:lnTo>
                    <a:lnTo>
                      <a:pt x="402590" y="764286"/>
                    </a:lnTo>
                    <a:lnTo>
                      <a:pt x="405130" y="764286"/>
                    </a:lnTo>
                    <a:lnTo>
                      <a:pt x="405130" y="763016"/>
                    </a:lnTo>
                    <a:lnTo>
                      <a:pt x="408940" y="763016"/>
                    </a:lnTo>
                    <a:lnTo>
                      <a:pt x="408940" y="761746"/>
                    </a:lnTo>
                    <a:lnTo>
                      <a:pt x="410210" y="761746"/>
                    </a:lnTo>
                    <a:lnTo>
                      <a:pt x="410210" y="760476"/>
                    </a:lnTo>
                    <a:lnTo>
                      <a:pt x="412750" y="760476"/>
                    </a:lnTo>
                    <a:lnTo>
                      <a:pt x="412750" y="759206"/>
                    </a:lnTo>
                    <a:lnTo>
                      <a:pt x="415290" y="759206"/>
                    </a:lnTo>
                    <a:lnTo>
                      <a:pt x="415290" y="757936"/>
                    </a:lnTo>
                    <a:lnTo>
                      <a:pt x="417830" y="757936"/>
                    </a:lnTo>
                    <a:lnTo>
                      <a:pt x="417830" y="756666"/>
                    </a:lnTo>
                    <a:lnTo>
                      <a:pt x="420370" y="756666"/>
                    </a:lnTo>
                    <a:lnTo>
                      <a:pt x="420370" y="755396"/>
                    </a:lnTo>
                    <a:lnTo>
                      <a:pt x="424180" y="755396"/>
                    </a:lnTo>
                    <a:lnTo>
                      <a:pt x="424180" y="754126"/>
                    </a:lnTo>
                    <a:lnTo>
                      <a:pt x="425450" y="754126"/>
                    </a:lnTo>
                    <a:lnTo>
                      <a:pt x="425450" y="752856"/>
                    </a:lnTo>
                    <a:lnTo>
                      <a:pt x="427990" y="752856"/>
                    </a:lnTo>
                    <a:lnTo>
                      <a:pt x="427990" y="751586"/>
                    </a:lnTo>
                    <a:lnTo>
                      <a:pt x="430530" y="751586"/>
                    </a:lnTo>
                    <a:lnTo>
                      <a:pt x="430530" y="750316"/>
                    </a:lnTo>
                    <a:lnTo>
                      <a:pt x="433070" y="750316"/>
                    </a:lnTo>
                    <a:lnTo>
                      <a:pt x="433070" y="749046"/>
                    </a:lnTo>
                    <a:lnTo>
                      <a:pt x="435610" y="749046"/>
                    </a:lnTo>
                    <a:lnTo>
                      <a:pt x="435610" y="747776"/>
                    </a:lnTo>
                    <a:lnTo>
                      <a:pt x="439420" y="747776"/>
                    </a:lnTo>
                    <a:lnTo>
                      <a:pt x="439420" y="746506"/>
                    </a:lnTo>
                    <a:lnTo>
                      <a:pt x="440690" y="746506"/>
                    </a:lnTo>
                    <a:lnTo>
                      <a:pt x="440690" y="745236"/>
                    </a:lnTo>
                    <a:lnTo>
                      <a:pt x="443230" y="745236"/>
                    </a:lnTo>
                    <a:lnTo>
                      <a:pt x="443230" y="743966"/>
                    </a:lnTo>
                    <a:lnTo>
                      <a:pt x="447040" y="743966"/>
                    </a:lnTo>
                    <a:lnTo>
                      <a:pt x="447040" y="742696"/>
                    </a:lnTo>
                    <a:lnTo>
                      <a:pt x="448310" y="742696"/>
                    </a:lnTo>
                    <a:lnTo>
                      <a:pt x="448310" y="741426"/>
                    </a:lnTo>
                    <a:lnTo>
                      <a:pt x="450850" y="741426"/>
                    </a:lnTo>
                    <a:lnTo>
                      <a:pt x="450850" y="740156"/>
                    </a:lnTo>
                    <a:lnTo>
                      <a:pt x="453390" y="740156"/>
                    </a:lnTo>
                    <a:lnTo>
                      <a:pt x="453390" y="738886"/>
                    </a:lnTo>
                    <a:lnTo>
                      <a:pt x="455930" y="738886"/>
                    </a:lnTo>
                    <a:lnTo>
                      <a:pt x="455930" y="737616"/>
                    </a:lnTo>
                    <a:lnTo>
                      <a:pt x="459740" y="737616"/>
                    </a:lnTo>
                    <a:lnTo>
                      <a:pt x="459740" y="736346"/>
                    </a:lnTo>
                    <a:lnTo>
                      <a:pt x="462280" y="736346"/>
                    </a:lnTo>
                    <a:lnTo>
                      <a:pt x="462280" y="735076"/>
                    </a:lnTo>
                    <a:lnTo>
                      <a:pt x="464820" y="735076"/>
                    </a:lnTo>
                    <a:lnTo>
                      <a:pt x="464820" y="733806"/>
                    </a:lnTo>
                    <a:lnTo>
                      <a:pt x="467360" y="733806"/>
                    </a:lnTo>
                    <a:lnTo>
                      <a:pt x="467360" y="732536"/>
                    </a:lnTo>
                    <a:lnTo>
                      <a:pt x="468630" y="732536"/>
                    </a:lnTo>
                    <a:lnTo>
                      <a:pt x="468630" y="731266"/>
                    </a:lnTo>
                    <a:lnTo>
                      <a:pt x="472440" y="731266"/>
                    </a:lnTo>
                    <a:lnTo>
                      <a:pt x="472440" y="729996"/>
                    </a:lnTo>
                    <a:lnTo>
                      <a:pt x="474980" y="729996"/>
                    </a:lnTo>
                    <a:lnTo>
                      <a:pt x="474980" y="728726"/>
                    </a:lnTo>
                    <a:lnTo>
                      <a:pt x="477520" y="728726"/>
                    </a:lnTo>
                    <a:lnTo>
                      <a:pt x="477520" y="727456"/>
                    </a:lnTo>
                    <a:lnTo>
                      <a:pt x="480060" y="727456"/>
                    </a:lnTo>
                    <a:lnTo>
                      <a:pt x="480060" y="726186"/>
                    </a:lnTo>
                    <a:lnTo>
                      <a:pt x="482600" y="726186"/>
                    </a:lnTo>
                    <a:lnTo>
                      <a:pt x="482600" y="724916"/>
                    </a:lnTo>
                    <a:lnTo>
                      <a:pt x="485140" y="724916"/>
                    </a:lnTo>
                    <a:lnTo>
                      <a:pt x="485140" y="723646"/>
                    </a:lnTo>
                    <a:lnTo>
                      <a:pt x="487680" y="723646"/>
                    </a:lnTo>
                    <a:lnTo>
                      <a:pt x="487680" y="722376"/>
                    </a:lnTo>
                    <a:lnTo>
                      <a:pt x="490220" y="722376"/>
                    </a:lnTo>
                    <a:lnTo>
                      <a:pt x="490220" y="721106"/>
                    </a:lnTo>
                    <a:lnTo>
                      <a:pt x="491490" y="721106"/>
                    </a:lnTo>
                    <a:lnTo>
                      <a:pt x="491490" y="719836"/>
                    </a:lnTo>
                    <a:lnTo>
                      <a:pt x="495300" y="719836"/>
                    </a:lnTo>
                    <a:lnTo>
                      <a:pt x="495300" y="718566"/>
                    </a:lnTo>
                    <a:lnTo>
                      <a:pt x="497840" y="718566"/>
                    </a:lnTo>
                    <a:lnTo>
                      <a:pt x="497840" y="717296"/>
                    </a:lnTo>
                    <a:lnTo>
                      <a:pt x="500380" y="717296"/>
                    </a:lnTo>
                    <a:lnTo>
                      <a:pt x="500380" y="716026"/>
                    </a:lnTo>
                    <a:lnTo>
                      <a:pt x="502920" y="716026"/>
                    </a:lnTo>
                    <a:lnTo>
                      <a:pt x="502920" y="714756"/>
                    </a:lnTo>
                    <a:lnTo>
                      <a:pt x="505460" y="714756"/>
                    </a:lnTo>
                    <a:lnTo>
                      <a:pt x="505460" y="713486"/>
                    </a:lnTo>
                    <a:lnTo>
                      <a:pt x="506730" y="713486"/>
                    </a:lnTo>
                    <a:lnTo>
                      <a:pt x="506730" y="712216"/>
                    </a:lnTo>
                    <a:lnTo>
                      <a:pt x="510540" y="712216"/>
                    </a:lnTo>
                    <a:lnTo>
                      <a:pt x="510540" y="710946"/>
                    </a:lnTo>
                    <a:lnTo>
                      <a:pt x="513080" y="710946"/>
                    </a:lnTo>
                    <a:lnTo>
                      <a:pt x="513080" y="709676"/>
                    </a:lnTo>
                    <a:lnTo>
                      <a:pt x="515620" y="709676"/>
                    </a:lnTo>
                    <a:lnTo>
                      <a:pt x="515620" y="708406"/>
                    </a:lnTo>
                    <a:lnTo>
                      <a:pt x="518160" y="708406"/>
                    </a:lnTo>
                    <a:lnTo>
                      <a:pt x="518160" y="707136"/>
                    </a:lnTo>
                    <a:lnTo>
                      <a:pt x="520700" y="707136"/>
                    </a:lnTo>
                    <a:lnTo>
                      <a:pt x="520700" y="705866"/>
                    </a:lnTo>
                    <a:lnTo>
                      <a:pt x="524510" y="705866"/>
                    </a:lnTo>
                    <a:lnTo>
                      <a:pt x="524510" y="704596"/>
                    </a:lnTo>
                    <a:lnTo>
                      <a:pt x="525780" y="704596"/>
                    </a:lnTo>
                    <a:lnTo>
                      <a:pt x="525780" y="703326"/>
                    </a:lnTo>
                    <a:lnTo>
                      <a:pt x="529590" y="703326"/>
                    </a:lnTo>
                    <a:lnTo>
                      <a:pt x="529590" y="702056"/>
                    </a:lnTo>
                    <a:lnTo>
                      <a:pt x="530860" y="702056"/>
                    </a:lnTo>
                    <a:lnTo>
                      <a:pt x="530860" y="700786"/>
                    </a:lnTo>
                    <a:lnTo>
                      <a:pt x="533400" y="700786"/>
                    </a:lnTo>
                    <a:lnTo>
                      <a:pt x="533400" y="699516"/>
                    </a:lnTo>
                    <a:lnTo>
                      <a:pt x="537210" y="699516"/>
                    </a:lnTo>
                    <a:lnTo>
                      <a:pt x="537210" y="698246"/>
                    </a:lnTo>
                    <a:lnTo>
                      <a:pt x="539750" y="698246"/>
                    </a:lnTo>
                    <a:lnTo>
                      <a:pt x="539750" y="696976"/>
                    </a:lnTo>
                    <a:lnTo>
                      <a:pt x="541020" y="696976"/>
                    </a:lnTo>
                    <a:lnTo>
                      <a:pt x="541020" y="695706"/>
                    </a:lnTo>
                    <a:lnTo>
                      <a:pt x="544830" y="695706"/>
                    </a:lnTo>
                    <a:lnTo>
                      <a:pt x="544830" y="694436"/>
                    </a:lnTo>
                    <a:lnTo>
                      <a:pt x="546100" y="694436"/>
                    </a:lnTo>
                    <a:lnTo>
                      <a:pt x="546100" y="693166"/>
                    </a:lnTo>
                    <a:lnTo>
                      <a:pt x="548640" y="693166"/>
                    </a:lnTo>
                    <a:lnTo>
                      <a:pt x="548640" y="691896"/>
                    </a:lnTo>
                    <a:lnTo>
                      <a:pt x="552450" y="691896"/>
                    </a:lnTo>
                    <a:lnTo>
                      <a:pt x="552450" y="690626"/>
                    </a:lnTo>
                    <a:lnTo>
                      <a:pt x="554990" y="690626"/>
                    </a:lnTo>
                    <a:lnTo>
                      <a:pt x="554990" y="689356"/>
                    </a:lnTo>
                    <a:lnTo>
                      <a:pt x="556260" y="689356"/>
                    </a:lnTo>
                    <a:lnTo>
                      <a:pt x="556260" y="688086"/>
                    </a:lnTo>
                    <a:lnTo>
                      <a:pt x="560070" y="688086"/>
                    </a:lnTo>
                    <a:lnTo>
                      <a:pt x="560070" y="686816"/>
                    </a:lnTo>
                    <a:lnTo>
                      <a:pt x="562610" y="686816"/>
                    </a:lnTo>
                    <a:lnTo>
                      <a:pt x="562610" y="685546"/>
                    </a:lnTo>
                    <a:lnTo>
                      <a:pt x="563880" y="685546"/>
                    </a:lnTo>
                    <a:lnTo>
                      <a:pt x="563880" y="684276"/>
                    </a:lnTo>
                    <a:lnTo>
                      <a:pt x="567690" y="684276"/>
                    </a:lnTo>
                    <a:lnTo>
                      <a:pt x="567690" y="683006"/>
                    </a:lnTo>
                    <a:lnTo>
                      <a:pt x="568960" y="683006"/>
                    </a:lnTo>
                    <a:lnTo>
                      <a:pt x="568960" y="681736"/>
                    </a:lnTo>
                    <a:lnTo>
                      <a:pt x="571500" y="681736"/>
                    </a:lnTo>
                    <a:lnTo>
                      <a:pt x="571500" y="680466"/>
                    </a:lnTo>
                    <a:lnTo>
                      <a:pt x="575310" y="680466"/>
                    </a:lnTo>
                    <a:lnTo>
                      <a:pt x="575310" y="679196"/>
                    </a:lnTo>
                    <a:lnTo>
                      <a:pt x="577850" y="679196"/>
                    </a:lnTo>
                    <a:lnTo>
                      <a:pt x="577850" y="677926"/>
                    </a:lnTo>
                    <a:lnTo>
                      <a:pt x="579120" y="677926"/>
                    </a:lnTo>
                    <a:lnTo>
                      <a:pt x="579120" y="676656"/>
                    </a:lnTo>
                    <a:lnTo>
                      <a:pt x="582930" y="676656"/>
                    </a:lnTo>
                    <a:lnTo>
                      <a:pt x="582930" y="675386"/>
                    </a:lnTo>
                    <a:lnTo>
                      <a:pt x="584200" y="675386"/>
                    </a:lnTo>
                    <a:lnTo>
                      <a:pt x="584200" y="674116"/>
                    </a:lnTo>
                    <a:lnTo>
                      <a:pt x="588010" y="674116"/>
                    </a:lnTo>
                    <a:lnTo>
                      <a:pt x="588010" y="672846"/>
                    </a:lnTo>
                    <a:lnTo>
                      <a:pt x="590550" y="672846"/>
                    </a:lnTo>
                    <a:lnTo>
                      <a:pt x="590550" y="671576"/>
                    </a:lnTo>
                    <a:lnTo>
                      <a:pt x="593090" y="671576"/>
                    </a:lnTo>
                    <a:lnTo>
                      <a:pt x="593090" y="670306"/>
                    </a:lnTo>
                    <a:lnTo>
                      <a:pt x="594360" y="670306"/>
                    </a:lnTo>
                    <a:lnTo>
                      <a:pt x="594360" y="669036"/>
                    </a:lnTo>
                    <a:lnTo>
                      <a:pt x="598170" y="669036"/>
                    </a:lnTo>
                    <a:lnTo>
                      <a:pt x="598170" y="667766"/>
                    </a:lnTo>
                    <a:lnTo>
                      <a:pt x="599440" y="667766"/>
                    </a:lnTo>
                    <a:lnTo>
                      <a:pt x="599440" y="666496"/>
                    </a:lnTo>
                    <a:lnTo>
                      <a:pt x="601980" y="666496"/>
                    </a:lnTo>
                    <a:lnTo>
                      <a:pt x="601980" y="665226"/>
                    </a:lnTo>
                    <a:lnTo>
                      <a:pt x="604520" y="665226"/>
                    </a:lnTo>
                    <a:lnTo>
                      <a:pt x="604520" y="663956"/>
                    </a:lnTo>
                    <a:lnTo>
                      <a:pt x="605790" y="663956"/>
                    </a:lnTo>
                    <a:lnTo>
                      <a:pt x="605790" y="662686"/>
                    </a:lnTo>
                    <a:lnTo>
                      <a:pt x="609600" y="662686"/>
                    </a:lnTo>
                    <a:lnTo>
                      <a:pt x="609600" y="661416"/>
                    </a:lnTo>
                    <a:lnTo>
                      <a:pt x="612140" y="661416"/>
                    </a:lnTo>
                    <a:lnTo>
                      <a:pt x="612140" y="660146"/>
                    </a:lnTo>
                    <a:lnTo>
                      <a:pt x="614680" y="660146"/>
                    </a:lnTo>
                    <a:lnTo>
                      <a:pt x="614680" y="658876"/>
                    </a:lnTo>
                    <a:lnTo>
                      <a:pt x="615950" y="658876"/>
                    </a:lnTo>
                    <a:lnTo>
                      <a:pt x="615950" y="657606"/>
                    </a:lnTo>
                    <a:lnTo>
                      <a:pt x="618490" y="657606"/>
                    </a:lnTo>
                    <a:lnTo>
                      <a:pt x="618490" y="656336"/>
                    </a:lnTo>
                    <a:lnTo>
                      <a:pt x="621030" y="656336"/>
                    </a:lnTo>
                    <a:lnTo>
                      <a:pt x="621030" y="655066"/>
                    </a:lnTo>
                    <a:lnTo>
                      <a:pt x="623570" y="655066"/>
                    </a:lnTo>
                    <a:lnTo>
                      <a:pt x="623570" y="653796"/>
                    </a:lnTo>
                    <a:lnTo>
                      <a:pt x="624840" y="653796"/>
                    </a:lnTo>
                    <a:lnTo>
                      <a:pt x="626110" y="652526"/>
                    </a:lnTo>
                    <a:lnTo>
                      <a:pt x="628650" y="652526"/>
                    </a:lnTo>
                    <a:lnTo>
                      <a:pt x="628650" y="651256"/>
                    </a:lnTo>
                    <a:lnTo>
                      <a:pt x="629920" y="651256"/>
                    </a:lnTo>
                    <a:lnTo>
                      <a:pt x="629920" y="649986"/>
                    </a:lnTo>
                    <a:lnTo>
                      <a:pt x="633730" y="649986"/>
                    </a:lnTo>
                    <a:lnTo>
                      <a:pt x="633730" y="648716"/>
                    </a:lnTo>
                    <a:lnTo>
                      <a:pt x="636270" y="648716"/>
                    </a:lnTo>
                    <a:lnTo>
                      <a:pt x="636270" y="647446"/>
                    </a:lnTo>
                    <a:lnTo>
                      <a:pt x="637540" y="647446"/>
                    </a:lnTo>
                    <a:lnTo>
                      <a:pt x="637540" y="646176"/>
                    </a:lnTo>
                    <a:lnTo>
                      <a:pt x="640080" y="646176"/>
                    </a:lnTo>
                    <a:lnTo>
                      <a:pt x="640080" y="644906"/>
                    </a:lnTo>
                    <a:lnTo>
                      <a:pt x="641350" y="644906"/>
                    </a:lnTo>
                    <a:lnTo>
                      <a:pt x="641350" y="643636"/>
                    </a:lnTo>
                    <a:lnTo>
                      <a:pt x="645160" y="643636"/>
                    </a:lnTo>
                    <a:lnTo>
                      <a:pt x="645160" y="642366"/>
                    </a:lnTo>
                    <a:lnTo>
                      <a:pt x="647700" y="642366"/>
                    </a:lnTo>
                    <a:lnTo>
                      <a:pt x="647700" y="641096"/>
                    </a:lnTo>
                    <a:lnTo>
                      <a:pt x="651510" y="641096"/>
                    </a:lnTo>
                    <a:lnTo>
                      <a:pt x="651510" y="638556"/>
                    </a:lnTo>
                    <a:lnTo>
                      <a:pt x="655320" y="638556"/>
                    </a:lnTo>
                    <a:lnTo>
                      <a:pt x="655320" y="637286"/>
                    </a:lnTo>
                    <a:lnTo>
                      <a:pt x="656590" y="637286"/>
                    </a:lnTo>
                    <a:lnTo>
                      <a:pt x="656590" y="636016"/>
                    </a:lnTo>
                    <a:lnTo>
                      <a:pt x="659130" y="636016"/>
                    </a:lnTo>
                    <a:lnTo>
                      <a:pt x="659130" y="634746"/>
                    </a:lnTo>
                    <a:lnTo>
                      <a:pt x="662940" y="634746"/>
                    </a:lnTo>
                    <a:lnTo>
                      <a:pt x="662940" y="633476"/>
                    </a:lnTo>
                    <a:lnTo>
                      <a:pt x="664210" y="633476"/>
                    </a:lnTo>
                    <a:lnTo>
                      <a:pt x="664210" y="632206"/>
                    </a:lnTo>
                    <a:lnTo>
                      <a:pt x="666750" y="632206"/>
                    </a:lnTo>
                    <a:lnTo>
                      <a:pt x="666750" y="630936"/>
                    </a:lnTo>
                    <a:lnTo>
                      <a:pt x="669290" y="630936"/>
                    </a:lnTo>
                    <a:lnTo>
                      <a:pt x="669290" y="629666"/>
                    </a:lnTo>
                    <a:lnTo>
                      <a:pt x="671830" y="629666"/>
                    </a:lnTo>
                    <a:lnTo>
                      <a:pt x="671830" y="628396"/>
                    </a:lnTo>
                    <a:lnTo>
                      <a:pt x="674370" y="628396"/>
                    </a:lnTo>
                    <a:lnTo>
                      <a:pt x="674370" y="627126"/>
                    </a:lnTo>
                    <a:lnTo>
                      <a:pt x="676910" y="627126"/>
                    </a:lnTo>
                    <a:lnTo>
                      <a:pt x="676910" y="625856"/>
                    </a:lnTo>
                    <a:lnTo>
                      <a:pt x="678180" y="624586"/>
                    </a:lnTo>
                    <a:lnTo>
                      <a:pt x="680720" y="624586"/>
                    </a:lnTo>
                    <a:lnTo>
                      <a:pt x="680720" y="623316"/>
                    </a:lnTo>
                    <a:lnTo>
                      <a:pt x="683260" y="623316"/>
                    </a:lnTo>
                    <a:lnTo>
                      <a:pt x="683260" y="622046"/>
                    </a:lnTo>
                    <a:lnTo>
                      <a:pt x="687070" y="622046"/>
                    </a:lnTo>
                    <a:lnTo>
                      <a:pt x="687070" y="620776"/>
                    </a:lnTo>
                    <a:lnTo>
                      <a:pt x="688340" y="620776"/>
                    </a:lnTo>
                    <a:lnTo>
                      <a:pt x="688340" y="619506"/>
                    </a:lnTo>
                    <a:lnTo>
                      <a:pt x="689610" y="619506"/>
                    </a:lnTo>
                    <a:lnTo>
                      <a:pt x="690880" y="618236"/>
                    </a:lnTo>
                    <a:lnTo>
                      <a:pt x="692150" y="618236"/>
                    </a:lnTo>
                    <a:lnTo>
                      <a:pt x="692150" y="616966"/>
                    </a:lnTo>
                    <a:lnTo>
                      <a:pt x="694690" y="616966"/>
                    </a:lnTo>
                    <a:lnTo>
                      <a:pt x="694690" y="615696"/>
                    </a:lnTo>
                    <a:lnTo>
                      <a:pt x="698500" y="615696"/>
                    </a:lnTo>
                    <a:lnTo>
                      <a:pt x="698500" y="614426"/>
                    </a:lnTo>
                    <a:lnTo>
                      <a:pt x="701040" y="614426"/>
                    </a:lnTo>
                    <a:lnTo>
                      <a:pt x="701040" y="613156"/>
                    </a:lnTo>
                    <a:lnTo>
                      <a:pt x="702310" y="613156"/>
                    </a:lnTo>
                    <a:lnTo>
                      <a:pt x="702310" y="611886"/>
                    </a:lnTo>
                    <a:lnTo>
                      <a:pt x="704850" y="611886"/>
                    </a:lnTo>
                    <a:lnTo>
                      <a:pt x="704850" y="610616"/>
                    </a:lnTo>
                    <a:lnTo>
                      <a:pt x="708660" y="610616"/>
                    </a:lnTo>
                    <a:lnTo>
                      <a:pt x="708660" y="609346"/>
                    </a:lnTo>
                    <a:lnTo>
                      <a:pt x="709930" y="609346"/>
                    </a:lnTo>
                    <a:lnTo>
                      <a:pt x="709930" y="608076"/>
                    </a:lnTo>
                    <a:lnTo>
                      <a:pt x="712470" y="608076"/>
                    </a:lnTo>
                    <a:lnTo>
                      <a:pt x="712470" y="606806"/>
                    </a:lnTo>
                    <a:lnTo>
                      <a:pt x="713740" y="606806"/>
                    </a:lnTo>
                    <a:lnTo>
                      <a:pt x="713740" y="605536"/>
                    </a:lnTo>
                    <a:lnTo>
                      <a:pt x="716280" y="605536"/>
                    </a:lnTo>
                    <a:lnTo>
                      <a:pt x="716280" y="604266"/>
                    </a:lnTo>
                    <a:lnTo>
                      <a:pt x="720090" y="604266"/>
                    </a:lnTo>
                    <a:lnTo>
                      <a:pt x="720090" y="602996"/>
                    </a:lnTo>
                    <a:lnTo>
                      <a:pt x="722630" y="602996"/>
                    </a:lnTo>
                    <a:lnTo>
                      <a:pt x="722630" y="601726"/>
                    </a:lnTo>
                    <a:lnTo>
                      <a:pt x="723900" y="601726"/>
                    </a:lnTo>
                    <a:lnTo>
                      <a:pt x="723900" y="600456"/>
                    </a:lnTo>
                    <a:lnTo>
                      <a:pt x="727710" y="600456"/>
                    </a:lnTo>
                    <a:lnTo>
                      <a:pt x="727710" y="599186"/>
                    </a:lnTo>
                    <a:lnTo>
                      <a:pt x="728980" y="599186"/>
                    </a:lnTo>
                    <a:lnTo>
                      <a:pt x="728980" y="597916"/>
                    </a:lnTo>
                    <a:lnTo>
                      <a:pt x="731520" y="597916"/>
                    </a:lnTo>
                    <a:lnTo>
                      <a:pt x="731520" y="596646"/>
                    </a:lnTo>
                    <a:lnTo>
                      <a:pt x="734060" y="596646"/>
                    </a:lnTo>
                    <a:lnTo>
                      <a:pt x="734060" y="595376"/>
                    </a:lnTo>
                    <a:lnTo>
                      <a:pt x="736600" y="595376"/>
                    </a:lnTo>
                    <a:lnTo>
                      <a:pt x="736600" y="594106"/>
                    </a:lnTo>
                    <a:lnTo>
                      <a:pt x="739140" y="594106"/>
                    </a:lnTo>
                    <a:lnTo>
                      <a:pt x="739140" y="592836"/>
                    </a:lnTo>
                    <a:lnTo>
                      <a:pt x="741680" y="592836"/>
                    </a:lnTo>
                    <a:lnTo>
                      <a:pt x="741680" y="591566"/>
                    </a:lnTo>
                    <a:lnTo>
                      <a:pt x="744220" y="591566"/>
                    </a:lnTo>
                    <a:lnTo>
                      <a:pt x="744220" y="590296"/>
                    </a:lnTo>
                    <a:lnTo>
                      <a:pt x="745490" y="590296"/>
                    </a:lnTo>
                    <a:lnTo>
                      <a:pt x="745490" y="589026"/>
                    </a:lnTo>
                    <a:lnTo>
                      <a:pt x="748030" y="589026"/>
                    </a:lnTo>
                    <a:lnTo>
                      <a:pt x="748030" y="587756"/>
                    </a:lnTo>
                    <a:lnTo>
                      <a:pt x="750570" y="587756"/>
                    </a:lnTo>
                    <a:lnTo>
                      <a:pt x="750570" y="586486"/>
                    </a:lnTo>
                    <a:lnTo>
                      <a:pt x="753110" y="586486"/>
                    </a:lnTo>
                    <a:lnTo>
                      <a:pt x="753110" y="585216"/>
                    </a:lnTo>
                    <a:lnTo>
                      <a:pt x="755650" y="585216"/>
                    </a:lnTo>
                    <a:lnTo>
                      <a:pt x="755650" y="583946"/>
                    </a:lnTo>
                    <a:lnTo>
                      <a:pt x="758190" y="583946"/>
                    </a:lnTo>
                    <a:lnTo>
                      <a:pt x="758190" y="582676"/>
                    </a:lnTo>
                    <a:lnTo>
                      <a:pt x="759460" y="582676"/>
                    </a:lnTo>
                    <a:lnTo>
                      <a:pt x="759460" y="581406"/>
                    </a:lnTo>
                    <a:lnTo>
                      <a:pt x="763270" y="581406"/>
                    </a:lnTo>
                    <a:lnTo>
                      <a:pt x="763270" y="580136"/>
                    </a:lnTo>
                    <a:lnTo>
                      <a:pt x="764540" y="580136"/>
                    </a:lnTo>
                    <a:lnTo>
                      <a:pt x="764540" y="578866"/>
                    </a:lnTo>
                    <a:lnTo>
                      <a:pt x="765810" y="578866"/>
                    </a:lnTo>
                    <a:lnTo>
                      <a:pt x="767080" y="577596"/>
                    </a:lnTo>
                    <a:lnTo>
                      <a:pt x="769620" y="577596"/>
                    </a:lnTo>
                    <a:lnTo>
                      <a:pt x="769620" y="576326"/>
                    </a:lnTo>
                    <a:lnTo>
                      <a:pt x="773430" y="576326"/>
                    </a:lnTo>
                    <a:lnTo>
                      <a:pt x="773430" y="575056"/>
                    </a:lnTo>
                    <a:lnTo>
                      <a:pt x="774700" y="575056"/>
                    </a:lnTo>
                    <a:lnTo>
                      <a:pt x="774700" y="573786"/>
                    </a:lnTo>
                    <a:lnTo>
                      <a:pt x="777240" y="573786"/>
                    </a:lnTo>
                    <a:lnTo>
                      <a:pt x="777240" y="572516"/>
                    </a:lnTo>
                    <a:lnTo>
                      <a:pt x="778510" y="572516"/>
                    </a:lnTo>
                    <a:lnTo>
                      <a:pt x="779780" y="571246"/>
                    </a:lnTo>
                    <a:lnTo>
                      <a:pt x="781050" y="571246"/>
                    </a:lnTo>
                    <a:lnTo>
                      <a:pt x="781050" y="569976"/>
                    </a:lnTo>
                    <a:lnTo>
                      <a:pt x="784860" y="569976"/>
                    </a:lnTo>
                    <a:lnTo>
                      <a:pt x="784860" y="568706"/>
                    </a:lnTo>
                    <a:lnTo>
                      <a:pt x="786130" y="568706"/>
                    </a:lnTo>
                    <a:lnTo>
                      <a:pt x="786130" y="567436"/>
                    </a:lnTo>
                    <a:lnTo>
                      <a:pt x="788670" y="567436"/>
                    </a:lnTo>
                    <a:lnTo>
                      <a:pt x="788670" y="566166"/>
                    </a:lnTo>
                    <a:lnTo>
                      <a:pt x="792480" y="566166"/>
                    </a:lnTo>
                    <a:lnTo>
                      <a:pt x="792480" y="564896"/>
                    </a:lnTo>
                    <a:lnTo>
                      <a:pt x="793750" y="564896"/>
                    </a:lnTo>
                    <a:lnTo>
                      <a:pt x="793750" y="563626"/>
                    </a:lnTo>
                    <a:lnTo>
                      <a:pt x="796290" y="563626"/>
                    </a:lnTo>
                    <a:lnTo>
                      <a:pt x="796290" y="562356"/>
                    </a:lnTo>
                    <a:lnTo>
                      <a:pt x="798830" y="562356"/>
                    </a:lnTo>
                    <a:lnTo>
                      <a:pt x="798830" y="561086"/>
                    </a:lnTo>
                    <a:lnTo>
                      <a:pt x="800100" y="561086"/>
                    </a:lnTo>
                    <a:lnTo>
                      <a:pt x="800100" y="559816"/>
                    </a:lnTo>
                    <a:lnTo>
                      <a:pt x="803910" y="559816"/>
                    </a:lnTo>
                    <a:lnTo>
                      <a:pt x="803910" y="558546"/>
                    </a:lnTo>
                    <a:lnTo>
                      <a:pt x="805180" y="558546"/>
                    </a:lnTo>
                    <a:lnTo>
                      <a:pt x="805180" y="557276"/>
                    </a:lnTo>
                    <a:lnTo>
                      <a:pt x="808990" y="557276"/>
                    </a:lnTo>
                    <a:lnTo>
                      <a:pt x="808990" y="556006"/>
                    </a:lnTo>
                    <a:lnTo>
                      <a:pt x="810260" y="556006"/>
                    </a:lnTo>
                    <a:lnTo>
                      <a:pt x="810260" y="554736"/>
                    </a:lnTo>
                    <a:lnTo>
                      <a:pt x="812800" y="554736"/>
                    </a:lnTo>
                    <a:lnTo>
                      <a:pt x="812800" y="553466"/>
                    </a:lnTo>
                    <a:lnTo>
                      <a:pt x="816610" y="553466"/>
                    </a:lnTo>
                    <a:lnTo>
                      <a:pt x="816610" y="552196"/>
                    </a:lnTo>
                    <a:lnTo>
                      <a:pt x="817880" y="552196"/>
                    </a:lnTo>
                    <a:lnTo>
                      <a:pt x="817880" y="550926"/>
                    </a:lnTo>
                    <a:lnTo>
                      <a:pt x="820420" y="550926"/>
                    </a:lnTo>
                    <a:lnTo>
                      <a:pt x="820420" y="549656"/>
                    </a:lnTo>
                    <a:lnTo>
                      <a:pt x="821690" y="549656"/>
                    </a:lnTo>
                    <a:lnTo>
                      <a:pt x="821690" y="548386"/>
                    </a:lnTo>
                    <a:lnTo>
                      <a:pt x="824230" y="548386"/>
                    </a:lnTo>
                    <a:lnTo>
                      <a:pt x="824230" y="547116"/>
                    </a:lnTo>
                    <a:lnTo>
                      <a:pt x="828040" y="547116"/>
                    </a:lnTo>
                    <a:lnTo>
                      <a:pt x="828040" y="545846"/>
                    </a:lnTo>
                    <a:lnTo>
                      <a:pt x="830580" y="545846"/>
                    </a:lnTo>
                    <a:lnTo>
                      <a:pt x="830580" y="544576"/>
                    </a:lnTo>
                    <a:lnTo>
                      <a:pt x="831850" y="543306"/>
                    </a:lnTo>
                    <a:lnTo>
                      <a:pt x="834390" y="543306"/>
                    </a:lnTo>
                    <a:lnTo>
                      <a:pt x="834390" y="542036"/>
                    </a:lnTo>
                    <a:lnTo>
                      <a:pt x="835660" y="542036"/>
                    </a:lnTo>
                    <a:lnTo>
                      <a:pt x="835660" y="540766"/>
                    </a:lnTo>
                    <a:lnTo>
                      <a:pt x="839470" y="540766"/>
                    </a:lnTo>
                    <a:lnTo>
                      <a:pt x="839470" y="539496"/>
                    </a:lnTo>
                    <a:lnTo>
                      <a:pt x="842010" y="539496"/>
                    </a:lnTo>
                    <a:lnTo>
                      <a:pt x="842010" y="538226"/>
                    </a:lnTo>
                    <a:lnTo>
                      <a:pt x="843280" y="538226"/>
                    </a:lnTo>
                    <a:lnTo>
                      <a:pt x="844550" y="536956"/>
                    </a:lnTo>
                    <a:lnTo>
                      <a:pt x="845820" y="536956"/>
                    </a:lnTo>
                    <a:lnTo>
                      <a:pt x="845820" y="535686"/>
                    </a:lnTo>
                    <a:lnTo>
                      <a:pt x="849630" y="535686"/>
                    </a:lnTo>
                    <a:lnTo>
                      <a:pt x="849630" y="534416"/>
                    </a:lnTo>
                    <a:lnTo>
                      <a:pt x="852170" y="534416"/>
                    </a:lnTo>
                    <a:lnTo>
                      <a:pt x="852170" y="533146"/>
                    </a:lnTo>
                    <a:lnTo>
                      <a:pt x="853440" y="533146"/>
                    </a:lnTo>
                    <a:lnTo>
                      <a:pt x="853440" y="531876"/>
                    </a:lnTo>
                    <a:lnTo>
                      <a:pt x="857250" y="531876"/>
                    </a:lnTo>
                    <a:lnTo>
                      <a:pt x="857250" y="529336"/>
                    </a:lnTo>
                    <a:lnTo>
                      <a:pt x="861060" y="529336"/>
                    </a:lnTo>
                    <a:lnTo>
                      <a:pt x="861060" y="528066"/>
                    </a:lnTo>
                    <a:lnTo>
                      <a:pt x="863600" y="528066"/>
                    </a:lnTo>
                    <a:lnTo>
                      <a:pt x="863600" y="526796"/>
                    </a:lnTo>
                    <a:lnTo>
                      <a:pt x="866140" y="526796"/>
                    </a:lnTo>
                    <a:lnTo>
                      <a:pt x="866140" y="525526"/>
                    </a:lnTo>
                    <a:lnTo>
                      <a:pt x="868680" y="525526"/>
                    </a:lnTo>
                    <a:lnTo>
                      <a:pt x="868680" y="524256"/>
                    </a:lnTo>
                    <a:lnTo>
                      <a:pt x="869950" y="524256"/>
                    </a:lnTo>
                    <a:lnTo>
                      <a:pt x="869950" y="522986"/>
                    </a:lnTo>
                    <a:lnTo>
                      <a:pt x="872490" y="522986"/>
                    </a:lnTo>
                    <a:lnTo>
                      <a:pt x="872490" y="521716"/>
                    </a:lnTo>
                    <a:lnTo>
                      <a:pt x="875030" y="521716"/>
                    </a:lnTo>
                    <a:lnTo>
                      <a:pt x="875030" y="520446"/>
                    </a:lnTo>
                    <a:lnTo>
                      <a:pt x="877570" y="520446"/>
                    </a:lnTo>
                    <a:lnTo>
                      <a:pt x="877570" y="519176"/>
                    </a:lnTo>
                    <a:lnTo>
                      <a:pt x="881380" y="519176"/>
                    </a:lnTo>
                    <a:lnTo>
                      <a:pt x="881380" y="517906"/>
                    </a:lnTo>
                    <a:lnTo>
                      <a:pt x="882650" y="517906"/>
                    </a:lnTo>
                    <a:lnTo>
                      <a:pt x="882650" y="516636"/>
                    </a:lnTo>
                    <a:lnTo>
                      <a:pt x="885190" y="516636"/>
                    </a:lnTo>
                    <a:lnTo>
                      <a:pt x="885190" y="515366"/>
                    </a:lnTo>
                    <a:lnTo>
                      <a:pt x="887730" y="515366"/>
                    </a:lnTo>
                    <a:lnTo>
                      <a:pt x="887730" y="514096"/>
                    </a:lnTo>
                    <a:lnTo>
                      <a:pt x="889000" y="514096"/>
                    </a:lnTo>
                    <a:lnTo>
                      <a:pt x="889000" y="512826"/>
                    </a:lnTo>
                    <a:lnTo>
                      <a:pt x="892810" y="512826"/>
                    </a:lnTo>
                    <a:lnTo>
                      <a:pt x="892810" y="511556"/>
                    </a:lnTo>
                    <a:lnTo>
                      <a:pt x="894080" y="511556"/>
                    </a:lnTo>
                    <a:lnTo>
                      <a:pt x="894080" y="510286"/>
                    </a:lnTo>
                    <a:lnTo>
                      <a:pt x="895350" y="510286"/>
                    </a:lnTo>
                    <a:lnTo>
                      <a:pt x="896620" y="509016"/>
                    </a:lnTo>
                    <a:lnTo>
                      <a:pt x="899160" y="509016"/>
                    </a:lnTo>
                    <a:lnTo>
                      <a:pt x="899160" y="507746"/>
                    </a:lnTo>
                    <a:lnTo>
                      <a:pt x="902970" y="507746"/>
                    </a:lnTo>
                    <a:lnTo>
                      <a:pt x="902970" y="506476"/>
                    </a:lnTo>
                    <a:lnTo>
                      <a:pt x="904240" y="506476"/>
                    </a:lnTo>
                    <a:lnTo>
                      <a:pt x="904240" y="505206"/>
                    </a:lnTo>
                    <a:lnTo>
                      <a:pt x="906780" y="505206"/>
                    </a:lnTo>
                    <a:lnTo>
                      <a:pt x="906780" y="503936"/>
                    </a:lnTo>
                    <a:lnTo>
                      <a:pt x="908050" y="503936"/>
                    </a:lnTo>
                    <a:lnTo>
                      <a:pt x="908050" y="502666"/>
                    </a:lnTo>
                    <a:lnTo>
                      <a:pt x="911860" y="502666"/>
                    </a:lnTo>
                    <a:lnTo>
                      <a:pt x="911860" y="501396"/>
                    </a:lnTo>
                    <a:lnTo>
                      <a:pt x="914400" y="501396"/>
                    </a:lnTo>
                    <a:lnTo>
                      <a:pt x="914400" y="500126"/>
                    </a:lnTo>
                    <a:lnTo>
                      <a:pt x="918210" y="500126"/>
                    </a:lnTo>
                    <a:lnTo>
                      <a:pt x="918210" y="498856"/>
                    </a:lnTo>
                    <a:lnTo>
                      <a:pt x="919480" y="498856"/>
                    </a:lnTo>
                    <a:lnTo>
                      <a:pt x="919480" y="497586"/>
                    </a:lnTo>
                    <a:lnTo>
                      <a:pt x="922020" y="497586"/>
                    </a:lnTo>
                    <a:lnTo>
                      <a:pt x="922020" y="496316"/>
                    </a:lnTo>
                    <a:lnTo>
                      <a:pt x="925830" y="496316"/>
                    </a:lnTo>
                    <a:lnTo>
                      <a:pt x="925830" y="495046"/>
                    </a:lnTo>
                    <a:lnTo>
                      <a:pt x="927100" y="495046"/>
                    </a:lnTo>
                    <a:lnTo>
                      <a:pt x="927100" y="493776"/>
                    </a:lnTo>
                    <a:lnTo>
                      <a:pt x="929640" y="493776"/>
                    </a:lnTo>
                    <a:lnTo>
                      <a:pt x="929640" y="492506"/>
                    </a:lnTo>
                    <a:lnTo>
                      <a:pt x="930910" y="492506"/>
                    </a:lnTo>
                    <a:lnTo>
                      <a:pt x="930910" y="491236"/>
                    </a:lnTo>
                    <a:lnTo>
                      <a:pt x="934720" y="491236"/>
                    </a:lnTo>
                    <a:lnTo>
                      <a:pt x="934720" y="489966"/>
                    </a:lnTo>
                    <a:lnTo>
                      <a:pt x="937260" y="489966"/>
                    </a:lnTo>
                    <a:lnTo>
                      <a:pt x="937260" y="488696"/>
                    </a:lnTo>
                    <a:lnTo>
                      <a:pt x="941070" y="488696"/>
                    </a:lnTo>
                    <a:lnTo>
                      <a:pt x="941070" y="487426"/>
                    </a:lnTo>
                    <a:lnTo>
                      <a:pt x="942340" y="487426"/>
                    </a:lnTo>
                    <a:lnTo>
                      <a:pt x="942340" y="486156"/>
                    </a:lnTo>
                    <a:lnTo>
                      <a:pt x="944880" y="486156"/>
                    </a:lnTo>
                    <a:lnTo>
                      <a:pt x="944880" y="484886"/>
                    </a:lnTo>
                    <a:lnTo>
                      <a:pt x="946150" y="484886"/>
                    </a:lnTo>
                    <a:lnTo>
                      <a:pt x="946150" y="483616"/>
                    </a:lnTo>
                    <a:lnTo>
                      <a:pt x="949960" y="483616"/>
                    </a:lnTo>
                    <a:lnTo>
                      <a:pt x="949960" y="482346"/>
                    </a:lnTo>
                    <a:lnTo>
                      <a:pt x="952500" y="482346"/>
                    </a:lnTo>
                    <a:lnTo>
                      <a:pt x="952500" y="481076"/>
                    </a:lnTo>
                    <a:lnTo>
                      <a:pt x="956310" y="481076"/>
                    </a:lnTo>
                    <a:lnTo>
                      <a:pt x="956310" y="479806"/>
                    </a:lnTo>
                    <a:lnTo>
                      <a:pt x="957580" y="479806"/>
                    </a:lnTo>
                    <a:lnTo>
                      <a:pt x="957580" y="478536"/>
                    </a:lnTo>
                    <a:lnTo>
                      <a:pt x="960120" y="478536"/>
                    </a:lnTo>
                    <a:lnTo>
                      <a:pt x="960120" y="477266"/>
                    </a:lnTo>
                    <a:lnTo>
                      <a:pt x="963930" y="477266"/>
                    </a:lnTo>
                    <a:lnTo>
                      <a:pt x="963930" y="475996"/>
                    </a:lnTo>
                    <a:lnTo>
                      <a:pt x="965200" y="475996"/>
                    </a:lnTo>
                    <a:lnTo>
                      <a:pt x="965200" y="474726"/>
                    </a:lnTo>
                    <a:lnTo>
                      <a:pt x="967740" y="474726"/>
                    </a:lnTo>
                    <a:lnTo>
                      <a:pt x="967740" y="473456"/>
                    </a:lnTo>
                    <a:lnTo>
                      <a:pt x="969010" y="473456"/>
                    </a:lnTo>
                    <a:lnTo>
                      <a:pt x="969010" y="472186"/>
                    </a:lnTo>
                    <a:lnTo>
                      <a:pt x="972820" y="472186"/>
                    </a:lnTo>
                    <a:lnTo>
                      <a:pt x="972820" y="470916"/>
                    </a:lnTo>
                    <a:lnTo>
                      <a:pt x="975360" y="470916"/>
                    </a:lnTo>
                    <a:lnTo>
                      <a:pt x="975360" y="469646"/>
                    </a:lnTo>
                    <a:lnTo>
                      <a:pt x="979170" y="469646"/>
                    </a:lnTo>
                    <a:lnTo>
                      <a:pt x="979170" y="468376"/>
                    </a:lnTo>
                    <a:lnTo>
                      <a:pt x="980440" y="468376"/>
                    </a:lnTo>
                    <a:lnTo>
                      <a:pt x="980440" y="467106"/>
                    </a:lnTo>
                    <a:lnTo>
                      <a:pt x="982980" y="467106"/>
                    </a:lnTo>
                    <a:lnTo>
                      <a:pt x="982980" y="465836"/>
                    </a:lnTo>
                    <a:lnTo>
                      <a:pt x="984250" y="465836"/>
                    </a:lnTo>
                    <a:lnTo>
                      <a:pt x="984250" y="464566"/>
                    </a:lnTo>
                    <a:lnTo>
                      <a:pt x="988060" y="464566"/>
                    </a:lnTo>
                    <a:lnTo>
                      <a:pt x="988060" y="463296"/>
                    </a:lnTo>
                    <a:lnTo>
                      <a:pt x="990600" y="463296"/>
                    </a:lnTo>
                    <a:lnTo>
                      <a:pt x="990600" y="462026"/>
                    </a:lnTo>
                    <a:lnTo>
                      <a:pt x="994410" y="462026"/>
                    </a:lnTo>
                    <a:lnTo>
                      <a:pt x="994410" y="460756"/>
                    </a:lnTo>
                    <a:lnTo>
                      <a:pt x="995680" y="460756"/>
                    </a:lnTo>
                    <a:lnTo>
                      <a:pt x="995680" y="459486"/>
                    </a:lnTo>
                    <a:lnTo>
                      <a:pt x="998220" y="459486"/>
                    </a:lnTo>
                    <a:lnTo>
                      <a:pt x="998220" y="458216"/>
                    </a:lnTo>
                    <a:lnTo>
                      <a:pt x="1002030" y="458216"/>
                    </a:lnTo>
                    <a:lnTo>
                      <a:pt x="1002030" y="456946"/>
                    </a:lnTo>
                    <a:lnTo>
                      <a:pt x="1003300" y="456946"/>
                    </a:lnTo>
                    <a:lnTo>
                      <a:pt x="1003300" y="455676"/>
                    </a:lnTo>
                    <a:lnTo>
                      <a:pt x="1005840" y="455676"/>
                    </a:lnTo>
                    <a:lnTo>
                      <a:pt x="1005840" y="454406"/>
                    </a:lnTo>
                    <a:lnTo>
                      <a:pt x="1007110" y="454406"/>
                    </a:lnTo>
                    <a:lnTo>
                      <a:pt x="1007110" y="453136"/>
                    </a:lnTo>
                    <a:lnTo>
                      <a:pt x="1010920" y="453136"/>
                    </a:lnTo>
                    <a:lnTo>
                      <a:pt x="1010920" y="451866"/>
                    </a:lnTo>
                    <a:lnTo>
                      <a:pt x="1013460" y="451866"/>
                    </a:lnTo>
                    <a:lnTo>
                      <a:pt x="1013460" y="450596"/>
                    </a:lnTo>
                    <a:lnTo>
                      <a:pt x="1017270" y="450596"/>
                    </a:lnTo>
                    <a:lnTo>
                      <a:pt x="1017270" y="449326"/>
                    </a:lnTo>
                    <a:lnTo>
                      <a:pt x="1018540" y="449326"/>
                    </a:lnTo>
                    <a:lnTo>
                      <a:pt x="1018540" y="448056"/>
                    </a:lnTo>
                    <a:lnTo>
                      <a:pt x="1021080" y="448056"/>
                    </a:lnTo>
                    <a:lnTo>
                      <a:pt x="1021080" y="446786"/>
                    </a:lnTo>
                    <a:lnTo>
                      <a:pt x="1022350" y="446786"/>
                    </a:lnTo>
                    <a:lnTo>
                      <a:pt x="1022350" y="445516"/>
                    </a:lnTo>
                    <a:lnTo>
                      <a:pt x="1026160" y="445516"/>
                    </a:lnTo>
                    <a:lnTo>
                      <a:pt x="1026160" y="444246"/>
                    </a:lnTo>
                    <a:lnTo>
                      <a:pt x="1028700" y="444246"/>
                    </a:lnTo>
                    <a:lnTo>
                      <a:pt x="1028700" y="442976"/>
                    </a:lnTo>
                    <a:lnTo>
                      <a:pt x="1032510" y="442976"/>
                    </a:lnTo>
                    <a:lnTo>
                      <a:pt x="1032510" y="441706"/>
                    </a:lnTo>
                    <a:lnTo>
                      <a:pt x="1033780" y="441706"/>
                    </a:lnTo>
                    <a:lnTo>
                      <a:pt x="1033780" y="440436"/>
                    </a:lnTo>
                    <a:lnTo>
                      <a:pt x="1036320" y="440436"/>
                    </a:lnTo>
                    <a:lnTo>
                      <a:pt x="1036320" y="439166"/>
                    </a:lnTo>
                    <a:lnTo>
                      <a:pt x="1040130" y="439166"/>
                    </a:lnTo>
                    <a:lnTo>
                      <a:pt x="1040130" y="437896"/>
                    </a:lnTo>
                    <a:lnTo>
                      <a:pt x="1041400" y="437896"/>
                    </a:lnTo>
                    <a:lnTo>
                      <a:pt x="1041400" y="436626"/>
                    </a:lnTo>
                    <a:lnTo>
                      <a:pt x="1043940" y="436626"/>
                    </a:lnTo>
                    <a:lnTo>
                      <a:pt x="1043940" y="435356"/>
                    </a:lnTo>
                    <a:lnTo>
                      <a:pt x="1045210" y="435356"/>
                    </a:lnTo>
                    <a:lnTo>
                      <a:pt x="1045210" y="434086"/>
                    </a:lnTo>
                    <a:lnTo>
                      <a:pt x="1049020" y="434086"/>
                    </a:lnTo>
                    <a:lnTo>
                      <a:pt x="1049020" y="432816"/>
                    </a:lnTo>
                    <a:lnTo>
                      <a:pt x="1051560" y="432816"/>
                    </a:lnTo>
                    <a:lnTo>
                      <a:pt x="1051560" y="431546"/>
                    </a:lnTo>
                    <a:lnTo>
                      <a:pt x="1055370" y="431546"/>
                    </a:lnTo>
                    <a:lnTo>
                      <a:pt x="1055370" y="430276"/>
                    </a:lnTo>
                    <a:lnTo>
                      <a:pt x="1056640" y="430276"/>
                    </a:lnTo>
                    <a:lnTo>
                      <a:pt x="1056640" y="429006"/>
                    </a:lnTo>
                    <a:lnTo>
                      <a:pt x="1059180" y="429006"/>
                    </a:lnTo>
                    <a:lnTo>
                      <a:pt x="1059180" y="427736"/>
                    </a:lnTo>
                    <a:lnTo>
                      <a:pt x="1060450" y="427736"/>
                    </a:lnTo>
                    <a:lnTo>
                      <a:pt x="1060450" y="426466"/>
                    </a:lnTo>
                    <a:lnTo>
                      <a:pt x="1064260" y="426466"/>
                    </a:lnTo>
                    <a:lnTo>
                      <a:pt x="1064260" y="425196"/>
                    </a:lnTo>
                    <a:lnTo>
                      <a:pt x="1068070" y="425196"/>
                    </a:lnTo>
                    <a:lnTo>
                      <a:pt x="1068070" y="423926"/>
                    </a:lnTo>
                    <a:lnTo>
                      <a:pt x="1070610" y="423926"/>
                    </a:lnTo>
                    <a:lnTo>
                      <a:pt x="1070610" y="422656"/>
                    </a:lnTo>
                    <a:lnTo>
                      <a:pt x="1071880" y="422656"/>
                    </a:lnTo>
                    <a:lnTo>
                      <a:pt x="1071880" y="421386"/>
                    </a:lnTo>
                    <a:lnTo>
                      <a:pt x="1075690" y="421386"/>
                    </a:lnTo>
                    <a:lnTo>
                      <a:pt x="1075690" y="420116"/>
                    </a:lnTo>
                    <a:lnTo>
                      <a:pt x="1079500" y="420116"/>
                    </a:lnTo>
                    <a:lnTo>
                      <a:pt x="1079500" y="418846"/>
                    </a:lnTo>
                    <a:lnTo>
                      <a:pt x="1082040" y="418846"/>
                    </a:lnTo>
                    <a:lnTo>
                      <a:pt x="1082040" y="417576"/>
                    </a:lnTo>
                    <a:lnTo>
                      <a:pt x="1084580" y="417576"/>
                    </a:lnTo>
                    <a:lnTo>
                      <a:pt x="1084580" y="416306"/>
                    </a:lnTo>
                    <a:lnTo>
                      <a:pt x="1087120" y="416306"/>
                    </a:lnTo>
                    <a:lnTo>
                      <a:pt x="1087120" y="415036"/>
                    </a:lnTo>
                    <a:lnTo>
                      <a:pt x="1089660" y="415036"/>
                    </a:lnTo>
                    <a:lnTo>
                      <a:pt x="1089660" y="413766"/>
                    </a:lnTo>
                    <a:lnTo>
                      <a:pt x="1093470" y="413766"/>
                    </a:lnTo>
                    <a:lnTo>
                      <a:pt x="1093470" y="412496"/>
                    </a:lnTo>
                    <a:lnTo>
                      <a:pt x="1097280" y="412496"/>
                    </a:lnTo>
                    <a:lnTo>
                      <a:pt x="1097280" y="411226"/>
                    </a:lnTo>
                    <a:lnTo>
                      <a:pt x="1098550" y="411226"/>
                    </a:lnTo>
                    <a:lnTo>
                      <a:pt x="1098550" y="409956"/>
                    </a:lnTo>
                    <a:lnTo>
                      <a:pt x="1102360" y="409956"/>
                    </a:lnTo>
                    <a:lnTo>
                      <a:pt x="1102360" y="408686"/>
                    </a:lnTo>
                    <a:lnTo>
                      <a:pt x="1104900" y="408686"/>
                    </a:lnTo>
                    <a:lnTo>
                      <a:pt x="1104900" y="407416"/>
                    </a:lnTo>
                    <a:lnTo>
                      <a:pt x="1107440" y="407416"/>
                    </a:lnTo>
                    <a:lnTo>
                      <a:pt x="1107440" y="406146"/>
                    </a:lnTo>
                    <a:lnTo>
                      <a:pt x="1111250" y="406146"/>
                    </a:lnTo>
                    <a:lnTo>
                      <a:pt x="1111250" y="404876"/>
                    </a:lnTo>
                    <a:lnTo>
                      <a:pt x="1113790" y="404876"/>
                    </a:lnTo>
                    <a:lnTo>
                      <a:pt x="1113790" y="403606"/>
                    </a:lnTo>
                    <a:lnTo>
                      <a:pt x="1116330" y="403606"/>
                    </a:lnTo>
                    <a:lnTo>
                      <a:pt x="1116330" y="402336"/>
                    </a:lnTo>
                    <a:lnTo>
                      <a:pt x="1120140" y="402336"/>
                    </a:lnTo>
                    <a:lnTo>
                      <a:pt x="1120140" y="401066"/>
                    </a:lnTo>
                    <a:lnTo>
                      <a:pt x="1121410" y="401066"/>
                    </a:lnTo>
                    <a:lnTo>
                      <a:pt x="1123950" y="398526"/>
                    </a:lnTo>
                    <a:lnTo>
                      <a:pt x="1125220" y="398526"/>
                    </a:lnTo>
                    <a:lnTo>
                      <a:pt x="1125220" y="397256"/>
                    </a:lnTo>
                    <a:lnTo>
                      <a:pt x="1126490" y="397256"/>
                    </a:lnTo>
                    <a:lnTo>
                      <a:pt x="1126490" y="14071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81" name="Google Shape;1437;p14"/>
            <p:cNvGrpSpPr/>
            <p:nvPr/>
          </p:nvGrpSpPr>
          <p:grpSpPr>
            <a:xfrm>
              <a:off x="4879080" y="5734080"/>
              <a:ext cx="533880" cy="300600"/>
              <a:chOff x="4879080" y="5734080"/>
              <a:chExt cx="533880" cy="300600"/>
            </a:xfrm>
          </p:grpSpPr>
          <p:pic>
            <p:nvPicPr>
              <p:cNvPr id="1382" name="Google Shape;1438;p14" descr=""/>
              <p:cNvPicPr/>
              <p:nvPr/>
            </p:nvPicPr>
            <p:blipFill>
              <a:blip r:embed="rId15"/>
              <a:stretch/>
            </p:blipFill>
            <p:spPr>
              <a:xfrm>
                <a:off x="4879080" y="5734080"/>
                <a:ext cx="241560" cy="300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83" name="Google Shape;1439;p14" descr=""/>
              <p:cNvPicPr/>
              <p:nvPr/>
            </p:nvPicPr>
            <p:blipFill>
              <a:blip r:embed="rId16"/>
              <a:stretch/>
            </p:blipFill>
            <p:spPr>
              <a:xfrm>
                <a:off x="5144400" y="5743080"/>
                <a:ext cx="268560" cy="2221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84" name="Google Shape;1440;p14" descr=""/>
            <p:cNvPicPr/>
            <p:nvPr/>
          </p:nvPicPr>
          <p:blipFill>
            <a:blip r:embed="rId17"/>
            <a:stretch/>
          </p:blipFill>
          <p:spPr>
            <a:xfrm>
              <a:off x="5522400" y="5721120"/>
              <a:ext cx="180720" cy="110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85" name="Google Shape;1441;p14"/>
            <p:cNvGrpSpPr/>
            <p:nvPr/>
          </p:nvGrpSpPr>
          <p:grpSpPr>
            <a:xfrm>
              <a:off x="5276520" y="5270760"/>
              <a:ext cx="194760" cy="294840"/>
              <a:chOff x="5276520" y="5270760"/>
              <a:chExt cx="194760" cy="294840"/>
            </a:xfrm>
          </p:grpSpPr>
          <p:sp>
            <p:nvSpPr>
              <p:cNvPr id="1386" name="Google Shape;1442;p14"/>
              <p:cNvSpPr/>
              <p:nvPr/>
            </p:nvSpPr>
            <p:spPr>
              <a:xfrm>
                <a:off x="5276520" y="5280840"/>
                <a:ext cx="150120" cy="284760"/>
              </a:xfrm>
              <a:custGeom>
                <a:avLst/>
                <a:gdLst/>
                <a:ahLst/>
                <a:rect l="l" t="t" r="r" b="b"/>
                <a:pathLst>
                  <a:path w="150495" h="285114">
                    <a:moveTo>
                      <a:pt x="145541" y="0"/>
                    </a:moveTo>
                    <a:lnTo>
                      <a:pt x="146149" y="11429"/>
                    </a:lnTo>
                    <a:lnTo>
                      <a:pt x="147542" y="22859"/>
                    </a:lnTo>
                    <a:lnTo>
                      <a:pt x="149078" y="34289"/>
                    </a:lnTo>
                    <a:lnTo>
                      <a:pt x="150113" y="45719"/>
                    </a:lnTo>
                    <a:lnTo>
                      <a:pt x="148113" y="85629"/>
                    </a:lnTo>
                    <a:lnTo>
                      <a:pt x="138683" y="124967"/>
                    </a:lnTo>
                    <a:lnTo>
                      <a:pt x="115347" y="178212"/>
                    </a:lnTo>
                    <a:lnTo>
                      <a:pt x="82295" y="226313"/>
                    </a:lnTo>
                    <a:lnTo>
                      <a:pt x="43505" y="266176"/>
                    </a:lnTo>
                    <a:lnTo>
                      <a:pt x="7417" y="284749"/>
                    </a:lnTo>
                    <a:lnTo>
                      <a:pt x="2285" y="281177"/>
                    </a:lnTo>
                    <a:lnTo>
                      <a:pt x="0" y="272795"/>
                    </a:lnTo>
                    <a:lnTo>
                      <a:pt x="0" y="268985"/>
                    </a:lnTo>
                    <a:lnTo>
                      <a:pt x="761" y="26288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87" name="Google Shape;1443;p14" descr=""/>
              <p:cNvPicPr/>
              <p:nvPr/>
            </p:nvPicPr>
            <p:blipFill>
              <a:blip r:embed="rId18"/>
              <a:stretch/>
            </p:blipFill>
            <p:spPr>
              <a:xfrm>
                <a:off x="5335920" y="5270760"/>
                <a:ext cx="135360" cy="86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88" name="Google Shape;1444;p14"/>
            <p:cNvSpPr/>
            <p:nvPr/>
          </p:nvSpPr>
          <p:spPr>
            <a:xfrm>
              <a:off x="6014880" y="3611880"/>
              <a:ext cx="486000" cy="667080"/>
            </a:xfrm>
            <a:custGeom>
              <a:avLst/>
              <a:gdLst/>
              <a:ahLst/>
              <a:rect l="l" t="t" r="r" b="b"/>
              <a:pathLst>
                <a:path w="486410" h="667385">
                  <a:moveTo>
                    <a:pt x="0" y="3810"/>
                  </a:moveTo>
                  <a:lnTo>
                    <a:pt x="14620" y="2250"/>
                  </a:lnTo>
                  <a:lnTo>
                    <a:pt x="28955" y="1047"/>
                  </a:lnTo>
                  <a:lnTo>
                    <a:pt x="43291" y="273"/>
                  </a:lnTo>
                  <a:lnTo>
                    <a:pt x="57912" y="0"/>
                  </a:lnTo>
                  <a:lnTo>
                    <a:pt x="80498" y="1143"/>
                  </a:lnTo>
                  <a:lnTo>
                    <a:pt x="124241" y="10287"/>
                  </a:lnTo>
                  <a:lnTo>
                    <a:pt x="167425" y="28467"/>
                  </a:lnTo>
                  <a:lnTo>
                    <a:pt x="205763" y="55685"/>
                  </a:lnTo>
                  <a:lnTo>
                    <a:pt x="234898" y="89261"/>
                  </a:lnTo>
                  <a:lnTo>
                    <a:pt x="253686" y="124908"/>
                  </a:lnTo>
                  <a:lnTo>
                    <a:pt x="272415" y="173485"/>
                  </a:lnTo>
                  <a:lnTo>
                    <a:pt x="283464" y="203168"/>
                  </a:lnTo>
                  <a:lnTo>
                    <a:pt x="295656" y="232421"/>
                  </a:lnTo>
                  <a:lnTo>
                    <a:pt x="317444" y="271617"/>
                  </a:lnTo>
                  <a:lnTo>
                    <a:pt x="345948" y="300228"/>
                  </a:lnTo>
                  <a:lnTo>
                    <a:pt x="380238" y="307086"/>
                  </a:lnTo>
                  <a:lnTo>
                    <a:pt x="389382" y="307086"/>
                  </a:lnTo>
                  <a:lnTo>
                    <a:pt x="393954" y="304038"/>
                  </a:lnTo>
                  <a:lnTo>
                    <a:pt x="400812" y="300228"/>
                  </a:lnTo>
                  <a:lnTo>
                    <a:pt x="401574" y="300228"/>
                  </a:lnTo>
                  <a:lnTo>
                    <a:pt x="400442" y="307205"/>
                  </a:lnTo>
                  <a:lnTo>
                    <a:pt x="399383" y="314325"/>
                  </a:lnTo>
                  <a:lnTo>
                    <a:pt x="398466" y="321444"/>
                  </a:lnTo>
                  <a:lnTo>
                    <a:pt x="397764" y="328422"/>
                  </a:lnTo>
                  <a:lnTo>
                    <a:pt x="397764" y="352258"/>
                  </a:lnTo>
                  <a:lnTo>
                    <a:pt x="404622" y="397644"/>
                  </a:lnTo>
                  <a:lnTo>
                    <a:pt x="418754" y="440924"/>
                  </a:lnTo>
                  <a:lnTo>
                    <a:pt x="435590" y="480095"/>
                  </a:lnTo>
                  <a:lnTo>
                    <a:pt x="459771" y="526827"/>
                  </a:lnTo>
                  <a:lnTo>
                    <a:pt x="467189" y="540365"/>
                  </a:lnTo>
                  <a:lnTo>
                    <a:pt x="484465" y="582691"/>
                  </a:lnTo>
                  <a:lnTo>
                    <a:pt x="486251" y="603301"/>
                  </a:lnTo>
                  <a:lnTo>
                    <a:pt x="485203" y="613124"/>
                  </a:lnTo>
                  <a:lnTo>
                    <a:pt x="465391" y="651605"/>
                  </a:lnTo>
                  <a:lnTo>
                    <a:pt x="436756" y="667261"/>
                  </a:lnTo>
                  <a:lnTo>
                    <a:pt x="427767" y="666083"/>
                  </a:lnTo>
                  <a:lnTo>
                    <a:pt x="419207" y="662761"/>
                  </a:lnTo>
                  <a:lnTo>
                    <a:pt x="410718" y="658368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89" name="Google Shape;1445;p14" descr=""/>
            <p:cNvPicPr/>
            <p:nvPr/>
          </p:nvPicPr>
          <p:blipFill>
            <a:blip r:embed="rId19"/>
            <a:stretch/>
          </p:blipFill>
          <p:spPr>
            <a:xfrm>
              <a:off x="6530760" y="3867840"/>
              <a:ext cx="378360" cy="293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90" name="Google Shape;1446;p14"/>
            <p:cNvGrpSpPr/>
            <p:nvPr/>
          </p:nvGrpSpPr>
          <p:grpSpPr>
            <a:xfrm>
              <a:off x="5567400" y="3979800"/>
              <a:ext cx="328320" cy="424800"/>
              <a:chOff x="5567400" y="3979800"/>
              <a:chExt cx="328320" cy="424800"/>
            </a:xfrm>
          </p:grpSpPr>
          <p:sp>
            <p:nvSpPr>
              <p:cNvPr id="1391" name="Google Shape;1447;p14"/>
              <p:cNvSpPr/>
              <p:nvPr/>
            </p:nvSpPr>
            <p:spPr>
              <a:xfrm>
                <a:off x="5592600" y="4008960"/>
                <a:ext cx="303120" cy="117720"/>
              </a:xfrm>
              <a:custGeom>
                <a:avLst/>
                <a:gdLst/>
                <a:ahLst/>
                <a:rect l="l" t="t" r="r" b="b"/>
                <a:pathLst>
                  <a:path w="303529" h="118110">
                    <a:moveTo>
                      <a:pt x="303275" y="118110"/>
                    </a:moveTo>
                    <a:lnTo>
                      <a:pt x="294572" y="117097"/>
                    </a:lnTo>
                    <a:lnTo>
                      <a:pt x="285654" y="116300"/>
                    </a:lnTo>
                    <a:lnTo>
                      <a:pt x="276594" y="115645"/>
                    </a:lnTo>
                    <a:lnTo>
                      <a:pt x="267461" y="115062"/>
                    </a:lnTo>
                    <a:lnTo>
                      <a:pt x="253186" y="113728"/>
                    </a:lnTo>
                    <a:lnTo>
                      <a:pt x="211073" y="105156"/>
                    </a:lnTo>
                    <a:lnTo>
                      <a:pt x="166401" y="86010"/>
                    </a:lnTo>
                    <a:lnTo>
                      <a:pt x="123443" y="64008"/>
                    </a:lnTo>
                    <a:lnTo>
                      <a:pt x="99417" y="51030"/>
                    </a:lnTo>
                    <a:lnTo>
                      <a:pt x="75247" y="38481"/>
                    </a:lnTo>
                    <a:lnTo>
                      <a:pt x="50792" y="26503"/>
                    </a:lnTo>
                    <a:lnTo>
                      <a:pt x="25907" y="15240"/>
                    </a:lnTo>
                    <a:lnTo>
                      <a:pt x="18287" y="12192"/>
                    </a:lnTo>
                    <a:lnTo>
                      <a:pt x="10667" y="9906"/>
                    </a:lnTo>
                    <a:lnTo>
                      <a:pt x="3047" y="6096"/>
                    </a:lnTo>
                    <a:lnTo>
                      <a:pt x="2285" y="5334"/>
                    </a:lnTo>
                    <a:lnTo>
                      <a:pt x="1523" y="4572"/>
                    </a:lnTo>
                    <a:lnTo>
                      <a:pt x="761" y="3810"/>
                    </a:lnTo>
                    <a:lnTo>
                      <a:pt x="0" y="762"/>
                    </a:lnTo>
                    <a:lnTo>
                      <a:pt x="2285" y="762"/>
                    </a:lnTo>
                    <a:lnTo>
                      <a:pt x="380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92" name="Google Shape;1448;p14" descr=""/>
              <p:cNvPicPr/>
              <p:nvPr/>
            </p:nvPicPr>
            <p:blipFill>
              <a:blip r:embed="rId20"/>
              <a:stretch/>
            </p:blipFill>
            <p:spPr>
              <a:xfrm>
                <a:off x="5567400" y="3979800"/>
                <a:ext cx="153720" cy="102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93" name="Google Shape;1449;p14" descr=""/>
              <p:cNvPicPr/>
              <p:nvPr/>
            </p:nvPicPr>
            <p:blipFill>
              <a:blip r:embed="rId21"/>
              <a:stretch/>
            </p:blipFill>
            <p:spPr>
              <a:xfrm>
                <a:off x="5620680" y="4142160"/>
                <a:ext cx="243360" cy="262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94" name="Google Shape;1450;p14"/>
            <p:cNvGrpSpPr/>
            <p:nvPr/>
          </p:nvGrpSpPr>
          <p:grpSpPr>
            <a:xfrm>
              <a:off x="5851800" y="4124880"/>
              <a:ext cx="485640" cy="447120"/>
              <a:chOff x="5851800" y="4124880"/>
              <a:chExt cx="485640" cy="447120"/>
            </a:xfrm>
          </p:grpSpPr>
          <p:sp>
            <p:nvSpPr>
              <p:cNvPr id="1395" name="Google Shape;1451;p14"/>
              <p:cNvSpPr/>
              <p:nvPr/>
            </p:nvSpPr>
            <p:spPr>
              <a:xfrm>
                <a:off x="5853240" y="4549320"/>
                <a:ext cx="22680" cy="226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Google Shape;1452;p14"/>
              <p:cNvSpPr/>
              <p:nvPr/>
            </p:nvSpPr>
            <p:spPr>
              <a:xfrm>
                <a:off x="5888880" y="4168080"/>
                <a:ext cx="9000" cy="341280"/>
              </a:xfrm>
              <a:custGeom>
                <a:avLst/>
                <a:gdLst/>
                <a:ahLst/>
                <a:rect l="l" t="t" r="r" b="b"/>
                <a:pathLst>
                  <a:path w="9525" h="341629">
                    <a:moveTo>
                      <a:pt x="7620" y="0"/>
                    </a:moveTo>
                    <a:lnTo>
                      <a:pt x="7060" y="12001"/>
                    </a:lnTo>
                    <a:lnTo>
                      <a:pt x="6572" y="24003"/>
                    </a:lnTo>
                    <a:lnTo>
                      <a:pt x="6226" y="36004"/>
                    </a:lnTo>
                    <a:lnTo>
                      <a:pt x="6096" y="48006"/>
                    </a:lnTo>
                    <a:lnTo>
                      <a:pt x="6215" y="70985"/>
                    </a:lnTo>
                    <a:lnTo>
                      <a:pt x="6477" y="94107"/>
                    </a:lnTo>
                    <a:lnTo>
                      <a:pt x="6738" y="117228"/>
                    </a:lnTo>
                    <a:lnTo>
                      <a:pt x="6858" y="140208"/>
                    </a:lnTo>
                    <a:lnTo>
                      <a:pt x="7215" y="172795"/>
                    </a:lnTo>
                    <a:lnTo>
                      <a:pt x="8001" y="205454"/>
                    </a:lnTo>
                    <a:lnTo>
                      <a:pt x="8786" y="238255"/>
                    </a:lnTo>
                    <a:lnTo>
                      <a:pt x="9144" y="271272"/>
                    </a:lnTo>
                    <a:lnTo>
                      <a:pt x="9096" y="285309"/>
                    </a:lnTo>
                    <a:lnTo>
                      <a:pt x="8763" y="298989"/>
                    </a:lnTo>
                    <a:lnTo>
                      <a:pt x="7858" y="312527"/>
                    </a:lnTo>
                    <a:lnTo>
                      <a:pt x="6096" y="326136"/>
                    </a:lnTo>
                    <a:lnTo>
                      <a:pt x="5334" y="328422"/>
                    </a:lnTo>
                    <a:lnTo>
                      <a:pt x="5334" y="338328"/>
                    </a:lnTo>
                    <a:lnTo>
                      <a:pt x="3048" y="339852"/>
                    </a:lnTo>
                    <a:lnTo>
                      <a:pt x="0" y="341376"/>
                    </a:lnTo>
                    <a:lnTo>
                      <a:pt x="5334" y="339852"/>
                    </a:lnTo>
                    <a:lnTo>
                      <a:pt x="0" y="33909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97" name="Google Shape;1453;p14" descr=""/>
              <p:cNvPicPr/>
              <p:nvPr/>
            </p:nvPicPr>
            <p:blipFill>
              <a:blip r:embed="rId22"/>
              <a:stretch/>
            </p:blipFill>
            <p:spPr>
              <a:xfrm>
                <a:off x="5851800" y="4464720"/>
                <a:ext cx="114840" cy="86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98" name="Google Shape;1454;p14"/>
              <p:cNvSpPr/>
              <p:nvPr/>
            </p:nvSpPr>
            <p:spPr>
              <a:xfrm>
                <a:off x="5976720" y="4146840"/>
                <a:ext cx="326520" cy="43560"/>
              </a:xfrm>
              <a:custGeom>
                <a:avLst/>
                <a:gdLst/>
                <a:ahLst/>
                <a:rect l="l" t="t" r="r" b="b"/>
                <a:pathLst>
                  <a:path w="327025" h="43814">
                    <a:moveTo>
                      <a:pt x="0" y="0"/>
                    </a:moveTo>
                    <a:lnTo>
                      <a:pt x="43612" y="16609"/>
                    </a:lnTo>
                    <a:lnTo>
                      <a:pt x="80414" y="27622"/>
                    </a:lnTo>
                    <a:lnTo>
                      <a:pt x="124467" y="36766"/>
                    </a:lnTo>
                    <a:lnTo>
                      <a:pt x="177831" y="42314"/>
                    </a:lnTo>
                    <a:lnTo>
                      <a:pt x="209169" y="43433"/>
                    </a:lnTo>
                    <a:lnTo>
                      <a:pt x="240506" y="42838"/>
                    </a:lnTo>
                    <a:lnTo>
                      <a:pt x="271272" y="40385"/>
                    </a:lnTo>
                    <a:lnTo>
                      <a:pt x="283725" y="38421"/>
                    </a:lnTo>
                    <a:lnTo>
                      <a:pt x="296037" y="36099"/>
                    </a:lnTo>
                    <a:lnTo>
                      <a:pt x="308348" y="33635"/>
                    </a:lnTo>
                    <a:lnTo>
                      <a:pt x="320802" y="31241"/>
                    </a:lnTo>
                    <a:lnTo>
                      <a:pt x="324612" y="30479"/>
                    </a:lnTo>
                    <a:lnTo>
                      <a:pt x="325374" y="30479"/>
                    </a:lnTo>
                    <a:lnTo>
                      <a:pt x="326898" y="30479"/>
                    </a:lnTo>
                    <a:lnTo>
                      <a:pt x="323850" y="30479"/>
                    </a:lnTo>
                    <a:lnTo>
                      <a:pt x="320802" y="32003"/>
                    </a:lnTo>
                    <a:lnTo>
                      <a:pt x="316992" y="32003"/>
                    </a:lnTo>
                    <a:lnTo>
                      <a:pt x="309372" y="32765"/>
                    </a:lnTo>
                    <a:lnTo>
                      <a:pt x="306324" y="28193"/>
                    </a:lnTo>
                    <a:lnTo>
                      <a:pt x="300990" y="2285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99" name="Google Shape;1455;p14" descr=""/>
              <p:cNvPicPr/>
              <p:nvPr/>
            </p:nvPicPr>
            <p:blipFill>
              <a:blip r:embed="rId23"/>
              <a:stretch/>
            </p:blipFill>
            <p:spPr>
              <a:xfrm>
                <a:off x="6243120" y="4124880"/>
                <a:ext cx="94320" cy="105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400" name="Google Shape;1456;p14" descr=""/>
            <p:cNvPicPr/>
            <p:nvPr/>
          </p:nvPicPr>
          <p:blipFill>
            <a:blip r:embed="rId24"/>
            <a:stretch/>
          </p:blipFill>
          <p:spPr>
            <a:xfrm>
              <a:off x="5575680" y="4289400"/>
              <a:ext cx="128520" cy="131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01" name="Google Shape;1457;p14" descr=""/>
          <p:cNvPicPr/>
          <p:nvPr/>
        </p:nvPicPr>
        <p:blipFill>
          <a:blip r:embed="rId25"/>
          <a:stretch/>
        </p:blipFill>
        <p:spPr>
          <a:xfrm>
            <a:off x="5852160" y="4305960"/>
            <a:ext cx="135000" cy="136080"/>
          </a:xfrm>
          <a:prstGeom prst="rect">
            <a:avLst/>
          </a:prstGeom>
          <a:ln w="0">
            <a:noFill/>
          </a:ln>
        </p:spPr>
      </p:pic>
      <p:grpSp>
        <p:nvGrpSpPr>
          <p:cNvPr id="1402" name="Google Shape;1458;p14"/>
          <p:cNvGrpSpPr/>
          <p:nvPr/>
        </p:nvGrpSpPr>
        <p:grpSpPr>
          <a:xfrm>
            <a:off x="5541120" y="3726000"/>
            <a:ext cx="782280" cy="808200"/>
            <a:chOff x="5541120" y="3726000"/>
            <a:chExt cx="782280" cy="808200"/>
          </a:xfrm>
        </p:grpSpPr>
        <p:sp>
          <p:nvSpPr>
            <p:cNvPr id="1403" name="Google Shape;1459;p14"/>
            <p:cNvSpPr/>
            <p:nvPr/>
          </p:nvSpPr>
          <p:spPr>
            <a:xfrm>
              <a:off x="5773680" y="4499640"/>
              <a:ext cx="22680" cy="226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4" name="Google Shape;1460;p14"/>
            <p:cNvGrpSpPr/>
            <p:nvPr/>
          </p:nvGrpSpPr>
          <p:grpSpPr>
            <a:xfrm>
              <a:off x="5546520" y="4069080"/>
              <a:ext cx="160200" cy="392760"/>
              <a:chOff x="5546520" y="4069080"/>
              <a:chExt cx="160200" cy="392760"/>
            </a:xfrm>
          </p:grpSpPr>
          <p:sp>
            <p:nvSpPr>
              <p:cNvPr id="1405" name="Google Shape;1461;p14"/>
              <p:cNvSpPr/>
              <p:nvPr/>
            </p:nvSpPr>
            <p:spPr>
              <a:xfrm>
                <a:off x="5693040" y="4425840"/>
                <a:ext cx="13680" cy="36000"/>
              </a:xfrm>
              <a:custGeom>
                <a:avLst/>
                <a:gdLst/>
                <a:ahLst/>
                <a:rect l="l" t="t" r="r" b="b"/>
                <a:pathLst>
                  <a:path w="13970" h="36195">
                    <a:moveTo>
                      <a:pt x="13715" y="35813"/>
                    </a:moveTo>
                    <a:lnTo>
                      <a:pt x="9644" y="26896"/>
                    </a:lnTo>
                    <a:lnTo>
                      <a:pt x="6286" y="18192"/>
                    </a:lnTo>
                    <a:lnTo>
                      <a:pt x="3214" y="9346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6" name="Google Shape;1462;p14"/>
              <p:cNvSpPr/>
              <p:nvPr/>
            </p:nvSpPr>
            <p:spPr>
              <a:xfrm>
                <a:off x="5628240" y="4325040"/>
                <a:ext cx="6120" cy="39600"/>
              </a:xfrm>
              <a:custGeom>
                <a:avLst/>
                <a:gdLst/>
                <a:ahLst/>
                <a:rect l="l" t="t" r="r" b="b"/>
                <a:pathLst>
                  <a:path w="6350" h="40004">
                    <a:moveTo>
                      <a:pt x="6096" y="39624"/>
                    </a:moveTo>
                    <a:lnTo>
                      <a:pt x="2286" y="6096"/>
                    </a:lnTo>
                    <a:lnTo>
                      <a:pt x="2286" y="3810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7" name="Google Shape;1463;p14"/>
              <p:cNvSpPr/>
              <p:nvPr/>
            </p:nvSpPr>
            <p:spPr>
              <a:xfrm>
                <a:off x="5577840" y="4217760"/>
                <a:ext cx="7200" cy="47880"/>
              </a:xfrm>
              <a:custGeom>
                <a:avLst/>
                <a:gdLst/>
                <a:ahLst/>
                <a:rect l="l" t="t" r="r" b="b"/>
                <a:pathLst>
                  <a:path w="7620" h="48260">
                    <a:moveTo>
                      <a:pt x="7620" y="48005"/>
                    </a:moveTo>
                    <a:lnTo>
                      <a:pt x="1524" y="8381"/>
                    </a:lnTo>
                    <a:lnTo>
                      <a:pt x="762" y="5333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8" name="Google Shape;1464;p14"/>
              <p:cNvSpPr/>
              <p:nvPr/>
            </p:nvSpPr>
            <p:spPr>
              <a:xfrm>
                <a:off x="5556600" y="4129200"/>
                <a:ext cx="2160" cy="28800"/>
              </a:xfrm>
              <a:custGeom>
                <a:avLst/>
                <a:gdLst/>
                <a:ahLst/>
                <a:rect l="l" t="t" r="r" b="b"/>
                <a:pathLst>
                  <a:path w="2539" h="29210">
                    <a:moveTo>
                      <a:pt x="0" y="28955"/>
                    </a:moveTo>
                    <a:lnTo>
                      <a:pt x="571" y="21645"/>
                    </a:lnTo>
                    <a:lnTo>
                      <a:pt x="1142" y="14477"/>
                    </a:lnTo>
                    <a:lnTo>
                      <a:pt x="1714" y="7310"/>
                    </a:lnTo>
                    <a:lnTo>
                      <a:pt x="2285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9" name="Google Shape;1465;p14"/>
              <p:cNvSpPr/>
              <p:nvPr/>
            </p:nvSpPr>
            <p:spPr>
              <a:xfrm>
                <a:off x="5546520" y="4069080"/>
                <a:ext cx="1440" cy="12240"/>
              </a:xfrm>
              <a:custGeom>
                <a:avLst/>
                <a:gdLst/>
                <a:ahLst/>
                <a:rect l="l" t="t" r="r" b="b"/>
                <a:pathLst>
                  <a:path w="1904" h="12700">
                    <a:moveTo>
                      <a:pt x="1524" y="12191"/>
                    </a:moveTo>
                    <a:lnTo>
                      <a:pt x="1524" y="8381"/>
                    </a:lnTo>
                    <a:lnTo>
                      <a:pt x="762" y="4571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10" name="Google Shape;1466;p14"/>
            <p:cNvSpPr/>
            <p:nvPr/>
          </p:nvSpPr>
          <p:spPr>
            <a:xfrm>
              <a:off x="6319440" y="4227480"/>
              <a:ext cx="3600" cy="9000"/>
            </a:xfrm>
            <a:custGeom>
              <a:avLst/>
              <a:gdLst/>
              <a:ahLst/>
              <a:rect l="l" t="t" r="r" b="b"/>
              <a:pathLst>
                <a:path w="3810" h="9525">
                  <a:moveTo>
                    <a:pt x="3810" y="0"/>
                  </a:moveTo>
                  <a:lnTo>
                    <a:pt x="2286" y="3048"/>
                  </a:lnTo>
                  <a:lnTo>
                    <a:pt x="1524" y="6096"/>
                  </a:lnTo>
                  <a:lnTo>
                    <a:pt x="0" y="9144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467;p14"/>
            <p:cNvSpPr/>
            <p:nvPr/>
          </p:nvSpPr>
          <p:spPr>
            <a:xfrm>
              <a:off x="6260760" y="4308480"/>
              <a:ext cx="49320" cy="85320"/>
            </a:xfrm>
            <a:custGeom>
              <a:avLst/>
              <a:gdLst/>
              <a:ahLst/>
              <a:rect l="l" t="t" r="r" b="b"/>
              <a:pathLst>
                <a:path w="49529" h="85725">
                  <a:moveTo>
                    <a:pt x="22860" y="67818"/>
                  </a:moveTo>
                  <a:lnTo>
                    <a:pt x="17526" y="62484"/>
                  </a:lnTo>
                  <a:lnTo>
                    <a:pt x="5334" y="62484"/>
                  </a:lnTo>
                  <a:lnTo>
                    <a:pt x="0" y="67818"/>
                  </a:lnTo>
                  <a:lnTo>
                    <a:pt x="0" y="80010"/>
                  </a:lnTo>
                  <a:lnTo>
                    <a:pt x="5334" y="85344"/>
                  </a:lnTo>
                  <a:lnTo>
                    <a:pt x="17526" y="85344"/>
                  </a:lnTo>
                  <a:lnTo>
                    <a:pt x="22860" y="80010"/>
                  </a:lnTo>
                  <a:lnTo>
                    <a:pt x="22860" y="73914"/>
                  </a:lnTo>
                  <a:lnTo>
                    <a:pt x="22860" y="67818"/>
                  </a:lnTo>
                  <a:close/>
                </a:path>
                <a:path w="49529" h="85725">
                  <a:moveTo>
                    <a:pt x="49530" y="5334"/>
                  </a:moveTo>
                  <a:lnTo>
                    <a:pt x="44196" y="0"/>
                  </a:lnTo>
                  <a:lnTo>
                    <a:pt x="31242" y="0"/>
                  </a:lnTo>
                  <a:lnTo>
                    <a:pt x="26670" y="5334"/>
                  </a:lnTo>
                  <a:lnTo>
                    <a:pt x="26670" y="18288"/>
                  </a:lnTo>
                  <a:lnTo>
                    <a:pt x="31242" y="22860"/>
                  </a:lnTo>
                  <a:lnTo>
                    <a:pt x="44196" y="22860"/>
                  </a:lnTo>
                  <a:lnTo>
                    <a:pt x="49530" y="18288"/>
                  </a:lnTo>
                  <a:lnTo>
                    <a:pt x="49530" y="11430"/>
                  </a:lnTo>
                  <a:lnTo>
                    <a:pt x="49530" y="5334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468;p14"/>
            <p:cNvSpPr/>
            <p:nvPr/>
          </p:nvSpPr>
          <p:spPr>
            <a:xfrm>
              <a:off x="6208920" y="4440960"/>
              <a:ext cx="22680" cy="226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469;p14"/>
            <p:cNvSpPr/>
            <p:nvPr/>
          </p:nvSpPr>
          <p:spPr>
            <a:xfrm>
              <a:off x="6112800" y="4498200"/>
              <a:ext cx="16200" cy="2880"/>
            </a:xfrm>
            <a:custGeom>
              <a:avLst/>
              <a:gdLst/>
              <a:ahLst/>
              <a:rect l="l" t="t" r="r" b="b"/>
              <a:pathLst>
                <a:path w="16510" h="3175">
                  <a:moveTo>
                    <a:pt x="16001" y="0"/>
                  </a:moveTo>
                  <a:lnTo>
                    <a:pt x="6857" y="2286"/>
                  </a:lnTo>
                  <a:lnTo>
                    <a:pt x="5333" y="3048"/>
                  </a:lnTo>
                  <a:lnTo>
                    <a:pt x="0" y="3048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14" name="Google Shape;1470;p14"/>
            <p:cNvGrpSpPr/>
            <p:nvPr/>
          </p:nvGrpSpPr>
          <p:grpSpPr>
            <a:xfrm>
              <a:off x="5541120" y="3868560"/>
              <a:ext cx="66240" cy="139320"/>
              <a:chOff x="5541120" y="3868560"/>
              <a:chExt cx="66240" cy="139320"/>
            </a:xfrm>
          </p:grpSpPr>
          <p:sp>
            <p:nvSpPr>
              <p:cNvPr id="1415" name="Google Shape;1471;p14"/>
              <p:cNvSpPr/>
              <p:nvPr/>
            </p:nvSpPr>
            <p:spPr>
              <a:xfrm>
                <a:off x="5541120" y="3986640"/>
                <a:ext cx="6120" cy="21240"/>
              </a:xfrm>
              <a:custGeom>
                <a:avLst/>
                <a:gdLst/>
                <a:ahLst/>
                <a:rect l="l" t="t" r="r" b="b"/>
                <a:pathLst>
                  <a:path w="6350" h="21589">
                    <a:moveTo>
                      <a:pt x="0" y="21336"/>
                    </a:moveTo>
                    <a:lnTo>
                      <a:pt x="4571" y="10668"/>
                    </a:lnTo>
                    <a:lnTo>
                      <a:pt x="6095" y="9906"/>
                    </a:lnTo>
                    <a:lnTo>
                      <a:pt x="6095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6" name="Google Shape;1472;p14"/>
              <p:cNvSpPr/>
              <p:nvPr/>
            </p:nvSpPr>
            <p:spPr>
              <a:xfrm>
                <a:off x="5551920" y="3868560"/>
                <a:ext cx="55440" cy="73440"/>
              </a:xfrm>
              <a:custGeom>
                <a:avLst/>
                <a:gdLst/>
                <a:ahLst/>
                <a:rect l="l" t="t" r="r" b="b"/>
                <a:pathLst>
                  <a:path w="55879" h="73660">
                    <a:moveTo>
                      <a:pt x="22860" y="55626"/>
                    </a:moveTo>
                    <a:lnTo>
                      <a:pt x="17526" y="50292"/>
                    </a:lnTo>
                    <a:lnTo>
                      <a:pt x="4572" y="50292"/>
                    </a:lnTo>
                    <a:lnTo>
                      <a:pt x="0" y="55626"/>
                    </a:lnTo>
                    <a:lnTo>
                      <a:pt x="0" y="67818"/>
                    </a:lnTo>
                    <a:lnTo>
                      <a:pt x="4572" y="73152"/>
                    </a:lnTo>
                    <a:lnTo>
                      <a:pt x="17526" y="73152"/>
                    </a:lnTo>
                    <a:lnTo>
                      <a:pt x="22860" y="67818"/>
                    </a:lnTo>
                    <a:lnTo>
                      <a:pt x="22860" y="61722"/>
                    </a:lnTo>
                    <a:lnTo>
                      <a:pt x="22860" y="55626"/>
                    </a:lnTo>
                    <a:close/>
                  </a:path>
                  <a:path w="55879" h="73660">
                    <a:moveTo>
                      <a:pt x="55626" y="5334"/>
                    </a:moveTo>
                    <a:lnTo>
                      <a:pt x="50292" y="0"/>
                    </a:lnTo>
                    <a:lnTo>
                      <a:pt x="38100" y="0"/>
                    </a:lnTo>
                    <a:lnTo>
                      <a:pt x="32766" y="5334"/>
                    </a:lnTo>
                    <a:lnTo>
                      <a:pt x="32766" y="18288"/>
                    </a:lnTo>
                    <a:lnTo>
                      <a:pt x="38100" y="22860"/>
                    </a:lnTo>
                    <a:lnTo>
                      <a:pt x="50292" y="22860"/>
                    </a:lnTo>
                    <a:lnTo>
                      <a:pt x="55626" y="18288"/>
                    </a:lnTo>
                    <a:lnTo>
                      <a:pt x="55626" y="11430"/>
                    </a:lnTo>
                    <a:lnTo>
                      <a:pt x="55626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17" name="Google Shape;1473;p14"/>
            <p:cNvSpPr/>
            <p:nvPr/>
          </p:nvSpPr>
          <p:spPr>
            <a:xfrm>
              <a:off x="5678280" y="3787200"/>
              <a:ext cx="27720" cy="24480"/>
            </a:xfrm>
            <a:custGeom>
              <a:avLst/>
              <a:gdLst/>
              <a:ahLst/>
              <a:rect l="l" t="t" r="r" b="b"/>
              <a:pathLst>
                <a:path w="27939" h="24764">
                  <a:moveTo>
                    <a:pt x="0" y="24384"/>
                  </a:moveTo>
                  <a:lnTo>
                    <a:pt x="6857" y="17145"/>
                  </a:lnTo>
                  <a:lnTo>
                    <a:pt x="13144" y="11049"/>
                  </a:lnTo>
                  <a:lnTo>
                    <a:pt x="19716" y="5524"/>
                  </a:lnTo>
                  <a:lnTo>
                    <a:pt x="27431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474;p14"/>
            <p:cNvSpPr/>
            <p:nvPr/>
          </p:nvSpPr>
          <p:spPr>
            <a:xfrm>
              <a:off x="5785200" y="3746160"/>
              <a:ext cx="21240" cy="7200"/>
            </a:xfrm>
            <a:custGeom>
              <a:avLst/>
              <a:gdLst/>
              <a:ahLst/>
              <a:rect l="l" t="t" r="r" b="b"/>
              <a:pathLst>
                <a:path w="21589" h="7620">
                  <a:moveTo>
                    <a:pt x="0" y="7620"/>
                  </a:moveTo>
                  <a:lnTo>
                    <a:pt x="9144" y="5334"/>
                  </a:lnTo>
                  <a:lnTo>
                    <a:pt x="13716" y="3810"/>
                  </a:lnTo>
                  <a:lnTo>
                    <a:pt x="21336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475;p14"/>
            <p:cNvSpPr/>
            <p:nvPr/>
          </p:nvSpPr>
          <p:spPr>
            <a:xfrm>
              <a:off x="5897160" y="3726000"/>
              <a:ext cx="21240" cy="1080"/>
            </a:xfrm>
            <a:custGeom>
              <a:avLst/>
              <a:gdLst/>
              <a:ahLst/>
              <a:rect l="l" t="t" r="r" b="b"/>
              <a:pathLst>
                <a:path w="21589" h="1270">
                  <a:moveTo>
                    <a:pt x="0" y="0"/>
                  </a:moveTo>
                  <a:lnTo>
                    <a:pt x="6858" y="761"/>
                  </a:lnTo>
                  <a:lnTo>
                    <a:pt x="13716" y="761"/>
                  </a:lnTo>
                  <a:lnTo>
                    <a:pt x="21336" y="761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Google Shape;1476;p14"/>
            <p:cNvSpPr/>
            <p:nvPr/>
          </p:nvSpPr>
          <p:spPr>
            <a:xfrm>
              <a:off x="5937480" y="4527720"/>
              <a:ext cx="21240" cy="6480"/>
            </a:xfrm>
            <a:custGeom>
              <a:avLst/>
              <a:gdLst/>
              <a:ahLst/>
              <a:rect l="l" t="t" r="r" b="b"/>
              <a:pathLst>
                <a:path w="21589" h="6985">
                  <a:moveTo>
                    <a:pt x="21336" y="6858"/>
                  </a:moveTo>
                  <a:lnTo>
                    <a:pt x="13716" y="4572"/>
                  </a:lnTo>
                  <a:lnTo>
                    <a:pt x="6858" y="3048"/>
                  </a:lnTo>
                  <a:lnTo>
                    <a:pt x="0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Google Shape;1477;p14"/>
            <p:cNvSpPr/>
            <p:nvPr/>
          </p:nvSpPr>
          <p:spPr>
            <a:xfrm>
              <a:off x="6176160" y="3819240"/>
              <a:ext cx="14760" cy="10440"/>
            </a:xfrm>
            <a:custGeom>
              <a:avLst/>
              <a:gdLst/>
              <a:ahLst/>
              <a:rect l="l" t="t" r="r" b="b"/>
              <a:pathLst>
                <a:path w="15239" h="10795">
                  <a:moveTo>
                    <a:pt x="0" y="0"/>
                  </a:moveTo>
                  <a:lnTo>
                    <a:pt x="5334" y="3809"/>
                  </a:lnTo>
                  <a:lnTo>
                    <a:pt x="9906" y="7619"/>
                  </a:lnTo>
                  <a:lnTo>
                    <a:pt x="15240" y="10667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Google Shape;1478;p14"/>
            <p:cNvSpPr/>
            <p:nvPr/>
          </p:nvSpPr>
          <p:spPr>
            <a:xfrm>
              <a:off x="6263640" y="3904560"/>
              <a:ext cx="10440" cy="22680"/>
            </a:xfrm>
            <a:custGeom>
              <a:avLst/>
              <a:gdLst/>
              <a:ahLst/>
              <a:rect l="l" t="t" r="r" b="b"/>
              <a:pathLst>
                <a:path w="10795" h="22860">
                  <a:moveTo>
                    <a:pt x="0" y="0"/>
                  </a:moveTo>
                  <a:lnTo>
                    <a:pt x="9144" y="19811"/>
                  </a:lnTo>
                  <a:lnTo>
                    <a:pt x="9906" y="21336"/>
                  </a:lnTo>
                  <a:lnTo>
                    <a:pt x="10668" y="2285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Google Shape;1479;p14"/>
            <p:cNvSpPr/>
            <p:nvPr/>
          </p:nvSpPr>
          <p:spPr>
            <a:xfrm>
              <a:off x="6316200" y="4030200"/>
              <a:ext cx="7200" cy="28080"/>
            </a:xfrm>
            <a:custGeom>
              <a:avLst/>
              <a:gdLst/>
              <a:ahLst/>
              <a:rect l="l" t="t" r="r" b="b"/>
              <a:pathLst>
                <a:path w="7620" h="28575">
                  <a:moveTo>
                    <a:pt x="6096" y="0"/>
                  </a:moveTo>
                  <a:lnTo>
                    <a:pt x="3810" y="8382"/>
                  </a:lnTo>
                  <a:lnTo>
                    <a:pt x="0" y="12954"/>
                  </a:lnTo>
                  <a:lnTo>
                    <a:pt x="3810" y="20574"/>
                  </a:lnTo>
                  <a:lnTo>
                    <a:pt x="6096" y="24384"/>
                  </a:lnTo>
                  <a:lnTo>
                    <a:pt x="6096" y="25146"/>
                  </a:lnTo>
                  <a:lnTo>
                    <a:pt x="7620" y="28194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4" name="Google Shape;1480;p14"/>
          <p:cNvGrpSpPr/>
          <p:nvPr/>
        </p:nvGrpSpPr>
        <p:grpSpPr>
          <a:xfrm>
            <a:off x="237600" y="3853080"/>
            <a:ext cx="3490920" cy="2246760"/>
            <a:chOff x="237600" y="3853080"/>
            <a:chExt cx="3490920" cy="2246760"/>
          </a:xfrm>
        </p:grpSpPr>
        <p:grpSp>
          <p:nvGrpSpPr>
            <p:cNvPr id="1425" name="Google Shape;1481;p14"/>
            <p:cNvGrpSpPr/>
            <p:nvPr/>
          </p:nvGrpSpPr>
          <p:grpSpPr>
            <a:xfrm>
              <a:off x="908280" y="4019400"/>
              <a:ext cx="305640" cy="221040"/>
              <a:chOff x="908280" y="4019400"/>
              <a:chExt cx="305640" cy="221040"/>
            </a:xfrm>
          </p:grpSpPr>
          <p:pic>
            <p:nvPicPr>
              <p:cNvPr id="1426" name="Google Shape;1482;p14" descr=""/>
              <p:cNvPicPr/>
              <p:nvPr/>
            </p:nvPicPr>
            <p:blipFill>
              <a:blip r:embed="rId26"/>
              <a:stretch/>
            </p:blipFill>
            <p:spPr>
              <a:xfrm>
                <a:off x="908280" y="4019400"/>
                <a:ext cx="153000" cy="221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27" name="Google Shape;1483;p14" descr=""/>
              <p:cNvPicPr/>
              <p:nvPr/>
            </p:nvPicPr>
            <p:blipFill>
              <a:blip r:embed="rId27"/>
              <a:stretch/>
            </p:blipFill>
            <p:spPr>
              <a:xfrm>
                <a:off x="1089720" y="4078440"/>
                <a:ext cx="124200" cy="939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428" name="Google Shape;1484;p14"/>
            <p:cNvSpPr/>
            <p:nvPr/>
          </p:nvSpPr>
          <p:spPr>
            <a:xfrm>
              <a:off x="1440000" y="4110120"/>
              <a:ext cx="115920" cy="25200"/>
            </a:xfrm>
            <a:custGeom>
              <a:avLst/>
              <a:gdLst/>
              <a:ahLst/>
              <a:rect l="l" t="t" r="r" b="b"/>
              <a:pathLst>
                <a:path w="94614" h="20954">
                  <a:moveTo>
                    <a:pt x="0" y="20574"/>
                  </a:moveTo>
                  <a:lnTo>
                    <a:pt x="12442" y="17478"/>
                  </a:lnTo>
                  <a:lnTo>
                    <a:pt x="24669" y="14097"/>
                  </a:lnTo>
                  <a:lnTo>
                    <a:pt x="36754" y="10715"/>
                  </a:lnTo>
                  <a:lnTo>
                    <a:pt x="48768" y="7620"/>
                  </a:lnTo>
                  <a:lnTo>
                    <a:pt x="58602" y="6131"/>
                  </a:lnTo>
                  <a:lnTo>
                    <a:pt x="68580" y="4857"/>
                  </a:lnTo>
                  <a:lnTo>
                    <a:pt x="78557" y="3440"/>
                  </a:lnTo>
                  <a:lnTo>
                    <a:pt x="88392" y="1524"/>
                  </a:lnTo>
                  <a:lnTo>
                    <a:pt x="89916" y="1524"/>
                  </a:lnTo>
                  <a:lnTo>
                    <a:pt x="92202" y="762"/>
                  </a:lnTo>
                  <a:lnTo>
                    <a:pt x="94488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29" name="Google Shape;1485;p14"/>
            <p:cNvGrpSpPr/>
            <p:nvPr/>
          </p:nvGrpSpPr>
          <p:grpSpPr>
            <a:xfrm>
              <a:off x="1632960" y="3853080"/>
              <a:ext cx="640440" cy="485280"/>
              <a:chOff x="1632960" y="3853080"/>
              <a:chExt cx="640440" cy="485280"/>
            </a:xfrm>
          </p:grpSpPr>
          <p:pic>
            <p:nvPicPr>
              <p:cNvPr id="1430" name="Google Shape;1486;p14" descr=""/>
              <p:cNvPicPr/>
              <p:nvPr/>
            </p:nvPicPr>
            <p:blipFill>
              <a:blip r:embed="rId28"/>
              <a:stretch/>
            </p:blipFill>
            <p:spPr>
              <a:xfrm>
                <a:off x="1650600" y="4000680"/>
                <a:ext cx="157680" cy="204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31" name="Google Shape;1487;p14" descr=""/>
              <p:cNvPicPr/>
              <p:nvPr/>
            </p:nvPicPr>
            <p:blipFill>
              <a:blip r:embed="rId29"/>
              <a:stretch/>
            </p:blipFill>
            <p:spPr>
              <a:xfrm>
                <a:off x="1842840" y="3853080"/>
                <a:ext cx="430560" cy="271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32" name="Google Shape;1488;p14"/>
              <p:cNvSpPr/>
              <p:nvPr/>
            </p:nvSpPr>
            <p:spPr>
              <a:xfrm>
                <a:off x="1632960" y="4240800"/>
                <a:ext cx="621000" cy="97560"/>
              </a:xfrm>
              <a:custGeom>
                <a:avLst/>
                <a:gdLst/>
                <a:ahLst/>
                <a:rect l="l" t="t" r="r" b="b"/>
                <a:pathLst>
                  <a:path w="505460" h="80010">
                    <a:moveTo>
                      <a:pt x="0" y="80010"/>
                    </a:moveTo>
                    <a:lnTo>
                      <a:pt x="20693" y="77092"/>
                    </a:lnTo>
                    <a:lnTo>
                      <a:pt x="41529" y="74961"/>
                    </a:lnTo>
                    <a:lnTo>
                      <a:pt x="62364" y="73259"/>
                    </a:lnTo>
                    <a:lnTo>
                      <a:pt x="83058" y="71628"/>
                    </a:lnTo>
                    <a:lnTo>
                      <a:pt x="129801" y="66392"/>
                    </a:lnTo>
                    <a:lnTo>
                      <a:pt x="176332" y="59972"/>
                    </a:lnTo>
                    <a:lnTo>
                      <a:pt x="222694" y="52578"/>
                    </a:lnTo>
                    <a:lnTo>
                      <a:pt x="268929" y="44421"/>
                    </a:lnTo>
                    <a:lnTo>
                      <a:pt x="315079" y="35715"/>
                    </a:lnTo>
                    <a:lnTo>
                      <a:pt x="361188" y="26670"/>
                    </a:lnTo>
                    <a:lnTo>
                      <a:pt x="429482" y="12192"/>
                    </a:lnTo>
                    <a:lnTo>
                      <a:pt x="463950" y="5453"/>
                    </a:lnTo>
                    <a:lnTo>
                      <a:pt x="498348" y="0"/>
                    </a:lnTo>
                    <a:lnTo>
                      <a:pt x="502158" y="0"/>
                    </a:lnTo>
                    <a:lnTo>
                      <a:pt x="502920" y="0"/>
                    </a:lnTo>
                    <a:lnTo>
                      <a:pt x="505206" y="0"/>
                    </a:lnTo>
                    <a:lnTo>
                      <a:pt x="498205" y="3845"/>
                    </a:lnTo>
                    <a:lnTo>
                      <a:pt x="464820" y="14478"/>
                    </a:lnTo>
                    <a:lnTo>
                      <a:pt x="459486" y="1600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33" name="Google Shape;1489;p14"/>
            <p:cNvGrpSpPr/>
            <p:nvPr/>
          </p:nvGrpSpPr>
          <p:grpSpPr>
            <a:xfrm>
              <a:off x="1706040" y="4340880"/>
              <a:ext cx="728280" cy="339840"/>
              <a:chOff x="1706040" y="4340880"/>
              <a:chExt cx="728280" cy="339840"/>
            </a:xfrm>
          </p:grpSpPr>
          <p:pic>
            <p:nvPicPr>
              <p:cNvPr id="1434" name="Google Shape;1490;p14" descr=""/>
              <p:cNvPicPr/>
              <p:nvPr/>
            </p:nvPicPr>
            <p:blipFill>
              <a:blip r:embed="rId30"/>
              <a:stretch/>
            </p:blipFill>
            <p:spPr>
              <a:xfrm>
                <a:off x="1706040" y="4456800"/>
                <a:ext cx="80280" cy="223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35" name="Google Shape;1491;p14"/>
              <p:cNvSpPr/>
              <p:nvPr/>
            </p:nvSpPr>
            <p:spPr>
              <a:xfrm>
                <a:off x="1834200" y="4471560"/>
                <a:ext cx="129960" cy="162360"/>
              </a:xfrm>
              <a:custGeom>
                <a:avLst/>
                <a:gdLst/>
                <a:ahLst/>
                <a:rect l="l" t="t" r="r" b="b"/>
                <a:pathLst>
                  <a:path w="106044" h="132714">
                    <a:moveTo>
                      <a:pt x="28193" y="16764"/>
                    </a:moveTo>
                    <a:lnTo>
                      <a:pt x="40671" y="21371"/>
                    </a:lnTo>
                    <a:lnTo>
                      <a:pt x="50291" y="22764"/>
                    </a:lnTo>
                    <a:lnTo>
                      <a:pt x="59912" y="21157"/>
                    </a:lnTo>
                    <a:lnTo>
                      <a:pt x="72389" y="16764"/>
                    </a:lnTo>
                    <a:lnTo>
                      <a:pt x="79938" y="13144"/>
                    </a:lnTo>
                    <a:lnTo>
                      <a:pt x="87629" y="9525"/>
                    </a:lnTo>
                    <a:lnTo>
                      <a:pt x="95321" y="6477"/>
                    </a:lnTo>
                    <a:lnTo>
                      <a:pt x="102869" y="4572"/>
                    </a:lnTo>
                    <a:lnTo>
                      <a:pt x="104393" y="4572"/>
                    </a:lnTo>
                    <a:lnTo>
                      <a:pt x="105155" y="4572"/>
                    </a:lnTo>
                    <a:lnTo>
                      <a:pt x="105918" y="4572"/>
                    </a:lnTo>
                    <a:lnTo>
                      <a:pt x="105167" y="12096"/>
                    </a:lnTo>
                    <a:lnTo>
                      <a:pt x="87058" y="60960"/>
                    </a:lnTo>
                    <a:lnTo>
                      <a:pt x="73914" y="88392"/>
                    </a:lnTo>
                    <a:lnTo>
                      <a:pt x="69306" y="98000"/>
                    </a:lnTo>
                    <a:lnTo>
                      <a:pt x="64484" y="108108"/>
                    </a:lnTo>
                    <a:lnTo>
                      <a:pt x="59233" y="118074"/>
                    </a:lnTo>
                    <a:lnTo>
                      <a:pt x="53340" y="127254"/>
                    </a:lnTo>
                    <a:lnTo>
                      <a:pt x="48768" y="132588"/>
                    </a:lnTo>
                    <a:lnTo>
                      <a:pt x="44958" y="132588"/>
                    </a:lnTo>
                    <a:lnTo>
                      <a:pt x="28717" y="91130"/>
                    </a:lnTo>
                    <a:lnTo>
                      <a:pt x="25907" y="79248"/>
                    </a:lnTo>
                    <a:lnTo>
                      <a:pt x="21776" y="63936"/>
                    </a:lnTo>
                    <a:lnTo>
                      <a:pt x="17430" y="48768"/>
                    </a:lnTo>
                    <a:lnTo>
                      <a:pt x="12942" y="33599"/>
                    </a:lnTo>
                    <a:lnTo>
                      <a:pt x="8381" y="18288"/>
                    </a:lnTo>
                    <a:lnTo>
                      <a:pt x="7619" y="13716"/>
                    </a:lnTo>
                    <a:lnTo>
                      <a:pt x="0" y="0"/>
                    </a:lnTo>
                    <a:lnTo>
                      <a:pt x="8381" y="762"/>
                    </a:lnTo>
                    <a:lnTo>
                      <a:pt x="10667" y="1524"/>
                    </a:lnTo>
                    <a:lnTo>
                      <a:pt x="12953" y="1524"/>
                    </a:lnTo>
                    <a:lnTo>
                      <a:pt x="14477" y="228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Google Shape;1492;p14"/>
              <p:cNvSpPr/>
              <p:nvPr/>
            </p:nvSpPr>
            <p:spPr>
              <a:xfrm>
                <a:off x="2000160" y="4455720"/>
                <a:ext cx="31680" cy="138240"/>
              </a:xfrm>
              <a:custGeom>
                <a:avLst/>
                <a:gdLst/>
                <a:ahLst/>
                <a:rect l="l" t="t" r="r" b="b"/>
                <a:pathLst>
                  <a:path w="26035" h="113029">
                    <a:moveTo>
                      <a:pt x="20574" y="112775"/>
                    </a:moveTo>
                    <a:lnTo>
                      <a:pt x="5334" y="68579"/>
                    </a:lnTo>
                    <a:lnTo>
                      <a:pt x="2286" y="20573"/>
                    </a:lnTo>
                    <a:lnTo>
                      <a:pt x="2286" y="12953"/>
                    </a:lnTo>
                    <a:lnTo>
                      <a:pt x="0" y="3809"/>
                    </a:lnTo>
                    <a:lnTo>
                      <a:pt x="9144" y="1523"/>
                    </a:lnTo>
                    <a:lnTo>
                      <a:pt x="15240" y="0"/>
                    </a:lnTo>
                    <a:lnTo>
                      <a:pt x="20574" y="3047"/>
                    </a:lnTo>
                    <a:lnTo>
                      <a:pt x="25908" y="609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7" name="Google Shape;1493;p14"/>
              <p:cNvSpPr/>
              <p:nvPr/>
            </p:nvSpPr>
            <p:spPr>
              <a:xfrm>
                <a:off x="1996200" y="4509000"/>
                <a:ext cx="87120" cy="46440"/>
              </a:xfrm>
              <a:custGeom>
                <a:avLst/>
                <a:gdLst/>
                <a:ahLst/>
                <a:rect l="l" t="t" r="r" b="b"/>
                <a:pathLst>
                  <a:path w="71119" h="38100">
                    <a:moveTo>
                      <a:pt x="0" y="38100"/>
                    </a:moveTo>
                    <a:lnTo>
                      <a:pt x="11549" y="31372"/>
                    </a:lnTo>
                    <a:lnTo>
                      <a:pt x="23240" y="24860"/>
                    </a:lnTo>
                    <a:lnTo>
                      <a:pt x="34932" y="18490"/>
                    </a:lnTo>
                    <a:lnTo>
                      <a:pt x="46481" y="12192"/>
                    </a:lnTo>
                    <a:lnTo>
                      <a:pt x="52649" y="9215"/>
                    </a:lnTo>
                    <a:lnTo>
                      <a:pt x="58673" y="6096"/>
                    </a:lnTo>
                    <a:lnTo>
                      <a:pt x="64698" y="2976"/>
                    </a:lnTo>
                    <a:lnTo>
                      <a:pt x="70865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Google Shape;1494;p14"/>
              <p:cNvSpPr/>
              <p:nvPr/>
            </p:nvSpPr>
            <p:spPr>
              <a:xfrm>
                <a:off x="2098080" y="4414680"/>
                <a:ext cx="65160" cy="172440"/>
              </a:xfrm>
              <a:custGeom>
                <a:avLst/>
                <a:gdLst/>
                <a:ahLst/>
                <a:rect l="l" t="t" r="r" b="b"/>
                <a:pathLst>
                  <a:path w="53339" h="140970">
                    <a:moveTo>
                      <a:pt x="7822" y="0"/>
                    </a:moveTo>
                    <a:lnTo>
                      <a:pt x="3309" y="14263"/>
                    </a:lnTo>
                    <a:lnTo>
                      <a:pt x="869" y="27241"/>
                    </a:lnTo>
                    <a:lnTo>
                      <a:pt x="0" y="40505"/>
                    </a:lnTo>
                    <a:lnTo>
                      <a:pt x="202" y="55625"/>
                    </a:lnTo>
                    <a:lnTo>
                      <a:pt x="6096" y="100738"/>
                    </a:lnTo>
                    <a:lnTo>
                      <a:pt x="23824" y="137564"/>
                    </a:lnTo>
                    <a:lnTo>
                      <a:pt x="32206" y="140969"/>
                    </a:lnTo>
                    <a:lnTo>
                      <a:pt x="39921" y="140124"/>
                    </a:lnTo>
                    <a:lnTo>
                      <a:pt x="45350" y="135350"/>
                    </a:lnTo>
                    <a:lnTo>
                      <a:pt x="49351" y="128432"/>
                    </a:lnTo>
                    <a:lnTo>
                      <a:pt x="52780" y="12115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Google Shape;1495;p14"/>
              <p:cNvSpPr/>
              <p:nvPr/>
            </p:nvSpPr>
            <p:spPr>
              <a:xfrm>
                <a:off x="2158200" y="4418280"/>
                <a:ext cx="98640" cy="127440"/>
              </a:xfrm>
              <a:custGeom>
                <a:avLst/>
                <a:gdLst/>
                <a:ahLst/>
                <a:rect l="l" t="t" r="r" b="b"/>
                <a:pathLst>
                  <a:path w="80644" h="104139">
                    <a:moveTo>
                      <a:pt x="8381" y="60198"/>
                    </a:moveTo>
                    <a:lnTo>
                      <a:pt x="261" y="38373"/>
                    </a:lnTo>
                    <a:lnTo>
                      <a:pt x="0" y="38195"/>
                    </a:lnTo>
                    <a:lnTo>
                      <a:pt x="2595" y="46160"/>
                    </a:lnTo>
                    <a:lnTo>
                      <a:pt x="3047" y="48768"/>
                    </a:lnTo>
                    <a:lnTo>
                      <a:pt x="2869" y="57447"/>
                    </a:lnTo>
                    <a:lnTo>
                      <a:pt x="2762" y="66198"/>
                    </a:lnTo>
                    <a:lnTo>
                      <a:pt x="3369" y="74806"/>
                    </a:lnTo>
                    <a:lnTo>
                      <a:pt x="5333" y="83058"/>
                    </a:lnTo>
                    <a:lnTo>
                      <a:pt x="6857" y="89916"/>
                    </a:lnTo>
                    <a:lnTo>
                      <a:pt x="10667" y="99822"/>
                    </a:lnTo>
                    <a:lnTo>
                      <a:pt x="19049" y="101346"/>
                    </a:lnTo>
                    <a:lnTo>
                      <a:pt x="27431" y="103632"/>
                    </a:lnTo>
                    <a:lnTo>
                      <a:pt x="33527" y="98298"/>
                    </a:lnTo>
                    <a:lnTo>
                      <a:pt x="37337" y="90678"/>
                    </a:lnTo>
                    <a:lnTo>
                      <a:pt x="41909" y="83820"/>
                    </a:lnTo>
                    <a:lnTo>
                      <a:pt x="44195" y="76200"/>
                    </a:lnTo>
                    <a:lnTo>
                      <a:pt x="47243" y="69342"/>
                    </a:lnTo>
                    <a:lnTo>
                      <a:pt x="48005" y="67056"/>
                    </a:lnTo>
                    <a:lnTo>
                      <a:pt x="47243" y="66294"/>
                    </a:lnTo>
                    <a:lnTo>
                      <a:pt x="48767" y="66294"/>
                    </a:lnTo>
                    <a:lnTo>
                      <a:pt x="49529" y="70866"/>
                    </a:lnTo>
                    <a:lnTo>
                      <a:pt x="49529" y="74676"/>
                    </a:lnTo>
                    <a:lnTo>
                      <a:pt x="54101" y="76962"/>
                    </a:lnTo>
                    <a:lnTo>
                      <a:pt x="79438" y="45053"/>
                    </a:lnTo>
                    <a:lnTo>
                      <a:pt x="80605" y="32349"/>
                    </a:lnTo>
                    <a:lnTo>
                      <a:pt x="78485" y="20574"/>
                    </a:lnTo>
                    <a:lnTo>
                      <a:pt x="75330" y="15001"/>
                    </a:lnTo>
                    <a:lnTo>
                      <a:pt x="70961" y="9715"/>
                    </a:lnTo>
                    <a:lnTo>
                      <a:pt x="66163" y="4714"/>
                    </a:lnTo>
                    <a:lnTo>
                      <a:pt x="61721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Google Shape;1496;p14"/>
              <p:cNvSpPr/>
              <p:nvPr/>
            </p:nvSpPr>
            <p:spPr>
              <a:xfrm>
                <a:off x="2261520" y="4371840"/>
                <a:ext cx="59040" cy="195120"/>
              </a:xfrm>
              <a:custGeom>
                <a:avLst/>
                <a:gdLst/>
                <a:ahLst/>
                <a:rect l="l" t="t" r="r" b="b"/>
                <a:pathLst>
                  <a:path w="48260" h="159385">
                    <a:moveTo>
                      <a:pt x="0" y="0"/>
                    </a:moveTo>
                    <a:lnTo>
                      <a:pt x="32004" y="33527"/>
                    </a:lnTo>
                    <a:lnTo>
                      <a:pt x="47541" y="81962"/>
                    </a:lnTo>
                    <a:lnTo>
                      <a:pt x="48006" y="99822"/>
                    </a:lnTo>
                    <a:lnTo>
                      <a:pt x="47529" y="113287"/>
                    </a:lnTo>
                    <a:lnTo>
                      <a:pt x="45910" y="126396"/>
                    </a:lnTo>
                    <a:lnTo>
                      <a:pt x="42862" y="139362"/>
                    </a:lnTo>
                    <a:lnTo>
                      <a:pt x="38100" y="152400"/>
                    </a:lnTo>
                    <a:lnTo>
                      <a:pt x="35052" y="159258"/>
                    </a:lnTo>
                    <a:lnTo>
                      <a:pt x="34290" y="159258"/>
                    </a:lnTo>
                    <a:lnTo>
                      <a:pt x="28956" y="15773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Google Shape;1497;p14"/>
              <p:cNvSpPr/>
              <p:nvPr/>
            </p:nvSpPr>
            <p:spPr>
              <a:xfrm>
                <a:off x="2355840" y="4347360"/>
                <a:ext cx="23040" cy="199800"/>
              </a:xfrm>
              <a:custGeom>
                <a:avLst/>
                <a:gdLst/>
                <a:ahLst/>
                <a:rect l="l" t="t" r="r" b="b"/>
                <a:pathLst>
                  <a:path w="19050" h="163195">
                    <a:moveTo>
                      <a:pt x="0" y="0"/>
                    </a:moveTo>
                    <a:lnTo>
                      <a:pt x="381" y="13596"/>
                    </a:lnTo>
                    <a:lnTo>
                      <a:pt x="1333" y="27051"/>
                    </a:lnTo>
                    <a:lnTo>
                      <a:pt x="2571" y="40505"/>
                    </a:lnTo>
                    <a:lnTo>
                      <a:pt x="3810" y="54102"/>
                    </a:lnTo>
                    <a:lnTo>
                      <a:pt x="4893" y="78712"/>
                    </a:lnTo>
                    <a:lnTo>
                      <a:pt x="5048" y="104679"/>
                    </a:lnTo>
                    <a:lnTo>
                      <a:pt x="6488" y="130504"/>
                    </a:lnTo>
                    <a:lnTo>
                      <a:pt x="11430" y="154686"/>
                    </a:lnTo>
                    <a:lnTo>
                      <a:pt x="13716" y="163068"/>
                    </a:lnTo>
                    <a:lnTo>
                      <a:pt x="18288" y="152400"/>
                    </a:lnTo>
                    <a:lnTo>
                      <a:pt x="19050" y="15087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Google Shape;1498;p14"/>
              <p:cNvSpPr/>
              <p:nvPr/>
            </p:nvSpPr>
            <p:spPr>
              <a:xfrm>
                <a:off x="2407320" y="4340880"/>
                <a:ext cx="27000" cy="216720"/>
              </a:xfrm>
              <a:custGeom>
                <a:avLst/>
                <a:gdLst/>
                <a:ahLst/>
                <a:rect l="l" t="t" r="r" b="b"/>
                <a:pathLst>
                  <a:path w="22225" h="177164">
                    <a:moveTo>
                      <a:pt x="0" y="0"/>
                    </a:moveTo>
                    <a:lnTo>
                      <a:pt x="642" y="41898"/>
                    </a:lnTo>
                    <a:lnTo>
                      <a:pt x="7048" y="100107"/>
                    </a:lnTo>
                    <a:lnTo>
                      <a:pt x="13716" y="144017"/>
                    </a:lnTo>
                    <a:lnTo>
                      <a:pt x="20002" y="167735"/>
                    </a:lnTo>
                    <a:lnTo>
                      <a:pt x="22074" y="176700"/>
                    </a:lnTo>
                    <a:lnTo>
                      <a:pt x="20574" y="176021"/>
                    </a:lnTo>
                    <a:lnTo>
                      <a:pt x="19812" y="174497"/>
                    </a:lnTo>
                    <a:lnTo>
                      <a:pt x="19050" y="172211"/>
                    </a:lnTo>
                    <a:lnTo>
                      <a:pt x="18288" y="17068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3" name="Google Shape;1499;p14"/>
            <p:cNvGrpSpPr/>
            <p:nvPr/>
          </p:nvGrpSpPr>
          <p:grpSpPr>
            <a:xfrm>
              <a:off x="2843640" y="3868200"/>
              <a:ext cx="538200" cy="298080"/>
              <a:chOff x="2843640" y="3868200"/>
              <a:chExt cx="538200" cy="298080"/>
            </a:xfrm>
          </p:grpSpPr>
          <p:pic>
            <p:nvPicPr>
              <p:cNvPr id="1444" name="Google Shape;1500;p14" descr=""/>
              <p:cNvPicPr/>
              <p:nvPr/>
            </p:nvPicPr>
            <p:blipFill>
              <a:blip r:embed="rId31"/>
              <a:stretch/>
            </p:blipFill>
            <p:spPr>
              <a:xfrm>
                <a:off x="2843640" y="3890520"/>
                <a:ext cx="162720" cy="275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45" name="Google Shape;1501;p14"/>
              <p:cNvSpPr/>
              <p:nvPr/>
            </p:nvSpPr>
            <p:spPr>
              <a:xfrm>
                <a:off x="3062160" y="3944880"/>
                <a:ext cx="40320" cy="105480"/>
              </a:xfrm>
              <a:custGeom>
                <a:avLst/>
                <a:gdLst/>
                <a:ahLst/>
                <a:rect l="l" t="t" r="r" b="b"/>
                <a:pathLst>
                  <a:path w="33019" h="86360">
                    <a:moveTo>
                      <a:pt x="0" y="35813"/>
                    </a:moveTo>
                    <a:lnTo>
                      <a:pt x="5286" y="46100"/>
                    </a:lnTo>
                    <a:lnTo>
                      <a:pt x="10858" y="56387"/>
                    </a:lnTo>
                    <a:lnTo>
                      <a:pt x="16716" y="66674"/>
                    </a:lnTo>
                    <a:lnTo>
                      <a:pt x="22860" y="76961"/>
                    </a:lnTo>
                    <a:lnTo>
                      <a:pt x="24384" y="80009"/>
                    </a:lnTo>
                    <a:lnTo>
                      <a:pt x="27432" y="83819"/>
                    </a:lnTo>
                    <a:lnTo>
                      <a:pt x="30480" y="86105"/>
                    </a:lnTo>
                    <a:lnTo>
                      <a:pt x="29765" y="78212"/>
                    </a:lnTo>
                    <a:lnTo>
                      <a:pt x="28765" y="70389"/>
                    </a:lnTo>
                    <a:lnTo>
                      <a:pt x="27479" y="62424"/>
                    </a:lnTo>
                    <a:lnTo>
                      <a:pt x="25908" y="54101"/>
                    </a:lnTo>
                    <a:lnTo>
                      <a:pt x="24514" y="43648"/>
                    </a:lnTo>
                    <a:lnTo>
                      <a:pt x="23336" y="31622"/>
                    </a:lnTo>
                    <a:lnTo>
                      <a:pt x="23443" y="19597"/>
                    </a:lnTo>
                    <a:lnTo>
                      <a:pt x="25907" y="9143"/>
                    </a:lnTo>
                    <a:lnTo>
                      <a:pt x="28955" y="3809"/>
                    </a:lnTo>
                    <a:lnTo>
                      <a:pt x="29717" y="2285"/>
                    </a:lnTo>
                    <a:lnTo>
                      <a:pt x="32765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46" name="Google Shape;1502;p14" descr=""/>
              <p:cNvPicPr/>
              <p:nvPr/>
            </p:nvPicPr>
            <p:blipFill>
              <a:blip r:embed="rId32"/>
              <a:stretch/>
            </p:blipFill>
            <p:spPr>
              <a:xfrm>
                <a:off x="3145320" y="3868200"/>
                <a:ext cx="236520" cy="184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447" name="Google Shape;1503;p14"/>
            <p:cNvGrpSpPr/>
            <p:nvPr/>
          </p:nvGrpSpPr>
          <p:grpSpPr>
            <a:xfrm>
              <a:off x="1891800" y="5028480"/>
              <a:ext cx="622440" cy="324000"/>
              <a:chOff x="1891800" y="5028480"/>
              <a:chExt cx="622440" cy="324000"/>
            </a:xfrm>
          </p:grpSpPr>
          <p:sp>
            <p:nvSpPr>
              <p:cNvPr id="1448" name="Google Shape;1504;p14"/>
              <p:cNvSpPr/>
              <p:nvPr/>
            </p:nvSpPr>
            <p:spPr>
              <a:xfrm>
                <a:off x="1891800" y="5028480"/>
                <a:ext cx="16920" cy="240840"/>
              </a:xfrm>
              <a:custGeom>
                <a:avLst/>
                <a:gdLst/>
                <a:ahLst/>
                <a:rect l="l" t="t" r="r" b="b"/>
                <a:pathLst>
                  <a:path w="13969" h="196850">
                    <a:moveTo>
                      <a:pt x="5905" y="0"/>
                    </a:moveTo>
                    <a:lnTo>
                      <a:pt x="1452" y="21240"/>
                    </a:lnTo>
                    <a:lnTo>
                      <a:pt x="0" y="41338"/>
                    </a:lnTo>
                    <a:lnTo>
                      <a:pt x="547" y="61721"/>
                    </a:lnTo>
                    <a:lnTo>
                      <a:pt x="2095" y="83820"/>
                    </a:lnTo>
                    <a:lnTo>
                      <a:pt x="4048" y="107703"/>
                    </a:lnTo>
                    <a:lnTo>
                      <a:pt x="6286" y="131445"/>
                    </a:lnTo>
                    <a:lnTo>
                      <a:pt x="8524" y="155186"/>
                    </a:lnTo>
                    <a:lnTo>
                      <a:pt x="10477" y="179070"/>
                    </a:lnTo>
                    <a:lnTo>
                      <a:pt x="11239" y="184404"/>
                    </a:lnTo>
                    <a:lnTo>
                      <a:pt x="11239" y="190500"/>
                    </a:lnTo>
                    <a:lnTo>
                      <a:pt x="12001" y="196596"/>
                    </a:lnTo>
                    <a:lnTo>
                      <a:pt x="12001" y="195834"/>
                    </a:lnTo>
                    <a:lnTo>
                      <a:pt x="12001" y="188214"/>
                    </a:lnTo>
                    <a:lnTo>
                      <a:pt x="8953" y="182118"/>
                    </a:lnTo>
                    <a:lnTo>
                      <a:pt x="7429" y="175260"/>
                    </a:lnTo>
                    <a:lnTo>
                      <a:pt x="6667" y="172212"/>
                    </a:lnTo>
                    <a:lnTo>
                      <a:pt x="4381" y="165354"/>
                    </a:lnTo>
                    <a:lnTo>
                      <a:pt x="5905" y="162306"/>
                    </a:lnTo>
                    <a:lnTo>
                      <a:pt x="9715" y="159258"/>
                    </a:lnTo>
                    <a:lnTo>
                      <a:pt x="11239" y="157734"/>
                    </a:lnTo>
                    <a:lnTo>
                      <a:pt x="13525" y="15544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Google Shape;1505;p14"/>
              <p:cNvSpPr/>
              <p:nvPr/>
            </p:nvSpPr>
            <p:spPr>
              <a:xfrm>
                <a:off x="1916640" y="5198400"/>
                <a:ext cx="105120" cy="57960"/>
              </a:xfrm>
              <a:custGeom>
                <a:avLst/>
                <a:gdLst/>
                <a:ahLst/>
                <a:rect l="l" t="t" r="r" b="b"/>
                <a:pathLst>
                  <a:path w="85725" h="47625">
                    <a:moveTo>
                      <a:pt x="762" y="23622"/>
                    </a:moveTo>
                    <a:lnTo>
                      <a:pt x="762" y="36576"/>
                    </a:lnTo>
                    <a:lnTo>
                      <a:pt x="0" y="36576"/>
                    </a:lnTo>
                    <a:lnTo>
                      <a:pt x="11430" y="41910"/>
                    </a:lnTo>
                    <a:lnTo>
                      <a:pt x="17752" y="44457"/>
                    </a:lnTo>
                    <a:lnTo>
                      <a:pt x="24860" y="46291"/>
                    </a:lnTo>
                    <a:lnTo>
                      <a:pt x="32111" y="47267"/>
                    </a:lnTo>
                    <a:lnTo>
                      <a:pt x="38862" y="47244"/>
                    </a:lnTo>
                    <a:lnTo>
                      <a:pt x="72390" y="20574"/>
                    </a:lnTo>
                    <a:lnTo>
                      <a:pt x="82296" y="7620"/>
                    </a:lnTo>
                    <a:lnTo>
                      <a:pt x="8534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Google Shape;1506;p14"/>
              <p:cNvSpPr/>
              <p:nvPr/>
            </p:nvSpPr>
            <p:spPr>
              <a:xfrm>
                <a:off x="1994760" y="5134320"/>
                <a:ext cx="93240" cy="96120"/>
              </a:xfrm>
              <a:custGeom>
                <a:avLst/>
                <a:gdLst/>
                <a:ahLst/>
                <a:rect l="l" t="t" r="r" b="b"/>
                <a:pathLst>
                  <a:path w="76200" h="78739">
                    <a:moveTo>
                      <a:pt x="26479" y="7500"/>
                    </a:moveTo>
                    <a:lnTo>
                      <a:pt x="20216" y="4524"/>
                    </a:lnTo>
                    <a:lnTo>
                      <a:pt x="13525" y="1404"/>
                    </a:lnTo>
                    <a:lnTo>
                      <a:pt x="7405" y="0"/>
                    </a:lnTo>
                    <a:lnTo>
                      <a:pt x="2857" y="2166"/>
                    </a:lnTo>
                    <a:lnTo>
                      <a:pt x="571" y="8536"/>
                    </a:lnTo>
                    <a:lnTo>
                      <a:pt x="0" y="17121"/>
                    </a:lnTo>
                    <a:lnTo>
                      <a:pt x="285" y="25848"/>
                    </a:lnTo>
                    <a:lnTo>
                      <a:pt x="8715" y="63186"/>
                    </a:lnTo>
                    <a:lnTo>
                      <a:pt x="23336" y="78652"/>
                    </a:lnTo>
                    <a:lnTo>
                      <a:pt x="28753" y="78593"/>
                    </a:lnTo>
                    <a:lnTo>
                      <a:pt x="41719" y="40266"/>
                    </a:lnTo>
                    <a:lnTo>
                      <a:pt x="41659" y="32849"/>
                    </a:lnTo>
                    <a:lnTo>
                      <a:pt x="36385" y="9024"/>
                    </a:lnTo>
                    <a:lnTo>
                      <a:pt x="36385" y="8262"/>
                    </a:lnTo>
                    <a:lnTo>
                      <a:pt x="50125" y="45219"/>
                    </a:lnTo>
                    <a:lnTo>
                      <a:pt x="72199" y="73032"/>
                    </a:lnTo>
                    <a:lnTo>
                      <a:pt x="76009" y="7227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Google Shape;1507;p14"/>
              <p:cNvSpPr/>
              <p:nvPr/>
            </p:nvSpPr>
            <p:spPr>
              <a:xfrm>
                <a:off x="2089080" y="5114520"/>
                <a:ext cx="59760" cy="100800"/>
              </a:xfrm>
              <a:custGeom>
                <a:avLst/>
                <a:gdLst/>
                <a:ahLst/>
                <a:rect l="l" t="t" r="r" b="b"/>
                <a:pathLst>
                  <a:path w="48894" h="82550">
                    <a:moveTo>
                      <a:pt x="0" y="9906"/>
                    </a:moveTo>
                    <a:lnTo>
                      <a:pt x="36576" y="33528"/>
                    </a:lnTo>
                    <a:lnTo>
                      <a:pt x="48768" y="68580"/>
                    </a:lnTo>
                    <a:lnTo>
                      <a:pt x="48267" y="73271"/>
                    </a:lnTo>
                    <a:lnTo>
                      <a:pt x="46482" y="78676"/>
                    </a:lnTo>
                    <a:lnTo>
                      <a:pt x="42981" y="82081"/>
                    </a:lnTo>
                    <a:lnTo>
                      <a:pt x="37338" y="80772"/>
                    </a:lnTo>
                    <a:lnTo>
                      <a:pt x="25146" y="44196"/>
                    </a:lnTo>
                    <a:lnTo>
                      <a:pt x="36576" y="6096"/>
                    </a:lnTo>
                    <a:lnTo>
                      <a:pt x="38862" y="4572"/>
                    </a:lnTo>
                    <a:lnTo>
                      <a:pt x="41148" y="2286"/>
                    </a:lnTo>
                    <a:lnTo>
                      <a:pt x="4343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Google Shape;1508;p14"/>
              <p:cNvSpPr/>
              <p:nvPr/>
            </p:nvSpPr>
            <p:spPr>
              <a:xfrm>
                <a:off x="2179080" y="5111640"/>
                <a:ext cx="63000" cy="240840"/>
              </a:xfrm>
              <a:custGeom>
                <a:avLst/>
                <a:gdLst/>
                <a:ahLst/>
                <a:rect l="l" t="t" r="r" b="b"/>
                <a:pathLst>
                  <a:path w="51435" h="196850">
                    <a:moveTo>
                      <a:pt x="44195" y="32766"/>
                    </a:moveTo>
                    <a:lnTo>
                      <a:pt x="40624" y="26348"/>
                    </a:lnTo>
                    <a:lnTo>
                      <a:pt x="36766" y="19145"/>
                    </a:lnTo>
                    <a:lnTo>
                      <a:pt x="32623" y="12084"/>
                    </a:lnTo>
                    <a:lnTo>
                      <a:pt x="28193" y="6096"/>
                    </a:lnTo>
                    <a:lnTo>
                      <a:pt x="26669" y="3810"/>
                    </a:lnTo>
                    <a:lnTo>
                      <a:pt x="19811" y="0"/>
                    </a:lnTo>
                    <a:lnTo>
                      <a:pt x="9905" y="29718"/>
                    </a:lnTo>
                    <a:lnTo>
                      <a:pt x="9215" y="36361"/>
                    </a:lnTo>
                    <a:lnTo>
                      <a:pt x="8953" y="44005"/>
                    </a:lnTo>
                    <a:lnTo>
                      <a:pt x="10120" y="51363"/>
                    </a:lnTo>
                    <a:lnTo>
                      <a:pt x="13715" y="57150"/>
                    </a:lnTo>
                    <a:lnTo>
                      <a:pt x="19049" y="61722"/>
                    </a:lnTo>
                    <a:lnTo>
                      <a:pt x="27431" y="60198"/>
                    </a:lnTo>
                    <a:lnTo>
                      <a:pt x="31241" y="55626"/>
                    </a:lnTo>
                    <a:lnTo>
                      <a:pt x="36575" y="49530"/>
                    </a:lnTo>
                    <a:lnTo>
                      <a:pt x="37337" y="42672"/>
                    </a:lnTo>
                    <a:lnTo>
                      <a:pt x="37337" y="35814"/>
                    </a:lnTo>
                    <a:lnTo>
                      <a:pt x="37623" y="55685"/>
                    </a:lnTo>
                    <a:lnTo>
                      <a:pt x="39909" y="94857"/>
                    </a:lnTo>
                    <a:lnTo>
                      <a:pt x="45529" y="146304"/>
                    </a:lnTo>
                    <a:lnTo>
                      <a:pt x="47053" y="162306"/>
                    </a:lnTo>
                    <a:lnTo>
                      <a:pt x="48005" y="178308"/>
                    </a:lnTo>
                    <a:lnTo>
                      <a:pt x="48005" y="185928"/>
                    </a:lnTo>
                    <a:lnTo>
                      <a:pt x="51053" y="196596"/>
                    </a:lnTo>
                    <a:lnTo>
                      <a:pt x="40385" y="196596"/>
                    </a:lnTo>
                    <a:lnTo>
                      <a:pt x="31170" y="194179"/>
                    </a:lnTo>
                    <a:lnTo>
                      <a:pt x="23812" y="188118"/>
                    </a:lnTo>
                    <a:lnTo>
                      <a:pt x="17883" y="180201"/>
                    </a:lnTo>
                    <a:lnTo>
                      <a:pt x="12953" y="172212"/>
                    </a:lnTo>
                    <a:lnTo>
                      <a:pt x="7715" y="164413"/>
                    </a:lnTo>
                    <a:lnTo>
                      <a:pt x="4190" y="158400"/>
                    </a:lnTo>
                    <a:lnTo>
                      <a:pt x="1809" y="152816"/>
                    </a:lnTo>
                    <a:lnTo>
                      <a:pt x="0" y="14630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Google Shape;1509;p14"/>
              <p:cNvSpPr/>
              <p:nvPr/>
            </p:nvSpPr>
            <p:spPr>
              <a:xfrm>
                <a:off x="2277360" y="5099400"/>
                <a:ext cx="51120" cy="132120"/>
              </a:xfrm>
              <a:custGeom>
                <a:avLst/>
                <a:gdLst/>
                <a:ahLst/>
                <a:rect l="l" t="t" r="r" b="b"/>
                <a:pathLst>
                  <a:path w="41910" h="107950">
                    <a:moveTo>
                      <a:pt x="0" y="0"/>
                    </a:moveTo>
                    <a:lnTo>
                      <a:pt x="964" y="48006"/>
                    </a:lnTo>
                    <a:lnTo>
                      <a:pt x="3524" y="87439"/>
                    </a:lnTo>
                    <a:lnTo>
                      <a:pt x="22550" y="107739"/>
                    </a:lnTo>
                    <a:lnTo>
                      <a:pt x="28575" y="104108"/>
                    </a:lnTo>
                    <a:lnTo>
                      <a:pt x="33456" y="98333"/>
                    </a:lnTo>
                    <a:lnTo>
                      <a:pt x="37338" y="92202"/>
                    </a:lnTo>
                    <a:lnTo>
                      <a:pt x="38862" y="89154"/>
                    </a:lnTo>
                    <a:lnTo>
                      <a:pt x="40386" y="85344"/>
                    </a:lnTo>
                    <a:lnTo>
                      <a:pt x="41910" y="8229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Google Shape;1510;p14"/>
              <p:cNvSpPr/>
              <p:nvPr/>
            </p:nvSpPr>
            <p:spPr>
              <a:xfrm>
                <a:off x="2275560" y="5102280"/>
                <a:ext cx="43200" cy="65160"/>
              </a:xfrm>
              <a:custGeom>
                <a:avLst/>
                <a:gdLst/>
                <a:ahLst/>
                <a:rect l="l" t="t" r="r" b="b"/>
                <a:pathLst>
                  <a:path w="35560" h="53339">
                    <a:moveTo>
                      <a:pt x="9143" y="38861"/>
                    </a:moveTo>
                    <a:lnTo>
                      <a:pt x="9905" y="48767"/>
                    </a:lnTo>
                    <a:lnTo>
                      <a:pt x="7619" y="51815"/>
                    </a:lnTo>
                    <a:lnTo>
                      <a:pt x="12953" y="53339"/>
                    </a:lnTo>
                    <a:lnTo>
                      <a:pt x="35397" y="20895"/>
                    </a:lnTo>
                    <a:lnTo>
                      <a:pt x="34289" y="14477"/>
                    </a:lnTo>
                    <a:lnTo>
                      <a:pt x="32003" y="7619"/>
                    </a:lnTo>
                    <a:lnTo>
                      <a:pt x="21335" y="3047"/>
                    </a:lnTo>
                    <a:lnTo>
                      <a:pt x="14477" y="1523"/>
                    </a:lnTo>
                    <a:lnTo>
                      <a:pt x="8381" y="0"/>
                    </a:lnTo>
                    <a:lnTo>
                      <a:pt x="4571" y="761"/>
                    </a:lnTo>
                    <a:lnTo>
                      <a:pt x="0" y="3047"/>
                    </a:lnTo>
                    <a:lnTo>
                      <a:pt x="0" y="380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Google Shape;1511;p14"/>
              <p:cNvSpPr/>
              <p:nvPr/>
            </p:nvSpPr>
            <p:spPr>
              <a:xfrm>
                <a:off x="2343600" y="5083560"/>
                <a:ext cx="85320" cy="130320"/>
              </a:xfrm>
              <a:custGeom>
                <a:avLst/>
                <a:gdLst/>
                <a:ahLst/>
                <a:rect l="l" t="t" r="r" b="b"/>
                <a:pathLst>
                  <a:path w="69850" h="106679">
                    <a:moveTo>
                      <a:pt x="52589" y="22860"/>
                    </a:moveTo>
                    <a:lnTo>
                      <a:pt x="44172" y="19395"/>
                    </a:lnTo>
                    <a:lnTo>
                      <a:pt x="36683" y="15716"/>
                    </a:lnTo>
                    <a:lnTo>
                      <a:pt x="29337" y="11608"/>
                    </a:lnTo>
                    <a:lnTo>
                      <a:pt x="21347" y="6858"/>
                    </a:lnTo>
                    <a:lnTo>
                      <a:pt x="18299" y="5334"/>
                    </a:lnTo>
                    <a:lnTo>
                      <a:pt x="9917" y="0"/>
                    </a:lnTo>
                    <a:lnTo>
                      <a:pt x="6107" y="2286"/>
                    </a:lnTo>
                    <a:lnTo>
                      <a:pt x="2262" y="7084"/>
                    </a:lnTo>
                    <a:lnTo>
                      <a:pt x="488" y="14382"/>
                    </a:lnTo>
                    <a:lnTo>
                      <a:pt x="0" y="22109"/>
                    </a:lnTo>
                    <a:lnTo>
                      <a:pt x="11" y="28194"/>
                    </a:lnTo>
                    <a:lnTo>
                      <a:pt x="23872" y="65627"/>
                    </a:lnTo>
                    <a:lnTo>
                      <a:pt x="60209" y="72390"/>
                    </a:lnTo>
                    <a:lnTo>
                      <a:pt x="64019" y="73152"/>
                    </a:lnTo>
                    <a:lnTo>
                      <a:pt x="69353" y="75438"/>
                    </a:lnTo>
                    <a:lnTo>
                      <a:pt x="65924" y="81629"/>
                    </a:lnTo>
                    <a:lnTo>
                      <a:pt x="60781" y="86677"/>
                    </a:lnTo>
                    <a:lnTo>
                      <a:pt x="22098" y="106596"/>
                    </a:lnTo>
                    <a:lnTo>
                      <a:pt x="13727" y="105918"/>
                    </a:lnTo>
                    <a:lnTo>
                      <a:pt x="9155" y="100584"/>
                    </a:lnTo>
                    <a:lnTo>
                      <a:pt x="7631" y="97536"/>
                    </a:lnTo>
                    <a:lnTo>
                      <a:pt x="8393" y="9067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Google Shape;1512;p14"/>
              <p:cNvSpPr/>
              <p:nvPr/>
            </p:nvSpPr>
            <p:spPr>
              <a:xfrm>
                <a:off x="2452320" y="5036040"/>
                <a:ext cx="21600" cy="146160"/>
              </a:xfrm>
              <a:custGeom>
                <a:avLst/>
                <a:gdLst/>
                <a:ahLst/>
                <a:rect l="l" t="t" r="r" b="b"/>
                <a:pathLst>
                  <a:path w="17780" h="119379">
                    <a:moveTo>
                      <a:pt x="0" y="0"/>
                    </a:moveTo>
                    <a:lnTo>
                      <a:pt x="2381" y="11429"/>
                    </a:lnTo>
                    <a:lnTo>
                      <a:pt x="4762" y="22859"/>
                    </a:lnTo>
                    <a:lnTo>
                      <a:pt x="6858" y="34290"/>
                    </a:lnTo>
                    <a:lnTo>
                      <a:pt x="8382" y="45720"/>
                    </a:lnTo>
                    <a:lnTo>
                      <a:pt x="10084" y="56697"/>
                    </a:lnTo>
                    <a:lnTo>
                      <a:pt x="11715" y="67818"/>
                    </a:lnTo>
                    <a:lnTo>
                      <a:pt x="13204" y="78938"/>
                    </a:lnTo>
                    <a:lnTo>
                      <a:pt x="14478" y="89916"/>
                    </a:lnTo>
                    <a:lnTo>
                      <a:pt x="15061" y="97226"/>
                    </a:lnTo>
                    <a:lnTo>
                      <a:pt x="15716" y="104394"/>
                    </a:lnTo>
                    <a:lnTo>
                      <a:pt x="16513" y="111561"/>
                    </a:lnTo>
                    <a:lnTo>
                      <a:pt x="17526" y="118872"/>
                    </a:lnTo>
                    <a:lnTo>
                      <a:pt x="17526" y="118110"/>
                    </a:lnTo>
                    <a:lnTo>
                      <a:pt x="17526" y="11734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Google Shape;1513;p14"/>
              <p:cNvSpPr/>
              <p:nvPr/>
            </p:nvSpPr>
            <p:spPr>
              <a:xfrm>
                <a:off x="2427120" y="5105160"/>
                <a:ext cx="87120" cy="18360"/>
              </a:xfrm>
              <a:custGeom>
                <a:avLst/>
                <a:gdLst/>
                <a:ahLst/>
                <a:rect l="l" t="t" r="r" b="b"/>
                <a:pathLst>
                  <a:path w="71119" h="15239">
                    <a:moveTo>
                      <a:pt x="0" y="15239"/>
                    </a:moveTo>
                    <a:lnTo>
                      <a:pt x="44196" y="9143"/>
                    </a:lnTo>
                    <a:lnTo>
                      <a:pt x="64127" y="2714"/>
                    </a:lnTo>
                    <a:lnTo>
                      <a:pt x="70866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8" name="Google Shape;1514;p14"/>
            <p:cNvGrpSpPr/>
            <p:nvPr/>
          </p:nvGrpSpPr>
          <p:grpSpPr>
            <a:xfrm>
              <a:off x="2716560" y="4984560"/>
              <a:ext cx="787680" cy="237240"/>
              <a:chOff x="2716560" y="4984560"/>
              <a:chExt cx="787680" cy="237240"/>
            </a:xfrm>
          </p:grpSpPr>
          <p:sp>
            <p:nvSpPr>
              <p:cNvPr id="1459" name="Google Shape;1515;p14"/>
              <p:cNvSpPr/>
              <p:nvPr/>
            </p:nvSpPr>
            <p:spPr>
              <a:xfrm>
                <a:off x="2716560" y="4986360"/>
                <a:ext cx="110520" cy="235440"/>
              </a:xfrm>
              <a:custGeom>
                <a:avLst/>
                <a:gdLst/>
                <a:ahLst/>
                <a:rect l="l" t="t" r="r" b="b"/>
                <a:pathLst>
                  <a:path w="90169" h="192404">
                    <a:moveTo>
                      <a:pt x="37207" y="0"/>
                    </a:moveTo>
                    <a:lnTo>
                      <a:pt x="41005" y="16573"/>
                    </a:lnTo>
                    <a:lnTo>
                      <a:pt x="45303" y="33147"/>
                    </a:lnTo>
                    <a:lnTo>
                      <a:pt x="49744" y="49720"/>
                    </a:lnTo>
                    <a:lnTo>
                      <a:pt x="53971" y="66294"/>
                    </a:lnTo>
                    <a:lnTo>
                      <a:pt x="57400" y="82867"/>
                    </a:lnTo>
                    <a:lnTo>
                      <a:pt x="60829" y="99441"/>
                    </a:lnTo>
                    <a:lnTo>
                      <a:pt x="64258" y="116014"/>
                    </a:lnTo>
                    <a:lnTo>
                      <a:pt x="67687" y="132588"/>
                    </a:lnTo>
                    <a:lnTo>
                      <a:pt x="68925" y="138041"/>
                    </a:lnTo>
                    <a:lnTo>
                      <a:pt x="70735" y="145923"/>
                    </a:lnTo>
                    <a:lnTo>
                      <a:pt x="71973" y="153804"/>
                    </a:lnTo>
                    <a:lnTo>
                      <a:pt x="71497" y="159258"/>
                    </a:lnTo>
                    <a:lnTo>
                      <a:pt x="70735" y="159258"/>
                    </a:lnTo>
                    <a:lnTo>
                      <a:pt x="69973" y="159258"/>
                    </a:lnTo>
                    <a:lnTo>
                      <a:pt x="63662" y="150828"/>
                    </a:lnTo>
                    <a:lnTo>
                      <a:pt x="57209" y="142684"/>
                    </a:lnTo>
                    <a:lnTo>
                      <a:pt x="23050" y="114823"/>
                    </a:lnTo>
                    <a:lnTo>
                      <a:pt x="15109" y="113538"/>
                    </a:lnTo>
                    <a:lnTo>
                      <a:pt x="8453" y="115050"/>
                    </a:lnTo>
                    <a:lnTo>
                      <a:pt x="4155" y="120491"/>
                    </a:lnTo>
                    <a:lnTo>
                      <a:pt x="1714" y="127789"/>
                    </a:lnTo>
                    <a:lnTo>
                      <a:pt x="631" y="134874"/>
                    </a:lnTo>
                    <a:lnTo>
                      <a:pt x="0" y="145827"/>
                    </a:lnTo>
                    <a:lnTo>
                      <a:pt x="726" y="156781"/>
                    </a:lnTo>
                    <a:lnTo>
                      <a:pt x="24157" y="189642"/>
                    </a:lnTo>
                    <a:lnTo>
                      <a:pt x="44065" y="192024"/>
                    </a:lnTo>
                    <a:lnTo>
                      <a:pt x="57316" y="188166"/>
                    </a:lnTo>
                    <a:lnTo>
                      <a:pt x="68925" y="181737"/>
                    </a:lnTo>
                    <a:lnTo>
                      <a:pt x="79533" y="173593"/>
                    </a:lnTo>
                    <a:lnTo>
                      <a:pt x="89785" y="16459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Google Shape;1516;p14"/>
              <p:cNvSpPr/>
              <p:nvPr/>
            </p:nvSpPr>
            <p:spPr>
              <a:xfrm>
                <a:off x="2847960" y="5083560"/>
                <a:ext cx="55800" cy="100800"/>
              </a:xfrm>
              <a:custGeom>
                <a:avLst/>
                <a:gdLst/>
                <a:ahLst/>
                <a:rect l="l" t="t" r="r" b="b"/>
                <a:pathLst>
                  <a:path w="45719" h="82550">
                    <a:moveTo>
                      <a:pt x="2762" y="0"/>
                    </a:moveTo>
                    <a:lnTo>
                      <a:pt x="845" y="11049"/>
                    </a:lnTo>
                    <a:lnTo>
                      <a:pt x="0" y="20955"/>
                    </a:lnTo>
                    <a:lnTo>
                      <a:pt x="726" y="30861"/>
                    </a:lnTo>
                    <a:lnTo>
                      <a:pt x="14668" y="67091"/>
                    </a:lnTo>
                    <a:lnTo>
                      <a:pt x="36040" y="82176"/>
                    </a:lnTo>
                    <a:lnTo>
                      <a:pt x="41624" y="79247"/>
                    </a:lnTo>
                    <a:lnTo>
                      <a:pt x="43148" y="76961"/>
                    </a:lnTo>
                    <a:lnTo>
                      <a:pt x="43910" y="74675"/>
                    </a:lnTo>
                    <a:lnTo>
                      <a:pt x="45434" y="7238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Google Shape;1517;p14"/>
              <p:cNvSpPr/>
              <p:nvPr/>
            </p:nvSpPr>
            <p:spPr>
              <a:xfrm>
                <a:off x="2850480" y="5065200"/>
                <a:ext cx="43200" cy="65880"/>
              </a:xfrm>
              <a:custGeom>
                <a:avLst/>
                <a:gdLst/>
                <a:ahLst/>
                <a:rect l="l" t="t" r="r" b="b"/>
                <a:pathLst>
                  <a:path w="35560" h="53975">
                    <a:moveTo>
                      <a:pt x="0" y="38766"/>
                    </a:moveTo>
                    <a:lnTo>
                      <a:pt x="1202" y="45196"/>
                    </a:lnTo>
                    <a:lnTo>
                      <a:pt x="3333" y="50768"/>
                    </a:lnTo>
                    <a:lnTo>
                      <a:pt x="7608" y="53768"/>
                    </a:lnTo>
                    <a:lnTo>
                      <a:pt x="15240" y="52482"/>
                    </a:lnTo>
                    <a:lnTo>
                      <a:pt x="35361" y="20014"/>
                    </a:lnTo>
                    <a:lnTo>
                      <a:pt x="35051" y="14097"/>
                    </a:lnTo>
                    <a:lnTo>
                      <a:pt x="32456" y="8893"/>
                    </a:lnTo>
                    <a:lnTo>
                      <a:pt x="27431" y="4476"/>
                    </a:lnTo>
                    <a:lnTo>
                      <a:pt x="21931" y="1702"/>
                    </a:lnTo>
                    <a:lnTo>
                      <a:pt x="14858" y="0"/>
                    </a:lnTo>
                    <a:lnTo>
                      <a:pt x="8358" y="726"/>
                    </a:lnTo>
                    <a:lnTo>
                      <a:pt x="4571" y="5238"/>
                    </a:lnTo>
                    <a:lnTo>
                      <a:pt x="4571" y="9048"/>
                    </a:lnTo>
                    <a:lnTo>
                      <a:pt x="5333" y="10572"/>
                    </a:lnTo>
                    <a:lnTo>
                      <a:pt x="6857" y="1362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Google Shape;1518;p14"/>
              <p:cNvSpPr/>
              <p:nvPr/>
            </p:nvSpPr>
            <p:spPr>
              <a:xfrm>
                <a:off x="2947680" y="5036040"/>
                <a:ext cx="81720" cy="111600"/>
              </a:xfrm>
              <a:custGeom>
                <a:avLst/>
                <a:gdLst/>
                <a:ahLst/>
                <a:rect l="l" t="t" r="r" b="b"/>
                <a:pathLst>
                  <a:path w="66675" h="91439">
                    <a:moveTo>
                      <a:pt x="34385" y="654"/>
                    </a:moveTo>
                    <a:lnTo>
                      <a:pt x="23729" y="0"/>
                    </a:lnTo>
                    <a:lnTo>
                      <a:pt x="15430" y="559"/>
                    </a:lnTo>
                    <a:lnTo>
                      <a:pt x="8989" y="4405"/>
                    </a:lnTo>
                    <a:lnTo>
                      <a:pt x="3905" y="13608"/>
                    </a:lnTo>
                    <a:lnTo>
                      <a:pt x="1202" y="23586"/>
                    </a:lnTo>
                    <a:lnTo>
                      <a:pt x="0" y="34563"/>
                    </a:lnTo>
                    <a:lnTo>
                      <a:pt x="369" y="45541"/>
                    </a:lnTo>
                    <a:lnTo>
                      <a:pt x="19311" y="82843"/>
                    </a:lnTo>
                    <a:lnTo>
                      <a:pt x="38957" y="91047"/>
                    </a:lnTo>
                    <a:lnTo>
                      <a:pt x="48482" y="89808"/>
                    </a:lnTo>
                    <a:lnTo>
                      <a:pt x="57435" y="85713"/>
                    </a:lnTo>
                    <a:lnTo>
                      <a:pt x="66389" y="7990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Google Shape;1519;p14"/>
              <p:cNvSpPr/>
              <p:nvPr/>
            </p:nvSpPr>
            <p:spPr>
              <a:xfrm>
                <a:off x="3039480" y="5043600"/>
                <a:ext cx="138600" cy="106200"/>
              </a:xfrm>
              <a:custGeom>
                <a:avLst/>
                <a:gdLst/>
                <a:ahLst/>
                <a:rect l="l" t="t" r="r" b="b"/>
                <a:pathLst>
                  <a:path w="113030" h="86995">
                    <a:moveTo>
                      <a:pt x="0" y="12192"/>
                    </a:moveTo>
                    <a:lnTo>
                      <a:pt x="4060" y="18680"/>
                    </a:lnTo>
                    <a:lnTo>
                      <a:pt x="9048" y="24669"/>
                    </a:lnTo>
                    <a:lnTo>
                      <a:pt x="14466" y="30515"/>
                    </a:lnTo>
                    <a:lnTo>
                      <a:pt x="19812" y="36576"/>
                    </a:lnTo>
                    <a:lnTo>
                      <a:pt x="24634" y="43481"/>
                    </a:lnTo>
                    <a:lnTo>
                      <a:pt x="28670" y="50673"/>
                    </a:lnTo>
                    <a:lnTo>
                      <a:pt x="31706" y="58435"/>
                    </a:lnTo>
                    <a:lnTo>
                      <a:pt x="33528" y="67056"/>
                    </a:lnTo>
                    <a:lnTo>
                      <a:pt x="33528" y="70104"/>
                    </a:lnTo>
                    <a:lnTo>
                      <a:pt x="32766" y="73152"/>
                    </a:lnTo>
                    <a:lnTo>
                      <a:pt x="32004" y="75438"/>
                    </a:lnTo>
                    <a:lnTo>
                      <a:pt x="25146" y="72390"/>
                    </a:lnTo>
                    <a:lnTo>
                      <a:pt x="25146" y="63246"/>
                    </a:lnTo>
                    <a:lnTo>
                      <a:pt x="25146" y="55626"/>
                    </a:lnTo>
                    <a:lnTo>
                      <a:pt x="25062" y="45386"/>
                    </a:lnTo>
                    <a:lnTo>
                      <a:pt x="41719" y="7810"/>
                    </a:lnTo>
                    <a:lnTo>
                      <a:pt x="64769" y="0"/>
                    </a:lnTo>
                    <a:lnTo>
                      <a:pt x="67056" y="3810"/>
                    </a:lnTo>
                    <a:lnTo>
                      <a:pt x="75152" y="51054"/>
                    </a:lnTo>
                    <a:lnTo>
                      <a:pt x="75426" y="61341"/>
                    </a:lnTo>
                    <a:lnTo>
                      <a:pt x="76200" y="71628"/>
                    </a:lnTo>
                    <a:lnTo>
                      <a:pt x="77724" y="80772"/>
                    </a:lnTo>
                    <a:lnTo>
                      <a:pt x="82296" y="86868"/>
                    </a:lnTo>
                    <a:lnTo>
                      <a:pt x="92964" y="83820"/>
                    </a:lnTo>
                    <a:lnTo>
                      <a:pt x="99488" y="80831"/>
                    </a:lnTo>
                    <a:lnTo>
                      <a:pt x="104584" y="75914"/>
                    </a:lnTo>
                    <a:lnTo>
                      <a:pt x="108823" y="69996"/>
                    </a:lnTo>
                    <a:lnTo>
                      <a:pt x="112776" y="6400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Google Shape;1520;p14"/>
              <p:cNvSpPr/>
              <p:nvPr/>
            </p:nvSpPr>
            <p:spPr>
              <a:xfrm>
                <a:off x="3127680" y="5022000"/>
                <a:ext cx="53640" cy="58680"/>
              </a:xfrm>
              <a:custGeom>
                <a:avLst/>
                <a:gdLst/>
                <a:ahLst/>
                <a:rect l="l" t="t" r="r" b="b"/>
                <a:pathLst>
                  <a:path w="43814" h="48260">
                    <a:moveTo>
                      <a:pt x="4572" y="33527"/>
                    </a:moveTo>
                    <a:lnTo>
                      <a:pt x="4572" y="37337"/>
                    </a:lnTo>
                    <a:lnTo>
                      <a:pt x="4572" y="41147"/>
                    </a:lnTo>
                    <a:lnTo>
                      <a:pt x="4572" y="44957"/>
                    </a:lnTo>
                    <a:lnTo>
                      <a:pt x="13716" y="48005"/>
                    </a:lnTo>
                    <a:lnTo>
                      <a:pt x="18288" y="47243"/>
                    </a:lnTo>
                    <a:lnTo>
                      <a:pt x="25908" y="41147"/>
                    </a:lnTo>
                    <a:lnTo>
                      <a:pt x="32825" y="35206"/>
                    </a:lnTo>
                    <a:lnTo>
                      <a:pt x="38957" y="27908"/>
                    </a:lnTo>
                    <a:lnTo>
                      <a:pt x="42945" y="19609"/>
                    </a:lnTo>
                    <a:lnTo>
                      <a:pt x="43434" y="10667"/>
                    </a:lnTo>
                    <a:lnTo>
                      <a:pt x="41910" y="2285"/>
                    </a:lnTo>
                    <a:lnTo>
                      <a:pt x="29718" y="1523"/>
                    </a:lnTo>
                    <a:lnTo>
                      <a:pt x="22860" y="761"/>
                    </a:lnTo>
                    <a:lnTo>
                      <a:pt x="14478" y="0"/>
                    </a:lnTo>
                    <a:lnTo>
                      <a:pt x="6858" y="0"/>
                    </a:lnTo>
                    <a:lnTo>
                      <a:pt x="0" y="5333"/>
                    </a:lnTo>
                    <a:lnTo>
                      <a:pt x="0" y="609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Google Shape;1521;p14"/>
              <p:cNvSpPr/>
              <p:nvPr/>
            </p:nvSpPr>
            <p:spPr>
              <a:xfrm>
                <a:off x="3224880" y="5010840"/>
                <a:ext cx="99360" cy="116280"/>
              </a:xfrm>
              <a:custGeom>
                <a:avLst/>
                <a:gdLst/>
                <a:ahLst/>
                <a:rect l="l" t="t" r="r" b="b"/>
                <a:pathLst>
                  <a:path w="81280" h="95250">
                    <a:moveTo>
                      <a:pt x="52577" y="49530"/>
                    </a:moveTo>
                    <a:lnTo>
                      <a:pt x="32003" y="12192"/>
                    </a:lnTo>
                    <a:lnTo>
                      <a:pt x="30479" y="7620"/>
                    </a:lnTo>
                    <a:lnTo>
                      <a:pt x="27431" y="0"/>
                    </a:lnTo>
                    <a:lnTo>
                      <a:pt x="2024" y="44469"/>
                    </a:lnTo>
                    <a:lnTo>
                      <a:pt x="0" y="60674"/>
                    </a:lnTo>
                    <a:lnTo>
                      <a:pt x="833" y="76450"/>
                    </a:lnTo>
                    <a:lnTo>
                      <a:pt x="6095" y="89154"/>
                    </a:lnTo>
                    <a:lnTo>
                      <a:pt x="12311" y="94190"/>
                    </a:lnTo>
                    <a:lnTo>
                      <a:pt x="19811" y="95154"/>
                    </a:lnTo>
                    <a:lnTo>
                      <a:pt x="27312" y="93118"/>
                    </a:lnTo>
                    <a:lnTo>
                      <a:pt x="52494" y="51435"/>
                    </a:lnTo>
                    <a:lnTo>
                      <a:pt x="55625" y="32766"/>
                    </a:lnTo>
                    <a:lnTo>
                      <a:pt x="55625" y="27432"/>
                    </a:lnTo>
                    <a:lnTo>
                      <a:pt x="55625" y="22098"/>
                    </a:lnTo>
                    <a:lnTo>
                      <a:pt x="48327" y="60102"/>
                    </a:lnTo>
                    <a:lnTo>
                      <a:pt x="49244" y="69151"/>
                    </a:lnTo>
                    <a:lnTo>
                      <a:pt x="53161" y="76771"/>
                    </a:lnTo>
                    <a:lnTo>
                      <a:pt x="61721" y="81534"/>
                    </a:lnTo>
                    <a:lnTo>
                      <a:pt x="70865" y="81534"/>
                    </a:lnTo>
                    <a:lnTo>
                      <a:pt x="74675" y="81534"/>
                    </a:lnTo>
                    <a:lnTo>
                      <a:pt x="80771" y="8001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Google Shape;1522;p14"/>
              <p:cNvSpPr/>
              <p:nvPr/>
            </p:nvSpPr>
            <p:spPr>
              <a:xfrm>
                <a:off x="3338280" y="4984560"/>
                <a:ext cx="59760" cy="138960"/>
              </a:xfrm>
              <a:custGeom>
                <a:avLst/>
                <a:gdLst/>
                <a:ahLst/>
                <a:rect l="l" t="t" r="r" b="b"/>
                <a:pathLst>
                  <a:path w="48895" h="113664">
                    <a:moveTo>
                      <a:pt x="31241" y="0"/>
                    </a:moveTo>
                    <a:lnTo>
                      <a:pt x="309" y="28872"/>
                    </a:lnTo>
                    <a:lnTo>
                      <a:pt x="190" y="36480"/>
                    </a:lnTo>
                    <a:lnTo>
                      <a:pt x="2071" y="43945"/>
                    </a:lnTo>
                    <a:lnTo>
                      <a:pt x="6095" y="51053"/>
                    </a:lnTo>
                    <a:lnTo>
                      <a:pt x="13013" y="58876"/>
                    </a:lnTo>
                    <a:lnTo>
                      <a:pt x="20859" y="65627"/>
                    </a:lnTo>
                    <a:lnTo>
                      <a:pt x="29134" y="71949"/>
                    </a:lnTo>
                    <a:lnTo>
                      <a:pt x="37337" y="78486"/>
                    </a:lnTo>
                    <a:lnTo>
                      <a:pt x="41147" y="82224"/>
                    </a:lnTo>
                    <a:lnTo>
                      <a:pt x="45529" y="87249"/>
                    </a:lnTo>
                    <a:lnTo>
                      <a:pt x="48482" y="92844"/>
                    </a:lnTo>
                    <a:lnTo>
                      <a:pt x="48005" y="98298"/>
                    </a:lnTo>
                    <a:lnTo>
                      <a:pt x="10667" y="112776"/>
                    </a:lnTo>
                    <a:lnTo>
                      <a:pt x="6095" y="113538"/>
                    </a:lnTo>
                    <a:lnTo>
                      <a:pt x="0" y="113538"/>
                    </a:lnTo>
                    <a:lnTo>
                      <a:pt x="1523" y="105918"/>
                    </a:lnTo>
                    <a:lnTo>
                      <a:pt x="3809" y="104394"/>
                    </a:lnTo>
                    <a:lnTo>
                      <a:pt x="7619" y="9829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Google Shape;1523;p14"/>
              <p:cNvSpPr/>
              <p:nvPr/>
            </p:nvSpPr>
            <p:spPr>
              <a:xfrm>
                <a:off x="3432960" y="5009760"/>
                <a:ext cx="63000" cy="129600"/>
              </a:xfrm>
              <a:custGeom>
                <a:avLst/>
                <a:gdLst/>
                <a:ahLst/>
                <a:rect l="l" t="t" r="r" b="b"/>
                <a:pathLst>
                  <a:path w="51435" h="106045">
                    <a:moveTo>
                      <a:pt x="0" y="0"/>
                    </a:moveTo>
                    <a:lnTo>
                      <a:pt x="452" y="14168"/>
                    </a:lnTo>
                    <a:lnTo>
                      <a:pt x="762" y="28194"/>
                    </a:lnTo>
                    <a:lnTo>
                      <a:pt x="1071" y="42219"/>
                    </a:lnTo>
                    <a:lnTo>
                      <a:pt x="1524" y="56388"/>
                    </a:lnTo>
                    <a:lnTo>
                      <a:pt x="1774" y="66567"/>
                    </a:lnTo>
                    <a:lnTo>
                      <a:pt x="2952" y="77247"/>
                    </a:lnTo>
                    <a:lnTo>
                      <a:pt x="5703" y="87784"/>
                    </a:lnTo>
                    <a:lnTo>
                      <a:pt x="10668" y="97536"/>
                    </a:lnTo>
                    <a:lnTo>
                      <a:pt x="15240" y="103632"/>
                    </a:lnTo>
                    <a:lnTo>
                      <a:pt x="25146" y="105918"/>
                    </a:lnTo>
                    <a:lnTo>
                      <a:pt x="32004" y="103632"/>
                    </a:lnTo>
                    <a:lnTo>
                      <a:pt x="38945" y="99738"/>
                    </a:lnTo>
                    <a:lnTo>
                      <a:pt x="44100" y="94202"/>
                    </a:lnTo>
                    <a:lnTo>
                      <a:pt x="47970" y="87665"/>
                    </a:lnTo>
                    <a:lnTo>
                      <a:pt x="51054" y="8077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Google Shape;1524;p14"/>
              <p:cNvSpPr/>
              <p:nvPr/>
            </p:nvSpPr>
            <p:spPr>
              <a:xfrm>
                <a:off x="3437640" y="4987440"/>
                <a:ext cx="66600" cy="72720"/>
              </a:xfrm>
              <a:custGeom>
                <a:avLst/>
                <a:gdLst/>
                <a:ahLst/>
                <a:rect l="l" t="t" r="r" b="b"/>
                <a:pathLst>
                  <a:path w="54610" h="59689">
                    <a:moveTo>
                      <a:pt x="5334" y="59436"/>
                    </a:moveTo>
                    <a:lnTo>
                      <a:pt x="41148" y="42672"/>
                    </a:lnTo>
                    <a:lnTo>
                      <a:pt x="54102" y="3048"/>
                    </a:lnTo>
                    <a:lnTo>
                      <a:pt x="47244" y="762"/>
                    </a:lnTo>
                    <a:lnTo>
                      <a:pt x="38862" y="0"/>
                    </a:lnTo>
                    <a:lnTo>
                      <a:pt x="30599" y="178"/>
                    </a:lnTo>
                    <a:lnTo>
                      <a:pt x="23622" y="2000"/>
                    </a:lnTo>
                    <a:lnTo>
                      <a:pt x="17216" y="5679"/>
                    </a:lnTo>
                    <a:lnTo>
                      <a:pt x="10668" y="11430"/>
                    </a:lnTo>
                    <a:lnTo>
                      <a:pt x="7620" y="14478"/>
                    </a:lnTo>
                    <a:lnTo>
                      <a:pt x="3048" y="19050"/>
                    </a:lnTo>
                    <a:lnTo>
                      <a:pt x="0" y="2133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69" name="Google Shape;1525;p14" descr=""/>
            <p:cNvPicPr/>
            <p:nvPr/>
          </p:nvPicPr>
          <p:blipFill>
            <a:blip r:embed="rId33"/>
            <a:stretch/>
          </p:blipFill>
          <p:spPr>
            <a:xfrm>
              <a:off x="237600" y="4206600"/>
              <a:ext cx="200880" cy="13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0" name="Google Shape;1526;p14" descr=""/>
            <p:cNvPicPr/>
            <p:nvPr/>
          </p:nvPicPr>
          <p:blipFill>
            <a:blip r:embed="rId34"/>
            <a:stretch/>
          </p:blipFill>
          <p:spPr>
            <a:xfrm>
              <a:off x="709560" y="5809680"/>
              <a:ext cx="212400" cy="156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71" name="Google Shape;1527;p14"/>
            <p:cNvGrpSpPr/>
            <p:nvPr/>
          </p:nvGrpSpPr>
          <p:grpSpPr>
            <a:xfrm>
              <a:off x="1649880" y="5857920"/>
              <a:ext cx="940320" cy="241920"/>
              <a:chOff x="1649880" y="5857920"/>
              <a:chExt cx="940320" cy="241920"/>
            </a:xfrm>
          </p:grpSpPr>
          <p:sp>
            <p:nvSpPr>
              <p:cNvPr id="1472" name="Google Shape;1528;p14"/>
              <p:cNvSpPr/>
              <p:nvPr/>
            </p:nvSpPr>
            <p:spPr>
              <a:xfrm>
                <a:off x="1649880" y="5857920"/>
                <a:ext cx="123120" cy="241920"/>
              </a:xfrm>
              <a:custGeom>
                <a:avLst/>
                <a:gdLst/>
                <a:ahLst/>
                <a:rect l="l" t="t" r="r" b="b"/>
                <a:pathLst>
                  <a:path w="100330" h="197485">
                    <a:moveTo>
                      <a:pt x="83057" y="26836"/>
                    </a:moveTo>
                    <a:lnTo>
                      <a:pt x="56245" y="0"/>
                    </a:lnTo>
                    <a:lnTo>
                      <a:pt x="50101" y="1500"/>
                    </a:lnTo>
                    <a:lnTo>
                      <a:pt x="28670" y="34456"/>
                    </a:lnTo>
                    <a:lnTo>
                      <a:pt x="24181" y="73592"/>
                    </a:lnTo>
                    <a:lnTo>
                      <a:pt x="26193" y="84843"/>
                    </a:lnTo>
                    <a:lnTo>
                      <a:pt x="56292" y="114752"/>
                    </a:lnTo>
                    <a:lnTo>
                      <a:pt x="75437" y="122086"/>
                    </a:lnTo>
                    <a:lnTo>
                      <a:pt x="81688" y="125146"/>
                    </a:lnTo>
                    <a:lnTo>
                      <a:pt x="88296" y="128849"/>
                    </a:lnTo>
                    <a:lnTo>
                      <a:pt x="94190" y="133552"/>
                    </a:lnTo>
                    <a:lnTo>
                      <a:pt x="98297" y="139612"/>
                    </a:lnTo>
                    <a:lnTo>
                      <a:pt x="100119" y="147006"/>
                    </a:lnTo>
                    <a:lnTo>
                      <a:pt x="99155" y="154185"/>
                    </a:lnTo>
                    <a:lnTo>
                      <a:pt x="67151" y="186094"/>
                    </a:lnTo>
                    <a:lnTo>
                      <a:pt x="29539" y="196965"/>
                    </a:lnTo>
                    <a:lnTo>
                      <a:pt x="20288" y="196857"/>
                    </a:lnTo>
                    <a:lnTo>
                      <a:pt x="11751" y="194607"/>
                    </a:lnTo>
                    <a:lnTo>
                      <a:pt x="4571" y="189142"/>
                    </a:lnTo>
                    <a:lnTo>
                      <a:pt x="0" y="182284"/>
                    </a:lnTo>
                    <a:lnTo>
                      <a:pt x="3047" y="176188"/>
                    </a:lnTo>
                    <a:lnTo>
                      <a:pt x="4571" y="16933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Google Shape;1529;p14"/>
              <p:cNvSpPr/>
              <p:nvPr/>
            </p:nvSpPr>
            <p:spPr>
              <a:xfrm>
                <a:off x="1801440" y="5904000"/>
                <a:ext cx="114480" cy="153720"/>
              </a:xfrm>
              <a:custGeom>
                <a:avLst/>
                <a:gdLst/>
                <a:ahLst/>
                <a:rect l="l" t="t" r="r" b="b"/>
                <a:pathLst>
                  <a:path w="93344" h="125729">
                    <a:moveTo>
                      <a:pt x="0" y="0"/>
                    </a:moveTo>
                    <a:lnTo>
                      <a:pt x="12894" y="5953"/>
                    </a:lnTo>
                    <a:lnTo>
                      <a:pt x="24288" y="9334"/>
                    </a:lnTo>
                    <a:lnTo>
                      <a:pt x="36111" y="10715"/>
                    </a:lnTo>
                    <a:lnTo>
                      <a:pt x="50292" y="10668"/>
                    </a:lnTo>
                    <a:lnTo>
                      <a:pt x="60328" y="10013"/>
                    </a:lnTo>
                    <a:lnTo>
                      <a:pt x="70008" y="8286"/>
                    </a:lnTo>
                    <a:lnTo>
                      <a:pt x="79545" y="5845"/>
                    </a:lnTo>
                    <a:lnTo>
                      <a:pt x="89154" y="3048"/>
                    </a:lnTo>
                    <a:lnTo>
                      <a:pt x="90678" y="3048"/>
                    </a:lnTo>
                    <a:lnTo>
                      <a:pt x="92202" y="2286"/>
                    </a:lnTo>
                    <a:lnTo>
                      <a:pt x="92964" y="2286"/>
                    </a:lnTo>
                    <a:lnTo>
                      <a:pt x="92202" y="2286"/>
                    </a:lnTo>
                    <a:lnTo>
                      <a:pt x="80010" y="6858"/>
                    </a:lnTo>
                    <a:lnTo>
                      <a:pt x="76200" y="8382"/>
                    </a:lnTo>
                    <a:lnTo>
                      <a:pt x="69699" y="10132"/>
                    </a:lnTo>
                    <a:lnTo>
                      <a:pt x="63055" y="12096"/>
                    </a:lnTo>
                    <a:lnTo>
                      <a:pt x="56697" y="14489"/>
                    </a:lnTo>
                    <a:lnTo>
                      <a:pt x="51053" y="17526"/>
                    </a:lnTo>
                    <a:lnTo>
                      <a:pt x="46482" y="20574"/>
                    </a:lnTo>
                    <a:lnTo>
                      <a:pt x="46482" y="29718"/>
                    </a:lnTo>
                    <a:lnTo>
                      <a:pt x="48006" y="33528"/>
                    </a:lnTo>
                    <a:lnTo>
                      <a:pt x="50780" y="41529"/>
                    </a:lnTo>
                    <a:lnTo>
                      <a:pt x="54197" y="49530"/>
                    </a:lnTo>
                    <a:lnTo>
                      <a:pt x="57757" y="57531"/>
                    </a:lnTo>
                    <a:lnTo>
                      <a:pt x="60960" y="65532"/>
                    </a:lnTo>
                    <a:lnTo>
                      <a:pt x="64400" y="75723"/>
                    </a:lnTo>
                    <a:lnTo>
                      <a:pt x="66770" y="85915"/>
                    </a:lnTo>
                    <a:lnTo>
                      <a:pt x="68139" y="96393"/>
                    </a:lnTo>
                    <a:lnTo>
                      <a:pt x="68580" y="107442"/>
                    </a:lnTo>
                    <a:lnTo>
                      <a:pt x="69342" y="113538"/>
                    </a:lnTo>
                    <a:lnTo>
                      <a:pt x="68580" y="119634"/>
                    </a:lnTo>
                    <a:lnTo>
                      <a:pt x="68580" y="12573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Google Shape;1530;p14"/>
              <p:cNvSpPr/>
              <p:nvPr/>
            </p:nvSpPr>
            <p:spPr>
              <a:xfrm>
                <a:off x="1942920" y="5905800"/>
                <a:ext cx="87120" cy="151560"/>
              </a:xfrm>
              <a:custGeom>
                <a:avLst/>
                <a:gdLst/>
                <a:ahLst/>
                <a:rect l="l" t="t" r="r" b="b"/>
                <a:pathLst>
                  <a:path w="71119" h="123825">
                    <a:moveTo>
                      <a:pt x="0" y="0"/>
                    </a:moveTo>
                    <a:lnTo>
                      <a:pt x="762" y="38100"/>
                    </a:lnTo>
                    <a:lnTo>
                      <a:pt x="6096" y="81534"/>
                    </a:lnTo>
                    <a:lnTo>
                      <a:pt x="20574" y="120396"/>
                    </a:lnTo>
                    <a:lnTo>
                      <a:pt x="40005" y="123634"/>
                    </a:lnTo>
                    <a:lnTo>
                      <a:pt x="46815" y="123205"/>
                    </a:lnTo>
                    <a:lnTo>
                      <a:pt x="53340" y="121920"/>
                    </a:lnTo>
                    <a:lnTo>
                      <a:pt x="60960" y="119634"/>
                    </a:lnTo>
                    <a:lnTo>
                      <a:pt x="66294" y="116586"/>
                    </a:lnTo>
                    <a:lnTo>
                      <a:pt x="70866" y="11049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Google Shape;1531;p14"/>
              <p:cNvSpPr/>
              <p:nvPr/>
            </p:nvSpPr>
            <p:spPr>
              <a:xfrm>
                <a:off x="1977480" y="5960160"/>
                <a:ext cx="45000" cy="17640"/>
              </a:xfrm>
              <a:custGeom>
                <a:avLst/>
                <a:gdLst/>
                <a:ahLst/>
                <a:rect l="l" t="t" r="r" b="b"/>
                <a:pathLst>
                  <a:path w="36830" h="14604">
                    <a:moveTo>
                      <a:pt x="0" y="13716"/>
                    </a:moveTo>
                    <a:lnTo>
                      <a:pt x="9179" y="14370"/>
                    </a:lnTo>
                    <a:lnTo>
                      <a:pt x="16859" y="14382"/>
                    </a:lnTo>
                    <a:lnTo>
                      <a:pt x="24110" y="12537"/>
                    </a:lnTo>
                    <a:lnTo>
                      <a:pt x="32004" y="7620"/>
                    </a:lnTo>
                    <a:lnTo>
                      <a:pt x="35052" y="4572"/>
                    </a:lnTo>
                    <a:lnTo>
                      <a:pt x="36576" y="3810"/>
                    </a:lnTo>
                    <a:lnTo>
                      <a:pt x="3657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Google Shape;1532;p14"/>
              <p:cNvSpPr/>
              <p:nvPr/>
            </p:nvSpPr>
            <p:spPr>
              <a:xfrm>
                <a:off x="1941120" y="5916240"/>
                <a:ext cx="65160" cy="12960"/>
              </a:xfrm>
              <a:custGeom>
                <a:avLst/>
                <a:gdLst/>
                <a:ahLst/>
                <a:rect l="l" t="t" r="r" b="b"/>
                <a:pathLst>
                  <a:path w="53339" h="10795">
                    <a:moveTo>
                      <a:pt x="0" y="10668"/>
                    </a:moveTo>
                    <a:lnTo>
                      <a:pt x="10870" y="8274"/>
                    </a:lnTo>
                    <a:lnTo>
                      <a:pt x="21812" y="5810"/>
                    </a:lnTo>
                    <a:lnTo>
                      <a:pt x="32896" y="3488"/>
                    </a:lnTo>
                    <a:lnTo>
                      <a:pt x="44196" y="1524"/>
                    </a:lnTo>
                    <a:lnTo>
                      <a:pt x="47244" y="762"/>
                    </a:lnTo>
                    <a:lnTo>
                      <a:pt x="50292" y="762"/>
                    </a:lnTo>
                    <a:lnTo>
                      <a:pt x="5334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Google Shape;1533;p14"/>
              <p:cNvSpPr/>
              <p:nvPr/>
            </p:nvSpPr>
            <p:spPr>
              <a:xfrm>
                <a:off x="2064600" y="5941440"/>
                <a:ext cx="75960" cy="139680"/>
              </a:xfrm>
              <a:custGeom>
                <a:avLst/>
                <a:gdLst/>
                <a:ahLst/>
                <a:rect l="l" t="t" r="r" b="b"/>
                <a:pathLst>
                  <a:path w="62230" h="114300">
                    <a:moveTo>
                      <a:pt x="3810" y="0"/>
                    </a:moveTo>
                    <a:lnTo>
                      <a:pt x="2250" y="8012"/>
                    </a:lnTo>
                    <a:lnTo>
                      <a:pt x="1047" y="16097"/>
                    </a:lnTo>
                    <a:lnTo>
                      <a:pt x="273" y="24324"/>
                    </a:lnTo>
                    <a:lnTo>
                      <a:pt x="0" y="32766"/>
                    </a:lnTo>
                    <a:lnTo>
                      <a:pt x="476" y="41910"/>
                    </a:lnTo>
                    <a:lnTo>
                      <a:pt x="952" y="51053"/>
                    </a:lnTo>
                    <a:lnTo>
                      <a:pt x="1714" y="60197"/>
                    </a:lnTo>
                    <a:lnTo>
                      <a:pt x="3048" y="69342"/>
                    </a:lnTo>
                    <a:lnTo>
                      <a:pt x="4131" y="79152"/>
                    </a:lnTo>
                    <a:lnTo>
                      <a:pt x="16764" y="114300"/>
                    </a:lnTo>
                    <a:lnTo>
                      <a:pt x="22860" y="114300"/>
                    </a:lnTo>
                    <a:lnTo>
                      <a:pt x="29777" y="113740"/>
                    </a:lnTo>
                    <a:lnTo>
                      <a:pt x="35909" y="112109"/>
                    </a:lnTo>
                    <a:lnTo>
                      <a:pt x="41612" y="109477"/>
                    </a:lnTo>
                    <a:lnTo>
                      <a:pt x="47244" y="105918"/>
                    </a:lnTo>
                    <a:lnTo>
                      <a:pt x="53340" y="102107"/>
                    </a:lnTo>
                    <a:lnTo>
                      <a:pt x="57150" y="98297"/>
                    </a:lnTo>
                    <a:lnTo>
                      <a:pt x="61722" y="9220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Google Shape;1534;p14"/>
              <p:cNvSpPr/>
              <p:nvPr/>
            </p:nvSpPr>
            <p:spPr>
              <a:xfrm>
                <a:off x="2092680" y="5987160"/>
                <a:ext cx="35640" cy="14400"/>
              </a:xfrm>
              <a:custGeom>
                <a:avLst/>
                <a:gdLst/>
                <a:ahLst/>
                <a:rect l="l" t="t" r="r" b="b"/>
                <a:pathLst>
                  <a:path w="29210" h="12064">
                    <a:moveTo>
                      <a:pt x="0" y="10668"/>
                    </a:moveTo>
                    <a:lnTo>
                      <a:pt x="7798" y="11430"/>
                    </a:lnTo>
                    <a:lnTo>
                      <a:pt x="14382" y="11620"/>
                    </a:lnTo>
                    <a:lnTo>
                      <a:pt x="20252" y="9810"/>
                    </a:lnTo>
                    <a:lnTo>
                      <a:pt x="25908" y="4572"/>
                    </a:lnTo>
                    <a:lnTo>
                      <a:pt x="27432" y="3048"/>
                    </a:lnTo>
                    <a:lnTo>
                      <a:pt x="28194" y="1524"/>
                    </a:lnTo>
                    <a:lnTo>
                      <a:pt x="2895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Google Shape;1535;p14"/>
              <p:cNvSpPr/>
              <p:nvPr/>
            </p:nvSpPr>
            <p:spPr>
              <a:xfrm>
                <a:off x="2053440" y="5916240"/>
                <a:ext cx="59760" cy="34560"/>
              </a:xfrm>
              <a:custGeom>
                <a:avLst/>
                <a:gdLst/>
                <a:ahLst/>
                <a:rect l="l" t="t" r="r" b="b"/>
                <a:pathLst>
                  <a:path w="48894" h="28575">
                    <a:moveTo>
                      <a:pt x="0" y="28193"/>
                    </a:moveTo>
                    <a:lnTo>
                      <a:pt x="12013" y="20895"/>
                    </a:lnTo>
                    <a:lnTo>
                      <a:pt x="24098" y="13811"/>
                    </a:lnTo>
                    <a:lnTo>
                      <a:pt x="36325" y="6869"/>
                    </a:lnTo>
                    <a:lnTo>
                      <a:pt x="4876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Google Shape;1536;p14"/>
              <p:cNvSpPr/>
              <p:nvPr/>
            </p:nvSpPr>
            <p:spPr>
              <a:xfrm>
                <a:off x="2202840" y="5938560"/>
                <a:ext cx="4320" cy="150840"/>
              </a:xfrm>
              <a:custGeom>
                <a:avLst/>
                <a:gdLst/>
                <a:ahLst/>
                <a:rect l="l" t="t" r="r" b="b"/>
                <a:pathLst>
                  <a:path w="3810" h="123189">
                    <a:moveTo>
                      <a:pt x="1071" y="0"/>
                    </a:moveTo>
                    <a:lnTo>
                      <a:pt x="523" y="12703"/>
                    </a:lnTo>
                    <a:lnTo>
                      <a:pt x="119" y="25622"/>
                    </a:lnTo>
                    <a:lnTo>
                      <a:pt x="0" y="38683"/>
                    </a:lnTo>
                    <a:lnTo>
                      <a:pt x="309" y="51816"/>
                    </a:lnTo>
                    <a:lnTo>
                      <a:pt x="1107" y="67258"/>
                    </a:lnTo>
                    <a:lnTo>
                      <a:pt x="2119" y="82772"/>
                    </a:lnTo>
                    <a:lnTo>
                      <a:pt x="2988" y="98428"/>
                    </a:lnTo>
                    <a:lnTo>
                      <a:pt x="3357" y="114300"/>
                    </a:lnTo>
                    <a:lnTo>
                      <a:pt x="3357" y="118872"/>
                    </a:lnTo>
                    <a:lnTo>
                      <a:pt x="3357" y="119634"/>
                    </a:lnTo>
                    <a:lnTo>
                      <a:pt x="3357" y="12268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Google Shape;1537;p14"/>
              <p:cNvSpPr/>
              <p:nvPr/>
            </p:nvSpPr>
            <p:spPr>
              <a:xfrm>
                <a:off x="2189160" y="5911200"/>
                <a:ext cx="91080" cy="84600"/>
              </a:xfrm>
              <a:custGeom>
                <a:avLst/>
                <a:gdLst/>
                <a:ahLst/>
                <a:rect l="l" t="t" r="r" b="b"/>
                <a:pathLst>
                  <a:path w="74294" h="69214">
                    <a:moveTo>
                      <a:pt x="0" y="14573"/>
                    </a:moveTo>
                    <a:lnTo>
                      <a:pt x="13846" y="7715"/>
                    </a:lnTo>
                    <a:lnTo>
                      <a:pt x="27336" y="2571"/>
                    </a:lnTo>
                    <a:lnTo>
                      <a:pt x="41255" y="0"/>
                    </a:lnTo>
                    <a:lnTo>
                      <a:pt x="56388" y="857"/>
                    </a:lnTo>
                    <a:lnTo>
                      <a:pt x="67818" y="2381"/>
                    </a:lnTo>
                    <a:lnTo>
                      <a:pt x="73152" y="8477"/>
                    </a:lnTo>
                    <a:lnTo>
                      <a:pt x="73914" y="19145"/>
                    </a:lnTo>
                    <a:lnTo>
                      <a:pt x="72651" y="28741"/>
                    </a:lnTo>
                    <a:lnTo>
                      <a:pt x="68389" y="36480"/>
                    </a:lnTo>
                    <a:lnTo>
                      <a:pt x="62126" y="43362"/>
                    </a:lnTo>
                    <a:lnTo>
                      <a:pt x="54864" y="50387"/>
                    </a:lnTo>
                    <a:lnTo>
                      <a:pt x="49220" y="56030"/>
                    </a:lnTo>
                    <a:lnTo>
                      <a:pt x="43434" y="61245"/>
                    </a:lnTo>
                    <a:lnTo>
                      <a:pt x="37076" y="65603"/>
                    </a:lnTo>
                    <a:lnTo>
                      <a:pt x="29718" y="6867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Google Shape;1538;p14"/>
              <p:cNvSpPr/>
              <p:nvPr/>
            </p:nvSpPr>
            <p:spPr>
              <a:xfrm>
                <a:off x="2320200" y="5932080"/>
                <a:ext cx="72360" cy="142200"/>
              </a:xfrm>
              <a:custGeom>
                <a:avLst/>
                <a:gdLst/>
                <a:ahLst/>
                <a:rect l="l" t="t" r="r" b="b"/>
                <a:pathLst>
                  <a:path w="59055" h="116204">
                    <a:moveTo>
                      <a:pt x="5333" y="0"/>
                    </a:moveTo>
                    <a:lnTo>
                      <a:pt x="2893" y="10275"/>
                    </a:lnTo>
                    <a:lnTo>
                      <a:pt x="1238" y="19907"/>
                    </a:lnTo>
                    <a:lnTo>
                      <a:pt x="297" y="29682"/>
                    </a:lnTo>
                    <a:lnTo>
                      <a:pt x="0" y="40385"/>
                    </a:lnTo>
                    <a:lnTo>
                      <a:pt x="47" y="50553"/>
                    </a:lnTo>
                    <a:lnTo>
                      <a:pt x="7810" y="95726"/>
                    </a:lnTo>
                    <a:lnTo>
                      <a:pt x="16001" y="108965"/>
                    </a:lnTo>
                    <a:lnTo>
                      <a:pt x="19811" y="114299"/>
                    </a:lnTo>
                    <a:lnTo>
                      <a:pt x="27431" y="115823"/>
                    </a:lnTo>
                    <a:lnTo>
                      <a:pt x="33527" y="115061"/>
                    </a:lnTo>
                    <a:lnTo>
                      <a:pt x="40195" y="112180"/>
                    </a:lnTo>
                    <a:lnTo>
                      <a:pt x="57149" y="90677"/>
                    </a:lnTo>
                    <a:lnTo>
                      <a:pt x="58673" y="8839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Google Shape;1539;p14"/>
              <p:cNvSpPr/>
              <p:nvPr/>
            </p:nvSpPr>
            <p:spPr>
              <a:xfrm>
                <a:off x="2350440" y="5976720"/>
                <a:ext cx="30960" cy="13680"/>
              </a:xfrm>
              <a:custGeom>
                <a:avLst/>
                <a:gdLst/>
                <a:ahLst/>
                <a:rect l="l" t="t" r="r" b="b"/>
                <a:pathLst>
                  <a:path w="25400" h="11429">
                    <a:moveTo>
                      <a:pt x="0" y="11429"/>
                    </a:moveTo>
                    <a:lnTo>
                      <a:pt x="8215" y="9965"/>
                    </a:lnTo>
                    <a:lnTo>
                      <a:pt x="14287" y="8286"/>
                    </a:lnTo>
                    <a:lnTo>
                      <a:pt x="19502" y="5322"/>
                    </a:lnTo>
                    <a:lnTo>
                      <a:pt x="2514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Google Shape;1540;p14"/>
              <p:cNvSpPr/>
              <p:nvPr/>
            </p:nvSpPr>
            <p:spPr>
              <a:xfrm>
                <a:off x="2334240" y="5933880"/>
                <a:ext cx="45000" cy="10440"/>
              </a:xfrm>
              <a:custGeom>
                <a:avLst/>
                <a:gdLst/>
                <a:ahLst/>
                <a:rect l="l" t="t" r="r" b="b"/>
                <a:pathLst>
                  <a:path w="36830" h="8889">
                    <a:moveTo>
                      <a:pt x="0" y="8381"/>
                    </a:moveTo>
                    <a:lnTo>
                      <a:pt x="9144" y="6107"/>
                    </a:lnTo>
                    <a:lnTo>
                      <a:pt x="18288" y="3905"/>
                    </a:lnTo>
                    <a:lnTo>
                      <a:pt x="27432" y="1845"/>
                    </a:lnTo>
                    <a:lnTo>
                      <a:pt x="3657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Google Shape;1541;p14"/>
              <p:cNvSpPr/>
              <p:nvPr/>
            </p:nvSpPr>
            <p:spPr>
              <a:xfrm>
                <a:off x="2410200" y="5926320"/>
                <a:ext cx="59040" cy="155520"/>
              </a:xfrm>
              <a:custGeom>
                <a:avLst/>
                <a:gdLst/>
                <a:ahLst/>
                <a:rect l="l" t="t" r="r" b="b"/>
                <a:pathLst>
                  <a:path w="48260" h="127000">
                    <a:moveTo>
                      <a:pt x="35051" y="14477"/>
                    </a:moveTo>
                    <a:lnTo>
                      <a:pt x="32039" y="10608"/>
                    </a:lnTo>
                    <a:lnTo>
                      <a:pt x="26955" y="4667"/>
                    </a:lnTo>
                    <a:lnTo>
                      <a:pt x="20585" y="11"/>
                    </a:lnTo>
                    <a:lnTo>
                      <a:pt x="13715" y="0"/>
                    </a:lnTo>
                    <a:lnTo>
                      <a:pt x="6857" y="6310"/>
                    </a:lnTo>
                    <a:lnTo>
                      <a:pt x="2857" y="15049"/>
                    </a:lnTo>
                    <a:lnTo>
                      <a:pt x="857" y="24645"/>
                    </a:lnTo>
                    <a:lnTo>
                      <a:pt x="0" y="33527"/>
                    </a:lnTo>
                    <a:lnTo>
                      <a:pt x="535" y="43362"/>
                    </a:lnTo>
                    <a:lnTo>
                      <a:pt x="31432" y="81914"/>
                    </a:lnTo>
                    <a:lnTo>
                      <a:pt x="39862" y="90082"/>
                    </a:lnTo>
                    <a:lnTo>
                      <a:pt x="45719" y="99821"/>
                    </a:lnTo>
                    <a:lnTo>
                      <a:pt x="48005" y="106679"/>
                    </a:lnTo>
                    <a:lnTo>
                      <a:pt x="47243" y="115823"/>
                    </a:lnTo>
                    <a:lnTo>
                      <a:pt x="41147" y="121157"/>
                    </a:lnTo>
                    <a:lnTo>
                      <a:pt x="36575" y="124967"/>
                    </a:lnTo>
                    <a:lnTo>
                      <a:pt x="26669" y="126491"/>
                    </a:lnTo>
                    <a:lnTo>
                      <a:pt x="24383" y="119633"/>
                    </a:lnTo>
                    <a:lnTo>
                      <a:pt x="24383" y="116585"/>
                    </a:lnTo>
                    <a:lnTo>
                      <a:pt x="23621" y="113537"/>
                    </a:lnTo>
                    <a:lnTo>
                      <a:pt x="23621" y="11048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Google Shape;1542;p14"/>
              <p:cNvSpPr/>
              <p:nvPr/>
            </p:nvSpPr>
            <p:spPr>
              <a:xfrm>
                <a:off x="2493720" y="5911560"/>
                <a:ext cx="96480" cy="134280"/>
              </a:xfrm>
              <a:custGeom>
                <a:avLst/>
                <a:gdLst/>
                <a:ahLst/>
                <a:rect l="l" t="t" r="r" b="b"/>
                <a:pathLst>
                  <a:path w="78739" h="109854">
                    <a:moveTo>
                      <a:pt x="0" y="25146"/>
                    </a:moveTo>
                    <a:lnTo>
                      <a:pt x="39624" y="21336"/>
                    </a:lnTo>
                    <a:lnTo>
                      <a:pt x="76200" y="6096"/>
                    </a:lnTo>
                    <a:lnTo>
                      <a:pt x="77724" y="3810"/>
                    </a:lnTo>
                    <a:lnTo>
                      <a:pt x="78486" y="3048"/>
                    </a:lnTo>
                    <a:lnTo>
                      <a:pt x="76200" y="1524"/>
                    </a:lnTo>
                    <a:lnTo>
                      <a:pt x="71628" y="0"/>
                    </a:lnTo>
                    <a:lnTo>
                      <a:pt x="66294" y="1524"/>
                    </a:lnTo>
                    <a:lnTo>
                      <a:pt x="59364" y="3238"/>
                    </a:lnTo>
                    <a:lnTo>
                      <a:pt x="52577" y="6096"/>
                    </a:lnTo>
                    <a:lnTo>
                      <a:pt x="46362" y="10096"/>
                    </a:lnTo>
                    <a:lnTo>
                      <a:pt x="41148" y="15240"/>
                    </a:lnTo>
                    <a:lnTo>
                      <a:pt x="36576" y="20574"/>
                    </a:lnTo>
                    <a:lnTo>
                      <a:pt x="36576" y="32004"/>
                    </a:lnTo>
                    <a:lnTo>
                      <a:pt x="37338" y="38862"/>
                    </a:lnTo>
                    <a:lnTo>
                      <a:pt x="39100" y="47303"/>
                    </a:lnTo>
                    <a:lnTo>
                      <a:pt x="41719" y="55530"/>
                    </a:lnTo>
                    <a:lnTo>
                      <a:pt x="44624" y="63615"/>
                    </a:lnTo>
                    <a:lnTo>
                      <a:pt x="47244" y="71628"/>
                    </a:lnTo>
                    <a:lnTo>
                      <a:pt x="48910" y="78974"/>
                    </a:lnTo>
                    <a:lnTo>
                      <a:pt x="50292" y="86963"/>
                    </a:lnTo>
                    <a:lnTo>
                      <a:pt x="51101" y="95095"/>
                    </a:lnTo>
                    <a:lnTo>
                      <a:pt x="51054" y="102870"/>
                    </a:lnTo>
                    <a:lnTo>
                      <a:pt x="50292" y="109728"/>
                    </a:lnTo>
                    <a:lnTo>
                      <a:pt x="48006" y="108966"/>
                    </a:lnTo>
                    <a:lnTo>
                      <a:pt x="42672" y="10972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7" name="Google Shape;1543;p14"/>
            <p:cNvGrpSpPr/>
            <p:nvPr/>
          </p:nvGrpSpPr>
          <p:grpSpPr>
            <a:xfrm>
              <a:off x="2841840" y="5896440"/>
              <a:ext cx="886680" cy="200520"/>
              <a:chOff x="2841840" y="5896440"/>
              <a:chExt cx="886680" cy="200520"/>
            </a:xfrm>
          </p:grpSpPr>
          <p:pic>
            <p:nvPicPr>
              <p:cNvPr id="1488" name="Google Shape;1544;p14" descr=""/>
              <p:cNvPicPr/>
              <p:nvPr/>
            </p:nvPicPr>
            <p:blipFill>
              <a:blip r:embed="rId35"/>
              <a:stretch/>
            </p:blipFill>
            <p:spPr>
              <a:xfrm>
                <a:off x="2841840" y="5901120"/>
                <a:ext cx="158400" cy="195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89" name="Google Shape;1545;p14"/>
              <p:cNvSpPr/>
              <p:nvPr/>
            </p:nvSpPr>
            <p:spPr>
              <a:xfrm>
                <a:off x="3040920" y="5923440"/>
                <a:ext cx="74520" cy="122760"/>
              </a:xfrm>
              <a:custGeom>
                <a:avLst/>
                <a:gdLst/>
                <a:ahLst/>
                <a:rect l="l" t="t" r="r" b="b"/>
                <a:pathLst>
                  <a:path w="60960" h="100329">
                    <a:moveTo>
                      <a:pt x="476" y="0"/>
                    </a:moveTo>
                    <a:lnTo>
                      <a:pt x="59" y="10703"/>
                    </a:lnTo>
                    <a:lnTo>
                      <a:pt x="0" y="20478"/>
                    </a:lnTo>
                    <a:lnTo>
                      <a:pt x="369" y="30110"/>
                    </a:lnTo>
                    <a:lnTo>
                      <a:pt x="1238" y="40386"/>
                    </a:lnTo>
                    <a:lnTo>
                      <a:pt x="2809" y="48958"/>
                    </a:lnTo>
                    <a:lnTo>
                      <a:pt x="4095" y="57531"/>
                    </a:lnTo>
                    <a:lnTo>
                      <a:pt x="5095" y="66103"/>
                    </a:lnTo>
                    <a:lnTo>
                      <a:pt x="5810" y="74676"/>
                    </a:lnTo>
                    <a:lnTo>
                      <a:pt x="5810" y="81534"/>
                    </a:lnTo>
                    <a:lnTo>
                      <a:pt x="5048" y="89916"/>
                    </a:lnTo>
                    <a:lnTo>
                      <a:pt x="10382" y="96012"/>
                    </a:lnTo>
                    <a:lnTo>
                      <a:pt x="14192" y="99822"/>
                    </a:lnTo>
                    <a:lnTo>
                      <a:pt x="26384" y="99060"/>
                    </a:lnTo>
                    <a:lnTo>
                      <a:pt x="30956" y="98298"/>
                    </a:lnTo>
                    <a:lnTo>
                      <a:pt x="59150" y="80772"/>
                    </a:lnTo>
                    <a:lnTo>
                      <a:pt x="60674" y="792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Google Shape;1546;p14"/>
              <p:cNvSpPr/>
              <p:nvPr/>
            </p:nvSpPr>
            <p:spPr>
              <a:xfrm>
                <a:off x="3060360" y="5966640"/>
                <a:ext cx="41040" cy="19800"/>
              </a:xfrm>
              <a:custGeom>
                <a:avLst/>
                <a:gdLst/>
                <a:ahLst/>
                <a:rect l="l" t="t" r="r" b="b"/>
                <a:pathLst>
                  <a:path w="33655" h="16510">
                    <a:moveTo>
                      <a:pt x="0" y="16001"/>
                    </a:moveTo>
                    <a:lnTo>
                      <a:pt x="9203" y="12751"/>
                    </a:lnTo>
                    <a:lnTo>
                      <a:pt x="17621" y="9429"/>
                    </a:lnTo>
                    <a:lnTo>
                      <a:pt x="25610" y="5393"/>
                    </a:lnTo>
                    <a:lnTo>
                      <a:pt x="3352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Google Shape;1547;p14"/>
              <p:cNvSpPr/>
              <p:nvPr/>
            </p:nvSpPr>
            <p:spPr>
              <a:xfrm>
                <a:off x="3048120" y="5904720"/>
                <a:ext cx="50400" cy="34560"/>
              </a:xfrm>
              <a:custGeom>
                <a:avLst/>
                <a:gdLst/>
                <a:ahLst/>
                <a:rect l="l" t="t" r="r" b="b"/>
                <a:pathLst>
                  <a:path w="41275" h="28575">
                    <a:moveTo>
                      <a:pt x="0" y="28193"/>
                    </a:moveTo>
                    <a:lnTo>
                      <a:pt x="29717" y="2285"/>
                    </a:lnTo>
                    <a:lnTo>
                      <a:pt x="33527" y="1523"/>
                    </a:lnTo>
                    <a:lnTo>
                      <a:pt x="37337" y="761"/>
                    </a:lnTo>
                    <a:lnTo>
                      <a:pt x="4114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Google Shape;1548;p14"/>
              <p:cNvSpPr/>
              <p:nvPr/>
            </p:nvSpPr>
            <p:spPr>
              <a:xfrm>
                <a:off x="3155040" y="5926320"/>
                <a:ext cx="77040" cy="146160"/>
              </a:xfrm>
              <a:custGeom>
                <a:avLst/>
                <a:gdLst/>
                <a:ahLst/>
                <a:rect l="l" t="t" r="r" b="b"/>
                <a:pathLst>
                  <a:path w="62864" h="119379">
                    <a:moveTo>
                      <a:pt x="47815" y="20573"/>
                    </a:moveTo>
                    <a:lnTo>
                      <a:pt x="10477" y="0"/>
                    </a:lnTo>
                    <a:lnTo>
                      <a:pt x="6667" y="2285"/>
                    </a:lnTo>
                    <a:lnTo>
                      <a:pt x="3619" y="9905"/>
                    </a:lnTo>
                    <a:lnTo>
                      <a:pt x="1238" y="18073"/>
                    </a:lnTo>
                    <a:lnTo>
                      <a:pt x="0" y="27812"/>
                    </a:lnTo>
                    <a:lnTo>
                      <a:pt x="190" y="37552"/>
                    </a:lnTo>
                    <a:lnTo>
                      <a:pt x="32575" y="67055"/>
                    </a:lnTo>
                    <a:lnTo>
                      <a:pt x="47148" y="71342"/>
                    </a:lnTo>
                    <a:lnTo>
                      <a:pt x="54328" y="74235"/>
                    </a:lnTo>
                    <a:lnTo>
                      <a:pt x="60007" y="78485"/>
                    </a:lnTo>
                    <a:lnTo>
                      <a:pt x="62757" y="83962"/>
                    </a:lnTo>
                    <a:lnTo>
                      <a:pt x="62579" y="89725"/>
                    </a:lnTo>
                    <a:lnTo>
                      <a:pt x="36397" y="118252"/>
                    </a:lnTo>
                    <a:lnTo>
                      <a:pt x="28003" y="118871"/>
                    </a:lnTo>
                    <a:lnTo>
                      <a:pt x="27241" y="118109"/>
                    </a:lnTo>
                    <a:lnTo>
                      <a:pt x="26479" y="117347"/>
                    </a:lnTo>
                    <a:lnTo>
                      <a:pt x="25717" y="11658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Google Shape;1549;p14"/>
              <p:cNvSpPr/>
              <p:nvPr/>
            </p:nvSpPr>
            <p:spPr>
              <a:xfrm>
                <a:off x="3261240" y="5950800"/>
                <a:ext cx="71280" cy="98640"/>
              </a:xfrm>
              <a:custGeom>
                <a:avLst/>
                <a:gdLst/>
                <a:ahLst/>
                <a:rect l="l" t="t" r="r" b="b"/>
                <a:pathLst>
                  <a:path w="58420" h="80645">
                    <a:moveTo>
                      <a:pt x="32289" y="0"/>
                    </a:moveTo>
                    <a:lnTo>
                      <a:pt x="1059" y="26241"/>
                    </a:lnTo>
                    <a:lnTo>
                      <a:pt x="0" y="35814"/>
                    </a:lnTo>
                    <a:lnTo>
                      <a:pt x="226" y="45386"/>
                    </a:lnTo>
                    <a:lnTo>
                      <a:pt x="26193" y="78486"/>
                    </a:lnTo>
                    <a:lnTo>
                      <a:pt x="34944" y="80260"/>
                    </a:lnTo>
                    <a:lnTo>
                      <a:pt x="43052" y="80105"/>
                    </a:lnTo>
                    <a:lnTo>
                      <a:pt x="50732" y="78378"/>
                    </a:lnTo>
                    <a:lnTo>
                      <a:pt x="58197" y="754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Google Shape;1550;p14"/>
              <p:cNvSpPr/>
              <p:nvPr/>
            </p:nvSpPr>
            <p:spPr>
              <a:xfrm>
                <a:off x="3370320" y="5948640"/>
                <a:ext cx="72360" cy="123480"/>
              </a:xfrm>
              <a:custGeom>
                <a:avLst/>
                <a:gdLst/>
                <a:ahLst/>
                <a:rect l="l" t="t" r="r" b="b"/>
                <a:pathLst>
                  <a:path w="59054" h="100964">
                    <a:moveTo>
                      <a:pt x="0" y="0"/>
                    </a:moveTo>
                    <a:lnTo>
                      <a:pt x="142" y="10179"/>
                    </a:lnTo>
                    <a:lnTo>
                      <a:pt x="571" y="20288"/>
                    </a:lnTo>
                    <a:lnTo>
                      <a:pt x="1285" y="30539"/>
                    </a:lnTo>
                    <a:lnTo>
                      <a:pt x="2286" y="41148"/>
                    </a:lnTo>
                    <a:lnTo>
                      <a:pt x="3083" y="50982"/>
                    </a:lnTo>
                    <a:lnTo>
                      <a:pt x="3524" y="60960"/>
                    </a:lnTo>
                    <a:lnTo>
                      <a:pt x="4107" y="70937"/>
                    </a:lnTo>
                    <a:lnTo>
                      <a:pt x="5334" y="80772"/>
                    </a:lnTo>
                    <a:lnTo>
                      <a:pt x="6096" y="86868"/>
                    </a:lnTo>
                    <a:lnTo>
                      <a:pt x="6858" y="95250"/>
                    </a:lnTo>
                    <a:lnTo>
                      <a:pt x="13716" y="98298"/>
                    </a:lnTo>
                    <a:lnTo>
                      <a:pt x="19812" y="100584"/>
                    </a:lnTo>
                    <a:lnTo>
                      <a:pt x="29718" y="98298"/>
                    </a:lnTo>
                    <a:lnTo>
                      <a:pt x="35052" y="95250"/>
                    </a:lnTo>
                    <a:lnTo>
                      <a:pt x="40969" y="91987"/>
                    </a:lnTo>
                    <a:lnTo>
                      <a:pt x="46958" y="88011"/>
                    </a:lnTo>
                    <a:lnTo>
                      <a:pt x="52518" y="83462"/>
                    </a:lnTo>
                    <a:lnTo>
                      <a:pt x="57150" y="78486"/>
                    </a:lnTo>
                    <a:lnTo>
                      <a:pt x="57912" y="76962"/>
                    </a:lnTo>
                    <a:lnTo>
                      <a:pt x="57912" y="75438"/>
                    </a:lnTo>
                    <a:lnTo>
                      <a:pt x="58674" y="7391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Google Shape;1551;p14"/>
              <p:cNvSpPr/>
              <p:nvPr/>
            </p:nvSpPr>
            <p:spPr>
              <a:xfrm>
                <a:off x="3391560" y="5990040"/>
                <a:ext cx="26280" cy="27000"/>
              </a:xfrm>
              <a:custGeom>
                <a:avLst/>
                <a:gdLst/>
                <a:ahLst/>
                <a:rect l="l" t="t" r="r" b="b"/>
                <a:pathLst>
                  <a:path w="21589" h="22225">
                    <a:moveTo>
                      <a:pt x="0" y="22098"/>
                    </a:moveTo>
                    <a:lnTo>
                      <a:pt x="6012" y="16609"/>
                    </a:lnTo>
                    <a:lnTo>
                      <a:pt x="11525" y="11334"/>
                    </a:lnTo>
                    <a:lnTo>
                      <a:pt x="16609" y="5917"/>
                    </a:lnTo>
                    <a:lnTo>
                      <a:pt x="2133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Google Shape;1552;p14"/>
              <p:cNvSpPr/>
              <p:nvPr/>
            </p:nvSpPr>
            <p:spPr>
              <a:xfrm>
                <a:off x="3399120" y="5945040"/>
                <a:ext cx="27720" cy="11160"/>
              </a:xfrm>
              <a:custGeom>
                <a:avLst/>
                <a:gdLst/>
                <a:ahLst/>
                <a:rect l="l" t="t" r="r" b="b"/>
                <a:pathLst>
                  <a:path w="22860" h="9525">
                    <a:moveTo>
                      <a:pt x="0" y="9144"/>
                    </a:moveTo>
                    <a:lnTo>
                      <a:pt x="12191" y="2286"/>
                    </a:lnTo>
                    <a:lnTo>
                      <a:pt x="14477" y="0"/>
                    </a:lnTo>
                    <a:lnTo>
                      <a:pt x="2285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Google Shape;1553;p14"/>
              <p:cNvSpPr/>
              <p:nvPr/>
            </p:nvSpPr>
            <p:spPr>
              <a:xfrm>
                <a:off x="3468600" y="5970240"/>
                <a:ext cx="4320" cy="82800"/>
              </a:xfrm>
              <a:custGeom>
                <a:avLst/>
                <a:gdLst/>
                <a:ahLst/>
                <a:rect l="l" t="t" r="r" b="b"/>
                <a:pathLst>
                  <a:path w="3810" h="67945">
                    <a:moveTo>
                      <a:pt x="1524" y="0"/>
                    </a:moveTo>
                    <a:lnTo>
                      <a:pt x="2190" y="11430"/>
                    </a:lnTo>
                    <a:lnTo>
                      <a:pt x="2857" y="22860"/>
                    </a:lnTo>
                    <a:lnTo>
                      <a:pt x="3238" y="34290"/>
                    </a:lnTo>
                    <a:lnTo>
                      <a:pt x="3048" y="45720"/>
                    </a:lnTo>
                    <a:lnTo>
                      <a:pt x="2286" y="52578"/>
                    </a:lnTo>
                    <a:lnTo>
                      <a:pt x="1524" y="60198"/>
                    </a:lnTo>
                    <a:lnTo>
                      <a:pt x="0" y="67818"/>
                    </a:lnTo>
                    <a:lnTo>
                      <a:pt x="0" y="62484"/>
                    </a:lnTo>
                    <a:lnTo>
                      <a:pt x="0" y="57150"/>
                    </a:lnTo>
                    <a:lnTo>
                      <a:pt x="0" y="5181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8" name="Google Shape;1554;p14"/>
              <p:cNvSpPr/>
              <p:nvPr/>
            </p:nvSpPr>
            <p:spPr>
              <a:xfrm>
                <a:off x="3468600" y="5939280"/>
                <a:ext cx="77040" cy="86760"/>
              </a:xfrm>
              <a:custGeom>
                <a:avLst/>
                <a:gdLst/>
                <a:ahLst/>
                <a:rect l="l" t="t" r="r" b="b"/>
                <a:pathLst>
                  <a:path w="62864" h="71120">
                    <a:moveTo>
                      <a:pt x="0" y="38100"/>
                    </a:moveTo>
                    <a:lnTo>
                      <a:pt x="12668" y="35373"/>
                    </a:lnTo>
                    <a:lnTo>
                      <a:pt x="20193" y="35718"/>
                    </a:lnTo>
                    <a:lnTo>
                      <a:pt x="26574" y="39921"/>
                    </a:lnTo>
                    <a:lnTo>
                      <a:pt x="35814" y="48767"/>
                    </a:lnTo>
                    <a:lnTo>
                      <a:pt x="40957" y="53459"/>
                    </a:lnTo>
                    <a:lnTo>
                      <a:pt x="46101" y="58292"/>
                    </a:lnTo>
                    <a:lnTo>
                      <a:pt x="51244" y="63126"/>
                    </a:lnTo>
                    <a:lnTo>
                      <a:pt x="56388" y="67817"/>
                    </a:lnTo>
                    <a:lnTo>
                      <a:pt x="59436" y="70865"/>
                    </a:lnTo>
                    <a:lnTo>
                      <a:pt x="58674" y="70104"/>
                    </a:lnTo>
                    <a:lnTo>
                      <a:pt x="61722" y="70865"/>
                    </a:lnTo>
                    <a:lnTo>
                      <a:pt x="62484" y="64769"/>
                    </a:lnTo>
                    <a:lnTo>
                      <a:pt x="62484" y="58673"/>
                    </a:lnTo>
                    <a:lnTo>
                      <a:pt x="62484" y="52577"/>
                    </a:lnTo>
                    <a:lnTo>
                      <a:pt x="54864" y="8381"/>
                    </a:lnTo>
                    <a:lnTo>
                      <a:pt x="54101" y="5333"/>
                    </a:lnTo>
                    <a:lnTo>
                      <a:pt x="5257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9" name="Google Shape;1555;p14"/>
              <p:cNvSpPr/>
              <p:nvPr/>
            </p:nvSpPr>
            <p:spPr>
              <a:xfrm>
                <a:off x="3594960" y="5896440"/>
                <a:ext cx="67680" cy="124920"/>
              </a:xfrm>
              <a:custGeom>
                <a:avLst/>
                <a:gdLst/>
                <a:ahLst/>
                <a:rect l="l" t="t" r="r" b="b"/>
                <a:pathLst>
                  <a:path w="55245" h="102235">
                    <a:moveTo>
                      <a:pt x="0" y="6095"/>
                    </a:moveTo>
                    <a:lnTo>
                      <a:pt x="9560" y="7060"/>
                    </a:lnTo>
                    <a:lnTo>
                      <a:pt x="18192" y="7524"/>
                    </a:lnTo>
                    <a:lnTo>
                      <a:pt x="26681" y="7274"/>
                    </a:lnTo>
                    <a:lnTo>
                      <a:pt x="35814" y="6095"/>
                    </a:lnTo>
                    <a:lnTo>
                      <a:pt x="42672" y="5333"/>
                    </a:lnTo>
                    <a:lnTo>
                      <a:pt x="49530" y="3809"/>
                    </a:lnTo>
                    <a:lnTo>
                      <a:pt x="54864" y="761"/>
                    </a:lnTo>
                    <a:lnTo>
                      <a:pt x="54864" y="0"/>
                    </a:lnTo>
                    <a:lnTo>
                      <a:pt x="48006" y="761"/>
                    </a:lnTo>
                    <a:lnTo>
                      <a:pt x="26670" y="35051"/>
                    </a:lnTo>
                    <a:lnTo>
                      <a:pt x="26384" y="45327"/>
                    </a:lnTo>
                    <a:lnTo>
                      <a:pt x="26670" y="55530"/>
                    </a:lnTo>
                    <a:lnTo>
                      <a:pt x="34635" y="95476"/>
                    </a:lnTo>
                    <a:lnTo>
                      <a:pt x="41148" y="102107"/>
                    </a:lnTo>
                    <a:lnTo>
                      <a:pt x="41910" y="100583"/>
                    </a:lnTo>
                    <a:lnTo>
                      <a:pt x="44958" y="9982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0" name="Google Shape;1556;p14"/>
              <p:cNvSpPr/>
              <p:nvPr/>
            </p:nvSpPr>
            <p:spPr>
              <a:xfrm>
                <a:off x="3700800" y="5959080"/>
                <a:ext cx="27720" cy="2772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01" name="Google Shape;1557;p14"/>
          <p:cNvSpPr/>
          <p:nvPr/>
        </p:nvSpPr>
        <p:spPr>
          <a:xfrm>
            <a:off x="5852160" y="4030200"/>
            <a:ext cx="135000" cy="17604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Google Shape;1558;p14"/>
          <p:cNvSpPr/>
          <p:nvPr/>
        </p:nvSpPr>
        <p:spPr>
          <a:xfrm>
            <a:off x="5095080" y="2590920"/>
            <a:ext cx="1718280" cy="318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5;g2bf26f1b775_0_0"/>
          <p:cNvGrpSpPr/>
          <p:nvPr/>
        </p:nvGrpSpPr>
        <p:grpSpPr>
          <a:xfrm>
            <a:off x="3135600" y="1061640"/>
            <a:ext cx="3824280" cy="883440"/>
            <a:chOff x="3135600" y="1061640"/>
            <a:chExt cx="3824280" cy="883440"/>
          </a:xfrm>
        </p:grpSpPr>
        <p:pic>
          <p:nvPicPr>
            <p:cNvPr id="52" name="Google Shape;56;g2bf26f1b775_0_0" descr=""/>
            <p:cNvPicPr/>
            <p:nvPr/>
          </p:nvPicPr>
          <p:blipFill>
            <a:blip r:embed="rId1"/>
            <a:stretch/>
          </p:blipFill>
          <p:spPr>
            <a:xfrm>
              <a:off x="3167280" y="1180800"/>
              <a:ext cx="271800" cy="434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" name="Google Shape;57;g2bf26f1b775_0_0" descr=""/>
            <p:cNvPicPr/>
            <p:nvPr/>
          </p:nvPicPr>
          <p:blipFill>
            <a:blip r:embed="rId2"/>
            <a:stretch/>
          </p:blipFill>
          <p:spPr>
            <a:xfrm>
              <a:off x="3506400" y="1261800"/>
              <a:ext cx="644760" cy="299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Google Shape;58;g2bf26f1b775_0_0" descr=""/>
            <p:cNvPicPr/>
            <p:nvPr/>
          </p:nvPicPr>
          <p:blipFill>
            <a:blip r:embed="rId3"/>
            <a:stretch/>
          </p:blipFill>
          <p:spPr>
            <a:xfrm>
              <a:off x="4455360" y="1206720"/>
              <a:ext cx="258480" cy="284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5" name="Google Shape;59;g2bf26f1b775_0_0"/>
            <p:cNvGrpSpPr/>
            <p:nvPr/>
          </p:nvGrpSpPr>
          <p:grpSpPr>
            <a:xfrm>
              <a:off x="5194440" y="1061640"/>
              <a:ext cx="1699560" cy="410040"/>
              <a:chOff x="5194440" y="1061640"/>
              <a:chExt cx="1699560" cy="410040"/>
            </a:xfrm>
          </p:grpSpPr>
          <p:pic>
            <p:nvPicPr>
              <p:cNvPr id="56" name="Google Shape;60;g2bf26f1b775_0_0" descr=""/>
              <p:cNvPicPr/>
              <p:nvPr/>
            </p:nvPicPr>
            <p:blipFill>
              <a:blip r:embed="rId4"/>
              <a:stretch/>
            </p:blipFill>
            <p:spPr>
              <a:xfrm>
                <a:off x="5194440" y="1227960"/>
                <a:ext cx="133920" cy="243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" name="Google Shape;61;g2bf26f1b775_0_0" descr=""/>
              <p:cNvPicPr/>
              <p:nvPr/>
            </p:nvPicPr>
            <p:blipFill>
              <a:blip r:embed="rId5"/>
              <a:stretch/>
            </p:blipFill>
            <p:spPr>
              <a:xfrm>
                <a:off x="5358600" y="1171080"/>
                <a:ext cx="127800" cy="273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8" name="Google Shape;62;g2bf26f1b775_0_0" descr=""/>
              <p:cNvPicPr/>
              <p:nvPr/>
            </p:nvPicPr>
            <p:blipFill>
              <a:blip r:embed="rId6"/>
              <a:stretch/>
            </p:blipFill>
            <p:spPr>
              <a:xfrm>
                <a:off x="5522400" y="1210320"/>
                <a:ext cx="202320" cy="214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" name="Google Shape;63;g2bf26f1b775_0_0" descr=""/>
              <p:cNvPicPr/>
              <p:nvPr/>
            </p:nvPicPr>
            <p:blipFill>
              <a:blip r:embed="rId7"/>
              <a:stretch/>
            </p:blipFill>
            <p:spPr>
              <a:xfrm>
                <a:off x="5767200" y="1186920"/>
                <a:ext cx="253440" cy="221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0" name="Google Shape;64;g2bf26f1b775_0_0" descr=""/>
              <p:cNvPicPr/>
              <p:nvPr/>
            </p:nvPicPr>
            <p:blipFill>
              <a:blip r:embed="rId8"/>
              <a:stretch/>
            </p:blipFill>
            <p:spPr>
              <a:xfrm>
                <a:off x="6062760" y="1181880"/>
                <a:ext cx="160200" cy="234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" name="Google Shape;65;g2bf26f1b775_0_0" descr=""/>
              <p:cNvPicPr/>
              <p:nvPr/>
            </p:nvPicPr>
            <p:blipFill>
              <a:blip r:embed="rId9"/>
              <a:stretch/>
            </p:blipFill>
            <p:spPr>
              <a:xfrm>
                <a:off x="6265440" y="1163160"/>
                <a:ext cx="462240" cy="234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2" name="Google Shape;66;g2bf26f1b775_0_0"/>
              <p:cNvSpPr/>
              <p:nvPr/>
            </p:nvSpPr>
            <p:spPr>
              <a:xfrm>
                <a:off x="6775200" y="1174680"/>
                <a:ext cx="4320" cy="132840"/>
              </a:xfrm>
              <a:custGeom>
                <a:avLst/>
                <a:gdLst/>
                <a:ahLst/>
                <a:rect l="l" t="t" r="r" b="b"/>
                <a:pathLst>
                  <a:path w="3175" h="81914">
                    <a:moveTo>
                      <a:pt x="1524" y="0"/>
                    </a:moveTo>
                    <a:lnTo>
                      <a:pt x="2083" y="11299"/>
                    </a:lnTo>
                    <a:lnTo>
                      <a:pt x="2571" y="22383"/>
                    </a:lnTo>
                    <a:lnTo>
                      <a:pt x="2917" y="33325"/>
                    </a:lnTo>
                    <a:lnTo>
                      <a:pt x="3048" y="44196"/>
                    </a:lnTo>
                    <a:lnTo>
                      <a:pt x="2678" y="53780"/>
                    </a:lnTo>
                    <a:lnTo>
                      <a:pt x="1809" y="63150"/>
                    </a:lnTo>
                    <a:lnTo>
                      <a:pt x="797" y="72378"/>
                    </a:lnTo>
                    <a:lnTo>
                      <a:pt x="0" y="8153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Google Shape;67;g2bf26f1b775_0_0"/>
              <p:cNvSpPr/>
              <p:nvPr/>
            </p:nvSpPr>
            <p:spPr>
              <a:xfrm>
                <a:off x="6792120" y="1061640"/>
                <a:ext cx="101880" cy="203040"/>
              </a:xfrm>
              <a:custGeom>
                <a:avLst/>
                <a:gdLst/>
                <a:ahLst/>
                <a:rect l="l" t="t" r="r" b="b"/>
                <a:pathLst>
                  <a:path w="68579" h="125094">
                    <a:moveTo>
                      <a:pt x="0" y="79248"/>
                    </a:moveTo>
                    <a:lnTo>
                      <a:pt x="37338" y="89154"/>
                    </a:lnTo>
                    <a:lnTo>
                      <a:pt x="63246" y="122682"/>
                    </a:lnTo>
                    <a:lnTo>
                      <a:pt x="64770" y="124968"/>
                    </a:lnTo>
                    <a:lnTo>
                      <a:pt x="65532" y="124968"/>
                    </a:lnTo>
                    <a:lnTo>
                      <a:pt x="66091" y="116514"/>
                    </a:lnTo>
                    <a:lnTo>
                      <a:pt x="66579" y="108204"/>
                    </a:lnTo>
                    <a:lnTo>
                      <a:pt x="66925" y="99893"/>
                    </a:lnTo>
                    <a:lnTo>
                      <a:pt x="67056" y="91440"/>
                    </a:lnTo>
                    <a:lnTo>
                      <a:pt x="67603" y="77724"/>
                    </a:lnTo>
                    <a:lnTo>
                      <a:pt x="68008" y="64008"/>
                    </a:lnTo>
                    <a:lnTo>
                      <a:pt x="68127" y="50292"/>
                    </a:lnTo>
                    <a:lnTo>
                      <a:pt x="67817" y="36576"/>
                    </a:lnTo>
                    <a:lnTo>
                      <a:pt x="66544" y="26467"/>
                    </a:lnTo>
                    <a:lnTo>
                      <a:pt x="63912" y="17430"/>
                    </a:lnTo>
                    <a:lnTo>
                      <a:pt x="59995" y="8822"/>
                    </a:lnTo>
                    <a:lnTo>
                      <a:pt x="54863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" name="Google Shape;68;g2bf26f1b775_0_0"/>
            <p:cNvSpPr/>
            <p:nvPr/>
          </p:nvSpPr>
          <p:spPr>
            <a:xfrm>
              <a:off x="3135600" y="1830600"/>
              <a:ext cx="3824280" cy="114480"/>
            </a:xfrm>
            <a:custGeom>
              <a:avLst/>
              <a:gdLst/>
              <a:ahLst/>
              <a:rect l="l" t="t" r="r" b="b"/>
              <a:pathLst>
                <a:path w="2561590" h="70485">
                  <a:moveTo>
                    <a:pt x="0" y="63246"/>
                  </a:moveTo>
                  <a:lnTo>
                    <a:pt x="38195" y="68675"/>
                  </a:lnTo>
                  <a:lnTo>
                    <a:pt x="76962" y="70104"/>
                  </a:lnTo>
                  <a:lnTo>
                    <a:pt x="123825" y="70139"/>
                  </a:lnTo>
                  <a:lnTo>
                    <a:pt x="170688" y="69246"/>
                  </a:lnTo>
                  <a:lnTo>
                    <a:pt x="217551" y="67639"/>
                  </a:lnTo>
                  <a:lnTo>
                    <a:pt x="264414" y="65532"/>
                  </a:lnTo>
                  <a:lnTo>
                    <a:pt x="314095" y="62881"/>
                  </a:lnTo>
                  <a:lnTo>
                    <a:pt x="363842" y="60191"/>
                  </a:lnTo>
                  <a:lnTo>
                    <a:pt x="413630" y="57514"/>
                  </a:lnTo>
                  <a:lnTo>
                    <a:pt x="463431" y="54903"/>
                  </a:lnTo>
                  <a:lnTo>
                    <a:pt x="513219" y="52413"/>
                  </a:lnTo>
                  <a:lnTo>
                    <a:pt x="562966" y="50096"/>
                  </a:lnTo>
                  <a:lnTo>
                    <a:pt x="612648" y="48006"/>
                  </a:lnTo>
                  <a:lnTo>
                    <a:pt x="667964" y="45862"/>
                  </a:lnTo>
                  <a:lnTo>
                    <a:pt x="723138" y="44005"/>
                  </a:lnTo>
                  <a:lnTo>
                    <a:pt x="778311" y="42433"/>
                  </a:lnTo>
                  <a:lnTo>
                    <a:pt x="833628" y="41148"/>
                  </a:lnTo>
                  <a:lnTo>
                    <a:pt x="883538" y="39955"/>
                  </a:lnTo>
                  <a:lnTo>
                    <a:pt x="933450" y="38720"/>
                  </a:lnTo>
                  <a:lnTo>
                    <a:pt x="983361" y="37528"/>
                  </a:lnTo>
                  <a:lnTo>
                    <a:pt x="1033272" y="36463"/>
                  </a:lnTo>
                  <a:lnTo>
                    <a:pt x="1083183" y="35609"/>
                  </a:lnTo>
                  <a:lnTo>
                    <a:pt x="1133094" y="35052"/>
                  </a:lnTo>
                  <a:lnTo>
                    <a:pt x="1182008" y="34600"/>
                  </a:lnTo>
                  <a:lnTo>
                    <a:pt x="1230886" y="34186"/>
                  </a:lnTo>
                  <a:lnTo>
                    <a:pt x="1279690" y="33844"/>
                  </a:lnTo>
                  <a:lnTo>
                    <a:pt x="1328385" y="33613"/>
                  </a:lnTo>
                  <a:lnTo>
                    <a:pt x="1376934" y="33527"/>
                  </a:lnTo>
                  <a:lnTo>
                    <a:pt x="1430120" y="33527"/>
                  </a:lnTo>
                  <a:lnTo>
                    <a:pt x="1483227" y="33527"/>
                  </a:lnTo>
                  <a:lnTo>
                    <a:pt x="1536267" y="33527"/>
                  </a:lnTo>
                  <a:lnTo>
                    <a:pt x="1589254" y="33527"/>
                  </a:lnTo>
                  <a:lnTo>
                    <a:pt x="1642201" y="33527"/>
                  </a:lnTo>
                  <a:lnTo>
                    <a:pt x="1695121" y="33527"/>
                  </a:lnTo>
                  <a:lnTo>
                    <a:pt x="1748027" y="33527"/>
                  </a:lnTo>
                  <a:lnTo>
                    <a:pt x="1797405" y="33808"/>
                  </a:lnTo>
                  <a:lnTo>
                    <a:pt x="1846783" y="33759"/>
                  </a:lnTo>
                  <a:lnTo>
                    <a:pt x="1896160" y="33418"/>
                  </a:lnTo>
                  <a:lnTo>
                    <a:pt x="1945538" y="32820"/>
                  </a:lnTo>
                  <a:lnTo>
                    <a:pt x="1994916" y="32003"/>
                  </a:lnTo>
                  <a:lnTo>
                    <a:pt x="2040636" y="31211"/>
                  </a:lnTo>
                  <a:lnTo>
                    <a:pt x="2086356" y="29870"/>
                  </a:lnTo>
                  <a:lnTo>
                    <a:pt x="2132076" y="28163"/>
                  </a:lnTo>
                  <a:lnTo>
                    <a:pt x="2177796" y="26273"/>
                  </a:lnTo>
                  <a:lnTo>
                    <a:pt x="2223516" y="24383"/>
                  </a:lnTo>
                  <a:lnTo>
                    <a:pt x="2271974" y="22050"/>
                  </a:lnTo>
                  <a:lnTo>
                    <a:pt x="2320290" y="19430"/>
                  </a:lnTo>
                  <a:lnTo>
                    <a:pt x="2368605" y="16240"/>
                  </a:lnTo>
                  <a:lnTo>
                    <a:pt x="2417064" y="12191"/>
                  </a:lnTo>
                  <a:lnTo>
                    <a:pt x="2446341" y="9905"/>
                  </a:lnTo>
                  <a:lnTo>
                    <a:pt x="2475833" y="7619"/>
                  </a:lnTo>
                  <a:lnTo>
                    <a:pt x="2505467" y="5333"/>
                  </a:lnTo>
                  <a:lnTo>
                    <a:pt x="2535174" y="3047"/>
                  </a:lnTo>
                  <a:lnTo>
                    <a:pt x="2541793" y="2488"/>
                  </a:lnTo>
                  <a:lnTo>
                    <a:pt x="2548128" y="2000"/>
                  </a:lnTo>
                  <a:lnTo>
                    <a:pt x="2554462" y="1654"/>
                  </a:lnTo>
                  <a:lnTo>
                    <a:pt x="2561082" y="1523"/>
                  </a:lnTo>
                  <a:lnTo>
                    <a:pt x="2547294" y="2893"/>
                  </a:lnTo>
                  <a:lnTo>
                    <a:pt x="2534793" y="2762"/>
                  </a:lnTo>
                  <a:lnTo>
                    <a:pt x="2522291" y="1631"/>
                  </a:lnTo>
                  <a:lnTo>
                    <a:pt x="2508504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Google Shape;69;g2bf26f1b775_0_0"/>
          <p:cNvGrpSpPr/>
          <p:nvPr/>
        </p:nvGrpSpPr>
        <p:grpSpPr>
          <a:xfrm>
            <a:off x="1828800" y="2885760"/>
            <a:ext cx="6621840" cy="1727280"/>
            <a:chOff x="1828800" y="2885760"/>
            <a:chExt cx="6621840" cy="1727280"/>
          </a:xfrm>
        </p:grpSpPr>
        <p:grpSp>
          <p:nvGrpSpPr>
            <p:cNvPr id="66" name="Google Shape;70;g2bf26f1b775_0_0"/>
            <p:cNvGrpSpPr/>
            <p:nvPr/>
          </p:nvGrpSpPr>
          <p:grpSpPr>
            <a:xfrm>
              <a:off x="1828800" y="2885760"/>
              <a:ext cx="1011600" cy="494640"/>
              <a:chOff x="1828800" y="2885760"/>
              <a:chExt cx="1011600" cy="494640"/>
            </a:xfrm>
          </p:grpSpPr>
          <p:pic>
            <p:nvPicPr>
              <p:cNvPr id="67" name="Google Shape;71;g2bf26f1b775_0_0" descr=""/>
              <p:cNvPicPr/>
              <p:nvPr/>
            </p:nvPicPr>
            <p:blipFill>
              <a:blip r:embed="rId10"/>
              <a:stretch/>
            </p:blipFill>
            <p:spPr>
              <a:xfrm>
                <a:off x="1828800" y="2894760"/>
                <a:ext cx="145440" cy="330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8" name="Google Shape;72;g2bf26f1b775_0_0" descr=""/>
              <p:cNvPicPr/>
              <p:nvPr/>
            </p:nvPicPr>
            <p:blipFill>
              <a:blip r:embed="rId11"/>
              <a:stretch/>
            </p:blipFill>
            <p:spPr>
              <a:xfrm>
                <a:off x="2004480" y="2907720"/>
                <a:ext cx="410400" cy="268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9" name="Google Shape;73;g2bf26f1b775_0_0" descr=""/>
              <p:cNvPicPr/>
              <p:nvPr/>
            </p:nvPicPr>
            <p:blipFill>
              <a:blip r:embed="rId12"/>
              <a:stretch/>
            </p:blipFill>
            <p:spPr>
              <a:xfrm>
                <a:off x="2448360" y="2885760"/>
                <a:ext cx="353160" cy="254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0" name="Google Shape;74;g2bf26f1b775_0_0"/>
              <p:cNvSpPr/>
              <p:nvPr/>
            </p:nvSpPr>
            <p:spPr>
              <a:xfrm>
                <a:off x="1869480" y="3281760"/>
                <a:ext cx="970920" cy="98640"/>
              </a:xfrm>
              <a:custGeom>
                <a:avLst/>
                <a:gdLst/>
                <a:ahLst/>
                <a:rect l="l" t="t" r="r" b="b"/>
                <a:pathLst>
                  <a:path w="779779" h="74929">
                    <a:moveTo>
                      <a:pt x="0" y="74675"/>
                    </a:moveTo>
                    <a:lnTo>
                      <a:pt x="22169" y="72413"/>
                    </a:lnTo>
                    <a:lnTo>
                      <a:pt x="44196" y="70294"/>
                    </a:lnTo>
                    <a:lnTo>
                      <a:pt x="66222" y="68460"/>
                    </a:lnTo>
                    <a:lnTo>
                      <a:pt x="88392" y="67055"/>
                    </a:lnTo>
                    <a:lnTo>
                      <a:pt x="127384" y="64317"/>
                    </a:lnTo>
                    <a:lnTo>
                      <a:pt x="166592" y="61721"/>
                    </a:lnTo>
                    <a:lnTo>
                      <a:pt x="205942" y="59126"/>
                    </a:lnTo>
                    <a:lnTo>
                      <a:pt x="245364" y="56387"/>
                    </a:lnTo>
                    <a:lnTo>
                      <a:pt x="297489" y="51173"/>
                    </a:lnTo>
                    <a:lnTo>
                      <a:pt x="349758" y="44957"/>
                    </a:lnTo>
                    <a:lnTo>
                      <a:pt x="402026" y="38171"/>
                    </a:lnTo>
                    <a:lnTo>
                      <a:pt x="454152" y="31241"/>
                    </a:lnTo>
                    <a:lnTo>
                      <a:pt x="510742" y="24693"/>
                    </a:lnTo>
                    <a:lnTo>
                      <a:pt x="567404" y="18859"/>
                    </a:lnTo>
                    <a:lnTo>
                      <a:pt x="624208" y="13882"/>
                    </a:lnTo>
                    <a:lnTo>
                      <a:pt x="681228" y="9905"/>
                    </a:lnTo>
                    <a:lnTo>
                      <a:pt x="722376" y="8381"/>
                    </a:lnTo>
                    <a:lnTo>
                      <a:pt x="742949" y="7762"/>
                    </a:lnTo>
                    <a:lnTo>
                      <a:pt x="763524" y="6857"/>
                    </a:lnTo>
                    <a:lnTo>
                      <a:pt x="766572" y="6857"/>
                    </a:lnTo>
                    <a:lnTo>
                      <a:pt x="779526" y="8381"/>
                    </a:lnTo>
                    <a:lnTo>
                      <a:pt x="777240" y="3809"/>
                    </a:lnTo>
                    <a:lnTo>
                      <a:pt x="775716" y="3047"/>
                    </a:lnTo>
                    <a:lnTo>
                      <a:pt x="774954" y="1523"/>
                    </a:lnTo>
                    <a:lnTo>
                      <a:pt x="77419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1" name="Google Shape;75;g2bf26f1b775_0_0" descr=""/>
            <p:cNvPicPr/>
            <p:nvPr/>
          </p:nvPicPr>
          <p:blipFill>
            <a:blip r:embed="rId13"/>
            <a:stretch/>
          </p:blipFill>
          <p:spPr>
            <a:xfrm>
              <a:off x="4103280" y="3694320"/>
              <a:ext cx="183960" cy="201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2" name="Google Shape;76;g2bf26f1b775_0_0"/>
            <p:cNvGrpSpPr/>
            <p:nvPr/>
          </p:nvGrpSpPr>
          <p:grpSpPr>
            <a:xfrm>
              <a:off x="3983760" y="3389760"/>
              <a:ext cx="423720" cy="190080"/>
              <a:chOff x="3983760" y="3389760"/>
              <a:chExt cx="423720" cy="190080"/>
            </a:xfrm>
          </p:grpSpPr>
          <p:sp>
            <p:nvSpPr>
              <p:cNvPr id="73" name="Google Shape;77;g2bf26f1b775_0_0"/>
              <p:cNvSpPr/>
              <p:nvPr/>
            </p:nvSpPr>
            <p:spPr>
              <a:xfrm>
                <a:off x="3983760" y="3464280"/>
                <a:ext cx="192600" cy="115560"/>
              </a:xfrm>
              <a:custGeom>
                <a:avLst/>
                <a:gdLst/>
                <a:ahLst/>
                <a:rect l="l" t="t" r="r" b="b"/>
                <a:pathLst>
                  <a:path w="154939" h="87629">
                    <a:moveTo>
                      <a:pt x="0" y="36575"/>
                    </a:moveTo>
                    <a:lnTo>
                      <a:pt x="2286" y="45029"/>
                    </a:lnTo>
                    <a:lnTo>
                      <a:pt x="4572" y="53339"/>
                    </a:lnTo>
                    <a:lnTo>
                      <a:pt x="6858" y="61650"/>
                    </a:lnTo>
                    <a:lnTo>
                      <a:pt x="9144" y="70103"/>
                    </a:lnTo>
                    <a:lnTo>
                      <a:pt x="10668" y="75437"/>
                    </a:lnTo>
                    <a:lnTo>
                      <a:pt x="12192" y="80771"/>
                    </a:lnTo>
                    <a:lnTo>
                      <a:pt x="13716" y="86105"/>
                    </a:lnTo>
                    <a:lnTo>
                      <a:pt x="12954" y="78485"/>
                    </a:lnTo>
                    <a:lnTo>
                      <a:pt x="10668" y="70865"/>
                    </a:lnTo>
                    <a:lnTo>
                      <a:pt x="10668" y="62483"/>
                    </a:lnTo>
                    <a:lnTo>
                      <a:pt x="9941" y="53447"/>
                    </a:lnTo>
                    <a:lnTo>
                      <a:pt x="9429" y="43910"/>
                    </a:lnTo>
                    <a:lnTo>
                      <a:pt x="9917" y="34516"/>
                    </a:lnTo>
                    <a:lnTo>
                      <a:pt x="12191" y="25907"/>
                    </a:lnTo>
                    <a:lnTo>
                      <a:pt x="16192" y="18930"/>
                    </a:lnTo>
                    <a:lnTo>
                      <a:pt x="21335" y="14668"/>
                    </a:lnTo>
                    <a:lnTo>
                      <a:pt x="27622" y="12406"/>
                    </a:lnTo>
                    <a:lnTo>
                      <a:pt x="35051" y="11429"/>
                    </a:lnTo>
                    <a:lnTo>
                      <a:pt x="45243" y="12787"/>
                    </a:lnTo>
                    <a:lnTo>
                      <a:pt x="76842" y="38123"/>
                    </a:lnTo>
                    <a:lnTo>
                      <a:pt x="89916" y="67055"/>
                    </a:lnTo>
                    <a:lnTo>
                      <a:pt x="92202" y="73913"/>
                    </a:lnTo>
                    <a:lnTo>
                      <a:pt x="92202" y="80009"/>
                    </a:lnTo>
                    <a:lnTo>
                      <a:pt x="92202" y="86867"/>
                    </a:lnTo>
                    <a:lnTo>
                      <a:pt x="86106" y="86867"/>
                    </a:lnTo>
                    <a:lnTo>
                      <a:pt x="76962" y="41147"/>
                    </a:lnTo>
                    <a:lnTo>
                      <a:pt x="77128" y="31718"/>
                    </a:lnTo>
                    <a:lnTo>
                      <a:pt x="100964" y="857"/>
                    </a:lnTo>
                    <a:lnTo>
                      <a:pt x="116586" y="0"/>
                    </a:lnTo>
                    <a:lnTo>
                      <a:pt x="124622" y="1643"/>
                    </a:lnTo>
                    <a:lnTo>
                      <a:pt x="153662" y="34325"/>
                    </a:lnTo>
                    <a:lnTo>
                      <a:pt x="154840" y="48196"/>
                    </a:lnTo>
                    <a:lnTo>
                      <a:pt x="154209" y="54673"/>
                    </a:lnTo>
                    <a:lnTo>
                      <a:pt x="152864" y="60864"/>
                    </a:lnTo>
                    <a:lnTo>
                      <a:pt x="150876" y="67055"/>
                    </a:lnTo>
                    <a:lnTo>
                      <a:pt x="149352" y="70865"/>
                    </a:lnTo>
                    <a:lnTo>
                      <a:pt x="149352" y="71627"/>
                    </a:lnTo>
                    <a:lnTo>
                      <a:pt x="148590" y="7391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" name="Google Shape;78;g2bf26f1b775_0_0"/>
              <p:cNvSpPr/>
              <p:nvPr/>
            </p:nvSpPr>
            <p:spPr>
              <a:xfrm>
                <a:off x="4170600" y="3389760"/>
                <a:ext cx="28080" cy="298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Google Shape;79;g2bf26f1b775_0_0"/>
              <p:cNvSpPr/>
              <p:nvPr/>
            </p:nvSpPr>
            <p:spPr>
              <a:xfrm>
                <a:off x="4221000" y="3461400"/>
                <a:ext cx="16200" cy="75240"/>
              </a:xfrm>
              <a:custGeom>
                <a:avLst/>
                <a:gdLst/>
                <a:ahLst/>
                <a:rect l="l" t="t" r="r" b="b"/>
                <a:pathLst>
                  <a:path w="13335" h="57150">
                    <a:moveTo>
                      <a:pt x="0" y="0"/>
                    </a:moveTo>
                    <a:lnTo>
                      <a:pt x="9906" y="41910"/>
                    </a:lnTo>
                    <a:lnTo>
                      <a:pt x="12192" y="49530"/>
                    </a:lnTo>
                    <a:lnTo>
                      <a:pt x="12954" y="5715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6" name="Google Shape;80;g2bf26f1b775_0_0" descr=""/>
              <p:cNvPicPr/>
              <p:nvPr/>
            </p:nvPicPr>
            <p:blipFill>
              <a:blip r:embed="rId14"/>
              <a:stretch/>
            </p:blipFill>
            <p:spPr>
              <a:xfrm>
                <a:off x="4277880" y="3406680"/>
                <a:ext cx="129600" cy="132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77" name="Google Shape;81;g2bf26f1b775_0_0"/>
            <p:cNvSpPr/>
            <p:nvPr/>
          </p:nvSpPr>
          <p:spPr>
            <a:xfrm>
              <a:off x="4794480" y="3267360"/>
              <a:ext cx="154080" cy="424800"/>
            </a:xfrm>
            <a:custGeom>
              <a:avLst/>
              <a:gdLst/>
              <a:ahLst/>
              <a:rect l="l" t="t" r="r" b="b"/>
              <a:pathLst>
                <a:path w="123825" h="321310">
                  <a:moveTo>
                    <a:pt x="0" y="113728"/>
                  </a:moveTo>
                  <a:lnTo>
                    <a:pt x="12823" y="107799"/>
                  </a:lnTo>
                  <a:lnTo>
                    <a:pt x="24288" y="101155"/>
                  </a:lnTo>
                  <a:lnTo>
                    <a:pt x="35040" y="93368"/>
                  </a:lnTo>
                  <a:lnTo>
                    <a:pt x="45719" y="84010"/>
                  </a:lnTo>
                  <a:lnTo>
                    <a:pt x="54828" y="76092"/>
                  </a:lnTo>
                  <a:lnTo>
                    <a:pt x="85260" y="43576"/>
                  </a:lnTo>
                  <a:lnTo>
                    <a:pt x="94487" y="10858"/>
                  </a:lnTo>
                  <a:lnTo>
                    <a:pt x="89153" y="4762"/>
                  </a:lnTo>
                  <a:lnTo>
                    <a:pt x="80771" y="1714"/>
                  </a:lnTo>
                  <a:lnTo>
                    <a:pt x="72770" y="142"/>
                  </a:lnTo>
                  <a:lnTo>
                    <a:pt x="64198" y="0"/>
                  </a:lnTo>
                  <a:lnTo>
                    <a:pt x="55911" y="1285"/>
                  </a:lnTo>
                  <a:lnTo>
                    <a:pt x="24764" y="24955"/>
                  </a:lnTo>
                  <a:lnTo>
                    <a:pt x="14477" y="55054"/>
                  </a:lnTo>
                  <a:lnTo>
                    <a:pt x="14704" y="70354"/>
                  </a:lnTo>
                  <a:lnTo>
                    <a:pt x="22098" y="115252"/>
                  </a:lnTo>
                  <a:lnTo>
                    <a:pt x="30384" y="148018"/>
                  </a:lnTo>
                  <a:lnTo>
                    <a:pt x="34420" y="164330"/>
                  </a:lnTo>
                  <a:lnTo>
                    <a:pt x="43624" y="219265"/>
                  </a:lnTo>
                  <a:lnTo>
                    <a:pt x="48006" y="257746"/>
                  </a:lnTo>
                  <a:lnTo>
                    <a:pt x="49125" y="270533"/>
                  </a:lnTo>
                  <a:lnTo>
                    <a:pt x="50673" y="283463"/>
                  </a:lnTo>
                  <a:lnTo>
                    <a:pt x="68580" y="319468"/>
                  </a:lnTo>
                  <a:lnTo>
                    <a:pt x="76962" y="320992"/>
                  </a:lnTo>
                  <a:lnTo>
                    <a:pt x="82296" y="314134"/>
                  </a:lnTo>
                  <a:lnTo>
                    <a:pt x="86868" y="308800"/>
                  </a:lnTo>
                  <a:lnTo>
                    <a:pt x="93178" y="299370"/>
                  </a:lnTo>
                  <a:lnTo>
                    <a:pt x="110120" y="255055"/>
                  </a:lnTo>
                  <a:lnTo>
                    <a:pt x="114300" y="215836"/>
                  </a:lnTo>
                  <a:lnTo>
                    <a:pt x="113704" y="203442"/>
                  </a:lnTo>
                  <a:lnTo>
                    <a:pt x="94738" y="156567"/>
                  </a:lnTo>
                  <a:lnTo>
                    <a:pt x="55626" y="132778"/>
                  </a:lnTo>
                  <a:lnTo>
                    <a:pt x="48006" y="132016"/>
                  </a:lnTo>
                  <a:lnTo>
                    <a:pt x="38862" y="130492"/>
                  </a:lnTo>
                  <a:lnTo>
                    <a:pt x="32004" y="135064"/>
                  </a:lnTo>
                  <a:lnTo>
                    <a:pt x="26396" y="140993"/>
                  </a:lnTo>
                  <a:lnTo>
                    <a:pt x="23145" y="148780"/>
                  </a:lnTo>
                  <a:lnTo>
                    <a:pt x="22038" y="157138"/>
                  </a:lnTo>
                  <a:lnTo>
                    <a:pt x="22860" y="164782"/>
                  </a:lnTo>
                  <a:lnTo>
                    <a:pt x="26455" y="172319"/>
                  </a:lnTo>
                  <a:lnTo>
                    <a:pt x="32194" y="177069"/>
                  </a:lnTo>
                  <a:lnTo>
                    <a:pt x="39362" y="179677"/>
                  </a:lnTo>
                  <a:lnTo>
                    <a:pt x="47244" y="180784"/>
                  </a:lnTo>
                  <a:lnTo>
                    <a:pt x="57935" y="179974"/>
                  </a:lnTo>
                  <a:lnTo>
                    <a:pt x="67627" y="177736"/>
                  </a:lnTo>
                  <a:lnTo>
                    <a:pt x="77033" y="174355"/>
                  </a:lnTo>
                  <a:lnTo>
                    <a:pt x="86868" y="170116"/>
                  </a:lnTo>
                  <a:lnTo>
                    <a:pt x="93225" y="167401"/>
                  </a:lnTo>
                  <a:lnTo>
                    <a:pt x="105727" y="162115"/>
                  </a:lnTo>
                  <a:lnTo>
                    <a:pt x="117943" y="156829"/>
                  </a:lnTo>
                  <a:lnTo>
                    <a:pt x="123444" y="154114"/>
                  </a:lnTo>
                  <a:lnTo>
                    <a:pt x="123444" y="151828"/>
                  </a:lnTo>
                  <a:lnTo>
                    <a:pt x="122682" y="151828"/>
                  </a:lnTo>
                  <a:lnTo>
                    <a:pt x="120396" y="151828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8" name="Google Shape;82;g2bf26f1b775_0_0"/>
            <p:cNvGrpSpPr/>
            <p:nvPr/>
          </p:nvGrpSpPr>
          <p:grpSpPr>
            <a:xfrm>
              <a:off x="5057280" y="3145680"/>
              <a:ext cx="423720" cy="502920"/>
              <a:chOff x="5057280" y="3145680"/>
              <a:chExt cx="423720" cy="502920"/>
            </a:xfrm>
          </p:grpSpPr>
          <p:sp>
            <p:nvSpPr>
              <p:cNvPr id="79" name="Google Shape;83;g2bf26f1b775_0_0"/>
              <p:cNvSpPr/>
              <p:nvPr/>
            </p:nvSpPr>
            <p:spPr>
              <a:xfrm>
                <a:off x="5057280" y="3216240"/>
                <a:ext cx="154800" cy="432360"/>
              </a:xfrm>
              <a:custGeom>
                <a:avLst/>
                <a:gdLst/>
                <a:ahLst/>
                <a:rect l="l" t="t" r="r" b="b"/>
                <a:pathLst>
                  <a:path w="124460" h="327025">
                    <a:moveTo>
                      <a:pt x="39624" y="0"/>
                    </a:moveTo>
                    <a:lnTo>
                      <a:pt x="35052" y="3810"/>
                    </a:lnTo>
                    <a:lnTo>
                      <a:pt x="32004" y="6096"/>
                    </a:lnTo>
                    <a:lnTo>
                      <a:pt x="28956" y="12192"/>
                    </a:lnTo>
                    <a:lnTo>
                      <a:pt x="12132" y="57947"/>
                    </a:lnTo>
                    <a:lnTo>
                      <a:pt x="4071" y="101465"/>
                    </a:lnTo>
                    <a:lnTo>
                      <a:pt x="23" y="156852"/>
                    </a:lnTo>
                    <a:lnTo>
                      <a:pt x="0" y="184404"/>
                    </a:lnTo>
                    <a:lnTo>
                      <a:pt x="1821" y="209395"/>
                    </a:lnTo>
                    <a:lnTo>
                      <a:pt x="12322" y="258234"/>
                    </a:lnTo>
                    <a:lnTo>
                      <a:pt x="26158" y="294191"/>
                    </a:lnTo>
                    <a:lnTo>
                      <a:pt x="55626" y="325374"/>
                    </a:lnTo>
                    <a:lnTo>
                      <a:pt x="66913" y="326814"/>
                    </a:lnTo>
                    <a:lnTo>
                      <a:pt x="78486" y="324897"/>
                    </a:lnTo>
                    <a:lnTo>
                      <a:pt x="112776" y="302228"/>
                    </a:lnTo>
                    <a:lnTo>
                      <a:pt x="118562" y="295310"/>
                    </a:lnTo>
                    <a:lnTo>
                      <a:pt x="124206" y="28803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0" name="Google Shape;84;g2bf26f1b775_0_0" descr=""/>
              <p:cNvPicPr/>
              <p:nvPr/>
            </p:nvPicPr>
            <p:blipFill>
              <a:blip r:embed="rId15"/>
              <a:stretch/>
            </p:blipFill>
            <p:spPr>
              <a:xfrm>
                <a:off x="5176800" y="3273840"/>
                <a:ext cx="189360" cy="209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1" name="Google Shape;85;g2bf26f1b775_0_0"/>
              <p:cNvSpPr/>
              <p:nvPr/>
            </p:nvSpPr>
            <p:spPr>
              <a:xfrm>
                <a:off x="5384880" y="3145680"/>
                <a:ext cx="96120" cy="421200"/>
              </a:xfrm>
              <a:custGeom>
                <a:avLst/>
                <a:gdLst/>
                <a:ahLst/>
                <a:rect l="l" t="t" r="r" b="b"/>
                <a:pathLst>
                  <a:path w="77470" h="318770">
                    <a:moveTo>
                      <a:pt x="0" y="0"/>
                    </a:moveTo>
                    <a:lnTo>
                      <a:pt x="26574" y="28825"/>
                    </a:lnTo>
                    <a:lnTo>
                      <a:pt x="55245" y="76676"/>
                    </a:lnTo>
                    <a:lnTo>
                      <a:pt x="69342" y="116585"/>
                    </a:lnTo>
                    <a:lnTo>
                      <a:pt x="76628" y="171128"/>
                    </a:lnTo>
                    <a:lnTo>
                      <a:pt x="76962" y="189737"/>
                    </a:lnTo>
                    <a:lnTo>
                      <a:pt x="75723" y="213109"/>
                    </a:lnTo>
                    <a:lnTo>
                      <a:pt x="72199" y="235553"/>
                    </a:lnTo>
                    <a:lnTo>
                      <a:pt x="66675" y="257567"/>
                    </a:lnTo>
                    <a:lnTo>
                      <a:pt x="59436" y="279654"/>
                    </a:lnTo>
                    <a:lnTo>
                      <a:pt x="56280" y="292262"/>
                    </a:lnTo>
                    <a:lnTo>
                      <a:pt x="53625" y="306800"/>
                    </a:lnTo>
                    <a:lnTo>
                      <a:pt x="49684" y="317480"/>
                    </a:lnTo>
                    <a:lnTo>
                      <a:pt x="42672" y="318516"/>
                    </a:lnTo>
                    <a:lnTo>
                      <a:pt x="39624" y="316992"/>
                    </a:lnTo>
                    <a:lnTo>
                      <a:pt x="41910" y="316992"/>
                    </a:lnTo>
                    <a:lnTo>
                      <a:pt x="38862" y="31165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2" name="Google Shape;86;g2bf26f1b775_0_0"/>
            <p:cNvGrpSpPr/>
            <p:nvPr/>
          </p:nvGrpSpPr>
          <p:grpSpPr>
            <a:xfrm>
              <a:off x="5788440" y="3287880"/>
              <a:ext cx="396720" cy="200160"/>
              <a:chOff x="5788440" y="3287880"/>
              <a:chExt cx="396720" cy="200160"/>
            </a:xfrm>
          </p:grpSpPr>
          <p:sp>
            <p:nvSpPr>
              <p:cNvPr id="83" name="Google Shape;87;g2bf26f1b775_0_0"/>
              <p:cNvSpPr/>
              <p:nvPr/>
            </p:nvSpPr>
            <p:spPr>
              <a:xfrm>
                <a:off x="5827320" y="3387600"/>
                <a:ext cx="357840" cy="10440"/>
              </a:xfrm>
              <a:custGeom>
                <a:avLst/>
                <a:gdLst/>
                <a:ahLst/>
                <a:rect l="l" t="t" r="r" b="b"/>
                <a:pathLst>
                  <a:path w="287654" h="8254">
                    <a:moveTo>
                      <a:pt x="0" y="7822"/>
                    </a:moveTo>
                    <a:lnTo>
                      <a:pt x="19883" y="6798"/>
                    </a:lnTo>
                    <a:lnTo>
                      <a:pt x="39624" y="5917"/>
                    </a:lnTo>
                    <a:lnTo>
                      <a:pt x="59364" y="5036"/>
                    </a:lnTo>
                    <a:lnTo>
                      <a:pt x="79248" y="4012"/>
                    </a:lnTo>
                    <a:lnTo>
                      <a:pt x="135255" y="1535"/>
                    </a:lnTo>
                    <a:lnTo>
                      <a:pt x="191262" y="202"/>
                    </a:lnTo>
                    <a:lnTo>
                      <a:pt x="211824" y="0"/>
                    </a:lnTo>
                    <a:lnTo>
                      <a:pt x="232314" y="297"/>
                    </a:lnTo>
                    <a:lnTo>
                      <a:pt x="252662" y="738"/>
                    </a:lnTo>
                    <a:lnTo>
                      <a:pt x="272796" y="964"/>
                    </a:lnTo>
                    <a:lnTo>
                      <a:pt x="280416" y="964"/>
                    </a:lnTo>
                    <a:lnTo>
                      <a:pt x="282702" y="964"/>
                    </a:lnTo>
                    <a:lnTo>
                      <a:pt x="287274" y="964"/>
                    </a:lnTo>
                    <a:lnTo>
                      <a:pt x="281178" y="964"/>
                    </a:lnTo>
                    <a:lnTo>
                      <a:pt x="278130" y="964"/>
                    </a:lnTo>
                    <a:lnTo>
                      <a:pt x="272034" y="96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4" name="Google Shape;88;g2bf26f1b775_0_0" descr=""/>
              <p:cNvPicPr/>
              <p:nvPr/>
            </p:nvPicPr>
            <p:blipFill>
              <a:blip r:embed="rId16"/>
              <a:stretch/>
            </p:blipFill>
            <p:spPr>
              <a:xfrm>
                <a:off x="5788440" y="3287880"/>
                <a:ext cx="162000" cy="200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5" name="Google Shape;89;g2bf26f1b775_0_0"/>
            <p:cNvGrpSpPr/>
            <p:nvPr/>
          </p:nvGrpSpPr>
          <p:grpSpPr>
            <a:xfrm>
              <a:off x="6708240" y="3089160"/>
              <a:ext cx="1012320" cy="342720"/>
              <a:chOff x="6708240" y="3089160"/>
              <a:chExt cx="1012320" cy="342720"/>
            </a:xfrm>
          </p:grpSpPr>
          <p:pic>
            <p:nvPicPr>
              <p:cNvPr id="86" name="Google Shape;90;g2bf26f1b775_0_0" descr=""/>
              <p:cNvPicPr/>
              <p:nvPr/>
            </p:nvPicPr>
            <p:blipFill>
              <a:blip r:embed="rId17"/>
              <a:stretch/>
            </p:blipFill>
            <p:spPr>
              <a:xfrm>
                <a:off x="6708240" y="3207240"/>
                <a:ext cx="511200" cy="224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7" name="Google Shape;91;g2bf26f1b775_0_0" descr=""/>
              <p:cNvPicPr/>
              <p:nvPr/>
            </p:nvPicPr>
            <p:blipFill>
              <a:blip r:embed="rId18"/>
              <a:stretch/>
            </p:blipFill>
            <p:spPr>
              <a:xfrm>
                <a:off x="7244280" y="3169080"/>
                <a:ext cx="247680" cy="182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" name="Google Shape;92;g2bf26f1b775_0_0" descr=""/>
              <p:cNvPicPr/>
              <p:nvPr/>
            </p:nvPicPr>
            <p:blipFill>
              <a:blip r:embed="rId19"/>
              <a:stretch/>
            </p:blipFill>
            <p:spPr>
              <a:xfrm>
                <a:off x="7522560" y="3089160"/>
                <a:ext cx="198000" cy="1771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89" name="Google Shape;93;g2bf26f1b775_0_0" descr=""/>
            <p:cNvPicPr/>
            <p:nvPr/>
          </p:nvPicPr>
          <p:blipFill>
            <a:blip r:embed="rId20"/>
            <a:stretch/>
          </p:blipFill>
          <p:spPr>
            <a:xfrm>
              <a:off x="4075920" y="4282920"/>
              <a:ext cx="319680" cy="236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0" name="Google Shape;94;g2bf26f1b775_0_0"/>
            <p:cNvGrpSpPr/>
            <p:nvPr/>
          </p:nvGrpSpPr>
          <p:grpSpPr>
            <a:xfrm>
              <a:off x="5004360" y="4173120"/>
              <a:ext cx="494640" cy="439920"/>
              <a:chOff x="5004360" y="4173120"/>
              <a:chExt cx="494640" cy="439920"/>
            </a:xfrm>
          </p:grpSpPr>
          <p:sp>
            <p:nvSpPr>
              <p:cNvPr id="91" name="Google Shape;95;g2bf26f1b775_0_0"/>
              <p:cNvSpPr/>
              <p:nvPr/>
            </p:nvSpPr>
            <p:spPr>
              <a:xfrm>
                <a:off x="5004360" y="4295880"/>
                <a:ext cx="103320" cy="317160"/>
              </a:xfrm>
              <a:custGeom>
                <a:avLst/>
                <a:gdLst/>
                <a:ahLst/>
                <a:rect l="l" t="t" r="r" b="b"/>
                <a:pathLst>
                  <a:path w="83185" h="240029">
                    <a:moveTo>
                      <a:pt x="64008" y="35051"/>
                    </a:moveTo>
                    <a:lnTo>
                      <a:pt x="33528" y="9143"/>
                    </a:lnTo>
                    <a:lnTo>
                      <a:pt x="19812" y="0"/>
                    </a:lnTo>
                    <a:lnTo>
                      <a:pt x="15240" y="3047"/>
                    </a:lnTo>
                    <a:lnTo>
                      <a:pt x="2286" y="39623"/>
                    </a:lnTo>
                    <a:lnTo>
                      <a:pt x="0" y="66293"/>
                    </a:lnTo>
                    <a:lnTo>
                      <a:pt x="357" y="80129"/>
                    </a:lnTo>
                    <a:lnTo>
                      <a:pt x="2286" y="92963"/>
                    </a:lnTo>
                    <a:lnTo>
                      <a:pt x="4572" y="102869"/>
                    </a:lnTo>
                    <a:lnTo>
                      <a:pt x="9906" y="108965"/>
                    </a:lnTo>
                    <a:lnTo>
                      <a:pt x="20574" y="109727"/>
                    </a:lnTo>
                    <a:lnTo>
                      <a:pt x="30182" y="108668"/>
                    </a:lnTo>
                    <a:lnTo>
                      <a:pt x="58412" y="81641"/>
                    </a:lnTo>
                    <a:lnTo>
                      <a:pt x="70104" y="50291"/>
                    </a:lnTo>
                    <a:lnTo>
                      <a:pt x="70104" y="48005"/>
                    </a:lnTo>
                    <a:lnTo>
                      <a:pt x="70104" y="44195"/>
                    </a:lnTo>
                    <a:lnTo>
                      <a:pt x="72390" y="85343"/>
                    </a:lnTo>
                    <a:lnTo>
                      <a:pt x="75318" y="111644"/>
                    </a:lnTo>
                    <a:lnTo>
                      <a:pt x="78105" y="138017"/>
                    </a:lnTo>
                    <a:lnTo>
                      <a:pt x="80319" y="164532"/>
                    </a:lnTo>
                    <a:lnTo>
                      <a:pt x="81534" y="191261"/>
                    </a:lnTo>
                    <a:lnTo>
                      <a:pt x="82331" y="201132"/>
                    </a:lnTo>
                    <a:lnTo>
                      <a:pt x="71770" y="237743"/>
                    </a:lnTo>
                    <a:lnTo>
                      <a:pt x="63246" y="239458"/>
                    </a:lnTo>
                    <a:lnTo>
                      <a:pt x="54149" y="239172"/>
                    </a:lnTo>
                    <a:lnTo>
                      <a:pt x="17014" y="216205"/>
                    </a:lnTo>
                    <a:lnTo>
                      <a:pt x="2512" y="185606"/>
                    </a:lnTo>
                    <a:lnTo>
                      <a:pt x="3048" y="178307"/>
                    </a:lnTo>
                    <a:lnTo>
                      <a:pt x="4572" y="170687"/>
                    </a:lnTo>
                    <a:lnTo>
                      <a:pt x="12954" y="165353"/>
                    </a:lnTo>
                    <a:lnTo>
                      <a:pt x="18288" y="16078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Google Shape;96;g2bf26f1b775_0_0"/>
              <p:cNvSpPr/>
              <p:nvPr/>
            </p:nvSpPr>
            <p:spPr>
              <a:xfrm>
                <a:off x="5035680" y="4467600"/>
                <a:ext cx="32040" cy="34920"/>
              </a:xfrm>
              <a:custGeom>
                <a:avLst/>
                <a:gdLst/>
                <a:ahLst/>
                <a:rect l="l" t="t" r="r" b="b"/>
                <a:pathLst>
                  <a:path w="26035" h="26670">
                    <a:moveTo>
                      <a:pt x="0" y="26670"/>
                    </a:moveTo>
                    <a:lnTo>
                      <a:pt x="22859" y="2286"/>
                    </a:lnTo>
                    <a:lnTo>
                      <a:pt x="24383" y="762"/>
                    </a:lnTo>
                    <a:lnTo>
                      <a:pt x="25907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3" name="Google Shape;97;g2bf26f1b775_0_0" descr=""/>
              <p:cNvPicPr/>
              <p:nvPr/>
            </p:nvPicPr>
            <p:blipFill>
              <a:blip r:embed="rId21"/>
              <a:stretch/>
            </p:blipFill>
            <p:spPr>
              <a:xfrm>
                <a:off x="5167440" y="4173120"/>
                <a:ext cx="331560" cy="374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4" name="Google Shape;98;g2bf26f1b775_0_0"/>
            <p:cNvGrpSpPr/>
            <p:nvPr/>
          </p:nvGrpSpPr>
          <p:grpSpPr>
            <a:xfrm>
              <a:off x="5660280" y="4225320"/>
              <a:ext cx="147960" cy="240840"/>
              <a:chOff x="5660280" y="4225320"/>
              <a:chExt cx="147960" cy="240840"/>
            </a:xfrm>
          </p:grpSpPr>
          <p:pic>
            <p:nvPicPr>
              <p:cNvPr id="95" name="Google Shape;99;g2bf26f1b775_0_0" descr=""/>
              <p:cNvPicPr/>
              <p:nvPr/>
            </p:nvPicPr>
            <p:blipFill>
              <a:blip r:embed="rId22"/>
              <a:stretch/>
            </p:blipFill>
            <p:spPr>
              <a:xfrm>
                <a:off x="5660280" y="4225320"/>
                <a:ext cx="147960" cy="158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6" name="Google Shape;100;g2bf26f1b775_0_0"/>
              <p:cNvSpPr/>
              <p:nvPr/>
            </p:nvSpPr>
            <p:spPr>
              <a:xfrm>
                <a:off x="5676480" y="4438080"/>
                <a:ext cx="116640" cy="28080"/>
              </a:xfrm>
              <a:custGeom>
                <a:avLst/>
                <a:gdLst/>
                <a:ahLst/>
                <a:rect l="l" t="t" r="r" b="b"/>
                <a:pathLst>
                  <a:path w="93979" h="21589">
                    <a:moveTo>
                      <a:pt x="0" y="0"/>
                    </a:moveTo>
                    <a:lnTo>
                      <a:pt x="11560" y="4083"/>
                    </a:lnTo>
                    <a:lnTo>
                      <a:pt x="23336" y="8096"/>
                    </a:lnTo>
                    <a:lnTo>
                      <a:pt x="35254" y="11680"/>
                    </a:lnTo>
                    <a:lnTo>
                      <a:pt x="47244" y="14477"/>
                    </a:lnTo>
                    <a:lnTo>
                      <a:pt x="58685" y="17156"/>
                    </a:lnTo>
                    <a:lnTo>
                      <a:pt x="70199" y="19335"/>
                    </a:lnTo>
                    <a:lnTo>
                      <a:pt x="81855" y="20800"/>
                    </a:lnTo>
                    <a:lnTo>
                      <a:pt x="93726" y="2133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7" name="Google Shape;101;g2bf26f1b775_0_0" descr=""/>
            <p:cNvPicPr/>
            <p:nvPr/>
          </p:nvPicPr>
          <p:blipFill>
            <a:blip r:embed="rId23"/>
            <a:stretch/>
          </p:blipFill>
          <p:spPr>
            <a:xfrm>
              <a:off x="5929560" y="4255200"/>
              <a:ext cx="154800" cy="18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Google Shape;102;g2bf26f1b775_0_0" descr=""/>
            <p:cNvPicPr/>
            <p:nvPr/>
          </p:nvPicPr>
          <p:blipFill>
            <a:blip r:embed="rId24"/>
            <a:stretch/>
          </p:blipFill>
          <p:spPr>
            <a:xfrm>
              <a:off x="6600960" y="4197240"/>
              <a:ext cx="311040" cy="172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9" name="Google Shape;103;g2bf26f1b775_0_0"/>
            <p:cNvGrpSpPr/>
            <p:nvPr/>
          </p:nvGrpSpPr>
          <p:grpSpPr>
            <a:xfrm>
              <a:off x="7209720" y="4007520"/>
              <a:ext cx="1240920" cy="346680"/>
              <a:chOff x="7209720" y="4007520"/>
              <a:chExt cx="1240920" cy="346680"/>
            </a:xfrm>
          </p:grpSpPr>
          <p:pic>
            <p:nvPicPr>
              <p:cNvPr id="100" name="Google Shape;104;g2bf26f1b775_0_0" descr=""/>
              <p:cNvPicPr/>
              <p:nvPr/>
            </p:nvPicPr>
            <p:blipFill>
              <a:blip r:embed="rId25"/>
              <a:stretch/>
            </p:blipFill>
            <p:spPr>
              <a:xfrm>
                <a:off x="7209720" y="4134600"/>
                <a:ext cx="196920" cy="219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1" name="Google Shape;105;g2bf26f1b775_0_0" descr=""/>
              <p:cNvPicPr/>
              <p:nvPr/>
            </p:nvPicPr>
            <p:blipFill>
              <a:blip r:embed="rId26"/>
              <a:stretch/>
            </p:blipFill>
            <p:spPr>
              <a:xfrm>
                <a:off x="7438320" y="4135680"/>
                <a:ext cx="126360" cy="159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2" name="Google Shape;106;g2bf26f1b775_0_0" descr=""/>
              <p:cNvPicPr/>
              <p:nvPr/>
            </p:nvPicPr>
            <p:blipFill>
              <a:blip r:embed="rId27"/>
              <a:stretch/>
            </p:blipFill>
            <p:spPr>
              <a:xfrm>
                <a:off x="7596360" y="4097520"/>
                <a:ext cx="342000" cy="179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3" name="Google Shape;107;g2bf26f1b775_0_0" descr=""/>
              <p:cNvPicPr/>
              <p:nvPr/>
            </p:nvPicPr>
            <p:blipFill>
              <a:blip r:embed="rId28"/>
              <a:stretch/>
            </p:blipFill>
            <p:spPr>
              <a:xfrm>
                <a:off x="7976520" y="4085280"/>
                <a:ext cx="179280" cy="164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" name="Google Shape;108;g2bf26f1b775_0_0" descr=""/>
              <p:cNvPicPr/>
              <p:nvPr/>
            </p:nvPicPr>
            <p:blipFill>
              <a:blip r:embed="rId29"/>
              <a:stretch/>
            </p:blipFill>
            <p:spPr>
              <a:xfrm>
                <a:off x="8196840" y="4038840"/>
                <a:ext cx="124920" cy="151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5" name="Google Shape;109;g2bf26f1b775_0_0" descr=""/>
              <p:cNvPicPr/>
              <p:nvPr/>
            </p:nvPicPr>
            <p:blipFill>
              <a:blip r:embed="rId30"/>
              <a:stretch/>
            </p:blipFill>
            <p:spPr>
              <a:xfrm>
                <a:off x="8351280" y="4007520"/>
                <a:ext cx="99360" cy="1530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06" name="Google Shape;110;g2bf26f1b775_0_0"/>
          <p:cNvGrpSpPr/>
          <p:nvPr/>
        </p:nvGrpSpPr>
        <p:grpSpPr>
          <a:xfrm>
            <a:off x="1828800" y="5326200"/>
            <a:ext cx="7616160" cy="1818000"/>
            <a:chOff x="1828800" y="5326200"/>
            <a:chExt cx="7616160" cy="1818000"/>
          </a:xfrm>
        </p:grpSpPr>
        <p:sp>
          <p:nvSpPr>
            <p:cNvPr id="107" name="Google Shape;111;g2bf26f1b775_0_0"/>
            <p:cNvSpPr/>
            <p:nvPr/>
          </p:nvSpPr>
          <p:spPr>
            <a:xfrm>
              <a:off x="1828800" y="5326200"/>
              <a:ext cx="7616160" cy="205560"/>
            </a:xfrm>
            <a:custGeom>
              <a:avLst/>
              <a:gdLst/>
              <a:ahLst/>
              <a:rect l="l" t="t" r="r" b="b"/>
              <a:pathLst>
                <a:path w="6571615" h="154939">
                  <a:moveTo>
                    <a:pt x="0" y="154686"/>
                  </a:moveTo>
                  <a:lnTo>
                    <a:pt x="21026" y="154293"/>
                  </a:lnTo>
                  <a:lnTo>
                    <a:pt x="41910" y="153257"/>
                  </a:lnTo>
                  <a:lnTo>
                    <a:pt x="62793" y="151792"/>
                  </a:lnTo>
                  <a:lnTo>
                    <a:pt x="83820" y="150114"/>
                  </a:lnTo>
                  <a:lnTo>
                    <a:pt x="112978" y="148280"/>
                  </a:lnTo>
                  <a:lnTo>
                    <a:pt x="171580" y="144327"/>
                  </a:lnTo>
                  <a:lnTo>
                    <a:pt x="238327" y="140898"/>
                  </a:lnTo>
                  <a:lnTo>
                    <a:pt x="312931" y="137993"/>
                  </a:lnTo>
                  <a:lnTo>
                    <a:pt x="350520" y="136398"/>
                  </a:lnTo>
                  <a:lnTo>
                    <a:pt x="393834" y="134231"/>
                  </a:lnTo>
                  <a:lnTo>
                    <a:pt x="437006" y="132207"/>
                  </a:lnTo>
                  <a:lnTo>
                    <a:pt x="480179" y="130182"/>
                  </a:lnTo>
                  <a:lnTo>
                    <a:pt x="523494" y="128016"/>
                  </a:lnTo>
                  <a:lnTo>
                    <a:pt x="574226" y="125003"/>
                  </a:lnTo>
                  <a:lnTo>
                    <a:pt x="624744" y="121634"/>
                  </a:lnTo>
                  <a:lnTo>
                    <a:pt x="675120" y="117836"/>
                  </a:lnTo>
                  <a:lnTo>
                    <a:pt x="725424" y="113538"/>
                  </a:lnTo>
                  <a:lnTo>
                    <a:pt x="780990" y="108858"/>
                  </a:lnTo>
                  <a:lnTo>
                    <a:pt x="836771" y="104108"/>
                  </a:lnTo>
                  <a:lnTo>
                    <a:pt x="892694" y="99500"/>
                  </a:lnTo>
                  <a:lnTo>
                    <a:pt x="948690" y="95250"/>
                  </a:lnTo>
                  <a:lnTo>
                    <a:pt x="999679" y="91639"/>
                  </a:lnTo>
                  <a:lnTo>
                    <a:pt x="1050749" y="88576"/>
                  </a:lnTo>
                  <a:lnTo>
                    <a:pt x="1101885" y="85952"/>
                  </a:lnTo>
                  <a:lnTo>
                    <a:pt x="1153074" y="83662"/>
                  </a:lnTo>
                  <a:lnTo>
                    <a:pt x="1204304" y="81598"/>
                  </a:lnTo>
                  <a:lnTo>
                    <a:pt x="1255560" y="79654"/>
                  </a:lnTo>
                  <a:lnTo>
                    <a:pt x="1306830" y="77724"/>
                  </a:lnTo>
                  <a:lnTo>
                    <a:pt x="1357036" y="75712"/>
                  </a:lnTo>
                  <a:lnTo>
                    <a:pt x="1407097" y="73334"/>
                  </a:lnTo>
                  <a:lnTo>
                    <a:pt x="1457047" y="70591"/>
                  </a:lnTo>
                  <a:lnTo>
                    <a:pt x="1506925" y="67482"/>
                  </a:lnTo>
                  <a:lnTo>
                    <a:pt x="1556766" y="64008"/>
                  </a:lnTo>
                  <a:lnTo>
                    <a:pt x="1609721" y="60271"/>
                  </a:lnTo>
                  <a:lnTo>
                    <a:pt x="1662568" y="56424"/>
                  </a:lnTo>
                  <a:lnTo>
                    <a:pt x="1715377" y="52541"/>
                  </a:lnTo>
                  <a:lnTo>
                    <a:pt x="1768224" y="48694"/>
                  </a:lnTo>
                  <a:lnTo>
                    <a:pt x="1821180" y="44958"/>
                  </a:lnTo>
                  <a:lnTo>
                    <a:pt x="1868859" y="42116"/>
                  </a:lnTo>
                  <a:lnTo>
                    <a:pt x="1916538" y="39488"/>
                  </a:lnTo>
                  <a:lnTo>
                    <a:pt x="1964218" y="37100"/>
                  </a:lnTo>
                  <a:lnTo>
                    <a:pt x="2011897" y="34978"/>
                  </a:lnTo>
                  <a:lnTo>
                    <a:pt x="2059577" y="33150"/>
                  </a:lnTo>
                  <a:lnTo>
                    <a:pt x="2107256" y="31641"/>
                  </a:lnTo>
                  <a:lnTo>
                    <a:pt x="2154936" y="30480"/>
                  </a:lnTo>
                  <a:lnTo>
                    <a:pt x="2206599" y="29187"/>
                  </a:lnTo>
                  <a:lnTo>
                    <a:pt x="2258263" y="28005"/>
                  </a:lnTo>
                  <a:lnTo>
                    <a:pt x="2309926" y="26858"/>
                  </a:lnTo>
                  <a:lnTo>
                    <a:pt x="2361590" y="25676"/>
                  </a:lnTo>
                  <a:lnTo>
                    <a:pt x="2413254" y="24384"/>
                  </a:lnTo>
                  <a:lnTo>
                    <a:pt x="2463003" y="22543"/>
                  </a:lnTo>
                  <a:lnTo>
                    <a:pt x="2512606" y="20628"/>
                  </a:lnTo>
                  <a:lnTo>
                    <a:pt x="2562100" y="18568"/>
                  </a:lnTo>
                  <a:lnTo>
                    <a:pt x="2611520" y="16288"/>
                  </a:lnTo>
                  <a:lnTo>
                    <a:pt x="2660904" y="13716"/>
                  </a:lnTo>
                  <a:lnTo>
                    <a:pt x="2708910" y="11448"/>
                  </a:lnTo>
                  <a:lnTo>
                    <a:pt x="2756916" y="9290"/>
                  </a:lnTo>
                  <a:lnTo>
                    <a:pt x="2804922" y="7351"/>
                  </a:lnTo>
                  <a:lnTo>
                    <a:pt x="2852928" y="5742"/>
                  </a:lnTo>
                  <a:lnTo>
                    <a:pt x="2900934" y="4572"/>
                  </a:lnTo>
                  <a:lnTo>
                    <a:pt x="2947568" y="3377"/>
                  </a:lnTo>
                  <a:lnTo>
                    <a:pt x="2994202" y="2511"/>
                  </a:lnTo>
                  <a:lnTo>
                    <a:pt x="3040837" y="1938"/>
                  </a:lnTo>
                  <a:lnTo>
                    <a:pt x="3087471" y="1621"/>
                  </a:lnTo>
                  <a:lnTo>
                    <a:pt x="3134106" y="1524"/>
                  </a:lnTo>
                  <a:lnTo>
                    <a:pt x="3181406" y="1633"/>
                  </a:lnTo>
                  <a:lnTo>
                    <a:pt x="3228791" y="1890"/>
                  </a:lnTo>
                  <a:lnTo>
                    <a:pt x="3276219" y="2190"/>
                  </a:lnTo>
                  <a:lnTo>
                    <a:pt x="3323646" y="2427"/>
                  </a:lnTo>
                  <a:lnTo>
                    <a:pt x="3371031" y="2494"/>
                  </a:lnTo>
                  <a:lnTo>
                    <a:pt x="3418332" y="2286"/>
                  </a:lnTo>
                  <a:lnTo>
                    <a:pt x="3465572" y="2169"/>
                  </a:lnTo>
                  <a:lnTo>
                    <a:pt x="3512791" y="1862"/>
                  </a:lnTo>
                  <a:lnTo>
                    <a:pt x="3559968" y="1428"/>
                  </a:lnTo>
                  <a:lnTo>
                    <a:pt x="3607082" y="931"/>
                  </a:lnTo>
                  <a:lnTo>
                    <a:pt x="3654111" y="433"/>
                  </a:lnTo>
                  <a:lnTo>
                    <a:pt x="3701034" y="0"/>
                  </a:lnTo>
                  <a:lnTo>
                    <a:pt x="3757612" y="119"/>
                  </a:lnTo>
                  <a:lnTo>
                    <a:pt x="3814191" y="381"/>
                  </a:lnTo>
                  <a:lnTo>
                    <a:pt x="3870769" y="642"/>
                  </a:lnTo>
                  <a:lnTo>
                    <a:pt x="3927348" y="762"/>
                  </a:lnTo>
                  <a:lnTo>
                    <a:pt x="3983354" y="904"/>
                  </a:lnTo>
                  <a:lnTo>
                    <a:pt x="4039361" y="1333"/>
                  </a:lnTo>
                  <a:lnTo>
                    <a:pt x="4095368" y="2047"/>
                  </a:lnTo>
                  <a:lnTo>
                    <a:pt x="4151376" y="3048"/>
                  </a:lnTo>
                  <a:lnTo>
                    <a:pt x="4207383" y="4655"/>
                  </a:lnTo>
                  <a:lnTo>
                    <a:pt x="4263389" y="6191"/>
                  </a:lnTo>
                  <a:lnTo>
                    <a:pt x="4319396" y="7870"/>
                  </a:lnTo>
                  <a:lnTo>
                    <a:pt x="4375404" y="9906"/>
                  </a:lnTo>
                  <a:lnTo>
                    <a:pt x="4431863" y="12442"/>
                  </a:lnTo>
                  <a:lnTo>
                    <a:pt x="4488180" y="15335"/>
                  </a:lnTo>
                  <a:lnTo>
                    <a:pt x="4544496" y="18371"/>
                  </a:lnTo>
                  <a:lnTo>
                    <a:pt x="4600956" y="21336"/>
                  </a:lnTo>
                  <a:lnTo>
                    <a:pt x="4646676" y="23707"/>
                  </a:lnTo>
                  <a:lnTo>
                    <a:pt x="4692396" y="26224"/>
                  </a:lnTo>
                  <a:lnTo>
                    <a:pt x="4738116" y="28852"/>
                  </a:lnTo>
                  <a:lnTo>
                    <a:pt x="4783836" y="31552"/>
                  </a:lnTo>
                  <a:lnTo>
                    <a:pt x="4829556" y="34290"/>
                  </a:lnTo>
                  <a:lnTo>
                    <a:pt x="4886586" y="37730"/>
                  </a:lnTo>
                  <a:lnTo>
                    <a:pt x="4943475" y="41243"/>
                  </a:lnTo>
                  <a:lnTo>
                    <a:pt x="5000363" y="44898"/>
                  </a:lnTo>
                  <a:lnTo>
                    <a:pt x="5057394" y="48768"/>
                  </a:lnTo>
                  <a:lnTo>
                    <a:pt x="5103199" y="51883"/>
                  </a:lnTo>
                  <a:lnTo>
                    <a:pt x="5149150" y="54851"/>
                  </a:lnTo>
                  <a:lnTo>
                    <a:pt x="5195212" y="57710"/>
                  </a:lnTo>
                  <a:lnTo>
                    <a:pt x="5241346" y="60496"/>
                  </a:lnTo>
                  <a:lnTo>
                    <a:pt x="5287518" y="63246"/>
                  </a:lnTo>
                  <a:lnTo>
                    <a:pt x="5342834" y="66663"/>
                  </a:lnTo>
                  <a:lnTo>
                    <a:pt x="5398008" y="70008"/>
                  </a:lnTo>
                  <a:lnTo>
                    <a:pt x="5453181" y="73211"/>
                  </a:lnTo>
                  <a:lnTo>
                    <a:pt x="5508498" y="76200"/>
                  </a:lnTo>
                  <a:lnTo>
                    <a:pt x="5561076" y="78938"/>
                  </a:lnTo>
                  <a:lnTo>
                    <a:pt x="5613654" y="81534"/>
                  </a:lnTo>
                  <a:lnTo>
                    <a:pt x="5666232" y="84129"/>
                  </a:lnTo>
                  <a:lnTo>
                    <a:pt x="5718810" y="86868"/>
                  </a:lnTo>
                  <a:lnTo>
                    <a:pt x="5768530" y="89165"/>
                  </a:lnTo>
                  <a:lnTo>
                    <a:pt x="5818251" y="91535"/>
                  </a:lnTo>
                  <a:lnTo>
                    <a:pt x="5867971" y="94047"/>
                  </a:lnTo>
                  <a:lnTo>
                    <a:pt x="5917692" y="96774"/>
                  </a:lnTo>
                  <a:lnTo>
                    <a:pt x="5965698" y="99071"/>
                  </a:lnTo>
                  <a:lnTo>
                    <a:pt x="6013704" y="101441"/>
                  </a:lnTo>
                  <a:lnTo>
                    <a:pt x="6061710" y="103953"/>
                  </a:lnTo>
                  <a:lnTo>
                    <a:pt x="6109716" y="106680"/>
                  </a:lnTo>
                  <a:lnTo>
                    <a:pt x="6160550" y="109447"/>
                  </a:lnTo>
                  <a:lnTo>
                    <a:pt x="6211531" y="112361"/>
                  </a:lnTo>
                  <a:lnTo>
                    <a:pt x="6262621" y="115567"/>
                  </a:lnTo>
                  <a:lnTo>
                    <a:pt x="6313785" y="119213"/>
                  </a:lnTo>
                  <a:lnTo>
                    <a:pt x="6364986" y="123444"/>
                  </a:lnTo>
                  <a:lnTo>
                    <a:pt x="6407396" y="127587"/>
                  </a:lnTo>
                  <a:lnTo>
                    <a:pt x="6449949" y="132016"/>
                  </a:lnTo>
                  <a:lnTo>
                    <a:pt x="6492501" y="136731"/>
                  </a:lnTo>
                  <a:lnTo>
                    <a:pt x="6534911" y="141731"/>
                  </a:lnTo>
                  <a:lnTo>
                    <a:pt x="6543603" y="142755"/>
                  </a:lnTo>
                  <a:lnTo>
                    <a:pt x="6552438" y="143636"/>
                  </a:lnTo>
                  <a:lnTo>
                    <a:pt x="6561272" y="144518"/>
                  </a:lnTo>
                  <a:lnTo>
                    <a:pt x="6569964" y="145541"/>
                  </a:lnTo>
                  <a:lnTo>
                    <a:pt x="6570726" y="145541"/>
                  </a:lnTo>
                  <a:lnTo>
                    <a:pt x="6571488" y="145541"/>
                  </a:lnTo>
                  <a:lnTo>
                    <a:pt x="6560569" y="143363"/>
                  </a:lnTo>
                  <a:lnTo>
                    <a:pt x="6550437" y="139541"/>
                  </a:lnTo>
                  <a:lnTo>
                    <a:pt x="6540734" y="134719"/>
                  </a:lnTo>
                  <a:lnTo>
                    <a:pt x="6531102" y="129539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8" name="Google Shape;112;g2bf26f1b775_0_0"/>
            <p:cNvGrpSpPr/>
            <p:nvPr/>
          </p:nvGrpSpPr>
          <p:grpSpPr>
            <a:xfrm>
              <a:off x="3675960" y="5860440"/>
              <a:ext cx="677880" cy="278280"/>
              <a:chOff x="3675960" y="5860440"/>
              <a:chExt cx="677880" cy="278280"/>
            </a:xfrm>
          </p:grpSpPr>
          <p:pic>
            <p:nvPicPr>
              <p:cNvPr id="109" name="Google Shape;113;g2bf26f1b775_0_0" descr=""/>
              <p:cNvPicPr/>
              <p:nvPr/>
            </p:nvPicPr>
            <p:blipFill>
              <a:blip r:embed="rId31"/>
              <a:stretch/>
            </p:blipFill>
            <p:spPr>
              <a:xfrm>
                <a:off x="3675960" y="5945400"/>
                <a:ext cx="130680" cy="193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0" name="Google Shape;114;g2bf26f1b775_0_0" descr=""/>
              <p:cNvPicPr/>
              <p:nvPr/>
            </p:nvPicPr>
            <p:blipFill>
              <a:blip r:embed="rId32"/>
              <a:stretch/>
            </p:blipFill>
            <p:spPr>
              <a:xfrm>
                <a:off x="3839760" y="5900760"/>
                <a:ext cx="137520" cy="187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1" name="Google Shape;115;g2bf26f1b775_0_0" descr=""/>
              <p:cNvPicPr/>
              <p:nvPr/>
            </p:nvPicPr>
            <p:blipFill>
              <a:blip r:embed="rId33"/>
              <a:stretch/>
            </p:blipFill>
            <p:spPr>
              <a:xfrm>
                <a:off x="4011120" y="5914800"/>
                <a:ext cx="194400" cy="177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2" name="Google Shape;116;g2bf26f1b775_0_0"/>
              <p:cNvSpPr/>
              <p:nvPr/>
            </p:nvSpPr>
            <p:spPr>
              <a:xfrm>
                <a:off x="4254840" y="5928120"/>
                <a:ext cx="3960" cy="112680"/>
              </a:xfrm>
              <a:custGeom>
                <a:avLst/>
                <a:gdLst/>
                <a:ahLst/>
                <a:rect l="l" t="t" r="r" b="b"/>
                <a:pathLst>
                  <a:path w="3810" h="85089">
                    <a:moveTo>
                      <a:pt x="0" y="0"/>
                    </a:moveTo>
                    <a:lnTo>
                      <a:pt x="3048" y="39623"/>
                    </a:lnTo>
                    <a:lnTo>
                      <a:pt x="3810" y="83057"/>
                    </a:lnTo>
                    <a:lnTo>
                      <a:pt x="3810" y="83819"/>
                    </a:lnTo>
                    <a:lnTo>
                      <a:pt x="3810" y="8458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Google Shape;117;g2bf26f1b775_0_0"/>
              <p:cNvSpPr/>
              <p:nvPr/>
            </p:nvSpPr>
            <p:spPr>
              <a:xfrm>
                <a:off x="4262040" y="5860440"/>
                <a:ext cx="91800" cy="159120"/>
              </a:xfrm>
              <a:custGeom>
                <a:avLst/>
                <a:gdLst/>
                <a:ahLst/>
                <a:rect l="l" t="t" r="r" b="b"/>
                <a:pathLst>
                  <a:path w="79375" h="120014">
                    <a:moveTo>
                      <a:pt x="0" y="49530"/>
                    </a:moveTo>
                    <a:lnTo>
                      <a:pt x="29718" y="89154"/>
                    </a:lnTo>
                    <a:lnTo>
                      <a:pt x="64770" y="115062"/>
                    </a:lnTo>
                    <a:lnTo>
                      <a:pt x="69342" y="118110"/>
                    </a:lnTo>
                    <a:lnTo>
                      <a:pt x="73152" y="119634"/>
                    </a:lnTo>
                    <a:lnTo>
                      <a:pt x="78486" y="119634"/>
                    </a:lnTo>
                    <a:lnTo>
                      <a:pt x="78783" y="113002"/>
                    </a:lnTo>
                    <a:lnTo>
                      <a:pt x="78581" y="106584"/>
                    </a:lnTo>
                    <a:lnTo>
                      <a:pt x="71151" y="65151"/>
                    </a:lnTo>
                    <a:lnTo>
                      <a:pt x="59436" y="20097"/>
                    </a:lnTo>
                    <a:lnTo>
                      <a:pt x="48005" y="3048"/>
                    </a:lnTo>
                    <a:lnTo>
                      <a:pt x="46481" y="1524"/>
                    </a:lnTo>
                    <a:lnTo>
                      <a:pt x="4495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" name="Google Shape;118;g2bf26f1b775_0_0"/>
            <p:cNvGrpSpPr/>
            <p:nvPr/>
          </p:nvGrpSpPr>
          <p:grpSpPr>
            <a:xfrm>
              <a:off x="4427280" y="5804640"/>
              <a:ext cx="915480" cy="249840"/>
              <a:chOff x="4427280" y="5804640"/>
              <a:chExt cx="915480" cy="249840"/>
            </a:xfrm>
          </p:grpSpPr>
          <p:pic>
            <p:nvPicPr>
              <p:cNvPr id="115" name="Google Shape;119;g2bf26f1b775_0_0" descr=""/>
              <p:cNvPicPr/>
              <p:nvPr/>
            </p:nvPicPr>
            <p:blipFill>
              <a:blip r:embed="rId34"/>
              <a:stretch/>
            </p:blipFill>
            <p:spPr>
              <a:xfrm>
                <a:off x="4427280" y="5814720"/>
                <a:ext cx="510120" cy="23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6" name="Google Shape;120;g2bf26f1b775_0_0"/>
              <p:cNvSpPr/>
              <p:nvPr/>
            </p:nvSpPr>
            <p:spPr>
              <a:xfrm>
                <a:off x="4985280" y="5873400"/>
                <a:ext cx="3960" cy="118800"/>
              </a:xfrm>
              <a:custGeom>
                <a:avLst/>
                <a:gdLst/>
                <a:ahLst/>
                <a:rect l="l" t="t" r="r" b="b"/>
                <a:pathLst>
                  <a:path w="3810" h="89535">
                    <a:moveTo>
                      <a:pt x="0" y="0"/>
                    </a:moveTo>
                    <a:lnTo>
                      <a:pt x="1000" y="15430"/>
                    </a:lnTo>
                    <a:lnTo>
                      <a:pt x="1714" y="30861"/>
                    </a:lnTo>
                    <a:lnTo>
                      <a:pt x="2143" y="46291"/>
                    </a:lnTo>
                    <a:lnTo>
                      <a:pt x="2286" y="61722"/>
                    </a:lnTo>
                    <a:lnTo>
                      <a:pt x="2202" y="68687"/>
                    </a:lnTo>
                    <a:lnTo>
                      <a:pt x="2190" y="76295"/>
                    </a:lnTo>
                    <a:lnTo>
                      <a:pt x="2607" y="83474"/>
                    </a:lnTo>
                    <a:lnTo>
                      <a:pt x="3810" y="8915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Google Shape;121;g2bf26f1b775_0_0"/>
              <p:cNvSpPr/>
              <p:nvPr/>
            </p:nvSpPr>
            <p:spPr>
              <a:xfrm>
                <a:off x="5002200" y="5838120"/>
                <a:ext cx="70200" cy="116280"/>
              </a:xfrm>
              <a:custGeom>
                <a:avLst/>
                <a:gdLst/>
                <a:ahLst/>
                <a:rect l="l" t="t" r="r" b="b"/>
                <a:pathLst>
                  <a:path w="60960" h="87629">
                    <a:moveTo>
                      <a:pt x="0" y="31241"/>
                    </a:moveTo>
                    <a:lnTo>
                      <a:pt x="8929" y="41981"/>
                    </a:lnTo>
                    <a:lnTo>
                      <a:pt x="17716" y="53149"/>
                    </a:lnTo>
                    <a:lnTo>
                      <a:pt x="26789" y="64031"/>
                    </a:lnTo>
                    <a:lnTo>
                      <a:pt x="36576" y="73913"/>
                    </a:lnTo>
                    <a:lnTo>
                      <a:pt x="39624" y="76199"/>
                    </a:lnTo>
                    <a:lnTo>
                      <a:pt x="51054" y="87629"/>
                    </a:lnTo>
                    <a:lnTo>
                      <a:pt x="55626" y="84581"/>
                    </a:lnTo>
                    <a:lnTo>
                      <a:pt x="60960" y="80771"/>
                    </a:lnTo>
                    <a:lnTo>
                      <a:pt x="60198" y="72389"/>
                    </a:lnTo>
                    <a:lnTo>
                      <a:pt x="60198" y="66293"/>
                    </a:lnTo>
                    <a:lnTo>
                      <a:pt x="60293" y="54292"/>
                    </a:lnTo>
                    <a:lnTo>
                      <a:pt x="60388" y="42290"/>
                    </a:lnTo>
                    <a:lnTo>
                      <a:pt x="60198" y="30289"/>
                    </a:lnTo>
                    <a:lnTo>
                      <a:pt x="59436" y="18287"/>
                    </a:lnTo>
                    <a:lnTo>
                      <a:pt x="58674" y="12191"/>
                    </a:lnTo>
                    <a:lnTo>
                      <a:pt x="57912" y="6095"/>
                    </a:lnTo>
                    <a:lnTo>
                      <a:pt x="57911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8" name="Google Shape;122;g2bf26f1b775_0_0" descr=""/>
              <p:cNvPicPr/>
              <p:nvPr/>
            </p:nvPicPr>
            <p:blipFill>
              <a:blip r:embed="rId35"/>
              <a:stretch/>
            </p:blipFill>
            <p:spPr>
              <a:xfrm>
                <a:off x="5114160" y="5804640"/>
                <a:ext cx="228600" cy="160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9" name="Google Shape;123;g2bf26f1b775_0_0"/>
            <p:cNvGrpSpPr/>
            <p:nvPr/>
          </p:nvGrpSpPr>
          <p:grpSpPr>
            <a:xfrm>
              <a:off x="5745600" y="5723280"/>
              <a:ext cx="542160" cy="227160"/>
              <a:chOff x="5745600" y="5723280"/>
              <a:chExt cx="542160" cy="227160"/>
            </a:xfrm>
          </p:grpSpPr>
          <p:pic>
            <p:nvPicPr>
              <p:cNvPr id="120" name="Google Shape;124;g2bf26f1b775_0_0" descr=""/>
              <p:cNvPicPr/>
              <p:nvPr/>
            </p:nvPicPr>
            <p:blipFill>
              <a:blip r:embed="rId36"/>
              <a:stretch/>
            </p:blipFill>
            <p:spPr>
              <a:xfrm>
                <a:off x="5745600" y="5750280"/>
                <a:ext cx="367200" cy="200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1" name="Google Shape;125;g2bf26f1b775_0_0" descr=""/>
              <p:cNvPicPr/>
              <p:nvPr/>
            </p:nvPicPr>
            <p:blipFill>
              <a:blip r:embed="rId37"/>
              <a:stretch/>
            </p:blipFill>
            <p:spPr>
              <a:xfrm>
                <a:off x="6144120" y="5723280"/>
                <a:ext cx="143640" cy="176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2" name="Google Shape;126;g2bf26f1b775_0_0"/>
            <p:cNvGrpSpPr/>
            <p:nvPr/>
          </p:nvGrpSpPr>
          <p:grpSpPr>
            <a:xfrm>
              <a:off x="4878360" y="6615360"/>
              <a:ext cx="210960" cy="232200"/>
              <a:chOff x="4878360" y="6615360"/>
              <a:chExt cx="210960" cy="232200"/>
            </a:xfrm>
          </p:grpSpPr>
          <p:sp>
            <p:nvSpPr>
              <p:cNvPr id="123" name="Google Shape;127;g2bf26f1b775_0_0"/>
              <p:cNvSpPr/>
              <p:nvPr/>
            </p:nvSpPr>
            <p:spPr>
              <a:xfrm>
                <a:off x="4878360" y="6701040"/>
                <a:ext cx="180000" cy="146520"/>
              </a:xfrm>
              <a:custGeom>
                <a:avLst/>
                <a:gdLst/>
                <a:ahLst/>
                <a:rect l="l" t="t" r="r" b="b"/>
                <a:pathLst>
                  <a:path w="155575" h="110489">
                    <a:moveTo>
                      <a:pt x="3845" y="45981"/>
                    </a:moveTo>
                    <a:lnTo>
                      <a:pt x="4536" y="57530"/>
                    </a:lnTo>
                    <a:lnTo>
                      <a:pt x="5369" y="69222"/>
                    </a:lnTo>
                    <a:lnTo>
                      <a:pt x="6203" y="80914"/>
                    </a:lnTo>
                    <a:lnTo>
                      <a:pt x="6893" y="92463"/>
                    </a:lnTo>
                    <a:lnTo>
                      <a:pt x="7655" y="98559"/>
                    </a:lnTo>
                    <a:lnTo>
                      <a:pt x="7655" y="103893"/>
                    </a:lnTo>
                    <a:lnTo>
                      <a:pt x="7655" y="109989"/>
                    </a:lnTo>
                    <a:lnTo>
                      <a:pt x="6131" y="104655"/>
                    </a:lnTo>
                    <a:lnTo>
                      <a:pt x="5369" y="103131"/>
                    </a:lnTo>
                    <a:lnTo>
                      <a:pt x="4607" y="97797"/>
                    </a:lnTo>
                    <a:lnTo>
                      <a:pt x="2405" y="86129"/>
                    </a:lnTo>
                    <a:lnTo>
                      <a:pt x="702" y="74175"/>
                    </a:lnTo>
                    <a:lnTo>
                      <a:pt x="9274" y="32170"/>
                    </a:lnTo>
                    <a:lnTo>
                      <a:pt x="27467" y="24645"/>
                    </a:lnTo>
                    <a:lnTo>
                      <a:pt x="38921" y="24884"/>
                    </a:lnTo>
                    <a:lnTo>
                      <a:pt x="73675" y="46815"/>
                    </a:lnTo>
                    <a:lnTo>
                      <a:pt x="84617" y="78747"/>
                    </a:lnTo>
                    <a:lnTo>
                      <a:pt x="85379" y="82557"/>
                    </a:lnTo>
                    <a:lnTo>
                      <a:pt x="78521" y="82557"/>
                    </a:lnTo>
                    <a:lnTo>
                      <a:pt x="73116" y="79378"/>
                    </a:lnTo>
                    <a:lnTo>
                      <a:pt x="70139" y="71985"/>
                    </a:lnTo>
                    <a:lnTo>
                      <a:pt x="68877" y="63591"/>
                    </a:lnTo>
                    <a:lnTo>
                      <a:pt x="68615" y="57411"/>
                    </a:lnTo>
                    <a:lnTo>
                      <a:pt x="68151" y="45219"/>
                    </a:lnTo>
                    <a:lnTo>
                      <a:pt x="69472" y="33027"/>
                    </a:lnTo>
                    <a:lnTo>
                      <a:pt x="96238" y="1404"/>
                    </a:lnTo>
                    <a:lnTo>
                      <a:pt x="106191" y="0"/>
                    </a:lnTo>
                    <a:lnTo>
                      <a:pt x="115859" y="1023"/>
                    </a:lnTo>
                    <a:lnTo>
                      <a:pt x="146339" y="26169"/>
                    </a:lnTo>
                    <a:lnTo>
                      <a:pt x="155483" y="55125"/>
                    </a:lnTo>
                    <a:lnTo>
                      <a:pt x="155483" y="62745"/>
                    </a:lnTo>
                    <a:lnTo>
                      <a:pt x="154721" y="68079"/>
                    </a:lnTo>
                    <a:lnTo>
                      <a:pt x="150149" y="74937"/>
                    </a:lnTo>
                    <a:lnTo>
                      <a:pt x="149387" y="7569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Google Shape;128;g2bf26f1b775_0_0"/>
              <p:cNvSpPr/>
              <p:nvPr/>
            </p:nvSpPr>
            <p:spPr>
              <a:xfrm>
                <a:off x="5063040" y="6615360"/>
                <a:ext cx="26280" cy="298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5" name="Google Shape;129;g2bf26f1b775_0_0" descr=""/>
            <p:cNvPicPr/>
            <p:nvPr/>
          </p:nvPicPr>
          <p:blipFill>
            <a:blip r:embed="rId38"/>
            <a:stretch/>
          </p:blipFill>
          <p:spPr>
            <a:xfrm>
              <a:off x="5047200" y="6966000"/>
              <a:ext cx="145440" cy="178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6" name="Google Shape;130;g2bf26f1b775_0_0"/>
            <p:cNvGrpSpPr/>
            <p:nvPr/>
          </p:nvGrpSpPr>
          <p:grpSpPr>
            <a:xfrm>
              <a:off x="5092200" y="6657480"/>
              <a:ext cx="165960" cy="156600"/>
              <a:chOff x="5092200" y="6657480"/>
              <a:chExt cx="165960" cy="156600"/>
            </a:xfrm>
          </p:grpSpPr>
          <p:sp>
            <p:nvSpPr>
              <p:cNvPr id="127" name="Google Shape;131;g2bf26f1b775_0_0"/>
              <p:cNvSpPr/>
              <p:nvPr/>
            </p:nvSpPr>
            <p:spPr>
              <a:xfrm>
                <a:off x="5092200" y="6717600"/>
                <a:ext cx="12240" cy="77400"/>
              </a:xfrm>
              <a:custGeom>
                <a:avLst/>
                <a:gdLst/>
                <a:ahLst/>
                <a:rect l="l" t="t" r="r" b="b"/>
                <a:pathLst>
                  <a:path w="10795" h="58420">
                    <a:moveTo>
                      <a:pt x="0" y="0"/>
                    </a:moveTo>
                    <a:lnTo>
                      <a:pt x="9906" y="43434"/>
                    </a:lnTo>
                    <a:lnTo>
                      <a:pt x="10668" y="51053"/>
                    </a:lnTo>
                    <a:lnTo>
                      <a:pt x="8382" y="5791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8" name="Google Shape;132;g2bf26f1b775_0_0" descr=""/>
              <p:cNvPicPr/>
              <p:nvPr/>
            </p:nvPicPr>
            <p:blipFill>
              <a:blip r:embed="rId39"/>
              <a:stretch/>
            </p:blipFill>
            <p:spPr>
              <a:xfrm>
                <a:off x="5151240" y="6657480"/>
                <a:ext cx="106920" cy="156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9" name="Google Shape;133;g2bf26f1b775_0_0"/>
            <p:cNvSpPr/>
            <p:nvPr/>
          </p:nvSpPr>
          <p:spPr>
            <a:xfrm>
              <a:off x="5685120" y="6549840"/>
              <a:ext cx="83520" cy="343440"/>
            </a:xfrm>
            <a:custGeom>
              <a:avLst/>
              <a:gdLst/>
              <a:ahLst/>
              <a:rect l="l" t="t" r="r" b="b"/>
              <a:pathLst>
                <a:path w="72389" h="258445">
                  <a:moveTo>
                    <a:pt x="30099" y="76009"/>
                  </a:moveTo>
                  <a:lnTo>
                    <a:pt x="38457" y="64484"/>
                  </a:lnTo>
                  <a:lnTo>
                    <a:pt x="47244" y="53530"/>
                  </a:lnTo>
                  <a:lnTo>
                    <a:pt x="56030" y="42576"/>
                  </a:lnTo>
                  <a:lnTo>
                    <a:pt x="64389" y="31051"/>
                  </a:lnTo>
                  <a:lnTo>
                    <a:pt x="68091" y="24836"/>
                  </a:lnTo>
                  <a:lnTo>
                    <a:pt x="71151" y="17335"/>
                  </a:lnTo>
                  <a:lnTo>
                    <a:pt x="71782" y="9834"/>
                  </a:lnTo>
                  <a:lnTo>
                    <a:pt x="68199" y="3619"/>
                  </a:lnTo>
                  <a:lnTo>
                    <a:pt x="59805" y="23"/>
                  </a:lnTo>
                  <a:lnTo>
                    <a:pt x="49625" y="0"/>
                  </a:lnTo>
                  <a:lnTo>
                    <a:pt x="39588" y="2547"/>
                  </a:lnTo>
                  <a:lnTo>
                    <a:pt x="11430" y="35813"/>
                  </a:lnTo>
                  <a:lnTo>
                    <a:pt x="333" y="92535"/>
                  </a:lnTo>
                  <a:lnTo>
                    <a:pt x="0" y="115252"/>
                  </a:lnTo>
                  <a:lnTo>
                    <a:pt x="1381" y="137969"/>
                  </a:lnTo>
                  <a:lnTo>
                    <a:pt x="7822" y="177403"/>
                  </a:lnTo>
                  <a:lnTo>
                    <a:pt x="24003" y="228409"/>
                  </a:lnTo>
                  <a:lnTo>
                    <a:pt x="40005" y="258127"/>
                  </a:lnTo>
                  <a:lnTo>
                    <a:pt x="45339" y="258091"/>
                  </a:lnTo>
                  <a:lnTo>
                    <a:pt x="56673" y="209359"/>
                  </a:lnTo>
                  <a:lnTo>
                    <a:pt x="53006" y="164044"/>
                  </a:lnTo>
                  <a:lnTo>
                    <a:pt x="28575" y="134683"/>
                  </a:lnTo>
                  <a:lnTo>
                    <a:pt x="15335" y="133826"/>
                  </a:lnTo>
                  <a:lnTo>
                    <a:pt x="9608" y="133504"/>
                  </a:lnTo>
                  <a:lnTo>
                    <a:pt x="7239" y="130111"/>
                  </a:lnTo>
                  <a:lnTo>
                    <a:pt x="7239" y="127063"/>
                  </a:lnTo>
                  <a:lnTo>
                    <a:pt x="8001" y="125539"/>
                  </a:lnTo>
                  <a:lnTo>
                    <a:pt x="11811" y="124777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0" name="Google Shape;134;g2bf26f1b775_0_0"/>
            <p:cNvGrpSpPr/>
            <p:nvPr/>
          </p:nvGrpSpPr>
          <p:grpSpPr>
            <a:xfrm>
              <a:off x="5851440" y="6448320"/>
              <a:ext cx="358920" cy="346680"/>
              <a:chOff x="5851440" y="6448320"/>
              <a:chExt cx="358920" cy="346680"/>
            </a:xfrm>
          </p:grpSpPr>
          <p:pic>
            <p:nvPicPr>
              <p:cNvPr id="131" name="Google Shape;135;g2bf26f1b775_0_0" descr=""/>
              <p:cNvPicPr/>
              <p:nvPr/>
            </p:nvPicPr>
            <p:blipFill>
              <a:blip r:embed="rId40"/>
              <a:stretch/>
            </p:blipFill>
            <p:spPr>
              <a:xfrm>
                <a:off x="5851440" y="6499800"/>
                <a:ext cx="249480" cy="29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2" name="Google Shape;136;g2bf26f1b775_0_0"/>
              <p:cNvSpPr/>
              <p:nvPr/>
            </p:nvSpPr>
            <p:spPr>
              <a:xfrm>
                <a:off x="6111360" y="6448320"/>
                <a:ext cx="99000" cy="317160"/>
              </a:xfrm>
              <a:custGeom>
                <a:avLst/>
                <a:gdLst/>
                <a:ahLst/>
                <a:rect l="l" t="t" r="r" b="b"/>
                <a:pathLst>
                  <a:path w="85725" h="238760">
                    <a:moveTo>
                      <a:pt x="0" y="0"/>
                    </a:moveTo>
                    <a:lnTo>
                      <a:pt x="37076" y="17787"/>
                    </a:lnTo>
                    <a:lnTo>
                      <a:pt x="71628" y="66389"/>
                    </a:lnTo>
                    <a:lnTo>
                      <a:pt x="83820" y="108965"/>
                    </a:lnTo>
                    <a:lnTo>
                      <a:pt x="85332" y="124622"/>
                    </a:lnTo>
                    <a:lnTo>
                      <a:pt x="85058" y="140493"/>
                    </a:lnTo>
                    <a:lnTo>
                      <a:pt x="70818" y="186118"/>
                    </a:lnTo>
                    <a:lnTo>
                      <a:pt x="40386" y="225551"/>
                    </a:lnTo>
                    <a:lnTo>
                      <a:pt x="20990" y="237124"/>
                    </a:lnTo>
                    <a:lnTo>
                      <a:pt x="12954" y="23850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3" name="Google Shape;137;g2bf26f1b775_0_0"/>
            <p:cNvSpPr/>
            <p:nvPr/>
          </p:nvSpPr>
          <p:spPr>
            <a:xfrm>
              <a:off x="7791840" y="6492600"/>
              <a:ext cx="101880" cy="321480"/>
            </a:xfrm>
            <a:custGeom>
              <a:avLst/>
              <a:gdLst/>
              <a:ahLst/>
              <a:rect l="l" t="t" r="r" b="b"/>
              <a:pathLst>
                <a:path w="88265" h="241935">
                  <a:moveTo>
                    <a:pt x="0" y="101429"/>
                  </a:moveTo>
                  <a:lnTo>
                    <a:pt x="46077" y="77533"/>
                  </a:lnTo>
                  <a:lnTo>
                    <a:pt x="77342" y="49613"/>
                  </a:lnTo>
                  <a:lnTo>
                    <a:pt x="87689" y="19502"/>
                  </a:lnTo>
                  <a:lnTo>
                    <a:pt x="84677" y="11799"/>
                  </a:lnTo>
                  <a:lnTo>
                    <a:pt x="78950" y="5667"/>
                  </a:lnTo>
                  <a:lnTo>
                    <a:pt x="70865" y="1607"/>
                  </a:lnTo>
                  <a:lnTo>
                    <a:pt x="59435" y="0"/>
                  </a:lnTo>
                  <a:lnTo>
                    <a:pt x="49148" y="1893"/>
                  </a:lnTo>
                  <a:lnTo>
                    <a:pt x="20669" y="46565"/>
                  </a:lnTo>
                  <a:lnTo>
                    <a:pt x="20466" y="99714"/>
                  </a:lnTo>
                  <a:lnTo>
                    <a:pt x="29015" y="137529"/>
                  </a:lnTo>
                  <a:lnTo>
                    <a:pt x="43815" y="185535"/>
                  </a:lnTo>
                  <a:lnTo>
                    <a:pt x="48648" y="199905"/>
                  </a:lnTo>
                  <a:lnTo>
                    <a:pt x="53340" y="214205"/>
                  </a:lnTo>
                  <a:lnTo>
                    <a:pt x="55173" y="221384"/>
                  </a:lnTo>
                  <a:lnTo>
                    <a:pt x="57721" y="229921"/>
                  </a:lnTo>
                  <a:lnTo>
                    <a:pt x="61698" y="237458"/>
                  </a:lnTo>
                  <a:lnTo>
                    <a:pt x="67818" y="241637"/>
                  </a:lnTo>
                  <a:lnTo>
                    <a:pt x="72187" y="239375"/>
                  </a:lnTo>
                  <a:lnTo>
                    <a:pt x="86391" y="185535"/>
                  </a:lnTo>
                  <a:lnTo>
                    <a:pt x="86332" y="167044"/>
                  </a:lnTo>
                  <a:lnTo>
                    <a:pt x="64198" y="127480"/>
                  </a:lnTo>
                  <a:lnTo>
                    <a:pt x="54864" y="123527"/>
                  </a:lnTo>
                  <a:lnTo>
                    <a:pt x="54102" y="123527"/>
                  </a:lnTo>
                  <a:lnTo>
                    <a:pt x="39624" y="122765"/>
                  </a:lnTo>
                  <a:lnTo>
                    <a:pt x="39624" y="122003"/>
                  </a:lnTo>
                  <a:lnTo>
                    <a:pt x="40386" y="121241"/>
                  </a:lnTo>
                  <a:lnTo>
                    <a:pt x="41148" y="119717"/>
                  </a:lnTo>
                  <a:lnTo>
                    <a:pt x="41148" y="118955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38;g2bf26f1b775_0_0"/>
            <p:cNvSpPr/>
            <p:nvPr/>
          </p:nvSpPr>
          <p:spPr>
            <a:xfrm>
              <a:off x="8003160" y="6516000"/>
              <a:ext cx="26280" cy="298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4"/>
                  </a:moveTo>
                  <a:lnTo>
                    <a:pt x="0" y="18288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139;g2bf26f1b775_0_0"/>
            <p:cNvSpPr/>
            <p:nvPr/>
          </p:nvSpPr>
          <p:spPr>
            <a:xfrm>
              <a:off x="8025120" y="6665040"/>
              <a:ext cx="26280" cy="298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4"/>
                  </a:moveTo>
                  <a:lnTo>
                    <a:pt x="0" y="18288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6" name="Google Shape;140;g2bf26f1b775_0_0" descr=""/>
            <p:cNvPicPr/>
            <p:nvPr/>
          </p:nvPicPr>
          <p:blipFill>
            <a:blip r:embed="rId41"/>
            <a:stretch/>
          </p:blipFill>
          <p:spPr>
            <a:xfrm>
              <a:off x="8198280" y="6462720"/>
              <a:ext cx="164880" cy="22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Google Shape;141;g2bf26f1b775_0_0" descr=""/>
            <p:cNvPicPr/>
            <p:nvPr/>
          </p:nvPicPr>
          <p:blipFill>
            <a:blip r:embed="rId42"/>
            <a:stretch/>
          </p:blipFill>
          <p:spPr>
            <a:xfrm>
              <a:off x="8311320" y="6224040"/>
              <a:ext cx="93240" cy="169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142;g2bf26f1b775_0_0" descr=""/>
            <p:cNvPicPr/>
            <p:nvPr/>
          </p:nvPicPr>
          <p:blipFill>
            <a:blip r:embed="rId43"/>
            <a:stretch/>
          </p:blipFill>
          <p:spPr>
            <a:xfrm>
              <a:off x="8519760" y="6493680"/>
              <a:ext cx="250560" cy="164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Google Shape;143;g2bf26f1b775_0_0" descr=""/>
            <p:cNvPicPr/>
            <p:nvPr/>
          </p:nvPicPr>
          <p:blipFill>
            <a:blip r:embed="rId44"/>
            <a:stretch/>
          </p:blipFill>
          <p:spPr>
            <a:xfrm>
              <a:off x="8898480" y="6422040"/>
              <a:ext cx="177120" cy="212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63;p15"/>
          <p:cNvGrpSpPr/>
          <p:nvPr/>
        </p:nvGrpSpPr>
        <p:grpSpPr>
          <a:xfrm>
            <a:off x="762120" y="4034160"/>
            <a:ext cx="8479440" cy="1377720"/>
            <a:chOff x="762120" y="4034160"/>
            <a:chExt cx="8479440" cy="1377720"/>
          </a:xfrm>
        </p:grpSpPr>
        <p:pic>
          <p:nvPicPr>
            <p:cNvPr id="1504" name="Google Shape;1564;p15" descr=""/>
            <p:cNvPicPr/>
            <p:nvPr/>
          </p:nvPicPr>
          <p:blipFill>
            <a:blip r:embed="rId1"/>
            <a:stretch/>
          </p:blipFill>
          <p:spPr>
            <a:xfrm>
              <a:off x="3088800" y="5145840"/>
              <a:ext cx="298440" cy="204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05" name="Google Shape;1565;p15"/>
            <p:cNvGrpSpPr/>
            <p:nvPr/>
          </p:nvGrpSpPr>
          <p:grpSpPr>
            <a:xfrm>
              <a:off x="3711240" y="5075280"/>
              <a:ext cx="692280" cy="336600"/>
              <a:chOff x="3711240" y="5075280"/>
              <a:chExt cx="692280" cy="336600"/>
            </a:xfrm>
          </p:grpSpPr>
          <p:pic>
            <p:nvPicPr>
              <p:cNvPr id="1506" name="Google Shape;1566;p15" descr=""/>
              <p:cNvPicPr/>
              <p:nvPr/>
            </p:nvPicPr>
            <p:blipFill>
              <a:blip r:embed="rId2"/>
              <a:stretch/>
            </p:blipFill>
            <p:spPr>
              <a:xfrm>
                <a:off x="3711240" y="5075280"/>
                <a:ext cx="339840" cy="336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07" name="Google Shape;1567;p15" descr=""/>
              <p:cNvPicPr/>
              <p:nvPr/>
            </p:nvPicPr>
            <p:blipFill>
              <a:blip r:embed="rId3"/>
              <a:stretch/>
            </p:blipFill>
            <p:spPr>
              <a:xfrm>
                <a:off x="4086360" y="5095440"/>
                <a:ext cx="317160" cy="186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08" name="Google Shape;1568;p15"/>
            <p:cNvGrpSpPr/>
            <p:nvPr/>
          </p:nvGrpSpPr>
          <p:grpSpPr>
            <a:xfrm>
              <a:off x="4825800" y="5008680"/>
              <a:ext cx="732960" cy="262440"/>
              <a:chOff x="4825800" y="5008680"/>
              <a:chExt cx="732960" cy="262440"/>
            </a:xfrm>
          </p:grpSpPr>
          <p:pic>
            <p:nvPicPr>
              <p:cNvPr id="1509" name="Google Shape;1569;p15" descr=""/>
              <p:cNvPicPr/>
              <p:nvPr/>
            </p:nvPicPr>
            <p:blipFill>
              <a:blip r:embed="rId4"/>
              <a:stretch/>
            </p:blipFill>
            <p:spPr>
              <a:xfrm>
                <a:off x="4825800" y="5008680"/>
                <a:ext cx="514080" cy="262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10" name="Google Shape;1570;p15" descr=""/>
              <p:cNvPicPr/>
              <p:nvPr/>
            </p:nvPicPr>
            <p:blipFill>
              <a:blip r:embed="rId5"/>
              <a:stretch/>
            </p:blipFill>
            <p:spPr>
              <a:xfrm>
                <a:off x="5386320" y="5070240"/>
                <a:ext cx="172440" cy="1198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11" name="Google Shape;1571;p15" descr=""/>
            <p:cNvPicPr/>
            <p:nvPr/>
          </p:nvPicPr>
          <p:blipFill>
            <a:blip r:embed="rId6"/>
            <a:stretch/>
          </p:blipFill>
          <p:spPr>
            <a:xfrm>
              <a:off x="5781960" y="4969800"/>
              <a:ext cx="185760" cy="186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12" name="Google Shape;1572;p15"/>
            <p:cNvGrpSpPr/>
            <p:nvPr/>
          </p:nvGrpSpPr>
          <p:grpSpPr>
            <a:xfrm>
              <a:off x="6263280" y="4878000"/>
              <a:ext cx="348120" cy="317160"/>
              <a:chOff x="6263280" y="4878000"/>
              <a:chExt cx="348120" cy="317160"/>
            </a:xfrm>
          </p:grpSpPr>
          <p:pic>
            <p:nvPicPr>
              <p:cNvPr id="1513" name="Google Shape;1573;p15" descr=""/>
              <p:cNvPicPr/>
              <p:nvPr/>
            </p:nvPicPr>
            <p:blipFill>
              <a:blip r:embed="rId7"/>
              <a:stretch/>
            </p:blipFill>
            <p:spPr>
              <a:xfrm>
                <a:off x="6418800" y="4967280"/>
                <a:ext cx="108360" cy="145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14" name="Google Shape;1574;p15"/>
              <p:cNvSpPr/>
              <p:nvPr/>
            </p:nvSpPr>
            <p:spPr>
              <a:xfrm>
                <a:off x="6263280" y="4878000"/>
                <a:ext cx="348120" cy="317160"/>
              </a:xfrm>
              <a:custGeom>
                <a:avLst/>
                <a:gdLst/>
                <a:ahLst/>
                <a:rect l="l" t="t" r="r" b="b"/>
                <a:pathLst>
                  <a:path w="295275" h="264160">
                    <a:moveTo>
                      <a:pt x="219575" y="12537"/>
                    </a:moveTo>
                    <a:lnTo>
                      <a:pt x="200263" y="6453"/>
                    </a:lnTo>
                    <a:lnTo>
                      <a:pt x="181665" y="2155"/>
                    </a:lnTo>
                    <a:lnTo>
                      <a:pt x="162782" y="0"/>
                    </a:lnTo>
                    <a:lnTo>
                      <a:pt x="142613" y="345"/>
                    </a:lnTo>
                    <a:lnTo>
                      <a:pt x="98226" y="10156"/>
                    </a:lnTo>
                    <a:lnTo>
                      <a:pt x="57269" y="30825"/>
                    </a:lnTo>
                    <a:lnTo>
                      <a:pt x="23169" y="66448"/>
                    </a:lnTo>
                    <a:lnTo>
                      <a:pt x="3929" y="112359"/>
                    </a:lnTo>
                    <a:lnTo>
                      <a:pt x="0" y="137088"/>
                    </a:lnTo>
                    <a:lnTo>
                      <a:pt x="1071" y="161603"/>
                    </a:lnTo>
                    <a:lnTo>
                      <a:pt x="19931" y="206847"/>
                    </a:lnTo>
                    <a:lnTo>
                      <a:pt x="61460" y="240851"/>
                    </a:lnTo>
                    <a:lnTo>
                      <a:pt x="112133" y="259425"/>
                    </a:lnTo>
                    <a:lnTo>
                      <a:pt x="166044" y="264092"/>
                    </a:lnTo>
                    <a:lnTo>
                      <a:pt x="193143" y="260818"/>
                    </a:lnTo>
                    <a:lnTo>
                      <a:pt x="238601" y="243982"/>
                    </a:lnTo>
                    <a:lnTo>
                      <a:pt x="273034" y="215288"/>
                    </a:lnTo>
                    <a:lnTo>
                      <a:pt x="292072" y="177998"/>
                    </a:lnTo>
                    <a:lnTo>
                      <a:pt x="295108" y="157412"/>
                    </a:lnTo>
                    <a:lnTo>
                      <a:pt x="294858" y="136397"/>
                    </a:lnTo>
                    <a:lnTo>
                      <a:pt x="285928" y="95095"/>
                    </a:lnTo>
                    <a:lnTo>
                      <a:pt x="266997" y="54661"/>
                    </a:lnTo>
                    <a:lnTo>
                      <a:pt x="238529" y="16061"/>
                    </a:lnTo>
                    <a:lnTo>
                      <a:pt x="203573" y="8727"/>
                    </a:lnTo>
                    <a:lnTo>
                      <a:pt x="202811" y="1863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5" name="Google Shape;1575;p15"/>
            <p:cNvSpPr/>
            <p:nvPr/>
          </p:nvSpPr>
          <p:spPr>
            <a:xfrm>
              <a:off x="6700320" y="5002920"/>
              <a:ext cx="26640" cy="2700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4572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4572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16" name="Google Shape;1576;p15" descr=""/>
            <p:cNvPicPr/>
            <p:nvPr/>
          </p:nvPicPr>
          <p:blipFill>
            <a:blip r:embed="rId8"/>
            <a:stretch/>
          </p:blipFill>
          <p:spPr>
            <a:xfrm>
              <a:off x="5997960" y="4333320"/>
              <a:ext cx="246240" cy="26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7" name="Google Shape;1577;p15" descr=""/>
            <p:cNvPicPr/>
            <p:nvPr/>
          </p:nvPicPr>
          <p:blipFill>
            <a:blip r:embed="rId9"/>
            <a:stretch/>
          </p:blipFill>
          <p:spPr>
            <a:xfrm>
              <a:off x="6559560" y="4371840"/>
              <a:ext cx="334080" cy="20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8" name="Google Shape;1578;p15" descr=""/>
            <p:cNvPicPr/>
            <p:nvPr/>
          </p:nvPicPr>
          <p:blipFill>
            <a:blip r:embed="rId10"/>
            <a:stretch/>
          </p:blipFill>
          <p:spPr>
            <a:xfrm>
              <a:off x="7210440" y="4309560"/>
              <a:ext cx="582840" cy="239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19" name="Google Shape;1579;p15"/>
            <p:cNvGrpSpPr/>
            <p:nvPr/>
          </p:nvGrpSpPr>
          <p:grpSpPr>
            <a:xfrm>
              <a:off x="8100000" y="4272120"/>
              <a:ext cx="166680" cy="190080"/>
              <a:chOff x="8100000" y="4272120"/>
              <a:chExt cx="166680" cy="190080"/>
            </a:xfrm>
          </p:grpSpPr>
          <p:sp>
            <p:nvSpPr>
              <p:cNvPr id="1520" name="Google Shape;1580;p15"/>
              <p:cNvSpPr/>
              <p:nvPr/>
            </p:nvSpPr>
            <p:spPr>
              <a:xfrm>
                <a:off x="8136720" y="4356360"/>
                <a:ext cx="10080" cy="88200"/>
              </a:xfrm>
              <a:custGeom>
                <a:avLst/>
                <a:gdLst/>
                <a:ahLst/>
                <a:rect l="l" t="t" r="r" b="b"/>
                <a:pathLst>
                  <a:path w="8890" h="73660">
                    <a:moveTo>
                      <a:pt x="2285" y="0"/>
                    </a:moveTo>
                    <a:lnTo>
                      <a:pt x="1523" y="8382"/>
                    </a:lnTo>
                    <a:lnTo>
                      <a:pt x="761" y="16002"/>
                    </a:lnTo>
                    <a:lnTo>
                      <a:pt x="0" y="24384"/>
                    </a:lnTo>
                    <a:lnTo>
                      <a:pt x="5333" y="65532"/>
                    </a:lnTo>
                    <a:lnTo>
                      <a:pt x="6857" y="70104"/>
                    </a:lnTo>
                    <a:lnTo>
                      <a:pt x="6857" y="70866"/>
                    </a:lnTo>
                    <a:lnTo>
                      <a:pt x="8381" y="7315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Google Shape;1581;p15"/>
              <p:cNvSpPr/>
              <p:nvPr/>
            </p:nvSpPr>
            <p:spPr>
              <a:xfrm>
                <a:off x="8100000" y="4272120"/>
                <a:ext cx="26640" cy="270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2" name="Google Shape;1582;p15"/>
              <p:cNvSpPr/>
              <p:nvPr/>
            </p:nvSpPr>
            <p:spPr>
              <a:xfrm>
                <a:off x="8211600" y="4339800"/>
                <a:ext cx="7200" cy="122400"/>
              </a:xfrm>
              <a:custGeom>
                <a:avLst/>
                <a:gdLst/>
                <a:ahLst/>
                <a:rect l="l" t="t" r="r" b="b"/>
                <a:pathLst>
                  <a:path w="6350" h="102235">
                    <a:moveTo>
                      <a:pt x="6096" y="0"/>
                    </a:moveTo>
                    <a:lnTo>
                      <a:pt x="5405" y="14989"/>
                    </a:lnTo>
                    <a:lnTo>
                      <a:pt x="4572" y="30194"/>
                    </a:lnTo>
                    <a:lnTo>
                      <a:pt x="3738" y="45541"/>
                    </a:lnTo>
                    <a:lnTo>
                      <a:pt x="3048" y="60960"/>
                    </a:lnTo>
                    <a:lnTo>
                      <a:pt x="3000" y="71568"/>
                    </a:lnTo>
                    <a:lnTo>
                      <a:pt x="2667" y="81819"/>
                    </a:lnTo>
                    <a:lnTo>
                      <a:pt x="1762" y="91928"/>
                    </a:lnTo>
                    <a:lnTo>
                      <a:pt x="0" y="10210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Google Shape;1583;p15"/>
              <p:cNvSpPr/>
              <p:nvPr/>
            </p:nvSpPr>
            <p:spPr>
              <a:xfrm>
                <a:off x="8181720" y="4380120"/>
                <a:ext cx="84960" cy="20160"/>
              </a:xfrm>
              <a:custGeom>
                <a:avLst/>
                <a:gdLst/>
                <a:ahLst/>
                <a:rect l="l" t="t" r="r" b="b"/>
                <a:pathLst>
                  <a:path w="72390" h="17145">
                    <a:moveTo>
                      <a:pt x="0" y="16763"/>
                    </a:moveTo>
                    <a:lnTo>
                      <a:pt x="17740" y="11251"/>
                    </a:lnTo>
                    <a:lnTo>
                      <a:pt x="35623" y="6953"/>
                    </a:lnTo>
                    <a:lnTo>
                      <a:pt x="53792" y="3369"/>
                    </a:lnTo>
                    <a:lnTo>
                      <a:pt x="72390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524" name="Google Shape;1584;p15" descr=""/>
            <p:cNvPicPr/>
            <p:nvPr/>
          </p:nvPicPr>
          <p:blipFill>
            <a:blip r:embed="rId11"/>
            <a:stretch/>
          </p:blipFill>
          <p:spPr>
            <a:xfrm>
              <a:off x="8484120" y="4287600"/>
              <a:ext cx="163440" cy="15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25" name="Google Shape;1585;p15"/>
            <p:cNvSpPr/>
            <p:nvPr/>
          </p:nvSpPr>
          <p:spPr>
            <a:xfrm>
              <a:off x="5932080" y="4255560"/>
              <a:ext cx="429840" cy="446040"/>
            </a:xfrm>
            <a:custGeom>
              <a:avLst/>
              <a:gdLst/>
              <a:ahLst/>
              <a:rect l="l" t="t" r="r" b="b"/>
              <a:pathLst>
                <a:path w="364490" h="371475">
                  <a:moveTo>
                    <a:pt x="13715" y="336804"/>
                  </a:moveTo>
                  <a:lnTo>
                    <a:pt x="12025" y="320242"/>
                  </a:lnTo>
                  <a:lnTo>
                    <a:pt x="10477" y="303752"/>
                  </a:lnTo>
                  <a:lnTo>
                    <a:pt x="9215" y="287404"/>
                  </a:lnTo>
                  <a:lnTo>
                    <a:pt x="8381" y="271272"/>
                  </a:lnTo>
                  <a:lnTo>
                    <a:pt x="6250" y="240994"/>
                  </a:lnTo>
                  <a:lnTo>
                    <a:pt x="4476" y="210788"/>
                  </a:lnTo>
                  <a:lnTo>
                    <a:pt x="3131" y="180724"/>
                  </a:lnTo>
                  <a:lnTo>
                    <a:pt x="2285" y="150876"/>
                  </a:lnTo>
                  <a:lnTo>
                    <a:pt x="1726" y="132004"/>
                  </a:lnTo>
                  <a:lnTo>
                    <a:pt x="1238" y="113061"/>
                  </a:lnTo>
                  <a:lnTo>
                    <a:pt x="892" y="93976"/>
                  </a:lnTo>
                  <a:lnTo>
                    <a:pt x="761" y="74676"/>
                  </a:lnTo>
                  <a:lnTo>
                    <a:pt x="761" y="70866"/>
                  </a:lnTo>
                  <a:lnTo>
                    <a:pt x="0" y="64770"/>
                  </a:lnTo>
                  <a:lnTo>
                    <a:pt x="1523" y="60960"/>
                  </a:lnTo>
                  <a:lnTo>
                    <a:pt x="2285" y="58674"/>
                  </a:lnTo>
                  <a:lnTo>
                    <a:pt x="3809" y="56388"/>
                  </a:lnTo>
                  <a:lnTo>
                    <a:pt x="5333" y="54864"/>
                  </a:lnTo>
                  <a:lnTo>
                    <a:pt x="6095" y="53340"/>
                  </a:lnTo>
                  <a:lnTo>
                    <a:pt x="6857" y="51816"/>
                  </a:lnTo>
                  <a:lnTo>
                    <a:pt x="8381" y="51816"/>
                  </a:lnTo>
                  <a:lnTo>
                    <a:pt x="11429" y="50292"/>
                  </a:lnTo>
                  <a:lnTo>
                    <a:pt x="17525" y="51054"/>
                  </a:lnTo>
                  <a:lnTo>
                    <a:pt x="20573" y="50292"/>
                  </a:lnTo>
                  <a:lnTo>
                    <a:pt x="64007" y="42672"/>
                  </a:lnTo>
                  <a:lnTo>
                    <a:pt x="83438" y="37695"/>
                  </a:lnTo>
                  <a:lnTo>
                    <a:pt x="102869" y="33147"/>
                  </a:lnTo>
                  <a:lnTo>
                    <a:pt x="141731" y="25908"/>
                  </a:lnTo>
                  <a:lnTo>
                    <a:pt x="185165" y="20193"/>
                  </a:lnTo>
                  <a:lnTo>
                    <a:pt x="228599" y="16764"/>
                  </a:lnTo>
                  <a:lnTo>
                    <a:pt x="246757" y="15478"/>
                  </a:lnTo>
                  <a:lnTo>
                    <a:pt x="264699" y="13906"/>
                  </a:lnTo>
                  <a:lnTo>
                    <a:pt x="282499" y="12049"/>
                  </a:lnTo>
                  <a:lnTo>
                    <a:pt x="300227" y="9906"/>
                  </a:lnTo>
                  <a:lnTo>
                    <a:pt x="314515" y="7512"/>
                  </a:lnTo>
                  <a:lnTo>
                    <a:pt x="328802" y="5048"/>
                  </a:lnTo>
                  <a:lnTo>
                    <a:pt x="343090" y="2726"/>
                  </a:lnTo>
                  <a:lnTo>
                    <a:pt x="357377" y="762"/>
                  </a:lnTo>
                  <a:lnTo>
                    <a:pt x="359663" y="0"/>
                  </a:lnTo>
                  <a:lnTo>
                    <a:pt x="361187" y="0"/>
                  </a:lnTo>
                  <a:lnTo>
                    <a:pt x="363473" y="0"/>
                  </a:lnTo>
                  <a:lnTo>
                    <a:pt x="363593" y="35313"/>
                  </a:lnTo>
                  <a:lnTo>
                    <a:pt x="363854" y="70485"/>
                  </a:lnTo>
                  <a:lnTo>
                    <a:pt x="364116" y="105656"/>
                  </a:lnTo>
                  <a:lnTo>
                    <a:pt x="364235" y="140970"/>
                  </a:lnTo>
                  <a:lnTo>
                    <a:pt x="364128" y="158698"/>
                  </a:lnTo>
                  <a:lnTo>
                    <a:pt x="363950" y="176498"/>
                  </a:lnTo>
                  <a:lnTo>
                    <a:pt x="363914" y="194440"/>
                  </a:lnTo>
                  <a:lnTo>
                    <a:pt x="364235" y="212598"/>
                  </a:lnTo>
                  <a:lnTo>
                    <a:pt x="364069" y="227921"/>
                  </a:lnTo>
                  <a:lnTo>
                    <a:pt x="363473" y="243173"/>
                  </a:lnTo>
                  <a:lnTo>
                    <a:pt x="362307" y="258568"/>
                  </a:lnTo>
                  <a:lnTo>
                    <a:pt x="360425" y="274320"/>
                  </a:lnTo>
                  <a:lnTo>
                    <a:pt x="358592" y="283011"/>
                  </a:lnTo>
                  <a:lnTo>
                    <a:pt x="356615" y="291846"/>
                  </a:lnTo>
                  <a:lnTo>
                    <a:pt x="354639" y="300680"/>
                  </a:lnTo>
                  <a:lnTo>
                    <a:pt x="352805" y="309372"/>
                  </a:lnTo>
                  <a:lnTo>
                    <a:pt x="351281" y="316230"/>
                  </a:lnTo>
                  <a:lnTo>
                    <a:pt x="348995" y="323850"/>
                  </a:lnTo>
                  <a:lnTo>
                    <a:pt x="348233" y="330708"/>
                  </a:lnTo>
                  <a:lnTo>
                    <a:pt x="348233" y="331470"/>
                  </a:lnTo>
                  <a:lnTo>
                    <a:pt x="348995" y="332232"/>
                  </a:lnTo>
                  <a:lnTo>
                    <a:pt x="348233" y="333756"/>
                  </a:lnTo>
                  <a:lnTo>
                    <a:pt x="335089" y="334006"/>
                  </a:lnTo>
                  <a:lnTo>
                    <a:pt x="321944" y="334613"/>
                  </a:lnTo>
                  <a:lnTo>
                    <a:pt x="308800" y="335363"/>
                  </a:lnTo>
                  <a:lnTo>
                    <a:pt x="295655" y="336042"/>
                  </a:lnTo>
                  <a:lnTo>
                    <a:pt x="280796" y="336387"/>
                  </a:lnTo>
                  <a:lnTo>
                    <a:pt x="265937" y="336518"/>
                  </a:lnTo>
                  <a:lnTo>
                    <a:pt x="251078" y="336792"/>
                  </a:lnTo>
                  <a:lnTo>
                    <a:pt x="212336" y="339828"/>
                  </a:lnTo>
                  <a:lnTo>
                    <a:pt x="164853" y="347210"/>
                  </a:lnTo>
                  <a:lnTo>
                    <a:pt x="119252" y="356711"/>
                  </a:lnTo>
                  <a:lnTo>
                    <a:pt x="97535" y="361378"/>
                  </a:lnTo>
                  <a:lnTo>
                    <a:pt x="75818" y="365760"/>
                  </a:lnTo>
                  <a:lnTo>
                    <a:pt x="54101" y="369570"/>
                  </a:lnTo>
                  <a:lnTo>
                    <a:pt x="46481" y="371094"/>
                  </a:lnTo>
                  <a:lnTo>
                    <a:pt x="39623" y="371094"/>
                  </a:lnTo>
                  <a:lnTo>
                    <a:pt x="31241" y="371094"/>
                  </a:lnTo>
                  <a:lnTo>
                    <a:pt x="32003" y="366522"/>
                  </a:lnTo>
                  <a:lnTo>
                    <a:pt x="32765" y="361950"/>
                  </a:lnTo>
                  <a:lnTo>
                    <a:pt x="33527" y="356616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Google Shape;1586;p15"/>
            <p:cNvSpPr/>
            <p:nvPr/>
          </p:nvSpPr>
          <p:spPr>
            <a:xfrm>
              <a:off x="762120" y="4034160"/>
              <a:ext cx="8479440" cy="77400"/>
            </a:xfrm>
            <a:custGeom>
              <a:avLst/>
              <a:gdLst/>
              <a:ahLst/>
              <a:rect l="l" t="t" r="r" b="b"/>
              <a:pathLst>
                <a:path w="7183755" h="64770">
                  <a:moveTo>
                    <a:pt x="0" y="19812"/>
                  </a:moveTo>
                  <a:lnTo>
                    <a:pt x="10394" y="24419"/>
                  </a:lnTo>
                  <a:lnTo>
                    <a:pt x="20288" y="28098"/>
                  </a:lnTo>
                  <a:lnTo>
                    <a:pt x="30325" y="31063"/>
                  </a:lnTo>
                  <a:lnTo>
                    <a:pt x="41148" y="33528"/>
                  </a:lnTo>
                  <a:lnTo>
                    <a:pt x="55887" y="36933"/>
                  </a:lnTo>
                  <a:lnTo>
                    <a:pt x="99822" y="45720"/>
                  </a:lnTo>
                  <a:lnTo>
                    <a:pt x="156400" y="53006"/>
                  </a:lnTo>
                  <a:lnTo>
                    <a:pt x="198703" y="56995"/>
                  </a:lnTo>
                  <a:lnTo>
                    <a:pt x="245875" y="60114"/>
                  </a:lnTo>
                  <a:lnTo>
                    <a:pt x="269748" y="60960"/>
                  </a:lnTo>
                  <a:lnTo>
                    <a:pt x="299346" y="62400"/>
                  </a:lnTo>
                  <a:lnTo>
                    <a:pt x="328803" y="63341"/>
                  </a:lnTo>
                  <a:lnTo>
                    <a:pt x="358259" y="63853"/>
                  </a:lnTo>
                  <a:lnTo>
                    <a:pt x="387858" y="64008"/>
                  </a:lnTo>
                  <a:lnTo>
                    <a:pt x="424886" y="64424"/>
                  </a:lnTo>
                  <a:lnTo>
                    <a:pt x="461772" y="64484"/>
                  </a:lnTo>
                  <a:lnTo>
                    <a:pt x="498657" y="64115"/>
                  </a:lnTo>
                  <a:lnTo>
                    <a:pt x="535686" y="63246"/>
                  </a:lnTo>
                  <a:lnTo>
                    <a:pt x="577417" y="62114"/>
                  </a:lnTo>
                  <a:lnTo>
                    <a:pt x="619220" y="61055"/>
                  </a:lnTo>
                  <a:lnTo>
                    <a:pt x="661165" y="60138"/>
                  </a:lnTo>
                  <a:lnTo>
                    <a:pt x="703326" y="59436"/>
                  </a:lnTo>
                  <a:lnTo>
                    <a:pt x="750189" y="58995"/>
                  </a:lnTo>
                  <a:lnTo>
                    <a:pt x="797052" y="58769"/>
                  </a:lnTo>
                  <a:lnTo>
                    <a:pt x="843914" y="58685"/>
                  </a:lnTo>
                  <a:lnTo>
                    <a:pt x="890778" y="58674"/>
                  </a:lnTo>
                  <a:lnTo>
                    <a:pt x="941522" y="58840"/>
                  </a:lnTo>
                  <a:lnTo>
                    <a:pt x="992124" y="58293"/>
                  </a:lnTo>
                  <a:lnTo>
                    <a:pt x="1042725" y="57173"/>
                  </a:lnTo>
                  <a:lnTo>
                    <a:pt x="1093470" y="55626"/>
                  </a:lnTo>
                  <a:lnTo>
                    <a:pt x="1147071" y="53780"/>
                  </a:lnTo>
                  <a:lnTo>
                    <a:pt x="1200530" y="51720"/>
                  </a:lnTo>
                  <a:lnTo>
                    <a:pt x="1253990" y="49518"/>
                  </a:lnTo>
                  <a:lnTo>
                    <a:pt x="1307592" y="47244"/>
                  </a:lnTo>
                  <a:lnTo>
                    <a:pt x="1362003" y="45672"/>
                  </a:lnTo>
                  <a:lnTo>
                    <a:pt x="1416558" y="44386"/>
                  </a:lnTo>
                  <a:lnTo>
                    <a:pt x="1471112" y="43386"/>
                  </a:lnTo>
                  <a:lnTo>
                    <a:pt x="1525524" y="42672"/>
                  </a:lnTo>
                  <a:lnTo>
                    <a:pt x="1580959" y="42779"/>
                  </a:lnTo>
                  <a:lnTo>
                    <a:pt x="1636395" y="42957"/>
                  </a:lnTo>
                  <a:lnTo>
                    <a:pt x="1691830" y="42993"/>
                  </a:lnTo>
                  <a:lnTo>
                    <a:pt x="1747266" y="42672"/>
                  </a:lnTo>
                  <a:lnTo>
                    <a:pt x="1793443" y="42574"/>
                  </a:lnTo>
                  <a:lnTo>
                    <a:pt x="1839620" y="42257"/>
                  </a:lnTo>
                  <a:lnTo>
                    <a:pt x="1885797" y="41684"/>
                  </a:lnTo>
                  <a:lnTo>
                    <a:pt x="1931974" y="40818"/>
                  </a:lnTo>
                  <a:lnTo>
                    <a:pt x="1978152" y="39624"/>
                  </a:lnTo>
                  <a:lnTo>
                    <a:pt x="2025780" y="38630"/>
                  </a:lnTo>
                  <a:lnTo>
                    <a:pt x="2073517" y="37526"/>
                  </a:lnTo>
                  <a:lnTo>
                    <a:pt x="2121292" y="36387"/>
                  </a:lnTo>
                  <a:lnTo>
                    <a:pt x="2169029" y="35283"/>
                  </a:lnTo>
                  <a:lnTo>
                    <a:pt x="2216658" y="34290"/>
                  </a:lnTo>
                  <a:lnTo>
                    <a:pt x="2266029" y="33381"/>
                  </a:lnTo>
                  <a:lnTo>
                    <a:pt x="2315364" y="32509"/>
                  </a:lnTo>
                  <a:lnTo>
                    <a:pt x="2364626" y="31711"/>
                  </a:lnTo>
                  <a:lnTo>
                    <a:pt x="2413778" y="31022"/>
                  </a:lnTo>
                  <a:lnTo>
                    <a:pt x="2462784" y="30480"/>
                  </a:lnTo>
                  <a:lnTo>
                    <a:pt x="2512678" y="30275"/>
                  </a:lnTo>
                  <a:lnTo>
                    <a:pt x="2562603" y="30087"/>
                  </a:lnTo>
                  <a:lnTo>
                    <a:pt x="2612552" y="29933"/>
                  </a:lnTo>
                  <a:lnTo>
                    <a:pt x="2662518" y="29831"/>
                  </a:lnTo>
                  <a:lnTo>
                    <a:pt x="2712495" y="29798"/>
                  </a:lnTo>
                  <a:lnTo>
                    <a:pt x="2762474" y="29851"/>
                  </a:lnTo>
                  <a:lnTo>
                    <a:pt x="2812451" y="30007"/>
                  </a:lnTo>
                  <a:lnTo>
                    <a:pt x="2862417" y="30283"/>
                  </a:lnTo>
                  <a:lnTo>
                    <a:pt x="2912366" y="30696"/>
                  </a:lnTo>
                  <a:lnTo>
                    <a:pt x="2962291" y="31264"/>
                  </a:lnTo>
                  <a:lnTo>
                    <a:pt x="3012186" y="32004"/>
                  </a:lnTo>
                  <a:lnTo>
                    <a:pt x="3060573" y="32815"/>
                  </a:lnTo>
                  <a:lnTo>
                    <a:pt x="3108960" y="33669"/>
                  </a:lnTo>
                  <a:lnTo>
                    <a:pt x="3157347" y="34480"/>
                  </a:lnTo>
                  <a:lnTo>
                    <a:pt x="3205734" y="35164"/>
                  </a:lnTo>
                  <a:lnTo>
                    <a:pt x="3254121" y="35637"/>
                  </a:lnTo>
                  <a:lnTo>
                    <a:pt x="3302508" y="35814"/>
                  </a:lnTo>
                  <a:lnTo>
                    <a:pt x="3349520" y="35820"/>
                  </a:lnTo>
                  <a:lnTo>
                    <a:pt x="3396422" y="35862"/>
                  </a:lnTo>
                  <a:lnTo>
                    <a:pt x="3443289" y="35978"/>
                  </a:lnTo>
                  <a:lnTo>
                    <a:pt x="3490191" y="36204"/>
                  </a:lnTo>
                  <a:lnTo>
                    <a:pt x="3537204" y="36576"/>
                  </a:lnTo>
                  <a:lnTo>
                    <a:pt x="3584673" y="36496"/>
                  </a:lnTo>
                  <a:lnTo>
                    <a:pt x="3632033" y="36307"/>
                  </a:lnTo>
                  <a:lnTo>
                    <a:pt x="3679356" y="36082"/>
                  </a:lnTo>
                  <a:lnTo>
                    <a:pt x="3726716" y="35893"/>
                  </a:lnTo>
                  <a:lnTo>
                    <a:pt x="3774186" y="35814"/>
                  </a:lnTo>
                  <a:lnTo>
                    <a:pt x="3822112" y="35722"/>
                  </a:lnTo>
                  <a:lnTo>
                    <a:pt x="3869929" y="35448"/>
                  </a:lnTo>
                  <a:lnTo>
                    <a:pt x="3917710" y="34991"/>
                  </a:lnTo>
                  <a:lnTo>
                    <a:pt x="3965527" y="34350"/>
                  </a:lnTo>
                  <a:lnTo>
                    <a:pt x="4013454" y="33528"/>
                  </a:lnTo>
                  <a:lnTo>
                    <a:pt x="4061996" y="32900"/>
                  </a:lnTo>
                  <a:lnTo>
                    <a:pt x="4110648" y="31979"/>
                  </a:lnTo>
                  <a:lnTo>
                    <a:pt x="4159337" y="30839"/>
                  </a:lnTo>
                  <a:lnTo>
                    <a:pt x="4207989" y="29553"/>
                  </a:lnTo>
                  <a:lnTo>
                    <a:pt x="4256532" y="28194"/>
                  </a:lnTo>
                  <a:lnTo>
                    <a:pt x="4305074" y="26749"/>
                  </a:lnTo>
                  <a:lnTo>
                    <a:pt x="4353726" y="25231"/>
                  </a:lnTo>
                  <a:lnTo>
                    <a:pt x="4402415" y="23750"/>
                  </a:lnTo>
                  <a:lnTo>
                    <a:pt x="4451067" y="22414"/>
                  </a:lnTo>
                  <a:lnTo>
                    <a:pt x="4499610" y="21336"/>
                  </a:lnTo>
                  <a:lnTo>
                    <a:pt x="4547158" y="20055"/>
                  </a:lnTo>
                  <a:lnTo>
                    <a:pt x="4594707" y="18958"/>
                  </a:lnTo>
                  <a:lnTo>
                    <a:pt x="4642256" y="18044"/>
                  </a:lnTo>
                  <a:lnTo>
                    <a:pt x="4689805" y="17312"/>
                  </a:lnTo>
                  <a:lnTo>
                    <a:pt x="4737354" y="16764"/>
                  </a:lnTo>
                  <a:lnTo>
                    <a:pt x="4784902" y="16300"/>
                  </a:lnTo>
                  <a:lnTo>
                    <a:pt x="4832451" y="15800"/>
                  </a:lnTo>
                  <a:lnTo>
                    <a:pt x="4880000" y="15227"/>
                  </a:lnTo>
                  <a:lnTo>
                    <a:pt x="4927549" y="14545"/>
                  </a:lnTo>
                  <a:lnTo>
                    <a:pt x="4975098" y="13716"/>
                  </a:lnTo>
                  <a:lnTo>
                    <a:pt x="5022195" y="12716"/>
                  </a:lnTo>
                  <a:lnTo>
                    <a:pt x="5069329" y="11570"/>
                  </a:lnTo>
                  <a:lnTo>
                    <a:pt x="5116537" y="10314"/>
                  </a:lnTo>
                  <a:lnTo>
                    <a:pt x="5163854" y="8985"/>
                  </a:lnTo>
                  <a:lnTo>
                    <a:pt x="5211318" y="7620"/>
                  </a:lnTo>
                  <a:lnTo>
                    <a:pt x="5257123" y="6705"/>
                  </a:lnTo>
                  <a:lnTo>
                    <a:pt x="5303074" y="5791"/>
                  </a:lnTo>
                  <a:lnTo>
                    <a:pt x="5349136" y="4876"/>
                  </a:lnTo>
                  <a:lnTo>
                    <a:pt x="5395270" y="3962"/>
                  </a:lnTo>
                  <a:lnTo>
                    <a:pt x="5441442" y="3048"/>
                  </a:lnTo>
                  <a:lnTo>
                    <a:pt x="5497008" y="2357"/>
                  </a:lnTo>
                  <a:lnTo>
                    <a:pt x="5552789" y="1524"/>
                  </a:lnTo>
                  <a:lnTo>
                    <a:pt x="5608712" y="690"/>
                  </a:lnTo>
                  <a:lnTo>
                    <a:pt x="5664708" y="0"/>
                  </a:lnTo>
                  <a:lnTo>
                    <a:pt x="5721167" y="0"/>
                  </a:lnTo>
                  <a:lnTo>
                    <a:pt x="5777484" y="0"/>
                  </a:lnTo>
                  <a:lnTo>
                    <a:pt x="5833800" y="0"/>
                  </a:lnTo>
                  <a:lnTo>
                    <a:pt x="5890260" y="0"/>
                  </a:lnTo>
                  <a:lnTo>
                    <a:pt x="5936745" y="0"/>
                  </a:lnTo>
                  <a:lnTo>
                    <a:pt x="5983252" y="0"/>
                  </a:lnTo>
                  <a:lnTo>
                    <a:pt x="6029801" y="0"/>
                  </a:lnTo>
                  <a:lnTo>
                    <a:pt x="6076413" y="0"/>
                  </a:lnTo>
                  <a:lnTo>
                    <a:pt x="6123110" y="0"/>
                  </a:lnTo>
                  <a:lnTo>
                    <a:pt x="6169914" y="0"/>
                  </a:lnTo>
                  <a:lnTo>
                    <a:pt x="6223765" y="440"/>
                  </a:lnTo>
                  <a:lnTo>
                    <a:pt x="6277832" y="666"/>
                  </a:lnTo>
                  <a:lnTo>
                    <a:pt x="6332041" y="750"/>
                  </a:lnTo>
                  <a:lnTo>
                    <a:pt x="6386322" y="762"/>
                  </a:lnTo>
                  <a:lnTo>
                    <a:pt x="6439030" y="892"/>
                  </a:lnTo>
                  <a:lnTo>
                    <a:pt x="6491954" y="1238"/>
                  </a:lnTo>
                  <a:lnTo>
                    <a:pt x="6545020" y="1726"/>
                  </a:lnTo>
                  <a:lnTo>
                    <a:pt x="6598158" y="2286"/>
                  </a:lnTo>
                  <a:lnTo>
                    <a:pt x="6647878" y="2976"/>
                  </a:lnTo>
                  <a:lnTo>
                    <a:pt x="6697598" y="3810"/>
                  </a:lnTo>
                  <a:lnTo>
                    <a:pt x="6747319" y="4643"/>
                  </a:lnTo>
                  <a:lnTo>
                    <a:pt x="6797040" y="5334"/>
                  </a:lnTo>
                  <a:lnTo>
                    <a:pt x="6849618" y="6274"/>
                  </a:lnTo>
                  <a:lnTo>
                    <a:pt x="6902196" y="7715"/>
                  </a:lnTo>
                  <a:lnTo>
                    <a:pt x="6954774" y="9298"/>
                  </a:lnTo>
                  <a:lnTo>
                    <a:pt x="7007352" y="10668"/>
                  </a:lnTo>
                  <a:lnTo>
                    <a:pt x="7038332" y="11251"/>
                  </a:lnTo>
                  <a:lnTo>
                    <a:pt x="7069455" y="11906"/>
                  </a:lnTo>
                  <a:lnTo>
                    <a:pt x="7100577" y="12703"/>
                  </a:lnTo>
                  <a:lnTo>
                    <a:pt x="7131558" y="13716"/>
                  </a:lnTo>
                  <a:lnTo>
                    <a:pt x="7143511" y="13442"/>
                  </a:lnTo>
                  <a:lnTo>
                    <a:pt x="7157465" y="13239"/>
                  </a:lnTo>
                  <a:lnTo>
                    <a:pt x="7171420" y="14037"/>
                  </a:lnTo>
                  <a:lnTo>
                    <a:pt x="7183374" y="16764"/>
                  </a:lnTo>
                  <a:lnTo>
                    <a:pt x="7183374" y="17526"/>
                  </a:lnTo>
                  <a:lnTo>
                    <a:pt x="7183374" y="18288"/>
                  </a:lnTo>
                  <a:lnTo>
                    <a:pt x="7164990" y="19847"/>
                  </a:lnTo>
                  <a:lnTo>
                    <a:pt x="7147179" y="19335"/>
                  </a:lnTo>
                  <a:lnTo>
                    <a:pt x="7129367" y="17537"/>
                  </a:lnTo>
                  <a:lnTo>
                    <a:pt x="7110983" y="1524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Google Shape;1587;p15"/>
            <p:cNvSpPr/>
            <p:nvPr/>
          </p:nvSpPr>
          <p:spPr>
            <a:xfrm>
              <a:off x="1950120" y="4720680"/>
              <a:ext cx="37080" cy="52920"/>
            </a:xfrm>
            <a:custGeom>
              <a:avLst/>
              <a:gdLst/>
              <a:ahLst/>
              <a:rect l="l" t="t" r="r" b="b"/>
              <a:pathLst>
                <a:path w="31750" h="44450">
                  <a:moveTo>
                    <a:pt x="12954" y="9905"/>
                  </a:moveTo>
                  <a:lnTo>
                    <a:pt x="16764" y="8381"/>
                  </a:lnTo>
                  <a:lnTo>
                    <a:pt x="20574" y="6857"/>
                  </a:lnTo>
                  <a:lnTo>
                    <a:pt x="25146" y="5333"/>
                  </a:lnTo>
                  <a:lnTo>
                    <a:pt x="26967" y="11299"/>
                  </a:lnTo>
                  <a:lnTo>
                    <a:pt x="27717" y="17621"/>
                  </a:lnTo>
                  <a:lnTo>
                    <a:pt x="27181" y="24086"/>
                  </a:lnTo>
                  <a:lnTo>
                    <a:pt x="25146" y="30479"/>
                  </a:lnTo>
                  <a:lnTo>
                    <a:pt x="22860" y="36575"/>
                  </a:lnTo>
                  <a:lnTo>
                    <a:pt x="17526" y="41909"/>
                  </a:lnTo>
                  <a:lnTo>
                    <a:pt x="11430" y="42671"/>
                  </a:lnTo>
                  <a:lnTo>
                    <a:pt x="3810" y="44195"/>
                  </a:lnTo>
                  <a:lnTo>
                    <a:pt x="2286" y="35813"/>
                  </a:lnTo>
                  <a:lnTo>
                    <a:pt x="1524" y="29717"/>
                  </a:lnTo>
                  <a:lnTo>
                    <a:pt x="762" y="21335"/>
                  </a:lnTo>
                  <a:lnTo>
                    <a:pt x="0" y="12191"/>
                  </a:lnTo>
                  <a:lnTo>
                    <a:pt x="6858" y="6095"/>
                  </a:lnTo>
                  <a:lnTo>
                    <a:pt x="9906" y="2285"/>
                  </a:lnTo>
                  <a:lnTo>
                    <a:pt x="19050" y="0"/>
                  </a:lnTo>
                  <a:lnTo>
                    <a:pt x="23622" y="2285"/>
                  </a:lnTo>
                  <a:lnTo>
                    <a:pt x="28194" y="4571"/>
                  </a:lnTo>
                  <a:lnTo>
                    <a:pt x="31242" y="11429"/>
                  </a:lnTo>
                  <a:lnTo>
                    <a:pt x="31242" y="16763"/>
                  </a:lnTo>
                  <a:lnTo>
                    <a:pt x="31242" y="18287"/>
                  </a:lnTo>
                  <a:lnTo>
                    <a:pt x="30480" y="19049"/>
                  </a:lnTo>
                  <a:lnTo>
                    <a:pt x="26670" y="19049"/>
                  </a:lnTo>
                  <a:lnTo>
                    <a:pt x="24384" y="19811"/>
                  </a:lnTo>
                  <a:lnTo>
                    <a:pt x="21336" y="16763"/>
                  </a:lnTo>
                  <a:lnTo>
                    <a:pt x="19050" y="14477"/>
                  </a:lnTo>
                  <a:lnTo>
                    <a:pt x="18288" y="13715"/>
                  </a:lnTo>
                  <a:lnTo>
                    <a:pt x="18288" y="10667"/>
                  </a:lnTo>
                  <a:lnTo>
                    <a:pt x="18288" y="8381"/>
                  </a:lnTo>
                  <a:lnTo>
                    <a:pt x="18288" y="7619"/>
                  </a:lnTo>
                  <a:lnTo>
                    <a:pt x="18288" y="6857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8" name="Google Shape;1588;p15"/>
            <p:cNvGrpSpPr/>
            <p:nvPr/>
          </p:nvGrpSpPr>
          <p:grpSpPr>
            <a:xfrm>
              <a:off x="2661840" y="4583520"/>
              <a:ext cx="829800" cy="235080"/>
              <a:chOff x="2661840" y="4583520"/>
              <a:chExt cx="829800" cy="235080"/>
            </a:xfrm>
          </p:grpSpPr>
          <p:sp>
            <p:nvSpPr>
              <p:cNvPr id="1529" name="Google Shape;1589;p15"/>
              <p:cNvSpPr/>
              <p:nvPr/>
            </p:nvSpPr>
            <p:spPr>
              <a:xfrm>
                <a:off x="2661840" y="4583520"/>
                <a:ext cx="66240" cy="227160"/>
              </a:xfrm>
              <a:custGeom>
                <a:avLst/>
                <a:gdLst/>
                <a:ahLst/>
                <a:rect l="l" t="t" r="r" b="b"/>
                <a:pathLst>
                  <a:path w="56514" h="189229">
                    <a:moveTo>
                      <a:pt x="56387" y="0"/>
                    </a:moveTo>
                    <a:lnTo>
                      <a:pt x="50792" y="15882"/>
                    </a:lnTo>
                    <a:lnTo>
                      <a:pt x="45338" y="31623"/>
                    </a:lnTo>
                    <a:lnTo>
                      <a:pt x="39885" y="47363"/>
                    </a:lnTo>
                    <a:lnTo>
                      <a:pt x="34289" y="63246"/>
                    </a:lnTo>
                    <a:lnTo>
                      <a:pt x="28027" y="82569"/>
                    </a:lnTo>
                    <a:lnTo>
                      <a:pt x="21907" y="101822"/>
                    </a:lnTo>
                    <a:lnTo>
                      <a:pt x="16073" y="121217"/>
                    </a:lnTo>
                    <a:lnTo>
                      <a:pt x="10667" y="140970"/>
                    </a:lnTo>
                    <a:lnTo>
                      <a:pt x="7727" y="151387"/>
                    </a:lnTo>
                    <a:lnTo>
                      <a:pt x="4857" y="162020"/>
                    </a:lnTo>
                    <a:lnTo>
                      <a:pt x="2416" y="172795"/>
                    </a:lnTo>
                    <a:lnTo>
                      <a:pt x="762" y="183642"/>
                    </a:lnTo>
                    <a:lnTo>
                      <a:pt x="0" y="188976"/>
                    </a:lnTo>
                    <a:lnTo>
                      <a:pt x="1524" y="179070"/>
                    </a:lnTo>
                    <a:lnTo>
                      <a:pt x="2286" y="17373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Google Shape;1590;p15"/>
              <p:cNvSpPr/>
              <p:nvPr/>
            </p:nvSpPr>
            <p:spPr>
              <a:xfrm>
                <a:off x="2707560" y="4603680"/>
                <a:ext cx="92520" cy="214920"/>
              </a:xfrm>
              <a:custGeom>
                <a:avLst/>
                <a:gdLst/>
                <a:ahLst/>
                <a:rect l="l" t="t" r="r" b="b"/>
                <a:pathLst>
                  <a:path w="78739" h="179070">
                    <a:moveTo>
                      <a:pt x="0" y="0"/>
                    </a:moveTo>
                    <a:lnTo>
                      <a:pt x="31825" y="33325"/>
                    </a:lnTo>
                    <a:lnTo>
                      <a:pt x="54292" y="85534"/>
                    </a:lnTo>
                    <a:lnTo>
                      <a:pt x="65532" y="123443"/>
                    </a:lnTo>
                    <a:lnTo>
                      <a:pt x="68389" y="135445"/>
                    </a:lnTo>
                    <a:lnTo>
                      <a:pt x="71247" y="147447"/>
                    </a:lnTo>
                    <a:lnTo>
                      <a:pt x="74104" y="159448"/>
                    </a:lnTo>
                    <a:lnTo>
                      <a:pt x="76962" y="171449"/>
                    </a:lnTo>
                    <a:lnTo>
                      <a:pt x="77724" y="176021"/>
                    </a:lnTo>
                    <a:lnTo>
                      <a:pt x="78486" y="176783"/>
                    </a:lnTo>
                    <a:lnTo>
                      <a:pt x="78486" y="17906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Google Shape;1591;p15"/>
              <p:cNvSpPr/>
              <p:nvPr/>
            </p:nvSpPr>
            <p:spPr>
              <a:xfrm>
                <a:off x="2691360" y="4716360"/>
                <a:ext cx="82800" cy="24120"/>
              </a:xfrm>
              <a:custGeom>
                <a:avLst/>
                <a:gdLst/>
                <a:ahLst/>
                <a:rect l="l" t="t" r="r" b="b"/>
                <a:pathLst>
                  <a:path w="70485" h="20320">
                    <a:moveTo>
                      <a:pt x="0" y="12192"/>
                    </a:moveTo>
                    <a:lnTo>
                      <a:pt x="13835" y="17871"/>
                    </a:lnTo>
                    <a:lnTo>
                      <a:pt x="24384" y="19907"/>
                    </a:lnTo>
                    <a:lnTo>
                      <a:pt x="34932" y="18085"/>
                    </a:lnTo>
                    <a:lnTo>
                      <a:pt x="48768" y="12192"/>
                    </a:lnTo>
                    <a:lnTo>
                      <a:pt x="60198" y="6096"/>
                    </a:lnTo>
                    <a:lnTo>
                      <a:pt x="63246" y="4572"/>
                    </a:lnTo>
                    <a:lnTo>
                      <a:pt x="70104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Google Shape;1592;p15"/>
              <p:cNvSpPr/>
              <p:nvPr/>
            </p:nvSpPr>
            <p:spPr>
              <a:xfrm>
                <a:off x="2847960" y="4619160"/>
                <a:ext cx="97920" cy="160560"/>
              </a:xfrm>
              <a:custGeom>
                <a:avLst/>
                <a:gdLst/>
                <a:ahLst/>
                <a:rect l="l" t="t" r="r" b="b"/>
                <a:pathLst>
                  <a:path w="83185" h="133985">
                    <a:moveTo>
                      <a:pt x="41148" y="23622"/>
                    </a:moveTo>
                    <a:lnTo>
                      <a:pt x="37778" y="19609"/>
                    </a:lnTo>
                    <a:lnTo>
                      <a:pt x="31337" y="12096"/>
                    </a:lnTo>
                    <a:lnTo>
                      <a:pt x="23895" y="4441"/>
                    </a:lnTo>
                    <a:lnTo>
                      <a:pt x="17526" y="0"/>
                    </a:lnTo>
                    <a:lnTo>
                      <a:pt x="16764" y="0"/>
                    </a:lnTo>
                    <a:lnTo>
                      <a:pt x="16002" y="0"/>
                    </a:lnTo>
                    <a:lnTo>
                      <a:pt x="15240" y="0"/>
                    </a:lnTo>
                    <a:lnTo>
                      <a:pt x="12025" y="6346"/>
                    </a:lnTo>
                    <a:lnTo>
                      <a:pt x="10096" y="13620"/>
                    </a:lnTo>
                    <a:lnTo>
                      <a:pt x="9024" y="21324"/>
                    </a:lnTo>
                    <a:lnTo>
                      <a:pt x="8382" y="28956"/>
                    </a:lnTo>
                    <a:lnTo>
                      <a:pt x="8096" y="40802"/>
                    </a:lnTo>
                    <a:lnTo>
                      <a:pt x="8953" y="52292"/>
                    </a:lnTo>
                    <a:lnTo>
                      <a:pt x="31813" y="84867"/>
                    </a:lnTo>
                    <a:lnTo>
                      <a:pt x="62865" y="92487"/>
                    </a:lnTo>
                    <a:lnTo>
                      <a:pt x="69675" y="93785"/>
                    </a:lnTo>
                    <a:lnTo>
                      <a:pt x="76200" y="96012"/>
                    </a:lnTo>
                    <a:lnTo>
                      <a:pt x="83058" y="98298"/>
                    </a:lnTo>
                    <a:lnTo>
                      <a:pt x="75438" y="105918"/>
                    </a:lnTo>
                    <a:lnTo>
                      <a:pt x="42505" y="125670"/>
                    </a:lnTo>
                    <a:lnTo>
                      <a:pt x="15049" y="133826"/>
                    </a:lnTo>
                    <a:lnTo>
                      <a:pt x="5953" y="133719"/>
                    </a:lnTo>
                    <a:lnTo>
                      <a:pt x="0" y="129540"/>
                    </a:lnTo>
                    <a:lnTo>
                      <a:pt x="0" y="128016"/>
                    </a:lnTo>
                    <a:lnTo>
                      <a:pt x="0" y="126492"/>
                    </a:lnTo>
                    <a:lnTo>
                      <a:pt x="0" y="12496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3" name="Google Shape;1593;p15"/>
              <p:cNvSpPr/>
              <p:nvPr/>
            </p:nvSpPr>
            <p:spPr>
              <a:xfrm>
                <a:off x="2948040" y="4618080"/>
                <a:ext cx="79200" cy="152280"/>
              </a:xfrm>
              <a:custGeom>
                <a:avLst/>
                <a:gdLst/>
                <a:ahLst/>
                <a:rect l="l" t="t" r="r" b="b"/>
                <a:pathLst>
                  <a:path w="67310" h="127000">
                    <a:moveTo>
                      <a:pt x="45374" y="32004"/>
                    </a:moveTo>
                    <a:lnTo>
                      <a:pt x="26324" y="0"/>
                    </a:lnTo>
                    <a:lnTo>
                      <a:pt x="19466" y="1524"/>
                    </a:lnTo>
                    <a:lnTo>
                      <a:pt x="1714" y="38909"/>
                    </a:lnTo>
                    <a:lnTo>
                      <a:pt x="0" y="60448"/>
                    </a:lnTo>
                    <a:lnTo>
                      <a:pt x="1654" y="69246"/>
                    </a:lnTo>
                    <a:lnTo>
                      <a:pt x="41790" y="90666"/>
                    </a:lnTo>
                    <a:lnTo>
                      <a:pt x="56804" y="92964"/>
                    </a:lnTo>
                    <a:lnTo>
                      <a:pt x="63662" y="92964"/>
                    </a:lnTo>
                    <a:lnTo>
                      <a:pt x="66710" y="98298"/>
                    </a:lnTo>
                    <a:lnTo>
                      <a:pt x="65651" y="103596"/>
                    </a:lnTo>
                    <a:lnTo>
                      <a:pt x="59376" y="108680"/>
                    </a:lnTo>
                    <a:lnTo>
                      <a:pt x="51815" y="112764"/>
                    </a:lnTo>
                    <a:lnTo>
                      <a:pt x="46898" y="115062"/>
                    </a:lnTo>
                    <a:lnTo>
                      <a:pt x="37969" y="119264"/>
                    </a:lnTo>
                    <a:lnTo>
                      <a:pt x="25181" y="124110"/>
                    </a:lnTo>
                    <a:lnTo>
                      <a:pt x="12394" y="126527"/>
                    </a:lnTo>
                    <a:lnTo>
                      <a:pt x="3464" y="123444"/>
                    </a:lnTo>
                    <a:lnTo>
                      <a:pt x="2702" y="121158"/>
                    </a:lnTo>
                    <a:lnTo>
                      <a:pt x="2702" y="119634"/>
                    </a:lnTo>
                    <a:lnTo>
                      <a:pt x="1940" y="11811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4" name="Google Shape;1594;p15"/>
              <p:cNvSpPr/>
              <p:nvPr/>
            </p:nvSpPr>
            <p:spPr>
              <a:xfrm>
                <a:off x="3062160" y="4654800"/>
                <a:ext cx="114480" cy="107280"/>
              </a:xfrm>
              <a:custGeom>
                <a:avLst/>
                <a:gdLst/>
                <a:ahLst/>
                <a:rect l="l" t="t" r="r" b="b"/>
                <a:pathLst>
                  <a:path w="97154" h="89535">
                    <a:moveTo>
                      <a:pt x="0" y="0"/>
                    </a:moveTo>
                    <a:lnTo>
                      <a:pt x="1023" y="12001"/>
                    </a:lnTo>
                    <a:lnTo>
                      <a:pt x="1905" y="24002"/>
                    </a:lnTo>
                    <a:lnTo>
                      <a:pt x="2786" y="36004"/>
                    </a:lnTo>
                    <a:lnTo>
                      <a:pt x="14311" y="82617"/>
                    </a:lnTo>
                    <a:lnTo>
                      <a:pt x="32754" y="89534"/>
                    </a:lnTo>
                    <a:lnTo>
                      <a:pt x="40671" y="85915"/>
                    </a:lnTo>
                    <a:lnTo>
                      <a:pt x="65151" y="41814"/>
                    </a:lnTo>
                    <a:lnTo>
                      <a:pt x="68580" y="8381"/>
                    </a:lnTo>
                    <a:lnTo>
                      <a:pt x="68580" y="7619"/>
                    </a:lnTo>
                    <a:lnTo>
                      <a:pt x="67818" y="13715"/>
                    </a:lnTo>
                    <a:lnTo>
                      <a:pt x="67818" y="20573"/>
                    </a:lnTo>
                    <a:lnTo>
                      <a:pt x="67818" y="27431"/>
                    </a:lnTo>
                    <a:lnTo>
                      <a:pt x="85344" y="60197"/>
                    </a:lnTo>
                    <a:lnTo>
                      <a:pt x="90678" y="59435"/>
                    </a:lnTo>
                    <a:lnTo>
                      <a:pt x="96774" y="5867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5" name="Google Shape;1595;p15"/>
              <p:cNvSpPr/>
              <p:nvPr/>
            </p:nvSpPr>
            <p:spPr>
              <a:xfrm>
                <a:off x="3200400" y="4640400"/>
                <a:ext cx="126360" cy="110880"/>
              </a:xfrm>
              <a:custGeom>
                <a:avLst/>
                <a:gdLst/>
                <a:ahLst/>
                <a:rect l="l" t="t" r="r" b="b"/>
                <a:pathLst>
                  <a:path w="107314" h="92710">
                    <a:moveTo>
                      <a:pt x="11453" y="13716"/>
                    </a:moveTo>
                    <a:lnTo>
                      <a:pt x="23" y="59436"/>
                    </a:lnTo>
                    <a:lnTo>
                      <a:pt x="0" y="66972"/>
                    </a:lnTo>
                    <a:lnTo>
                      <a:pt x="404" y="74580"/>
                    </a:lnTo>
                    <a:lnTo>
                      <a:pt x="1952" y="82045"/>
                    </a:lnTo>
                    <a:lnTo>
                      <a:pt x="5357" y="89154"/>
                    </a:lnTo>
                    <a:lnTo>
                      <a:pt x="7643" y="92202"/>
                    </a:lnTo>
                    <a:lnTo>
                      <a:pt x="9167" y="90678"/>
                    </a:lnTo>
                    <a:lnTo>
                      <a:pt x="12215" y="92202"/>
                    </a:lnTo>
                    <a:lnTo>
                      <a:pt x="12656" y="85474"/>
                    </a:lnTo>
                    <a:lnTo>
                      <a:pt x="12882" y="78962"/>
                    </a:lnTo>
                    <a:lnTo>
                      <a:pt x="12965" y="72592"/>
                    </a:lnTo>
                    <a:lnTo>
                      <a:pt x="12977" y="66294"/>
                    </a:lnTo>
                    <a:lnTo>
                      <a:pt x="12668" y="57947"/>
                    </a:lnTo>
                    <a:lnTo>
                      <a:pt x="12215" y="49244"/>
                    </a:lnTo>
                    <a:lnTo>
                      <a:pt x="12334" y="40683"/>
                    </a:lnTo>
                    <a:lnTo>
                      <a:pt x="38885" y="20574"/>
                    </a:lnTo>
                    <a:lnTo>
                      <a:pt x="44981" y="24384"/>
                    </a:lnTo>
                    <a:lnTo>
                      <a:pt x="59459" y="56388"/>
                    </a:lnTo>
                    <a:lnTo>
                      <a:pt x="59459" y="60960"/>
                    </a:lnTo>
                    <a:lnTo>
                      <a:pt x="59459" y="64008"/>
                    </a:lnTo>
                    <a:lnTo>
                      <a:pt x="58697" y="67818"/>
                    </a:lnTo>
                    <a:lnTo>
                      <a:pt x="54887" y="64008"/>
                    </a:lnTo>
                    <a:lnTo>
                      <a:pt x="55649" y="60960"/>
                    </a:lnTo>
                    <a:lnTo>
                      <a:pt x="55649" y="54864"/>
                    </a:lnTo>
                    <a:lnTo>
                      <a:pt x="66317" y="12192"/>
                    </a:lnTo>
                    <a:lnTo>
                      <a:pt x="89939" y="0"/>
                    </a:lnTo>
                    <a:lnTo>
                      <a:pt x="92987" y="3810"/>
                    </a:lnTo>
                    <a:lnTo>
                      <a:pt x="106227" y="49577"/>
                    </a:lnTo>
                    <a:lnTo>
                      <a:pt x="106703" y="62484"/>
                    </a:lnTo>
                    <a:lnTo>
                      <a:pt x="107025" y="69913"/>
                    </a:lnTo>
                    <a:lnTo>
                      <a:pt x="106989" y="77343"/>
                    </a:lnTo>
                    <a:lnTo>
                      <a:pt x="106810" y="84772"/>
                    </a:lnTo>
                    <a:lnTo>
                      <a:pt x="106703" y="9220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36" name="Google Shape;1596;p15" descr=""/>
              <p:cNvPicPr/>
              <p:nvPr/>
            </p:nvPicPr>
            <p:blipFill>
              <a:blip r:embed="rId12"/>
              <a:stretch/>
            </p:blipFill>
            <p:spPr>
              <a:xfrm>
                <a:off x="3391200" y="4613760"/>
                <a:ext cx="100440" cy="152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37" name="Google Shape;1597;p15" descr=""/>
            <p:cNvPicPr/>
            <p:nvPr/>
          </p:nvPicPr>
          <p:blipFill>
            <a:blip r:embed="rId13"/>
            <a:stretch/>
          </p:blipFill>
          <p:spPr>
            <a:xfrm>
              <a:off x="3929040" y="4520160"/>
              <a:ext cx="182160" cy="17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8" name="Google Shape;1598;p15" descr=""/>
            <p:cNvPicPr/>
            <p:nvPr/>
          </p:nvPicPr>
          <p:blipFill>
            <a:blip r:embed="rId14"/>
            <a:stretch/>
          </p:blipFill>
          <p:spPr>
            <a:xfrm>
              <a:off x="4491360" y="4469760"/>
              <a:ext cx="345240" cy="282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39" name="Google Shape;1599;p15"/>
            <p:cNvGrpSpPr/>
            <p:nvPr/>
          </p:nvGrpSpPr>
          <p:grpSpPr>
            <a:xfrm>
              <a:off x="5116320" y="4497480"/>
              <a:ext cx="391320" cy="214920"/>
              <a:chOff x="5116320" y="4497480"/>
              <a:chExt cx="391320" cy="214920"/>
            </a:xfrm>
          </p:grpSpPr>
          <p:pic>
            <p:nvPicPr>
              <p:cNvPr id="1540" name="Google Shape;1600;p15" descr=""/>
              <p:cNvPicPr/>
              <p:nvPr/>
            </p:nvPicPr>
            <p:blipFill>
              <a:blip r:embed="rId15"/>
              <a:stretch/>
            </p:blipFill>
            <p:spPr>
              <a:xfrm>
                <a:off x="5116320" y="4497480"/>
                <a:ext cx="205560" cy="214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41" name="Google Shape;1601;p15" descr=""/>
              <p:cNvPicPr/>
              <p:nvPr/>
            </p:nvPicPr>
            <p:blipFill>
              <a:blip r:embed="rId16"/>
              <a:stretch/>
            </p:blipFill>
            <p:spPr>
              <a:xfrm>
                <a:off x="5364000" y="4515840"/>
                <a:ext cx="143640" cy="1170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542" name="Google Shape;1602;p15"/>
          <p:cNvGrpSpPr/>
          <p:nvPr/>
        </p:nvGrpSpPr>
        <p:grpSpPr>
          <a:xfrm>
            <a:off x="2836800" y="1066680"/>
            <a:ext cx="4776840" cy="2624760"/>
            <a:chOff x="2836800" y="1066680"/>
            <a:chExt cx="4776840" cy="2624760"/>
          </a:xfrm>
        </p:grpSpPr>
        <p:grpSp>
          <p:nvGrpSpPr>
            <p:cNvPr id="1543" name="Google Shape;1603;p15"/>
            <p:cNvGrpSpPr/>
            <p:nvPr/>
          </p:nvGrpSpPr>
          <p:grpSpPr>
            <a:xfrm>
              <a:off x="2836800" y="2237760"/>
              <a:ext cx="533520" cy="280440"/>
              <a:chOff x="2836800" y="2237760"/>
              <a:chExt cx="533520" cy="280440"/>
            </a:xfrm>
          </p:grpSpPr>
          <p:sp>
            <p:nvSpPr>
              <p:cNvPr id="1544" name="Google Shape;1604;p15"/>
              <p:cNvSpPr/>
              <p:nvPr/>
            </p:nvSpPr>
            <p:spPr>
              <a:xfrm>
                <a:off x="2836800" y="2355120"/>
                <a:ext cx="255960" cy="163080"/>
              </a:xfrm>
              <a:custGeom>
                <a:avLst/>
                <a:gdLst/>
                <a:ahLst/>
                <a:rect l="l" t="t" r="r" b="b"/>
                <a:pathLst>
                  <a:path w="167004" h="108585">
                    <a:moveTo>
                      <a:pt x="0" y="21609"/>
                    </a:moveTo>
                    <a:lnTo>
                      <a:pt x="6322" y="61471"/>
                    </a:lnTo>
                    <a:lnTo>
                      <a:pt x="12954" y="91713"/>
                    </a:lnTo>
                    <a:lnTo>
                      <a:pt x="14930" y="100024"/>
                    </a:lnTo>
                    <a:lnTo>
                      <a:pt x="16764" y="108477"/>
                    </a:lnTo>
                    <a:lnTo>
                      <a:pt x="16644" y="97035"/>
                    </a:lnTo>
                    <a:lnTo>
                      <a:pt x="16383" y="85522"/>
                    </a:lnTo>
                    <a:lnTo>
                      <a:pt x="16121" y="73866"/>
                    </a:lnTo>
                    <a:lnTo>
                      <a:pt x="16002" y="61995"/>
                    </a:lnTo>
                    <a:lnTo>
                      <a:pt x="15942" y="52316"/>
                    </a:lnTo>
                    <a:lnTo>
                      <a:pt x="16668" y="42279"/>
                    </a:lnTo>
                    <a:lnTo>
                      <a:pt x="19538" y="32956"/>
                    </a:lnTo>
                    <a:lnTo>
                      <a:pt x="25908" y="25419"/>
                    </a:lnTo>
                    <a:lnTo>
                      <a:pt x="33849" y="21764"/>
                    </a:lnTo>
                    <a:lnTo>
                      <a:pt x="43148" y="20752"/>
                    </a:lnTo>
                    <a:lnTo>
                      <a:pt x="52589" y="21883"/>
                    </a:lnTo>
                    <a:lnTo>
                      <a:pt x="87963" y="55411"/>
                    </a:lnTo>
                    <a:lnTo>
                      <a:pt x="97536" y="82569"/>
                    </a:lnTo>
                    <a:lnTo>
                      <a:pt x="95250" y="87903"/>
                    </a:lnTo>
                    <a:lnTo>
                      <a:pt x="94488" y="87903"/>
                    </a:lnTo>
                    <a:lnTo>
                      <a:pt x="93726" y="87903"/>
                    </a:lnTo>
                    <a:lnTo>
                      <a:pt x="92964" y="87903"/>
                    </a:lnTo>
                    <a:lnTo>
                      <a:pt x="83058" y="86379"/>
                    </a:lnTo>
                    <a:lnTo>
                      <a:pt x="81534" y="78759"/>
                    </a:lnTo>
                    <a:lnTo>
                      <a:pt x="79248" y="69615"/>
                    </a:lnTo>
                    <a:lnTo>
                      <a:pt x="76569" y="57804"/>
                    </a:lnTo>
                    <a:lnTo>
                      <a:pt x="75533" y="44850"/>
                    </a:lnTo>
                    <a:lnTo>
                      <a:pt x="76354" y="31896"/>
                    </a:lnTo>
                    <a:lnTo>
                      <a:pt x="99929" y="1762"/>
                    </a:lnTo>
                    <a:lnTo>
                      <a:pt x="119169" y="0"/>
                    </a:lnTo>
                    <a:lnTo>
                      <a:pt x="128111" y="1512"/>
                    </a:lnTo>
                    <a:lnTo>
                      <a:pt x="161496" y="29789"/>
                    </a:lnTo>
                    <a:lnTo>
                      <a:pt x="166401" y="52851"/>
                    </a:lnTo>
                    <a:lnTo>
                      <a:pt x="166199" y="60757"/>
                    </a:lnTo>
                    <a:lnTo>
                      <a:pt x="165354" y="68091"/>
                    </a:lnTo>
                    <a:lnTo>
                      <a:pt x="164592" y="71901"/>
                    </a:lnTo>
                    <a:lnTo>
                      <a:pt x="163068" y="74187"/>
                    </a:lnTo>
                    <a:lnTo>
                      <a:pt x="160782" y="7799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5" name="Google Shape;1605;p15"/>
              <p:cNvSpPr/>
              <p:nvPr/>
            </p:nvSpPr>
            <p:spPr>
              <a:xfrm>
                <a:off x="3085920" y="2237760"/>
                <a:ext cx="34560" cy="342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6" name="Google Shape;1606;p15"/>
              <p:cNvSpPr/>
              <p:nvPr/>
            </p:nvSpPr>
            <p:spPr>
              <a:xfrm>
                <a:off x="3139920" y="2351160"/>
                <a:ext cx="23040" cy="124920"/>
              </a:xfrm>
              <a:custGeom>
                <a:avLst/>
                <a:gdLst/>
                <a:ahLst/>
                <a:rect l="l" t="t" r="r" b="b"/>
                <a:pathLst>
                  <a:path w="15239" h="83185">
                    <a:moveTo>
                      <a:pt x="0" y="0"/>
                    </a:moveTo>
                    <a:lnTo>
                      <a:pt x="8382" y="42672"/>
                    </a:lnTo>
                    <a:lnTo>
                      <a:pt x="10858" y="62483"/>
                    </a:lnTo>
                    <a:lnTo>
                      <a:pt x="12239" y="72461"/>
                    </a:lnTo>
                    <a:lnTo>
                      <a:pt x="14478" y="82296"/>
                    </a:lnTo>
                    <a:lnTo>
                      <a:pt x="15240" y="8305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7" name="Google Shape;1607;p15"/>
              <p:cNvSpPr/>
              <p:nvPr/>
            </p:nvSpPr>
            <p:spPr>
              <a:xfrm>
                <a:off x="3227400" y="2325960"/>
                <a:ext cx="142920" cy="134280"/>
              </a:xfrm>
              <a:custGeom>
                <a:avLst/>
                <a:gdLst/>
                <a:ahLst/>
                <a:rect l="l" t="t" r="r" b="b"/>
                <a:pathLst>
                  <a:path w="93345" h="89535">
                    <a:moveTo>
                      <a:pt x="8453" y="33527"/>
                    </a:moveTo>
                    <a:lnTo>
                      <a:pt x="9405" y="46779"/>
                    </a:lnTo>
                    <a:lnTo>
                      <a:pt x="10358" y="60102"/>
                    </a:lnTo>
                    <a:lnTo>
                      <a:pt x="11882" y="73282"/>
                    </a:lnTo>
                    <a:lnTo>
                      <a:pt x="14549" y="86105"/>
                    </a:lnTo>
                    <a:lnTo>
                      <a:pt x="15311" y="87629"/>
                    </a:lnTo>
                    <a:lnTo>
                      <a:pt x="15311" y="88391"/>
                    </a:lnTo>
                    <a:lnTo>
                      <a:pt x="16073" y="89153"/>
                    </a:lnTo>
                    <a:lnTo>
                      <a:pt x="14549" y="80771"/>
                    </a:lnTo>
                    <a:lnTo>
                      <a:pt x="12263" y="74675"/>
                    </a:lnTo>
                    <a:lnTo>
                      <a:pt x="9215" y="67817"/>
                    </a:lnTo>
                    <a:lnTo>
                      <a:pt x="4714" y="54947"/>
                    </a:lnTo>
                    <a:lnTo>
                      <a:pt x="1214" y="40290"/>
                    </a:lnTo>
                    <a:lnTo>
                      <a:pt x="0" y="25491"/>
                    </a:lnTo>
                    <a:lnTo>
                      <a:pt x="2357" y="12191"/>
                    </a:lnTo>
                    <a:lnTo>
                      <a:pt x="6810" y="6215"/>
                    </a:lnTo>
                    <a:lnTo>
                      <a:pt x="12834" y="2666"/>
                    </a:lnTo>
                    <a:lnTo>
                      <a:pt x="19716" y="833"/>
                    </a:lnTo>
                    <a:lnTo>
                      <a:pt x="26741" y="0"/>
                    </a:lnTo>
                    <a:lnTo>
                      <a:pt x="36647" y="392"/>
                    </a:lnTo>
                    <a:lnTo>
                      <a:pt x="71556" y="17228"/>
                    </a:lnTo>
                    <a:lnTo>
                      <a:pt x="93035" y="56483"/>
                    </a:lnTo>
                    <a:lnTo>
                      <a:pt x="92773" y="65662"/>
                    </a:lnTo>
                    <a:lnTo>
                      <a:pt x="91511" y="73913"/>
                    </a:lnTo>
                    <a:lnTo>
                      <a:pt x="89225" y="80009"/>
                    </a:lnTo>
                    <a:lnTo>
                      <a:pt x="86177" y="83819"/>
                    </a:lnTo>
                    <a:lnTo>
                      <a:pt x="81605" y="8762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48" name="Google Shape;1608;p15"/>
            <p:cNvGrpSpPr/>
            <p:nvPr/>
          </p:nvGrpSpPr>
          <p:grpSpPr>
            <a:xfrm>
              <a:off x="3989880" y="3181320"/>
              <a:ext cx="635400" cy="510120"/>
              <a:chOff x="3989880" y="3181320"/>
              <a:chExt cx="635400" cy="510120"/>
            </a:xfrm>
          </p:grpSpPr>
          <p:pic>
            <p:nvPicPr>
              <p:cNvPr id="1549" name="Google Shape;1609;p15" descr=""/>
              <p:cNvPicPr/>
              <p:nvPr/>
            </p:nvPicPr>
            <p:blipFill>
              <a:blip r:embed="rId17"/>
              <a:stretch/>
            </p:blipFill>
            <p:spPr>
              <a:xfrm>
                <a:off x="3989880" y="3309840"/>
                <a:ext cx="153720" cy="381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50" name="Google Shape;1610;p15" descr=""/>
              <p:cNvPicPr/>
              <p:nvPr/>
            </p:nvPicPr>
            <p:blipFill>
              <a:blip r:embed="rId18"/>
              <a:stretch/>
            </p:blipFill>
            <p:spPr>
              <a:xfrm>
                <a:off x="4178520" y="3181320"/>
                <a:ext cx="446760" cy="42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51" name="Google Shape;1611;p15"/>
            <p:cNvGrpSpPr/>
            <p:nvPr/>
          </p:nvGrpSpPr>
          <p:grpSpPr>
            <a:xfrm>
              <a:off x="4855320" y="3229560"/>
              <a:ext cx="444240" cy="271440"/>
              <a:chOff x="4855320" y="3229560"/>
              <a:chExt cx="444240" cy="271440"/>
            </a:xfrm>
          </p:grpSpPr>
          <p:pic>
            <p:nvPicPr>
              <p:cNvPr id="1552" name="Google Shape;1612;p15" descr=""/>
              <p:cNvPicPr/>
              <p:nvPr/>
            </p:nvPicPr>
            <p:blipFill>
              <a:blip r:embed="rId19"/>
              <a:stretch/>
            </p:blipFill>
            <p:spPr>
              <a:xfrm>
                <a:off x="4855320" y="3229560"/>
                <a:ext cx="212400" cy="271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53" name="Google Shape;1613;p15" descr=""/>
              <p:cNvPicPr/>
              <p:nvPr/>
            </p:nvPicPr>
            <p:blipFill>
              <a:blip r:embed="rId20"/>
              <a:stretch/>
            </p:blipFill>
            <p:spPr>
              <a:xfrm>
                <a:off x="5129640" y="3286800"/>
                <a:ext cx="169920" cy="1987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54" name="Google Shape;1614;p15" descr=""/>
            <p:cNvPicPr/>
            <p:nvPr/>
          </p:nvPicPr>
          <p:blipFill>
            <a:blip r:embed="rId21"/>
            <a:stretch/>
          </p:blipFill>
          <p:spPr>
            <a:xfrm>
              <a:off x="3222720" y="1066680"/>
              <a:ext cx="3678480" cy="60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5" name="Google Shape;1615;p15"/>
            <p:cNvSpPr/>
            <p:nvPr/>
          </p:nvSpPr>
          <p:spPr>
            <a:xfrm>
              <a:off x="6582600" y="2647800"/>
              <a:ext cx="393480" cy="12960"/>
            </a:xfrm>
            <a:custGeom>
              <a:avLst/>
              <a:gdLst/>
              <a:ahLst/>
              <a:rect l="l" t="t" r="r" b="b"/>
              <a:pathLst>
                <a:path w="256540" h="8889">
                  <a:moveTo>
                    <a:pt x="0" y="5619"/>
                  </a:moveTo>
                  <a:lnTo>
                    <a:pt x="13132" y="5953"/>
                  </a:lnTo>
                  <a:lnTo>
                    <a:pt x="26193" y="6000"/>
                  </a:lnTo>
                  <a:lnTo>
                    <a:pt x="39112" y="6048"/>
                  </a:lnTo>
                  <a:lnTo>
                    <a:pt x="99441" y="7429"/>
                  </a:lnTo>
                  <a:lnTo>
                    <a:pt x="147066" y="7905"/>
                  </a:lnTo>
                  <a:lnTo>
                    <a:pt x="168783" y="7155"/>
                  </a:lnTo>
                  <a:lnTo>
                    <a:pt x="190499" y="5333"/>
                  </a:lnTo>
                  <a:lnTo>
                    <a:pt x="212216" y="3083"/>
                  </a:lnTo>
                  <a:lnTo>
                    <a:pt x="233934" y="1047"/>
                  </a:lnTo>
                  <a:lnTo>
                    <a:pt x="238779" y="559"/>
                  </a:lnTo>
                  <a:lnTo>
                    <a:pt x="246411" y="0"/>
                  </a:lnTo>
                  <a:lnTo>
                    <a:pt x="253329" y="726"/>
                  </a:lnTo>
                  <a:lnTo>
                    <a:pt x="256032" y="4095"/>
                  </a:lnTo>
                  <a:lnTo>
                    <a:pt x="254508" y="7905"/>
                  </a:lnTo>
                  <a:lnTo>
                    <a:pt x="253746" y="8667"/>
                  </a:lnTo>
                  <a:lnTo>
                    <a:pt x="250697" y="8667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56" name="Google Shape;1616;p15"/>
            <p:cNvGrpSpPr/>
            <p:nvPr/>
          </p:nvGrpSpPr>
          <p:grpSpPr>
            <a:xfrm>
              <a:off x="7173720" y="2324880"/>
              <a:ext cx="439920" cy="559440"/>
              <a:chOff x="7173720" y="2324880"/>
              <a:chExt cx="439920" cy="559440"/>
            </a:xfrm>
          </p:grpSpPr>
          <p:pic>
            <p:nvPicPr>
              <p:cNvPr id="1557" name="Google Shape;1617;p15" descr=""/>
              <p:cNvPicPr/>
              <p:nvPr/>
            </p:nvPicPr>
            <p:blipFill>
              <a:blip r:embed="rId22"/>
              <a:stretch/>
            </p:blipFill>
            <p:spPr>
              <a:xfrm>
                <a:off x="7241760" y="2456640"/>
                <a:ext cx="203040" cy="277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58" name="Google Shape;1618;p15"/>
              <p:cNvSpPr/>
              <p:nvPr/>
            </p:nvSpPr>
            <p:spPr>
              <a:xfrm>
                <a:off x="7173720" y="2324880"/>
                <a:ext cx="439920" cy="559440"/>
              </a:xfrm>
              <a:custGeom>
                <a:avLst/>
                <a:gdLst/>
                <a:ahLst/>
                <a:rect l="l" t="t" r="r" b="b"/>
                <a:pathLst>
                  <a:path w="287020" h="372110">
                    <a:moveTo>
                      <a:pt x="161877" y="3714"/>
                    </a:moveTo>
                    <a:lnTo>
                      <a:pt x="140779" y="1035"/>
                    </a:lnTo>
                    <a:lnTo>
                      <a:pt x="120538" y="0"/>
                    </a:lnTo>
                    <a:lnTo>
                      <a:pt x="100584" y="2536"/>
                    </a:lnTo>
                    <a:lnTo>
                      <a:pt x="57542" y="28182"/>
                    </a:lnTo>
                    <a:lnTo>
                      <a:pt x="24514" y="75402"/>
                    </a:lnTo>
                    <a:lnTo>
                      <a:pt x="4572" y="135350"/>
                    </a:lnTo>
                    <a:lnTo>
                      <a:pt x="0" y="205740"/>
                    </a:lnTo>
                    <a:lnTo>
                      <a:pt x="4143" y="239934"/>
                    </a:lnTo>
                    <a:lnTo>
                      <a:pt x="24812" y="296608"/>
                    </a:lnTo>
                    <a:lnTo>
                      <a:pt x="62055" y="343566"/>
                    </a:lnTo>
                    <a:lnTo>
                      <a:pt x="103393" y="367093"/>
                    </a:lnTo>
                    <a:lnTo>
                      <a:pt x="126563" y="371963"/>
                    </a:lnTo>
                    <a:lnTo>
                      <a:pt x="150447" y="371760"/>
                    </a:lnTo>
                    <a:lnTo>
                      <a:pt x="196929" y="354615"/>
                    </a:lnTo>
                    <a:lnTo>
                      <a:pt x="234267" y="321468"/>
                    </a:lnTo>
                    <a:lnTo>
                      <a:pt x="263128" y="275939"/>
                    </a:lnTo>
                    <a:lnTo>
                      <a:pt x="279987" y="224694"/>
                    </a:lnTo>
                    <a:lnTo>
                      <a:pt x="286464" y="169830"/>
                    </a:lnTo>
                    <a:lnTo>
                      <a:pt x="285773" y="141970"/>
                    </a:lnTo>
                    <a:lnTo>
                      <a:pt x="273950" y="91201"/>
                    </a:lnTo>
                    <a:lnTo>
                      <a:pt x="247971" y="50244"/>
                    </a:lnTo>
                    <a:lnTo>
                      <a:pt x="211919" y="24133"/>
                    </a:lnTo>
                    <a:lnTo>
                      <a:pt x="155019" y="14382"/>
                    </a:lnTo>
                    <a:lnTo>
                      <a:pt x="132730" y="14918"/>
                    </a:lnTo>
                    <a:lnTo>
                      <a:pt x="125301" y="1514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559" name="Google Shape;1619;p15" descr=""/>
            <p:cNvPicPr/>
            <p:nvPr/>
          </p:nvPicPr>
          <p:blipFill>
            <a:blip r:embed="rId23"/>
            <a:stretch/>
          </p:blipFill>
          <p:spPr>
            <a:xfrm>
              <a:off x="3055680" y="2670840"/>
              <a:ext cx="207360" cy="192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60" name="Google Shape;1620;p15"/>
            <p:cNvSpPr/>
            <p:nvPr/>
          </p:nvSpPr>
          <p:spPr>
            <a:xfrm>
              <a:off x="4314240" y="2142000"/>
              <a:ext cx="104760" cy="376200"/>
            </a:xfrm>
            <a:custGeom>
              <a:avLst/>
              <a:gdLst/>
              <a:ahLst/>
              <a:rect l="l" t="t" r="r" b="b"/>
              <a:pathLst>
                <a:path w="68579" h="250189">
                  <a:moveTo>
                    <a:pt x="5976" y="123622"/>
                  </a:moveTo>
                  <a:lnTo>
                    <a:pt x="8084" y="111502"/>
                  </a:lnTo>
                  <a:lnTo>
                    <a:pt x="11977" y="101524"/>
                  </a:lnTo>
                  <a:lnTo>
                    <a:pt x="17442" y="92118"/>
                  </a:lnTo>
                  <a:lnTo>
                    <a:pt x="24264" y="81712"/>
                  </a:lnTo>
                  <a:lnTo>
                    <a:pt x="33242" y="67817"/>
                  </a:lnTo>
                  <a:lnTo>
                    <a:pt x="41219" y="53423"/>
                  </a:lnTo>
                  <a:lnTo>
                    <a:pt x="47196" y="38314"/>
                  </a:lnTo>
                  <a:lnTo>
                    <a:pt x="50172" y="22276"/>
                  </a:lnTo>
                  <a:lnTo>
                    <a:pt x="49708" y="14001"/>
                  </a:lnTo>
                  <a:lnTo>
                    <a:pt x="47029" y="7512"/>
                  </a:lnTo>
                  <a:lnTo>
                    <a:pt x="41921" y="2881"/>
                  </a:lnTo>
                  <a:lnTo>
                    <a:pt x="34170" y="178"/>
                  </a:lnTo>
                  <a:lnTo>
                    <a:pt x="25288" y="0"/>
                  </a:lnTo>
                  <a:lnTo>
                    <a:pt x="17978" y="2750"/>
                  </a:lnTo>
                  <a:lnTo>
                    <a:pt x="71" y="50280"/>
                  </a:lnTo>
                  <a:lnTo>
                    <a:pt x="0" y="68044"/>
                  </a:lnTo>
                  <a:lnTo>
                    <a:pt x="642" y="85522"/>
                  </a:lnTo>
                  <a:lnTo>
                    <a:pt x="6167" y="127623"/>
                  </a:lnTo>
                  <a:lnTo>
                    <a:pt x="17406" y="168580"/>
                  </a:lnTo>
                  <a:lnTo>
                    <a:pt x="26550" y="198298"/>
                  </a:lnTo>
                  <a:lnTo>
                    <a:pt x="31122" y="213157"/>
                  </a:lnTo>
                  <a:lnTo>
                    <a:pt x="35694" y="228016"/>
                  </a:lnTo>
                  <a:lnTo>
                    <a:pt x="37218" y="232588"/>
                  </a:lnTo>
                  <a:lnTo>
                    <a:pt x="40266" y="247066"/>
                  </a:lnTo>
                  <a:lnTo>
                    <a:pt x="44838" y="250114"/>
                  </a:lnTo>
                  <a:lnTo>
                    <a:pt x="49649" y="249781"/>
                  </a:lnTo>
                  <a:lnTo>
                    <a:pt x="53601" y="245161"/>
                  </a:lnTo>
                  <a:lnTo>
                    <a:pt x="65984" y="206871"/>
                  </a:lnTo>
                  <a:lnTo>
                    <a:pt x="68460" y="176962"/>
                  </a:lnTo>
                  <a:lnTo>
                    <a:pt x="67877" y="162413"/>
                  </a:lnTo>
                  <a:lnTo>
                    <a:pt x="51696" y="123622"/>
                  </a:lnTo>
                  <a:lnTo>
                    <a:pt x="24479" y="112478"/>
                  </a:lnTo>
                  <a:lnTo>
                    <a:pt x="15120" y="112954"/>
                  </a:lnTo>
                  <a:lnTo>
                    <a:pt x="6738" y="115240"/>
                  </a:lnTo>
                  <a:lnTo>
                    <a:pt x="5214" y="121336"/>
                  </a:lnTo>
                  <a:lnTo>
                    <a:pt x="2928" y="12743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1" name="Google Shape;1621;p15"/>
            <p:cNvGrpSpPr/>
            <p:nvPr/>
          </p:nvGrpSpPr>
          <p:grpSpPr>
            <a:xfrm>
              <a:off x="4509360" y="1969200"/>
              <a:ext cx="467640" cy="425520"/>
              <a:chOff x="4509360" y="1969200"/>
              <a:chExt cx="467640" cy="425520"/>
            </a:xfrm>
          </p:grpSpPr>
          <p:pic>
            <p:nvPicPr>
              <p:cNvPr id="1562" name="Google Shape;1622;p15" descr=""/>
              <p:cNvPicPr/>
              <p:nvPr/>
            </p:nvPicPr>
            <p:blipFill>
              <a:blip r:embed="rId24"/>
              <a:stretch/>
            </p:blipFill>
            <p:spPr>
              <a:xfrm>
                <a:off x="4509360" y="2046240"/>
                <a:ext cx="300240" cy="348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63" name="Google Shape;1623;p15"/>
              <p:cNvSpPr/>
              <p:nvPr/>
            </p:nvSpPr>
            <p:spPr>
              <a:xfrm>
                <a:off x="4827240" y="1969200"/>
                <a:ext cx="149760" cy="363600"/>
              </a:xfrm>
              <a:custGeom>
                <a:avLst/>
                <a:gdLst/>
                <a:ahLst/>
                <a:rect l="l" t="t" r="r" b="b"/>
                <a:pathLst>
                  <a:path w="97789" h="241935">
                    <a:moveTo>
                      <a:pt x="0" y="0"/>
                    </a:moveTo>
                    <a:lnTo>
                      <a:pt x="11656" y="10632"/>
                    </a:lnTo>
                    <a:lnTo>
                      <a:pt x="23526" y="21050"/>
                    </a:lnTo>
                    <a:lnTo>
                      <a:pt x="35254" y="31611"/>
                    </a:lnTo>
                    <a:lnTo>
                      <a:pt x="69246" y="70294"/>
                    </a:lnTo>
                    <a:lnTo>
                      <a:pt x="92821" y="116800"/>
                    </a:lnTo>
                    <a:lnTo>
                      <a:pt x="97583" y="148280"/>
                    </a:lnTo>
                    <a:lnTo>
                      <a:pt x="97536" y="164592"/>
                    </a:lnTo>
                    <a:lnTo>
                      <a:pt x="85963" y="206061"/>
                    </a:lnTo>
                    <a:lnTo>
                      <a:pt x="61126" y="238303"/>
                    </a:lnTo>
                    <a:lnTo>
                      <a:pt x="52578" y="24155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64" name="Google Shape;1624;p15"/>
          <p:cNvGrpSpPr/>
          <p:nvPr/>
        </p:nvGrpSpPr>
        <p:grpSpPr>
          <a:xfrm>
            <a:off x="1254240" y="5871600"/>
            <a:ext cx="8594640" cy="984240"/>
            <a:chOff x="1254240" y="5871600"/>
            <a:chExt cx="8594640" cy="984240"/>
          </a:xfrm>
        </p:grpSpPr>
        <p:sp>
          <p:nvSpPr>
            <p:cNvPr id="1565" name="Google Shape;1625;p15"/>
            <p:cNvSpPr/>
            <p:nvPr/>
          </p:nvSpPr>
          <p:spPr>
            <a:xfrm>
              <a:off x="1254240" y="6624720"/>
              <a:ext cx="26640" cy="49680"/>
            </a:xfrm>
            <a:custGeom>
              <a:avLst/>
              <a:gdLst/>
              <a:ahLst/>
              <a:rect l="l" t="t" r="r" b="b"/>
              <a:pathLst>
                <a:path w="20955" h="29845">
                  <a:moveTo>
                    <a:pt x="4572" y="25145"/>
                  </a:moveTo>
                  <a:lnTo>
                    <a:pt x="1524" y="14477"/>
                  </a:lnTo>
                  <a:lnTo>
                    <a:pt x="0" y="12191"/>
                  </a:lnTo>
                  <a:lnTo>
                    <a:pt x="0" y="3047"/>
                  </a:lnTo>
                  <a:lnTo>
                    <a:pt x="0" y="2285"/>
                  </a:lnTo>
                  <a:lnTo>
                    <a:pt x="0" y="1523"/>
                  </a:lnTo>
                  <a:lnTo>
                    <a:pt x="5334" y="761"/>
                  </a:lnTo>
                  <a:lnTo>
                    <a:pt x="8382" y="0"/>
                  </a:lnTo>
                  <a:lnTo>
                    <a:pt x="12192" y="3809"/>
                  </a:lnTo>
                  <a:lnTo>
                    <a:pt x="14478" y="6857"/>
                  </a:lnTo>
                  <a:lnTo>
                    <a:pt x="20574" y="18287"/>
                  </a:lnTo>
                  <a:lnTo>
                    <a:pt x="17526" y="22097"/>
                  </a:lnTo>
                  <a:lnTo>
                    <a:pt x="15240" y="25907"/>
                  </a:lnTo>
                  <a:lnTo>
                    <a:pt x="11430" y="25145"/>
                  </a:lnTo>
                  <a:lnTo>
                    <a:pt x="7620" y="25145"/>
                  </a:lnTo>
                  <a:lnTo>
                    <a:pt x="2286" y="25145"/>
                  </a:lnTo>
                  <a:lnTo>
                    <a:pt x="1524" y="22097"/>
                  </a:lnTo>
                  <a:lnTo>
                    <a:pt x="762" y="18287"/>
                  </a:lnTo>
                  <a:lnTo>
                    <a:pt x="762" y="17525"/>
                  </a:lnTo>
                  <a:lnTo>
                    <a:pt x="762" y="16763"/>
                  </a:lnTo>
                  <a:lnTo>
                    <a:pt x="762" y="16001"/>
                  </a:lnTo>
                  <a:lnTo>
                    <a:pt x="3048" y="15239"/>
                  </a:lnTo>
                  <a:lnTo>
                    <a:pt x="6096" y="13715"/>
                  </a:lnTo>
                  <a:lnTo>
                    <a:pt x="10668" y="14477"/>
                  </a:lnTo>
                  <a:lnTo>
                    <a:pt x="16764" y="16001"/>
                  </a:lnTo>
                  <a:lnTo>
                    <a:pt x="16002" y="22859"/>
                  </a:lnTo>
                  <a:lnTo>
                    <a:pt x="16002" y="28193"/>
                  </a:lnTo>
                  <a:lnTo>
                    <a:pt x="16002" y="28955"/>
                  </a:lnTo>
                  <a:lnTo>
                    <a:pt x="15240" y="29717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66" name="Google Shape;1626;p15" descr=""/>
            <p:cNvPicPr/>
            <p:nvPr/>
          </p:nvPicPr>
          <p:blipFill>
            <a:blip r:embed="rId25"/>
            <a:stretch/>
          </p:blipFill>
          <p:spPr>
            <a:xfrm>
              <a:off x="2526120" y="6495840"/>
              <a:ext cx="320400" cy="29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7" name="Google Shape;1627;p15" descr=""/>
            <p:cNvPicPr/>
            <p:nvPr/>
          </p:nvPicPr>
          <p:blipFill>
            <a:blip r:embed="rId26"/>
            <a:stretch/>
          </p:blipFill>
          <p:spPr>
            <a:xfrm>
              <a:off x="3359160" y="6493320"/>
              <a:ext cx="122040" cy="362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68" name="Google Shape;1628;p15"/>
            <p:cNvGrpSpPr/>
            <p:nvPr/>
          </p:nvGrpSpPr>
          <p:grpSpPr>
            <a:xfrm>
              <a:off x="3539880" y="6340320"/>
              <a:ext cx="419040" cy="417240"/>
              <a:chOff x="3539880" y="6340320"/>
              <a:chExt cx="419040" cy="417240"/>
            </a:xfrm>
          </p:grpSpPr>
          <p:pic>
            <p:nvPicPr>
              <p:cNvPr id="1569" name="Google Shape;1629;p15" descr=""/>
              <p:cNvPicPr/>
              <p:nvPr/>
            </p:nvPicPr>
            <p:blipFill>
              <a:blip r:embed="rId27"/>
              <a:stretch/>
            </p:blipFill>
            <p:spPr>
              <a:xfrm>
                <a:off x="3539880" y="6364440"/>
                <a:ext cx="278640" cy="393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70" name="Google Shape;1630;p15" descr=""/>
              <p:cNvPicPr/>
              <p:nvPr/>
            </p:nvPicPr>
            <p:blipFill>
              <a:blip r:embed="rId28"/>
              <a:stretch/>
            </p:blipFill>
            <p:spPr>
              <a:xfrm>
                <a:off x="3853800" y="6340320"/>
                <a:ext cx="105120" cy="403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71" name="Google Shape;1631;p15" descr=""/>
            <p:cNvPicPr/>
            <p:nvPr/>
          </p:nvPicPr>
          <p:blipFill>
            <a:blip r:embed="rId29"/>
            <a:stretch/>
          </p:blipFill>
          <p:spPr>
            <a:xfrm>
              <a:off x="4119840" y="6404040"/>
              <a:ext cx="160920" cy="19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2" name="Google Shape;1632;p15" descr=""/>
            <p:cNvPicPr/>
            <p:nvPr/>
          </p:nvPicPr>
          <p:blipFill>
            <a:blip r:embed="rId30"/>
            <a:stretch/>
          </p:blipFill>
          <p:spPr>
            <a:xfrm>
              <a:off x="4375080" y="6366240"/>
              <a:ext cx="133920" cy="17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3" name="Google Shape;1633;p15" descr=""/>
            <p:cNvPicPr/>
            <p:nvPr/>
          </p:nvPicPr>
          <p:blipFill>
            <a:blip r:embed="rId31"/>
            <a:stretch/>
          </p:blipFill>
          <p:spPr>
            <a:xfrm>
              <a:off x="5056560" y="6339240"/>
              <a:ext cx="286560" cy="275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4" name="Google Shape;1634;p15" descr=""/>
            <p:cNvPicPr/>
            <p:nvPr/>
          </p:nvPicPr>
          <p:blipFill>
            <a:blip r:embed="rId32"/>
            <a:stretch/>
          </p:blipFill>
          <p:spPr>
            <a:xfrm>
              <a:off x="6092640" y="6257880"/>
              <a:ext cx="596160" cy="379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75" name="Google Shape;1635;p15"/>
            <p:cNvGrpSpPr/>
            <p:nvPr/>
          </p:nvGrpSpPr>
          <p:grpSpPr>
            <a:xfrm>
              <a:off x="6999120" y="6111000"/>
              <a:ext cx="660600" cy="352080"/>
              <a:chOff x="6999120" y="6111000"/>
              <a:chExt cx="660600" cy="352080"/>
            </a:xfrm>
          </p:grpSpPr>
          <p:pic>
            <p:nvPicPr>
              <p:cNvPr id="1576" name="Google Shape;1636;p15" descr=""/>
              <p:cNvPicPr/>
              <p:nvPr/>
            </p:nvPicPr>
            <p:blipFill>
              <a:blip r:embed="rId33"/>
              <a:stretch/>
            </p:blipFill>
            <p:spPr>
              <a:xfrm>
                <a:off x="6999120" y="6111000"/>
                <a:ext cx="423000" cy="352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77" name="Google Shape;1637;p15" descr=""/>
              <p:cNvPicPr/>
              <p:nvPr/>
            </p:nvPicPr>
            <p:blipFill>
              <a:blip r:embed="rId34"/>
              <a:stretch/>
            </p:blipFill>
            <p:spPr>
              <a:xfrm>
                <a:off x="7462440" y="6221880"/>
                <a:ext cx="197280" cy="180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78" name="Google Shape;1638;p15"/>
            <p:cNvGrpSpPr/>
            <p:nvPr/>
          </p:nvGrpSpPr>
          <p:grpSpPr>
            <a:xfrm>
              <a:off x="8176320" y="5871600"/>
              <a:ext cx="496440" cy="771480"/>
              <a:chOff x="8176320" y="5871600"/>
              <a:chExt cx="496440" cy="771480"/>
            </a:xfrm>
          </p:grpSpPr>
          <p:sp>
            <p:nvSpPr>
              <p:cNvPr id="1579" name="Google Shape;1639;p15"/>
              <p:cNvSpPr/>
              <p:nvPr/>
            </p:nvSpPr>
            <p:spPr>
              <a:xfrm>
                <a:off x="8176320" y="5871600"/>
                <a:ext cx="155160" cy="771480"/>
              </a:xfrm>
              <a:custGeom>
                <a:avLst/>
                <a:gdLst/>
                <a:ahLst/>
                <a:rect l="l" t="t" r="r" b="b"/>
                <a:pathLst>
                  <a:path w="121284" h="461645">
                    <a:moveTo>
                      <a:pt x="120967" y="35694"/>
                    </a:moveTo>
                    <a:lnTo>
                      <a:pt x="94571" y="7500"/>
                    </a:lnTo>
                    <a:lnTo>
                      <a:pt x="56959" y="642"/>
                    </a:lnTo>
                    <a:lnTo>
                      <a:pt x="45077" y="0"/>
                    </a:lnTo>
                    <a:lnTo>
                      <a:pt x="32194" y="71"/>
                    </a:lnTo>
                    <a:lnTo>
                      <a:pt x="19883" y="2143"/>
                    </a:lnTo>
                    <a:lnTo>
                      <a:pt x="9715" y="7500"/>
                    </a:lnTo>
                    <a:lnTo>
                      <a:pt x="2500" y="19764"/>
                    </a:lnTo>
                    <a:lnTo>
                      <a:pt x="0" y="35313"/>
                    </a:lnTo>
                    <a:lnTo>
                      <a:pt x="71" y="51434"/>
                    </a:lnTo>
                    <a:lnTo>
                      <a:pt x="571" y="65412"/>
                    </a:lnTo>
                    <a:lnTo>
                      <a:pt x="2952" y="95714"/>
                    </a:lnTo>
                    <a:lnTo>
                      <a:pt x="7048" y="126087"/>
                    </a:lnTo>
                    <a:lnTo>
                      <a:pt x="11715" y="156602"/>
                    </a:lnTo>
                    <a:lnTo>
                      <a:pt x="15811" y="187332"/>
                    </a:lnTo>
                    <a:lnTo>
                      <a:pt x="18799" y="218086"/>
                    </a:lnTo>
                    <a:lnTo>
                      <a:pt x="20859" y="248769"/>
                    </a:lnTo>
                    <a:lnTo>
                      <a:pt x="21919" y="279594"/>
                    </a:lnTo>
                    <a:lnTo>
                      <a:pt x="21907" y="310776"/>
                    </a:lnTo>
                    <a:lnTo>
                      <a:pt x="21145" y="333517"/>
                    </a:lnTo>
                    <a:lnTo>
                      <a:pt x="19240" y="356115"/>
                    </a:lnTo>
                    <a:lnTo>
                      <a:pt x="16763" y="378713"/>
                    </a:lnTo>
                    <a:lnTo>
                      <a:pt x="14287" y="401454"/>
                    </a:lnTo>
                    <a:lnTo>
                      <a:pt x="12846" y="412349"/>
                    </a:lnTo>
                    <a:lnTo>
                      <a:pt x="11334" y="424029"/>
                    </a:lnTo>
                    <a:lnTo>
                      <a:pt x="10537" y="435852"/>
                    </a:lnTo>
                    <a:lnTo>
                      <a:pt x="11239" y="447174"/>
                    </a:lnTo>
                    <a:lnTo>
                      <a:pt x="13525" y="457080"/>
                    </a:lnTo>
                    <a:lnTo>
                      <a:pt x="23431" y="458604"/>
                    </a:lnTo>
                    <a:lnTo>
                      <a:pt x="31813" y="460128"/>
                    </a:lnTo>
                    <a:lnTo>
                      <a:pt x="43362" y="461164"/>
                    </a:lnTo>
                    <a:lnTo>
                      <a:pt x="55625" y="461557"/>
                    </a:lnTo>
                    <a:lnTo>
                      <a:pt x="67603" y="460664"/>
                    </a:lnTo>
                    <a:lnTo>
                      <a:pt x="78295" y="457842"/>
                    </a:lnTo>
                    <a:lnTo>
                      <a:pt x="86606" y="452854"/>
                    </a:lnTo>
                    <a:lnTo>
                      <a:pt x="92773" y="448794"/>
                    </a:lnTo>
                    <a:lnTo>
                      <a:pt x="97797" y="444877"/>
                    </a:lnTo>
                    <a:lnTo>
                      <a:pt x="102679" y="44031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80" name="Google Shape;1640;p15" descr=""/>
              <p:cNvPicPr/>
              <p:nvPr/>
            </p:nvPicPr>
            <p:blipFill>
              <a:blip r:embed="rId35"/>
              <a:stretch/>
            </p:blipFill>
            <p:spPr>
              <a:xfrm>
                <a:off x="8343360" y="5995080"/>
                <a:ext cx="103320" cy="252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81" name="Google Shape;1641;p15" descr=""/>
              <p:cNvPicPr/>
              <p:nvPr/>
            </p:nvPicPr>
            <p:blipFill>
              <a:blip r:embed="rId36"/>
              <a:stretch/>
            </p:blipFill>
            <p:spPr>
              <a:xfrm>
                <a:off x="8473320" y="6059520"/>
                <a:ext cx="9828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82" name="Google Shape;1642;p15"/>
              <p:cNvSpPr/>
              <p:nvPr/>
            </p:nvSpPr>
            <p:spPr>
              <a:xfrm>
                <a:off x="8632440" y="6202800"/>
                <a:ext cx="40320" cy="88920"/>
              </a:xfrm>
              <a:custGeom>
                <a:avLst/>
                <a:gdLst/>
                <a:ahLst/>
                <a:rect l="l" t="t" r="r" b="b"/>
                <a:pathLst>
                  <a:path w="31750" h="53339">
                    <a:moveTo>
                      <a:pt x="17525" y="0"/>
                    </a:moveTo>
                    <a:lnTo>
                      <a:pt x="23407" y="5107"/>
                    </a:lnTo>
                    <a:lnTo>
                      <a:pt x="28574" y="10572"/>
                    </a:lnTo>
                    <a:lnTo>
                      <a:pt x="31456" y="17037"/>
                    </a:lnTo>
                    <a:lnTo>
                      <a:pt x="30479" y="25145"/>
                    </a:lnTo>
                    <a:lnTo>
                      <a:pt x="1523" y="52577"/>
                    </a:lnTo>
                    <a:lnTo>
                      <a:pt x="0" y="5334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3" name="Google Shape;1643;p15"/>
            <p:cNvGrpSpPr/>
            <p:nvPr/>
          </p:nvGrpSpPr>
          <p:grpSpPr>
            <a:xfrm>
              <a:off x="8912880" y="5918760"/>
              <a:ext cx="867240" cy="243000"/>
              <a:chOff x="8912880" y="5918760"/>
              <a:chExt cx="867240" cy="243000"/>
            </a:xfrm>
          </p:grpSpPr>
          <p:sp>
            <p:nvSpPr>
              <p:cNvPr id="1584" name="Google Shape;1644;p15"/>
              <p:cNvSpPr/>
              <p:nvPr/>
            </p:nvSpPr>
            <p:spPr>
              <a:xfrm>
                <a:off x="8912880" y="6004080"/>
                <a:ext cx="132480" cy="157680"/>
              </a:xfrm>
              <a:custGeom>
                <a:avLst/>
                <a:gdLst/>
                <a:ahLst/>
                <a:rect l="l" t="t" r="r" b="b"/>
                <a:pathLst>
                  <a:path w="103504" h="94614">
                    <a:moveTo>
                      <a:pt x="33873" y="0"/>
                    </a:moveTo>
                    <a:lnTo>
                      <a:pt x="2928" y="36968"/>
                    </a:lnTo>
                    <a:lnTo>
                      <a:pt x="0" y="63186"/>
                    </a:lnTo>
                    <a:lnTo>
                      <a:pt x="1107" y="75438"/>
                    </a:lnTo>
                    <a:lnTo>
                      <a:pt x="5429" y="85058"/>
                    </a:lnTo>
                    <a:lnTo>
                      <a:pt x="12251" y="90678"/>
                    </a:lnTo>
                    <a:lnTo>
                      <a:pt x="20931" y="93440"/>
                    </a:lnTo>
                    <a:lnTo>
                      <a:pt x="30825" y="94488"/>
                    </a:lnTo>
                    <a:lnTo>
                      <a:pt x="40636" y="93333"/>
                    </a:lnTo>
                    <a:lnTo>
                      <a:pt x="65782" y="60769"/>
                    </a:lnTo>
                    <a:lnTo>
                      <a:pt x="65817" y="52292"/>
                    </a:lnTo>
                    <a:lnTo>
                      <a:pt x="64353" y="44957"/>
                    </a:lnTo>
                    <a:lnTo>
                      <a:pt x="63591" y="44195"/>
                    </a:lnTo>
                    <a:lnTo>
                      <a:pt x="62829" y="43433"/>
                    </a:lnTo>
                    <a:lnTo>
                      <a:pt x="62067" y="46481"/>
                    </a:lnTo>
                    <a:lnTo>
                      <a:pt x="61305" y="54864"/>
                    </a:lnTo>
                    <a:lnTo>
                      <a:pt x="62067" y="59436"/>
                    </a:lnTo>
                    <a:lnTo>
                      <a:pt x="85689" y="85343"/>
                    </a:lnTo>
                    <a:lnTo>
                      <a:pt x="97119" y="85343"/>
                    </a:lnTo>
                    <a:lnTo>
                      <a:pt x="100929" y="77723"/>
                    </a:lnTo>
                    <a:lnTo>
                      <a:pt x="102893" y="67151"/>
                    </a:lnTo>
                    <a:lnTo>
                      <a:pt x="100643" y="56578"/>
                    </a:lnTo>
                    <a:lnTo>
                      <a:pt x="95678" y="46862"/>
                    </a:lnTo>
                    <a:lnTo>
                      <a:pt x="89499" y="38861"/>
                    </a:lnTo>
                    <a:lnTo>
                      <a:pt x="84927" y="33527"/>
                    </a:lnTo>
                    <a:lnTo>
                      <a:pt x="78831" y="28193"/>
                    </a:lnTo>
                    <a:lnTo>
                      <a:pt x="73497" y="2362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5" name="Google Shape;1645;p15"/>
              <p:cNvSpPr/>
              <p:nvPr/>
            </p:nvSpPr>
            <p:spPr>
              <a:xfrm>
                <a:off x="9089280" y="6042960"/>
                <a:ext cx="71280" cy="106920"/>
              </a:xfrm>
              <a:custGeom>
                <a:avLst/>
                <a:gdLst/>
                <a:ahLst/>
                <a:rect l="l" t="t" r="r" b="b"/>
                <a:pathLst>
                  <a:path w="55879" h="64135">
                    <a:moveTo>
                      <a:pt x="5333" y="4083"/>
                    </a:moveTo>
                    <a:lnTo>
                      <a:pt x="5167" y="15263"/>
                    </a:lnTo>
                    <a:lnTo>
                      <a:pt x="4571" y="26086"/>
                    </a:lnTo>
                    <a:lnTo>
                      <a:pt x="3405" y="36766"/>
                    </a:lnTo>
                    <a:lnTo>
                      <a:pt x="1523" y="47517"/>
                    </a:lnTo>
                    <a:lnTo>
                      <a:pt x="761" y="52851"/>
                    </a:lnTo>
                    <a:lnTo>
                      <a:pt x="761" y="58185"/>
                    </a:lnTo>
                    <a:lnTo>
                      <a:pt x="0" y="63519"/>
                    </a:lnTo>
                    <a:lnTo>
                      <a:pt x="0" y="57423"/>
                    </a:lnTo>
                    <a:lnTo>
                      <a:pt x="0" y="55137"/>
                    </a:lnTo>
                    <a:lnTo>
                      <a:pt x="8381" y="10179"/>
                    </a:lnTo>
                    <a:lnTo>
                      <a:pt x="23812" y="0"/>
                    </a:lnTo>
                    <a:lnTo>
                      <a:pt x="30479" y="273"/>
                    </a:lnTo>
                    <a:lnTo>
                      <a:pt x="55149" y="37992"/>
                    </a:lnTo>
                    <a:lnTo>
                      <a:pt x="55625" y="54375"/>
                    </a:lnTo>
                    <a:lnTo>
                      <a:pt x="55625" y="55899"/>
                    </a:lnTo>
                    <a:lnTo>
                      <a:pt x="55625" y="58185"/>
                    </a:lnTo>
                    <a:lnTo>
                      <a:pt x="55625" y="59709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Google Shape;1646;p15"/>
              <p:cNvSpPr/>
              <p:nvPr/>
            </p:nvSpPr>
            <p:spPr>
              <a:xfrm>
                <a:off x="9182160" y="5989680"/>
                <a:ext cx="70560" cy="160920"/>
              </a:xfrm>
              <a:custGeom>
                <a:avLst/>
                <a:gdLst/>
                <a:ahLst/>
                <a:rect l="l" t="t" r="r" b="b"/>
                <a:pathLst>
                  <a:path w="55245" h="96520">
                    <a:moveTo>
                      <a:pt x="34956" y="4857"/>
                    </a:moveTo>
                    <a:lnTo>
                      <a:pt x="24419" y="821"/>
                    </a:lnTo>
                    <a:lnTo>
                      <a:pt x="16954" y="0"/>
                    </a:lnTo>
                    <a:lnTo>
                      <a:pt x="11060" y="3893"/>
                    </a:lnTo>
                    <a:lnTo>
                      <a:pt x="5238" y="14001"/>
                    </a:lnTo>
                    <a:lnTo>
                      <a:pt x="1583" y="24217"/>
                    </a:lnTo>
                    <a:lnTo>
                      <a:pt x="0" y="35718"/>
                    </a:lnTo>
                    <a:lnTo>
                      <a:pt x="845" y="47220"/>
                    </a:lnTo>
                    <a:lnTo>
                      <a:pt x="32015" y="77688"/>
                    </a:lnTo>
                    <a:lnTo>
                      <a:pt x="42576" y="81057"/>
                    </a:lnTo>
                    <a:lnTo>
                      <a:pt x="47148" y="82581"/>
                    </a:lnTo>
                    <a:lnTo>
                      <a:pt x="50958" y="84105"/>
                    </a:lnTo>
                    <a:lnTo>
                      <a:pt x="54768" y="86391"/>
                    </a:lnTo>
                    <a:lnTo>
                      <a:pt x="48672" y="88677"/>
                    </a:lnTo>
                    <a:lnTo>
                      <a:pt x="39528" y="91725"/>
                    </a:lnTo>
                    <a:lnTo>
                      <a:pt x="31146" y="94011"/>
                    </a:lnTo>
                    <a:lnTo>
                      <a:pt x="23764" y="95583"/>
                    </a:lnTo>
                    <a:lnTo>
                      <a:pt x="16668" y="96297"/>
                    </a:lnTo>
                    <a:lnTo>
                      <a:pt x="10144" y="95297"/>
                    </a:lnTo>
                    <a:lnTo>
                      <a:pt x="4476" y="9172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Google Shape;1647;p15"/>
              <p:cNvSpPr/>
              <p:nvPr/>
            </p:nvSpPr>
            <p:spPr>
              <a:xfrm>
                <a:off x="9266040" y="5960880"/>
                <a:ext cx="24120" cy="176040"/>
              </a:xfrm>
              <a:custGeom>
                <a:avLst/>
                <a:gdLst/>
                <a:ahLst/>
                <a:rect l="l" t="t" r="r" b="b"/>
                <a:pathLst>
                  <a:path w="19050" h="105410">
                    <a:moveTo>
                      <a:pt x="0" y="0"/>
                    </a:moveTo>
                    <a:lnTo>
                      <a:pt x="12954" y="46482"/>
                    </a:lnTo>
                    <a:lnTo>
                      <a:pt x="19050" y="90678"/>
                    </a:lnTo>
                    <a:lnTo>
                      <a:pt x="19050" y="98298"/>
                    </a:lnTo>
                    <a:lnTo>
                      <a:pt x="19050" y="99822"/>
                    </a:lnTo>
                    <a:lnTo>
                      <a:pt x="19050" y="10515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8" name="Google Shape;1648;p15"/>
              <p:cNvSpPr/>
              <p:nvPr/>
            </p:nvSpPr>
            <p:spPr>
              <a:xfrm>
                <a:off x="9268920" y="6016680"/>
                <a:ext cx="140760" cy="119520"/>
              </a:xfrm>
              <a:custGeom>
                <a:avLst/>
                <a:gdLst/>
                <a:ahLst/>
                <a:rect l="l" t="t" r="r" b="b"/>
                <a:pathLst>
                  <a:path w="109854" h="71754">
                    <a:moveTo>
                      <a:pt x="2285" y="29718"/>
                    </a:moveTo>
                    <a:lnTo>
                      <a:pt x="1071" y="22026"/>
                    </a:lnTo>
                    <a:lnTo>
                      <a:pt x="0" y="14478"/>
                    </a:lnTo>
                    <a:lnTo>
                      <a:pt x="1214" y="8072"/>
                    </a:lnTo>
                    <a:lnTo>
                      <a:pt x="38861" y="1524"/>
                    </a:lnTo>
                    <a:lnTo>
                      <a:pt x="79414" y="18609"/>
                    </a:lnTo>
                    <a:lnTo>
                      <a:pt x="86808" y="57935"/>
                    </a:lnTo>
                    <a:lnTo>
                      <a:pt x="69341" y="71628"/>
                    </a:lnTo>
                    <a:lnTo>
                      <a:pt x="67055" y="66294"/>
                    </a:lnTo>
                    <a:lnTo>
                      <a:pt x="75628" y="24360"/>
                    </a:lnTo>
                    <a:lnTo>
                      <a:pt x="99821" y="0"/>
                    </a:lnTo>
                    <a:lnTo>
                      <a:pt x="104393" y="0"/>
                    </a:lnTo>
                    <a:lnTo>
                      <a:pt x="109727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Google Shape;1649;p15"/>
              <p:cNvSpPr/>
              <p:nvPr/>
            </p:nvSpPr>
            <p:spPr>
              <a:xfrm>
                <a:off x="9424440" y="6010560"/>
                <a:ext cx="109800" cy="129240"/>
              </a:xfrm>
              <a:custGeom>
                <a:avLst/>
                <a:gdLst/>
                <a:ahLst/>
                <a:rect l="l" t="t" r="r" b="b"/>
                <a:pathLst>
                  <a:path w="85725" h="77470">
                    <a:moveTo>
                      <a:pt x="57911" y="22098"/>
                    </a:moveTo>
                    <a:lnTo>
                      <a:pt x="51506" y="17299"/>
                    </a:lnTo>
                    <a:lnTo>
                      <a:pt x="44957" y="12287"/>
                    </a:lnTo>
                    <a:lnTo>
                      <a:pt x="38409" y="7417"/>
                    </a:lnTo>
                    <a:lnTo>
                      <a:pt x="32003" y="3048"/>
                    </a:lnTo>
                    <a:lnTo>
                      <a:pt x="25907" y="0"/>
                    </a:lnTo>
                    <a:lnTo>
                      <a:pt x="24383" y="6096"/>
                    </a:lnTo>
                    <a:lnTo>
                      <a:pt x="21335" y="9906"/>
                    </a:lnTo>
                    <a:lnTo>
                      <a:pt x="2285" y="51816"/>
                    </a:lnTo>
                    <a:lnTo>
                      <a:pt x="0" y="66389"/>
                    </a:lnTo>
                    <a:lnTo>
                      <a:pt x="1428" y="73140"/>
                    </a:lnTo>
                    <a:lnTo>
                      <a:pt x="6857" y="76962"/>
                    </a:lnTo>
                    <a:lnTo>
                      <a:pt x="15573" y="77271"/>
                    </a:lnTo>
                    <a:lnTo>
                      <a:pt x="23431" y="74295"/>
                    </a:lnTo>
                    <a:lnTo>
                      <a:pt x="48101" y="44481"/>
                    </a:lnTo>
                    <a:lnTo>
                      <a:pt x="55625" y="23622"/>
                    </a:lnTo>
                    <a:lnTo>
                      <a:pt x="55625" y="22860"/>
                    </a:lnTo>
                    <a:lnTo>
                      <a:pt x="55625" y="21336"/>
                    </a:lnTo>
                    <a:lnTo>
                      <a:pt x="56387" y="20574"/>
                    </a:lnTo>
                    <a:lnTo>
                      <a:pt x="55625" y="27432"/>
                    </a:lnTo>
                    <a:lnTo>
                      <a:pt x="54101" y="34290"/>
                    </a:lnTo>
                    <a:lnTo>
                      <a:pt x="53339" y="41148"/>
                    </a:lnTo>
                    <a:lnTo>
                      <a:pt x="69341" y="74676"/>
                    </a:lnTo>
                    <a:lnTo>
                      <a:pt x="77723" y="73914"/>
                    </a:lnTo>
                    <a:lnTo>
                      <a:pt x="85343" y="7391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0" name="Google Shape;1650;p15"/>
              <p:cNvSpPr/>
              <p:nvPr/>
            </p:nvSpPr>
            <p:spPr>
              <a:xfrm>
                <a:off x="9558360" y="6051240"/>
                <a:ext cx="8640" cy="78120"/>
              </a:xfrm>
              <a:custGeom>
                <a:avLst/>
                <a:gdLst/>
                <a:ahLst/>
                <a:rect l="l" t="t" r="r" b="b"/>
                <a:pathLst>
                  <a:path w="6984" h="46989">
                    <a:moveTo>
                      <a:pt x="6107" y="0"/>
                    </a:moveTo>
                    <a:lnTo>
                      <a:pt x="3024" y="9144"/>
                    </a:lnTo>
                    <a:lnTo>
                      <a:pt x="869" y="17716"/>
                    </a:lnTo>
                    <a:lnTo>
                      <a:pt x="0" y="26574"/>
                    </a:lnTo>
                    <a:lnTo>
                      <a:pt x="773" y="36576"/>
                    </a:lnTo>
                    <a:lnTo>
                      <a:pt x="1535" y="42672"/>
                    </a:lnTo>
                    <a:lnTo>
                      <a:pt x="2297" y="44196"/>
                    </a:lnTo>
                    <a:lnTo>
                      <a:pt x="6869" y="4648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1" name="Google Shape;1651;p15"/>
              <p:cNvSpPr/>
              <p:nvPr/>
            </p:nvSpPr>
            <p:spPr>
              <a:xfrm>
                <a:off x="9538920" y="5956920"/>
                <a:ext cx="28800" cy="378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2" name="Google Shape;1652;p15"/>
              <p:cNvSpPr/>
              <p:nvPr/>
            </p:nvSpPr>
            <p:spPr>
              <a:xfrm>
                <a:off x="9613080" y="6016680"/>
                <a:ext cx="74520" cy="103680"/>
              </a:xfrm>
              <a:custGeom>
                <a:avLst/>
                <a:gdLst/>
                <a:ahLst/>
                <a:rect l="l" t="t" r="r" b="b"/>
                <a:pathLst>
                  <a:path w="58420" h="62229">
                    <a:moveTo>
                      <a:pt x="5333" y="22097"/>
                    </a:moveTo>
                    <a:lnTo>
                      <a:pt x="5643" y="30039"/>
                    </a:lnTo>
                    <a:lnTo>
                      <a:pt x="6095" y="39338"/>
                    </a:lnTo>
                    <a:lnTo>
                      <a:pt x="5976" y="48779"/>
                    </a:lnTo>
                    <a:lnTo>
                      <a:pt x="4571" y="57149"/>
                    </a:lnTo>
                    <a:lnTo>
                      <a:pt x="3809" y="59435"/>
                    </a:lnTo>
                    <a:lnTo>
                      <a:pt x="2285" y="60197"/>
                    </a:lnTo>
                    <a:lnTo>
                      <a:pt x="1523" y="61721"/>
                    </a:lnTo>
                    <a:lnTo>
                      <a:pt x="761" y="54863"/>
                    </a:lnTo>
                    <a:lnTo>
                      <a:pt x="0" y="47243"/>
                    </a:lnTo>
                    <a:lnTo>
                      <a:pt x="1523" y="39623"/>
                    </a:lnTo>
                    <a:lnTo>
                      <a:pt x="25145" y="761"/>
                    </a:lnTo>
                    <a:lnTo>
                      <a:pt x="35051" y="0"/>
                    </a:lnTo>
                    <a:lnTo>
                      <a:pt x="41147" y="5333"/>
                    </a:lnTo>
                    <a:lnTo>
                      <a:pt x="57269" y="42219"/>
                    </a:lnTo>
                    <a:lnTo>
                      <a:pt x="57888" y="55316"/>
                    </a:lnTo>
                    <a:lnTo>
                      <a:pt x="57911" y="6172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3" name="Google Shape;1653;p15"/>
              <p:cNvSpPr/>
              <p:nvPr/>
            </p:nvSpPr>
            <p:spPr>
              <a:xfrm>
                <a:off x="9726480" y="5918760"/>
                <a:ext cx="4680" cy="186480"/>
              </a:xfrm>
              <a:custGeom>
                <a:avLst/>
                <a:gdLst/>
                <a:ahLst/>
                <a:rect l="l" t="t" r="r" b="b"/>
                <a:pathLst>
                  <a:path w="3809" h="111760">
                    <a:moveTo>
                      <a:pt x="3048" y="0"/>
                    </a:moveTo>
                    <a:lnTo>
                      <a:pt x="2357" y="13596"/>
                    </a:lnTo>
                    <a:lnTo>
                      <a:pt x="1524" y="27050"/>
                    </a:lnTo>
                    <a:lnTo>
                      <a:pt x="690" y="40505"/>
                    </a:lnTo>
                    <a:lnTo>
                      <a:pt x="0" y="54101"/>
                    </a:lnTo>
                    <a:lnTo>
                      <a:pt x="154" y="65972"/>
                    </a:lnTo>
                    <a:lnTo>
                      <a:pt x="666" y="77628"/>
                    </a:lnTo>
                    <a:lnTo>
                      <a:pt x="1607" y="89142"/>
                    </a:lnTo>
                    <a:lnTo>
                      <a:pt x="3048" y="100583"/>
                    </a:lnTo>
                    <a:lnTo>
                      <a:pt x="3810" y="106679"/>
                    </a:lnTo>
                    <a:lnTo>
                      <a:pt x="3810" y="107441"/>
                    </a:lnTo>
                    <a:lnTo>
                      <a:pt x="3810" y="11125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4" name="Google Shape;1654;p15"/>
              <p:cNvSpPr/>
              <p:nvPr/>
            </p:nvSpPr>
            <p:spPr>
              <a:xfrm>
                <a:off x="9683640" y="5988960"/>
                <a:ext cx="96480" cy="11160"/>
              </a:xfrm>
              <a:custGeom>
                <a:avLst/>
                <a:gdLst/>
                <a:ahLst/>
                <a:rect l="l" t="t" r="r" b="b"/>
                <a:pathLst>
                  <a:path w="75565" h="6985">
                    <a:moveTo>
                      <a:pt x="0" y="6096"/>
                    </a:moveTo>
                    <a:lnTo>
                      <a:pt x="15430" y="6274"/>
                    </a:lnTo>
                    <a:lnTo>
                      <a:pt x="30861" y="6381"/>
                    </a:lnTo>
                    <a:lnTo>
                      <a:pt x="46291" y="5774"/>
                    </a:lnTo>
                    <a:lnTo>
                      <a:pt x="61722" y="3810"/>
                    </a:lnTo>
                    <a:lnTo>
                      <a:pt x="66294" y="2286"/>
                    </a:lnTo>
                    <a:lnTo>
                      <a:pt x="70866" y="762"/>
                    </a:lnTo>
                    <a:lnTo>
                      <a:pt x="75438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595" name="Google Shape;1655;p15" descr=""/>
            <p:cNvPicPr/>
            <p:nvPr/>
          </p:nvPicPr>
          <p:blipFill>
            <a:blip r:embed="rId37"/>
            <a:stretch/>
          </p:blipFill>
          <p:spPr>
            <a:xfrm>
              <a:off x="8600400" y="6484320"/>
              <a:ext cx="160920" cy="254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96" name="Google Shape;1656;p15"/>
            <p:cNvGrpSpPr/>
            <p:nvPr/>
          </p:nvGrpSpPr>
          <p:grpSpPr>
            <a:xfrm>
              <a:off x="8989560" y="6411960"/>
              <a:ext cx="859320" cy="336240"/>
              <a:chOff x="8989560" y="6411960"/>
              <a:chExt cx="859320" cy="336240"/>
            </a:xfrm>
          </p:grpSpPr>
          <p:pic>
            <p:nvPicPr>
              <p:cNvPr id="1597" name="Google Shape;1657;p15" descr=""/>
              <p:cNvPicPr/>
              <p:nvPr/>
            </p:nvPicPr>
            <p:blipFill>
              <a:blip r:embed="rId38"/>
              <a:stretch/>
            </p:blipFill>
            <p:spPr>
              <a:xfrm>
                <a:off x="8989560" y="6480720"/>
                <a:ext cx="178560" cy="253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98" name="Google Shape;1658;p15"/>
              <p:cNvSpPr/>
              <p:nvPr/>
            </p:nvSpPr>
            <p:spPr>
              <a:xfrm>
                <a:off x="9219240" y="6586200"/>
                <a:ext cx="46800" cy="129240"/>
              </a:xfrm>
              <a:custGeom>
                <a:avLst/>
                <a:gdLst/>
                <a:ahLst/>
                <a:rect l="l" t="t" r="r" b="b"/>
                <a:pathLst>
                  <a:path w="36829" h="77470">
                    <a:moveTo>
                      <a:pt x="0" y="11430"/>
                    </a:moveTo>
                    <a:lnTo>
                      <a:pt x="1571" y="55685"/>
                    </a:lnTo>
                    <a:lnTo>
                      <a:pt x="17526" y="76962"/>
                    </a:lnTo>
                    <a:lnTo>
                      <a:pt x="25146" y="75438"/>
                    </a:lnTo>
                    <a:lnTo>
                      <a:pt x="36576" y="37338"/>
                    </a:lnTo>
                    <a:lnTo>
                      <a:pt x="35885" y="27039"/>
                    </a:lnTo>
                    <a:lnTo>
                      <a:pt x="33337" y="17240"/>
                    </a:lnTo>
                    <a:lnTo>
                      <a:pt x="28217" y="8727"/>
                    </a:lnTo>
                    <a:lnTo>
                      <a:pt x="19811" y="2286"/>
                    </a:lnTo>
                    <a:lnTo>
                      <a:pt x="14477" y="762"/>
                    </a:lnTo>
                    <a:lnTo>
                      <a:pt x="12953" y="0"/>
                    </a:lnTo>
                    <a:lnTo>
                      <a:pt x="9143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Google Shape;1659;p15"/>
              <p:cNvSpPr/>
              <p:nvPr/>
            </p:nvSpPr>
            <p:spPr>
              <a:xfrm>
                <a:off x="9312120" y="6502320"/>
                <a:ext cx="30600" cy="203400"/>
              </a:xfrm>
              <a:custGeom>
                <a:avLst/>
                <a:gdLst/>
                <a:ahLst/>
                <a:rect l="l" t="t" r="r" b="b"/>
                <a:pathLst>
                  <a:path w="24129" h="121920">
                    <a:moveTo>
                      <a:pt x="0" y="0"/>
                    </a:moveTo>
                    <a:lnTo>
                      <a:pt x="7286" y="43934"/>
                    </a:lnTo>
                    <a:lnTo>
                      <a:pt x="10036" y="72628"/>
                    </a:lnTo>
                    <a:lnTo>
                      <a:pt x="11144" y="87439"/>
                    </a:lnTo>
                    <a:lnTo>
                      <a:pt x="13537" y="101965"/>
                    </a:lnTo>
                    <a:lnTo>
                      <a:pt x="18288" y="115061"/>
                    </a:lnTo>
                    <a:lnTo>
                      <a:pt x="19812" y="117347"/>
                    </a:lnTo>
                    <a:lnTo>
                      <a:pt x="22098" y="119633"/>
                    </a:lnTo>
                    <a:lnTo>
                      <a:pt x="23622" y="121919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Google Shape;1660;p15"/>
              <p:cNvSpPr/>
              <p:nvPr/>
            </p:nvSpPr>
            <p:spPr>
              <a:xfrm>
                <a:off x="9374760" y="6547680"/>
                <a:ext cx="95040" cy="140760"/>
              </a:xfrm>
              <a:custGeom>
                <a:avLst/>
                <a:gdLst/>
                <a:ahLst/>
                <a:rect l="l" t="t" r="r" b="b"/>
                <a:pathLst>
                  <a:path w="74295" h="84454">
                    <a:moveTo>
                      <a:pt x="50292" y="41505"/>
                    </a:moveTo>
                    <a:lnTo>
                      <a:pt x="41148" y="2643"/>
                    </a:lnTo>
                    <a:lnTo>
                      <a:pt x="31670" y="0"/>
                    </a:lnTo>
                    <a:lnTo>
                      <a:pt x="23050" y="3786"/>
                    </a:lnTo>
                    <a:lnTo>
                      <a:pt x="2190" y="38742"/>
                    </a:lnTo>
                    <a:lnTo>
                      <a:pt x="0" y="60555"/>
                    </a:lnTo>
                    <a:lnTo>
                      <a:pt x="3178" y="67603"/>
                    </a:lnTo>
                    <a:lnTo>
                      <a:pt x="9429" y="71794"/>
                    </a:lnTo>
                    <a:lnTo>
                      <a:pt x="17252" y="73413"/>
                    </a:lnTo>
                    <a:lnTo>
                      <a:pt x="25146" y="72747"/>
                    </a:lnTo>
                    <a:lnTo>
                      <a:pt x="54102" y="46077"/>
                    </a:lnTo>
                    <a:lnTo>
                      <a:pt x="60960" y="19407"/>
                    </a:lnTo>
                    <a:lnTo>
                      <a:pt x="60960" y="18645"/>
                    </a:lnTo>
                    <a:lnTo>
                      <a:pt x="60960" y="17883"/>
                    </a:lnTo>
                    <a:lnTo>
                      <a:pt x="57935" y="25336"/>
                    </a:lnTo>
                    <a:lnTo>
                      <a:pt x="55626" y="32932"/>
                    </a:lnTo>
                    <a:lnTo>
                      <a:pt x="53887" y="40814"/>
                    </a:lnTo>
                    <a:lnTo>
                      <a:pt x="52578" y="49125"/>
                    </a:lnTo>
                    <a:lnTo>
                      <a:pt x="52054" y="57781"/>
                    </a:lnTo>
                    <a:lnTo>
                      <a:pt x="52387" y="66936"/>
                    </a:lnTo>
                    <a:lnTo>
                      <a:pt x="54721" y="75378"/>
                    </a:lnTo>
                    <a:lnTo>
                      <a:pt x="60198" y="81891"/>
                    </a:lnTo>
                    <a:lnTo>
                      <a:pt x="67056" y="83415"/>
                    </a:lnTo>
                    <a:lnTo>
                      <a:pt x="68580" y="84177"/>
                    </a:lnTo>
                    <a:lnTo>
                      <a:pt x="73914" y="8341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1" name="Google Shape;1661;p15"/>
              <p:cNvSpPr/>
              <p:nvPr/>
            </p:nvSpPr>
            <p:spPr>
              <a:xfrm>
                <a:off x="9504000" y="6481800"/>
                <a:ext cx="13320" cy="208800"/>
              </a:xfrm>
              <a:custGeom>
                <a:avLst/>
                <a:gdLst/>
                <a:ahLst/>
                <a:rect l="l" t="t" r="r" b="b"/>
                <a:pathLst>
                  <a:path w="10795" h="125095">
                    <a:moveTo>
                      <a:pt x="10382" y="0"/>
                    </a:moveTo>
                    <a:lnTo>
                      <a:pt x="2024" y="42326"/>
                    </a:lnTo>
                    <a:lnTo>
                      <a:pt x="0" y="86391"/>
                    </a:lnTo>
                    <a:lnTo>
                      <a:pt x="488" y="101191"/>
                    </a:lnTo>
                    <a:lnTo>
                      <a:pt x="2762" y="115062"/>
                    </a:lnTo>
                    <a:lnTo>
                      <a:pt x="5810" y="121157"/>
                    </a:lnTo>
                    <a:lnTo>
                      <a:pt x="5810" y="121920"/>
                    </a:lnTo>
                    <a:lnTo>
                      <a:pt x="8096" y="12496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2" name="Google Shape;1662;p15"/>
              <p:cNvSpPr/>
              <p:nvPr/>
            </p:nvSpPr>
            <p:spPr>
              <a:xfrm>
                <a:off x="9491040" y="6480720"/>
                <a:ext cx="224640" cy="185400"/>
              </a:xfrm>
              <a:custGeom>
                <a:avLst/>
                <a:gdLst/>
                <a:ahLst/>
                <a:rect l="l" t="t" r="r" b="b"/>
                <a:pathLst>
                  <a:path w="175259" h="111125">
                    <a:moveTo>
                      <a:pt x="0" y="58674"/>
                    </a:moveTo>
                    <a:lnTo>
                      <a:pt x="47244" y="54864"/>
                    </a:lnTo>
                    <a:lnTo>
                      <a:pt x="82296" y="33528"/>
                    </a:lnTo>
                    <a:lnTo>
                      <a:pt x="60757" y="28110"/>
                    </a:lnTo>
                    <a:lnTo>
                      <a:pt x="53054" y="30956"/>
                    </a:lnTo>
                    <a:lnTo>
                      <a:pt x="31623" y="64293"/>
                    </a:lnTo>
                    <a:lnTo>
                      <a:pt x="44672" y="104108"/>
                    </a:lnTo>
                    <a:lnTo>
                      <a:pt x="79414" y="110871"/>
                    </a:lnTo>
                    <a:lnTo>
                      <a:pt x="92583" y="109537"/>
                    </a:lnTo>
                    <a:lnTo>
                      <a:pt x="132873" y="87153"/>
                    </a:lnTo>
                    <a:lnTo>
                      <a:pt x="137005" y="47898"/>
                    </a:lnTo>
                    <a:lnTo>
                      <a:pt x="99822" y="56388"/>
                    </a:lnTo>
                    <a:lnTo>
                      <a:pt x="98059" y="98464"/>
                    </a:lnTo>
                    <a:lnTo>
                      <a:pt x="140017" y="93821"/>
                    </a:lnTo>
                    <a:lnTo>
                      <a:pt x="152876" y="57150"/>
                    </a:lnTo>
                    <a:lnTo>
                      <a:pt x="152364" y="45600"/>
                    </a:lnTo>
                    <a:lnTo>
                      <a:pt x="151638" y="35052"/>
                    </a:lnTo>
                    <a:lnTo>
                      <a:pt x="151257" y="26360"/>
                    </a:lnTo>
                    <a:lnTo>
                      <a:pt x="150304" y="17526"/>
                    </a:lnTo>
                    <a:lnTo>
                      <a:pt x="149066" y="8691"/>
                    </a:lnTo>
                    <a:lnTo>
                      <a:pt x="147828" y="0"/>
                    </a:lnTo>
                    <a:lnTo>
                      <a:pt x="146304" y="5334"/>
                    </a:lnTo>
                    <a:lnTo>
                      <a:pt x="145542" y="13716"/>
                    </a:lnTo>
                    <a:lnTo>
                      <a:pt x="145542" y="20574"/>
                    </a:lnTo>
                    <a:lnTo>
                      <a:pt x="144875" y="32813"/>
                    </a:lnTo>
                    <a:lnTo>
                      <a:pt x="144208" y="45339"/>
                    </a:lnTo>
                    <a:lnTo>
                      <a:pt x="143827" y="57864"/>
                    </a:lnTo>
                    <a:lnTo>
                      <a:pt x="144018" y="70104"/>
                    </a:lnTo>
                    <a:lnTo>
                      <a:pt x="162306" y="99060"/>
                    </a:lnTo>
                    <a:lnTo>
                      <a:pt x="169926" y="96774"/>
                    </a:lnTo>
                    <a:lnTo>
                      <a:pt x="175260" y="9677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Google Shape;1663;p15"/>
              <p:cNvSpPr/>
              <p:nvPr/>
            </p:nvSpPr>
            <p:spPr>
              <a:xfrm>
                <a:off x="9670680" y="6411960"/>
                <a:ext cx="178200" cy="336240"/>
              </a:xfrm>
              <a:custGeom>
                <a:avLst/>
                <a:gdLst/>
                <a:ahLst/>
                <a:rect l="l" t="t" r="r" b="b"/>
                <a:pathLst>
                  <a:path w="139065" h="201295">
                    <a:moveTo>
                      <a:pt x="55625" y="5333"/>
                    </a:moveTo>
                    <a:lnTo>
                      <a:pt x="94952" y="4155"/>
                    </a:lnTo>
                    <a:lnTo>
                      <a:pt x="115061" y="1285"/>
                    </a:lnTo>
                    <a:lnTo>
                      <a:pt x="121919" y="571"/>
                    </a:lnTo>
                    <a:lnTo>
                      <a:pt x="128777" y="142"/>
                    </a:lnTo>
                    <a:lnTo>
                      <a:pt x="135635" y="0"/>
                    </a:lnTo>
                    <a:lnTo>
                      <a:pt x="137707" y="8822"/>
                    </a:lnTo>
                    <a:lnTo>
                      <a:pt x="138493" y="18002"/>
                    </a:lnTo>
                    <a:lnTo>
                      <a:pt x="138422" y="27324"/>
                    </a:lnTo>
                    <a:lnTo>
                      <a:pt x="137921" y="36575"/>
                    </a:lnTo>
                    <a:lnTo>
                      <a:pt x="136505" y="53161"/>
                    </a:lnTo>
                    <a:lnTo>
                      <a:pt x="134016" y="69818"/>
                    </a:lnTo>
                    <a:lnTo>
                      <a:pt x="131385" y="86617"/>
                    </a:lnTo>
                    <a:lnTo>
                      <a:pt x="129539" y="103631"/>
                    </a:lnTo>
                    <a:lnTo>
                      <a:pt x="128539" y="116657"/>
                    </a:lnTo>
                    <a:lnTo>
                      <a:pt x="127825" y="129539"/>
                    </a:lnTo>
                    <a:lnTo>
                      <a:pt x="127396" y="142422"/>
                    </a:lnTo>
                    <a:lnTo>
                      <a:pt x="127253" y="155447"/>
                    </a:lnTo>
                    <a:lnTo>
                      <a:pt x="127730" y="162198"/>
                    </a:lnTo>
                    <a:lnTo>
                      <a:pt x="128206" y="170592"/>
                    </a:lnTo>
                    <a:lnTo>
                      <a:pt x="87760" y="191131"/>
                    </a:lnTo>
                    <a:lnTo>
                      <a:pt x="76199" y="192785"/>
                    </a:lnTo>
                    <a:lnTo>
                      <a:pt x="57328" y="195917"/>
                    </a:lnTo>
                    <a:lnTo>
                      <a:pt x="38385" y="198405"/>
                    </a:lnTo>
                    <a:lnTo>
                      <a:pt x="19300" y="200179"/>
                    </a:lnTo>
                    <a:lnTo>
                      <a:pt x="0" y="201167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4" name="Google Shape;1668;p16"/>
          <p:cNvGrpSpPr/>
          <p:nvPr/>
        </p:nvGrpSpPr>
        <p:grpSpPr>
          <a:xfrm>
            <a:off x="665280" y="627840"/>
            <a:ext cx="8348400" cy="749880"/>
            <a:chOff x="665280" y="627840"/>
            <a:chExt cx="8348400" cy="749880"/>
          </a:xfrm>
        </p:grpSpPr>
        <p:pic>
          <p:nvPicPr>
            <p:cNvPr id="1605" name="Google Shape;1669;p16" descr=""/>
            <p:cNvPicPr/>
            <p:nvPr/>
          </p:nvPicPr>
          <p:blipFill>
            <a:blip r:embed="rId1"/>
            <a:stretch/>
          </p:blipFill>
          <p:spPr>
            <a:xfrm>
              <a:off x="1569600" y="964800"/>
              <a:ext cx="416160" cy="411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06" name="Google Shape;1670;p16"/>
            <p:cNvGrpSpPr/>
            <p:nvPr/>
          </p:nvGrpSpPr>
          <p:grpSpPr>
            <a:xfrm>
              <a:off x="2559960" y="806400"/>
              <a:ext cx="673200" cy="571320"/>
              <a:chOff x="2559960" y="806400"/>
              <a:chExt cx="673200" cy="571320"/>
            </a:xfrm>
          </p:grpSpPr>
          <p:pic>
            <p:nvPicPr>
              <p:cNvPr id="1607" name="Google Shape;1671;p16" descr=""/>
              <p:cNvPicPr/>
              <p:nvPr/>
            </p:nvPicPr>
            <p:blipFill>
              <a:blip r:embed="rId2"/>
              <a:stretch/>
            </p:blipFill>
            <p:spPr>
              <a:xfrm>
                <a:off x="2559960" y="852480"/>
                <a:ext cx="516240" cy="525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08" name="Google Shape;1672;p16"/>
              <p:cNvSpPr/>
              <p:nvPr/>
            </p:nvSpPr>
            <p:spPr>
              <a:xfrm>
                <a:off x="3120120" y="806400"/>
                <a:ext cx="113040" cy="420480"/>
              </a:xfrm>
              <a:custGeom>
                <a:avLst/>
                <a:gdLst/>
                <a:ahLst/>
                <a:rect l="l" t="t" r="r" b="b"/>
                <a:pathLst>
                  <a:path w="81279" h="265430">
                    <a:moveTo>
                      <a:pt x="0" y="0"/>
                    </a:moveTo>
                    <a:lnTo>
                      <a:pt x="33528" y="38099"/>
                    </a:lnTo>
                    <a:lnTo>
                      <a:pt x="60852" y="82891"/>
                    </a:lnTo>
                    <a:lnTo>
                      <a:pt x="75259" y="121431"/>
                    </a:lnTo>
                    <a:lnTo>
                      <a:pt x="80998" y="169890"/>
                    </a:lnTo>
                    <a:lnTo>
                      <a:pt x="77724" y="193547"/>
                    </a:lnTo>
                    <a:lnTo>
                      <a:pt x="52756" y="240803"/>
                    </a:lnTo>
                    <a:lnTo>
                      <a:pt x="32004" y="261365"/>
                    </a:lnTo>
                    <a:lnTo>
                      <a:pt x="29718" y="263652"/>
                    </a:lnTo>
                    <a:lnTo>
                      <a:pt x="22860" y="26517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609" name="Google Shape;1673;p16" descr=""/>
            <p:cNvPicPr/>
            <p:nvPr/>
          </p:nvPicPr>
          <p:blipFill>
            <a:blip r:embed="rId3"/>
            <a:stretch/>
          </p:blipFill>
          <p:spPr>
            <a:xfrm>
              <a:off x="3438000" y="889920"/>
              <a:ext cx="169920" cy="295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10" name="Google Shape;1674;p16"/>
            <p:cNvGrpSpPr/>
            <p:nvPr/>
          </p:nvGrpSpPr>
          <p:grpSpPr>
            <a:xfrm>
              <a:off x="3674160" y="948960"/>
              <a:ext cx="240120" cy="212760"/>
              <a:chOff x="3674160" y="948960"/>
              <a:chExt cx="240120" cy="212760"/>
            </a:xfrm>
          </p:grpSpPr>
          <p:pic>
            <p:nvPicPr>
              <p:cNvPr id="1611" name="Google Shape;1675;p16" descr=""/>
              <p:cNvPicPr/>
              <p:nvPr/>
            </p:nvPicPr>
            <p:blipFill>
              <a:blip r:embed="rId4"/>
              <a:stretch/>
            </p:blipFill>
            <p:spPr>
              <a:xfrm>
                <a:off x="3674160" y="948960"/>
                <a:ext cx="139320" cy="212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12" name="Google Shape;1676;p16"/>
              <p:cNvSpPr/>
              <p:nvPr/>
            </p:nvSpPr>
            <p:spPr>
              <a:xfrm>
                <a:off x="3891600" y="1039680"/>
                <a:ext cx="22680" cy="2520"/>
              </a:xfrm>
              <a:custGeom>
                <a:avLst/>
                <a:gdLst/>
                <a:ahLst/>
                <a:rect l="l" t="t" r="r" b="b"/>
                <a:pathLst>
                  <a:path w="16510" h="1905">
                    <a:moveTo>
                      <a:pt x="16001" y="1524"/>
                    </a:moveTo>
                    <a:lnTo>
                      <a:pt x="10667" y="762"/>
                    </a:lnTo>
                    <a:lnTo>
                      <a:pt x="5333" y="762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613" name="Google Shape;1677;p16" descr=""/>
            <p:cNvPicPr/>
            <p:nvPr/>
          </p:nvPicPr>
          <p:blipFill>
            <a:blip r:embed="rId5"/>
            <a:stretch/>
          </p:blipFill>
          <p:spPr>
            <a:xfrm>
              <a:off x="4849200" y="898560"/>
              <a:ext cx="388080" cy="27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4" name="Google Shape;1678;p16" descr=""/>
            <p:cNvPicPr/>
            <p:nvPr/>
          </p:nvPicPr>
          <p:blipFill>
            <a:blip r:embed="rId6"/>
            <a:stretch/>
          </p:blipFill>
          <p:spPr>
            <a:xfrm>
              <a:off x="5550120" y="906840"/>
              <a:ext cx="316800" cy="205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15" name="Google Shape;1679;p16"/>
            <p:cNvGrpSpPr/>
            <p:nvPr/>
          </p:nvGrpSpPr>
          <p:grpSpPr>
            <a:xfrm>
              <a:off x="6149160" y="754560"/>
              <a:ext cx="643320" cy="298800"/>
              <a:chOff x="6149160" y="754560"/>
              <a:chExt cx="643320" cy="298800"/>
            </a:xfrm>
          </p:grpSpPr>
          <p:sp>
            <p:nvSpPr>
              <p:cNvPr id="1616" name="Google Shape;1680;p16"/>
              <p:cNvSpPr/>
              <p:nvPr/>
            </p:nvSpPr>
            <p:spPr>
              <a:xfrm>
                <a:off x="6149160" y="792000"/>
                <a:ext cx="392400" cy="261360"/>
              </a:xfrm>
              <a:custGeom>
                <a:avLst/>
                <a:gdLst/>
                <a:ahLst/>
                <a:rect l="l" t="t" r="r" b="b"/>
                <a:pathLst>
                  <a:path w="281304" h="165100">
                    <a:moveTo>
                      <a:pt x="32837" y="53339"/>
                    </a:moveTo>
                    <a:lnTo>
                      <a:pt x="22931" y="47243"/>
                    </a:lnTo>
                    <a:lnTo>
                      <a:pt x="22169" y="44957"/>
                    </a:lnTo>
                    <a:lnTo>
                      <a:pt x="15311" y="45719"/>
                    </a:lnTo>
                    <a:lnTo>
                      <a:pt x="952" y="88582"/>
                    </a:lnTo>
                    <a:lnTo>
                      <a:pt x="0" y="119074"/>
                    </a:lnTo>
                    <a:lnTo>
                      <a:pt x="1785" y="133826"/>
                    </a:lnTo>
                    <a:lnTo>
                      <a:pt x="6715" y="147577"/>
                    </a:lnTo>
                    <a:lnTo>
                      <a:pt x="16073" y="159257"/>
                    </a:lnTo>
                    <a:lnTo>
                      <a:pt x="26515" y="164472"/>
                    </a:lnTo>
                    <a:lnTo>
                      <a:pt x="38457" y="164972"/>
                    </a:lnTo>
                    <a:lnTo>
                      <a:pt x="50256" y="162044"/>
                    </a:lnTo>
                    <a:lnTo>
                      <a:pt x="84462" y="133921"/>
                    </a:lnTo>
                    <a:lnTo>
                      <a:pt x="105477" y="88308"/>
                    </a:lnTo>
                    <a:lnTo>
                      <a:pt x="107513" y="35051"/>
                    </a:lnTo>
                    <a:lnTo>
                      <a:pt x="97607" y="0"/>
                    </a:lnTo>
                    <a:lnTo>
                      <a:pt x="96607" y="9846"/>
                    </a:lnTo>
                    <a:lnTo>
                      <a:pt x="95500" y="58554"/>
                    </a:lnTo>
                    <a:lnTo>
                      <a:pt x="99893" y="112775"/>
                    </a:lnTo>
                    <a:lnTo>
                      <a:pt x="108275" y="145541"/>
                    </a:lnTo>
                    <a:lnTo>
                      <a:pt x="108275" y="146303"/>
                    </a:lnTo>
                    <a:lnTo>
                      <a:pt x="107918" y="139445"/>
                    </a:lnTo>
                    <a:lnTo>
                      <a:pt x="107132" y="132587"/>
                    </a:lnTo>
                    <a:lnTo>
                      <a:pt x="106346" y="125729"/>
                    </a:lnTo>
                    <a:lnTo>
                      <a:pt x="105989" y="118871"/>
                    </a:lnTo>
                    <a:lnTo>
                      <a:pt x="105703" y="109085"/>
                    </a:lnTo>
                    <a:lnTo>
                      <a:pt x="106560" y="99440"/>
                    </a:lnTo>
                    <a:lnTo>
                      <a:pt x="140208" y="73294"/>
                    </a:lnTo>
                    <a:lnTo>
                      <a:pt x="149423" y="73151"/>
                    </a:lnTo>
                    <a:lnTo>
                      <a:pt x="159222" y="73663"/>
                    </a:lnTo>
                    <a:lnTo>
                      <a:pt x="169521" y="75533"/>
                    </a:lnTo>
                    <a:lnTo>
                      <a:pt x="179105" y="79259"/>
                    </a:lnTo>
                    <a:lnTo>
                      <a:pt x="186761" y="85343"/>
                    </a:lnTo>
                    <a:lnTo>
                      <a:pt x="191333" y="91439"/>
                    </a:lnTo>
                    <a:lnTo>
                      <a:pt x="190571" y="102107"/>
                    </a:lnTo>
                    <a:lnTo>
                      <a:pt x="187523" y="108203"/>
                    </a:lnTo>
                    <a:lnTo>
                      <a:pt x="184094" y="115407"/>
                    </a:lnTo>
                    <a:lnTo>
                      <a:pt x="180093" y="122396"/>
                    </a:lnTo>
                    <a:lnTo>
                      <a:pt x="176379" y="129528"/>
                    </a:lnTo>
                    <a:lnTo>
                      <a:pt x="173807" y="137159"/>
                    </a:lnTo>
                    <a:lnTo>
                      <a:pt x="173807" y="141731"/>
                    </a:lnTo>
                    <a:lnTo>
                      <a:pt x="173807" y="142493"/>
                    </a:lnTo>
                    <a:lnTo>
                      <a:pt x="173807" y="145541"/>
                    </a:lnTo>
                    <a:lnTo>
                      <a:pt x="182189" y="147065"/>
                    </a:lnTo>
                    <a:lnTo>
                      <a:pt x="189809" y="147827"/>
                    </a:lnTo>
                    <a:lnTo>
                      <a:pt x="198191" y="144017"/>
                    </a:lnTo>
                    <a:lnTo>
                      <a:pt x="234767" y="117347"/>
                    </a:lnTo>
                    <a:lnTo>
                      <a:pt x="253055" y="80771"/>
                    </a:lnTo>
                    <a:lnTo>
                      <a:pt x="232529" y="58662"/>
                    </a:lnTo>
                    <a:lnTo>
                      <a:pt x="225623" y="60674"/>
                    </a:lnTo>
                    <a:lnTo>
                      <a:pt x="206597" y="101846"/>
                    </a:lnTo>
                    <a:lnTo>
                      <a:pt x="224158" y="136016"/>
                    </a:lnTo>
                    <a:lnTo>
                      <a:pt x="261949" y="145577"/>
                    </a:lnTo>
                    <a:lnTo>
                      <a:pt x="278201" y="140969"/>
                    </a:lnTo>
                    <a:lnTo>
                      <a:pt x="281249" y="13944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17" name="Google Shape;1681;p16" descr=""/>
              <p:cNvPicPr/>
              <p:nvPr/>
            </p:nvPicPr>
            <p:blipFill>
              <a:blip r:embed="rId7"/>
              <a:stretch/>
            </p:blipFill>
            <p:spPr>
              <a:xfrm>
                <a:off x="6536880" y="754560"/>
                <a:ext cx="255600" cy="282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18" name="Google Shape;1682;p16"/>
            <p:cNvGrpSpPr/>
            <p:nvPr/>
          </p:nvGrpSpPr>
          <p:grpSpPr>
            <a:xfrm>
              <a:off x="7062120" y="708480"/>
              <a:ext cx="1143720" cy="363600"/>
              <a:chOff x="7062120" y="708480"/>
              <a:chExt cx="1143720" cy="363600"/>
            </a:xfrm>
          </p:grpSpPr>
          <p:pic>
            <p:nvPicPr>
              <p:cNvPr id="1619" name="Google Shape;1683;p16" descr=""/>
              <p:cNvPicPr/>
              <p:nvPr/>
            </p:nvPicPr>
            <p:blipFill>
              <a:blip r:embed="rId8"/>
              <a:stretch/>
            </p:blipFill>
            <p:spPr>
              <a:xfrm>
                <a:off x="7062120" y="762480"/>
                <a:ext cx="567720" cy="259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20" name="Google Shape;1684;p16" descr=""/>
              <p:cNvPicPr/>
              <p:nvPr/>
            </p:nvPicPr>
            <p:blipFill>
              <a:blip r:embed="rId9"/>
              <a:stretch/>
            </p:blipFill>
            <p:spPr>
              <a:xfrm>
                <a:off x="7657920" y="708480"/>
                <a:ext cx="274320" cy="239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21" name="Google Shape;1685;p16" descr=""/>
              <p:cNvPicPr/>
              <p:nvPr/>
            </p:nvPicPr>
            <p:blipFill>
              <a:blip r:embed="rId10"/>
              <a:stretch/>
            </p:blipFill>
            <p:spPr>
              <a:xfrm>
                <a:off x="7977240" y="735480"/>
                <a:ext cx="228600" cy="3366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622" name="Google Shape;1686;p16" descr=""/>
            <p:cNvPicPr/>
            <p:nvPr/>
          </p:nvPicPr>
          <p:blipFill>
            <a:blip r:embed="rId11"/>
            <a:stretch/>
          </p:blipFill>
          <p:spPr>
            <a:xfrm>
              <a:off x="8432640" y="627840"/>
              <a:ext cx="416880" cy="257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23" name="Google Shape;1687;p16"/>
            <p:cNvGrpSpPr/>
            <p:nvPr/>
          </p:nvGrpSpPr>
          <p:grpSpPr>
            <a:xfrm>
              <a:off x="8958240" y="639720"/>
              <a:ext cx="55440" cy="249120"/>
              <a:chOff x="8958240" y="639720"/>
              <a:chExt cx="55440" cy="249120"/>
            </a:xfrm>
          </p:grpSpPr>
          <p:sp>
            <p:nvSpPr>
              <p:cNvPr id="1624" name="Google Shape;1688;p16"/>
              <p:cNvSpPr/>
              <p:nvPr/>
            </p:nvSpPr>
            <p:spPr>
              <a:xfrm>
                <a:off x="8958240" y="639720"/>
                <a:ext cx="55440" cy="156600"/>
              </a:xfrm>
              <a:custGeom>
                <a:avLst/>
                <a:gdLst/>
                <a:ahLst/>
                <a:rect l="l" t="t" r="r" b="b"/>
                <a:pathLst>
                  <a:path w="40004" h="99060">
                    <a:moveTo>
                      <a:pt x="4572" y="24384"/>
                    </a:moveTo>
                    <a:lnTo>
                      <a:pt x="3810" y="17526"/>
                    </a:lnTo>
                    <a:lnTo>
                      <a:pt x="0" y="6858"/>
                    </a:lnTo>
                    <a:lnTo>
                      <a:pt x="7620" y="2286"/>
                    </a:lnTo>
                    <a:lnTo>
                      <a:pt x="12192" y="0"/>
                    </a:lnTo>
                    <a:lnTo>
                      <a:pt x="20574" y="762"/>
                    </a:lnTo>
                    <a:lnTo>
                      <a:pt x="24384" y="3048"/>
                    </a:lnTo>
                    <a:lnTo>
                      <a:pt x="40005" y="39147"/>
                    </a:lnTo>
                    <a:lnTo>
                      <a:pt x="39076" y="46041"/>
                    </a:lnTo>
                    <a:lnTo>
                      <a:pt x="36576" y="52578"/>
                    </a:lnTo>
                    <a:lnTo>
                      <a:pt x="32111" y="59078"/>
                    </a:lnTo>
                    <a:lnTo>
                      <a:pt x="27146" y="65151"/>
                    </a:lnTo>
                    <a:lnTo>
                      <a:pt x="22324" y="71223"/>
                    </a:lnTo>
                    <a:lnTo>
                      <a:pt x="18288" y="77724"/>
                    </a:lnTo>
                    <a:lnTo>
                      <a:pt x="14478" y="84582"/>
                    </a:lnTo>
                    <a:lnTo>
                      <a:pt x="15240" y="91440"/>
                    </a:lnTo>
                    <a:lnTo>
                      <a:pt x="15240" y="9906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Google Shape;1689;p16"/>
              <p:cNvSpPr/>
              <p:nvPr/>
            </p:nvSpPr>
            <p:spPr>
              <a:xfrm>
                <a:off x="8988120" y="879120"/>
                <a:ext cx="8640" cy="9720"/>
              </a:xfrm>
              <a:custGeom>
                <a:avLst/>
                <a:gdLst/>
                <a:ahLst/>
                <a:rect l="l" t="t" r="r" b="b"/>
                <a:pathLst>
                  <a:path w="6350" h="6350">
                    <a:moveTo>
                      <a:pt x="6096" y="6096"/>
                    </a:moveTo>
                    <a:lnTo>
                      <a:pt x="3810" y="3810"/>
                    </a:lnTo>
                    <a:lnTo>
                      <a:pt x="2286" y="2286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26" name="Google Shape;1690;p16"/>
            <p:cNvSpPr/>
            <p:nvPr/>
          </p:nvSpPr>
          <p:spPr>
            <a:xfrm>
              <a:off x="665280" y="1088280"/>
              <a:ext cx="20160" cy="43920"/>
            </a:xfrm>
            <a:custGeom>
              <a:avLst/>
              <a:gdLst/>
              <a:ahLst/>
              <a:rect l="l" t="t" r="r" b="b"/>
              <a:pathLst>
                <a:path w="14604" h="27939">
                  <a:moveTo>
                    <a:pt x="9144" y="15906"/>
                  </a:moveTo>
                  <a:lnTo>
                    <a:pt x="8774" y="916"/>
                  </a:lnTo>
                  <a:lnTo>
                    <a:pt x="8477" y="0"/>
                  </a:lnTo>
                  <a:lnTo>
                    <a:pt x="9465" y="3798"/>
                  </a:lnTo>
                  <a:lnTo>
                    <a:pt x="12954" y="2952"/>
                  </a:lnTo>
                  <a:lnTo>
                    <a:pt x="12954" y="5238"/>
                  </a:lnTo>
                  <a:lnTo>
                    <a:pt x="14478" y="10572"/>
                  </a:lnTo>
                  <a:lnTo>
                    <a:pt x="12954" y="13620"/>
                  </a:lnTo>
                  <a:lnTo>
                    <a:pt x="10668" y="16668"/>
                  </a:lnTo>
                  <a:lnTo>
                    <a:pt x="6096" y="20478"/>
                  </a:lnTo>
                  <a:lnTo>
                    <a:pt x="3048" y="22764"/>
                  </a:lnTo>
                  <a:lnTo>
                    <a:pt x="1524" y="23526"/>
                  </a:lnTo>
                  <a:lnTo>
                    <a:pt x="0" y="21240"/>
                  </a:lnTo>
                  <a:lnTo>
                    <a:pt x="1524" y="24288"/>
                  </a:lnTo>
                  <a:lnTo>
                    <a:pt x="3048" y="25812"/>
                  </a:lnTo>
                  <a:lnTo>
                    <a:pt x="3048" y="26574"/>
                  </a:lnTo>
                  <a:lnTo>
                    <a:pt x="4572" y="27336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7" name="Google Shape;1691;p16"/>
          <p:cNvGrpSpPr/>
          <p:nvPr/>
        </p:nvGrpSpPr>
        <p:grpSpPr>
          <a:xfrm>
            <a:off x="4849200" y="1634040"/>
            <a:ext cx="4564080" cy="2988000"/>
            <a:chOff x="4849200" y="1634040"/>
            <a:chExt cx="4564080" cy="2988000"/>
          </a:xfrm>
        </p:grpSpPr>
        <p:grpSp>
          <p:nvGrpSpPr>
            <p:cNvPr id="1628" name="Google Shape;1692;p16"/>
            <p:cNvGrpSpPr/>
            <p:nvPr/>
          </p:nvGrpSpPr>
          <p:grpSpPr>
            <a:xfrm>
              <a:off x="4849200" y="2819520"/>
              <a:ext cx="3083040" cy="1802520"/>
              <a:chOff x="4849200" y="2819520"/>
              <a:chExt cx="3083040" cy="1802520"/>
            </a:xfrm>
          </p:grpSpPr>
          <p:sp>
            <p:nvSpPr>
              <p:cNvPr id="1629" name="Google Shape;1693;p16"/>
              <p:cNvSpPr/>
              <p:nvPr/>
            </p:nvSpPr>
            <p:spPr>
              <a:xfrm>
                <a:off x="4849200" y="3913920"/>
                <a:ext cx="246600" cy="34272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395e8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Google Shape;1694;p16"/>
              <p:cNvSpPr/>
              <p:nvPr/>
            </p:nvSpPr>
            <p:spPr>
              <a:xfrm flipH="1" rot="10800000">
                <a:off x="5020200" y="2847240"/>
                <a:ext cx="1956240" cy="1218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57150">
                <a:solidFill>
                  <a:srgbClr val="bd4b48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Google Shape;1695;p16"/>
              <p:cNvSpPr/>
              <p:nvPr/>
            </p:nvSpPr>
            <p:spPr>
              <a:xfrm>
                <a:off x="5096160" y="4085280"/>
                <a:ext cx="1687320" cy="28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57150">
                <a:solidFill>
                  <a:srgbClr val="76923c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2" name="Google Shape;1696;p16"/>
              <p:cNvSpPr/>
              <p:nvPr/>
            </p:nvSpPr>
            <p:spPr>
              <a:xfrm>
                <a:off x="7042680" y="2819520"/>
                <a:ext cx="8895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∇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f(w*)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633" name="Google Shape;1697;p16"/>
              <p:cNvSpPr/>
              <p:nvPr/>
            </p:nvSpPr>
            <p:spPr>
              <a:xfrm>
                <a:off x="6720480" y="4256640"/>
                <a:ext cx="95364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∇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g(w*)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634" name="Google Shape;1698;p16"/>
            <p:cNvSpPr/>
            <p:nvPr/>
          </p:nvSpPr>
          <p:spPr>
            <a:xfrm>
              <a:off x="6176880" y="1634040"/>
              <a:ext cx="323640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Is this a valid configuration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at optimality?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635" name="Google Shape;1699;p16"/>
          <p:cNvGrpSpPr/>
          <p:nvPr/>
        </p:nvGrpSpPr>
        <p:grpSpPr>
          <a:xfrm>
            <a:off x="-4241880" y="-1142640"/>
            <a:ext cx="12255120" cy="12982680"/>
            <a:chOff x="-4241880" y="-1142640"/>
            <a:chExt cx="12255120" cy="12982680"/>
          </a:xfrm>
        </p:grpSpPr>
        <p:sp>
          <p:nvSpPr>
            <p:cNvPr id="1636" name="Google Shape;1700;p16"/>
            <p:cNvSpPr/>
            <p:nvPr/>
          </p:nvSpPr>
          <p:spPr>
            <a:xfrm>
              <a:off x="1609920" y="-16560"/>
              <a:ext cx="6388200" cy="778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c0504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Google Shape;1701;p16"/>
            <p:cNvSpPr/>
            <p:nvPr/>
          </p:nvSpPr>
          <p:spPr>
            <a:xfrm rot="19239600">
              <a:off x="-1293480" y="-438480"/>
              <a:ext cx="6358680" cy="11574360"/>
            </a:xfrm>
            <a:prstGeom prst="rect">
              <a:avLst/>
            </a:prstGeom>
            <a:solidFill>
              <a:srgbClr val="e5b8b7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Google Shape;1702;p16"/>
            <p:cNvSpPr/>
            <p:nvPr/>
          </p:nvSpPr>
          <p:spPr>
            <a:xfrm>
              <a:off x="4849200" y="6462360"/>
              <a:ext cx="16207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∇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f(w*)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T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 &lt;=0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639" name="Google Shape;1703;p16"/>
          <p:cNvGrpSpPr/>
          <p:nvPr/>
        </p:nvGrpSpPr>
        <p:grpSpPr>
          <a:xfrm>
            <a:off x="-1655640" y="-1448280"/>
            <a:ext cx="7499160" cy="10367280"/>
            <a:chOff x="-1655640" y="-1448280"/>
            <a:chExt cx="7499160" cy="10367280"/>
          </a:xfrm>
        </p:grpSpPr>
        <p:sp>
          <p:nvSpPr>
            <p:cNvPr id="1640" name="Google Shape;1704;p16"/>
            <p:cNvSpPr/>
            <p:nvPr/>
          </p:nvSpPr>
          <p:spPr>
            <a:xfrm rot="729000">
              <a:off x="-730800" y="-958680"/>
              <a:ext cx="5649840" cy="9388440"/>
            </a:xfrm>
            <a:prstGeom prst="rect">
              <a:avLst/>
            </a:prstGeom>
            <a:solidFill>
              <a:srgbClr val="d6e3bc">
                <a:alpha val="3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Google Shape;1705;p16"/>
            <p:cNvSpPr/>
            <p:nvPr/>
          </p:nvSpPr>
          <p:spPr>
            <a:xfrm flipH="1">
              <a:off x="4131000" y="0"/>
              <a:ext cx="1639800" cy="777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9bbb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Google Shape;1706;p16"/>
            <p:cNvSpPr/>
            <p:nvPr/>
          </p:nvSpPr>
          <p:spPr>
            <a:xfrm>
              <a:off x="2028240" y="5178240"/>
              <a:ext cx="16383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∇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g(w*)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T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 &lt;=0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643" name="Google Shape;1707;p16"/>
          <p:cNvGrpSpPr/>
          <p:nvPr/>
        </p:nvGrpSpPr>
        <p:grpSpPr>
          <a:xfrm>
            <a:off x="-20880" y="228960"/>
            <a:ext cx="4869720" cy="7543440"/>
            <a:chOff x="-20880" y="228960"/>
            <a:chExt cx="4869720" cy="7543440"/>
          </a:xfrm>
        </p:grpSpPr>
        <p:sp>
          <p:nvSpPr>
            <p:cNvPr id="1644" name="Google Shape;1708;p16"/>
            <p:cNvSpPr/>
            <p:nvPr/>
          </p:nvSpPr>
          <p:spPr>
            <a:xfrm flipH="1" rot="10800000">
              <a:off x="-360" y="228960"/>
              <a:ext cx="1752120" cy="22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Google Shape;1709;p16"/>
            <p:cNvSpPr/>
            <p:nvPr/>
          </p:nvSpPr>
          <p:spPr>
            <a:xfrm flipH="1" rot="10800000">
              <a:off x="24840" y="1681920"/>
              <a:ext cx="2822040" cy="34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Google Shape;1710;p16"/>
            <p:cNvSpPr/>
            <p:nvPr/>
          </p:nvSpPr>
          <p:spPr>
            <a:xfrm flipH="1" rot="10800000">
              <a:off x="7920" y="2847240"/>
              <a:ext cx="3906720" cy="42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Google Shape;1711;p16"/>
            <p:cNvSpPr/>
            <p:nvPr/>
          </p:nvSpPr>
          <p:spPr>
            <a:xfrm flipH="1" rot="10800000">
              <a:off x="-21240" y="4085640"/>
              <a:ext cx="4869720" cy="500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Google Shape;1712;p16"/>
            <p:cNvSpPr/>
            <p:nvPr/>
          </p:nvSpPr>
          <p:spPr>
            <a:xfrm flipH="1" rot="10800000">
              <a:off x="18360" y="5869800"/>
              <a:ext cx="4475520" cy="45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Google Shape;1713;p16"/>
            <p:cNvSpPr/>
            <p:nvPr/>
          </p:nvSpPr>
          <p:spPr>
            <a:xfrm flipH="1" rot="10800000">
              <a:off x="18360" y="6954840"/>
              <a:ext cx="4287600" cy="39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Google Shape;1714;p16"/>
            <p:cNvSpPr/>
            <p:nvPr/>
          </p:nvSpPr>
          <p:spPr>
            <a:xfrm flipH="1" rot="10800000">
              <a:off x="2883240" y="7677360"/>
              <a:ext cx="1238040" cy="9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1" name="Google Shape;1715;p16"/>
          <p:cNvSpPr/>
          <p:nvPr/>
        </p:nvSpPr>
        <p:spPr>
          <a:xfrm>
            <a:off x="7585200" y="4979880"/>
            <a:ext cx="20822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There is a descent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direction which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 also feasible!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2" name="Google Shape;1716;p16"/>
          <p:cNvSpPr/>
          <p:nvPr/>
        </p:nvSpPr>
        <p:spPr>
          <a:xfrm>
            <a:off x="8326440" y="676116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Google Shape;1717;p16"/>
          <p:cNvSpPr/>
          <p:nvPr/>
        </p:nvSpPr>
        <p:spPr>
          <a:xfrm>
            <a:off x="8297640" y="6649560"/>
            <a:ext cx="1184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claim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 bogus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oogle Shape;1722;p17"/>
          <p:cNvGrpSpPr/>
          <p:nvPr/>
        </p:nvGrpSpPr>
        <p:grpSpPr>
          <a:xfrm>
            <a:off x="1066680" y="1392840"/>
            <a:ext cx="8494920" cy="1377360"/>
            <a:chOff x="1066680" y="1392840"/>
            <a:chExt cx="8494920" cy="1377360"/>
          </a:xfrm>
        </p:grpSpPr>
        <p:pic>
          <p:nvPicPr>
            <p:cNvPr id="1655" name="Google Shape;1723;p17" descr=""/>
            <p:cNvPicPr/>
            <p:nvPr/>
          </p:nvPicPr>
          <p:blipFill>
            <a:blip r:embed="rId1"/>
            <a:stretch/>
          </p:blipFill>
          <p:spPr>
            <a:xfrm>
              <a:off x="1066680" y="1559520"/>
              <a:ext cx="376920" cy="39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6" name="Google Shape;1724;p17" descr=""/>
            <p:cNvPicPr/>
            <p:nvPr/>
          </p:nvPicPr>
          <p:blipFill>
            <a:blip r:embed="rId2"/>
            <a:stretch/>
          </p:blipFill>
          <p:spPr>
            <a:xfrm>
              <a:off x="1872360" y="1477440"/>
              <a:ext cx="256680" cy="424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57" name="Google Shape;1725;p17"/>
            <p:cNvGrpSpPr/>
            <p:nvPr/>
          </p:nvGrpSpPr>
          <p:grpSpPr>
            <a:xfrm>
              <a:off x="2405520" y="1569240"/>
              <a:ext cx="212040" cy="293400"/>
              <a:chOff x="2405520" y="1569240"/>
              <a:chExt cx="212040" cy="293400"/>
            </a:xfrm>
          </p:grpSpPr>
          <p:sp>
            <p:nvSpPr>
              <p:cNvPr id="1658" name="Google Shape;1726;p17"/>
              <p:cNvSpPr/>
              <p:nvPr/>
            </p:nvSpPr>
            <p:spPr>
              <a:xfrm>
                <a:off x="2447280" y="1693440"/>
                <a:ext cx="18360" cy="169200"/>
              </a:xfrm>
              <a:custGeom>
                <a:avLst/>
                <a:gdLst/>
                <a:ahLst/>
                <a:rect l="l" t="t" r="r" b="b"/>
                <a:pathLst>
                  <a:path w="13970" h="91439">
                    <a:moveTo>
                      <a:pt x="0" y="0"/>
                    </a:moveTo>
                    <a:lnTo>
                      <a:pt x="9965" y="42219"/>
                    </a:lnTo>
                    <a:lnTo>
                      <a:pt x="13620" y="73914"/>
                    </a:lnTo>
                    <a:lnTo>
                      <a:pt x="13370" y="82534"/>
                    </a:lnTo>
                    <a:lnTo>
                      <a:pt x="12192" y="9144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9" name="Google Shape;1727;p17"/>
              <p:cNvSpPr/>
              <p:nvPr/>
            </p:nvSpPr>
            <p:spPr>
              <a:xfrm>
                <a:off x="2405520" y="1569240"/>
                <a:ext cx="30240" cy="44280"/>
              </a:xfrm>
              <a:custGeom>
                <a:avLst/>
                <a:gdLst/>
                <a:ahLst/>
                <a:rect l="l" t="t" r="r" b="b"/>
                <a:pathLst>
                  <a:path w="22860" h="2413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8288" y="23621"/>
                    </a:lnTo>
                    <a:lnTo>
                      <a:pt x="22860" y="18287"/>
                    </a:lnTo>
                    <a:lnTo>
                      <a:pt x="22860" y="12191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0" name="Google Shape;1728;p17"/>
              <p:cNvSpPr/>
              <p:nvPr/>
            </p:nvSpPr>
            <p:spPr>
              <a:xfrm>
                <a:off x="2493000" y="1631160"/>
                <a:ext cx="124560" cy="226800"/>
              </a:xfrm>
              <a:custGeom>
                <a:avLst/>
                <a:gdLst/>
                <a:ahLst/>
                <a:rect l="l" t="t" r="r" b="b"/>
                <a:pathLst>
                  <a:path w="93345" h="122555">
                    <a:moveTo>
                      <a:pt x="70103" y="9965"/>
                    </a:moveTo>
                    <a:lnTo>
                      <a:pt x="62162" y="5881"/>
                    </a:lnTo>
                    <a:lnTo>
                      <a:pt x="53435" y="1869"/>
                    </a:lnTo>
                    <a:lnTo>
                      <a:pt x="44279" y="0"/>
                    </a:lnTo>
                    <a:lnTo>
                      <a:pt x="35051" y="2345"/>
                    </a:lnTo>
                    <a:lnTo>
                      <a:pt x="27539" y="9608"/>
                    </a:lnTo>
                    <a:lnTo>
                      <a:pt x="22383" y="19871"/>
                    </a:lnTo>
                    <a:lnTo>
                      <a:pt x="19942" y="31277"/>
                    </a:lnTo>
                    <a:lnTo>
                      <a:pt x="20573" y="41969"/>
                    </a:lnTo>
                    <a:lnTo>
                      <a:pt x="51815" y="66353"/>
                    </a:lnTo>
                    <a:lnTo>
                      <a:pt x="68960" y="69687"/>
                    </a:lnTo>
                    <a:lnTo>
                      <a:pt x="77747" y="71604"/>
                    </a:lnTo>
                    <a:lnTo>
                      <a:pt x="86105" y="74735"/>
                    </a:lnTo>
                    <a:lnTo>
                      <a:pt x="92963" y="77783"/>
                    </a:lnTo>
                    <a:lnTo>
                      <a:pt x="92963" y="84641"/>
                    </a:lnTo>
                    <a:lnTo>
                      <a:pt x="55602" y="110216"/>
                    </a:lnTo>
                    <a:lnTo>
                      <a:pt x="11727" y="122515"/>
                    </a:lnTo>
                    <a:lnTo>
                      <a:pt x="0" y="120455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61" name="Google Shape;1729;p17"/>
            <p:cNvGrpSpPr/>
            <p:nvPr/>
          </p:nvGrpSpPr>
          <p:grpSpPr>
            <a:xfrm>
              <a:off x="3001680" y="1439280"/>
              <a:ext cx="890640" cy="512640"/>
              <a:chOff x="3001680" y="1439280"/>
              <a:chExt cx="890640" cy="512640"/>
            </a:xfrm>
          </p:grpSpPr>
          <p:pic>
            <p:nvPicPr>
              <p:cNvPr id="1662" name="Google Shape;1730;p17" descr=""/>
              <p:cNvPicPr/>
              <p:nvPr/>
            </p:nvPicPr>
            <p:blipFill>
              <a:blip r:embed="rId3"/>
              <a:stretch/>
            </p:blipFill>
            <p:spPr>
              <a:xfrm>
                <a:off x="3001680" y="1603080"/>
                <a:ext cx="139320" cy="246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63" name="Google Shape;1731;p17"/>
              <p:cNvSpPr/>
              <p:nvPr/>
            </p:nvSpPr>
            <p:spPr>
              <a:xfrm>
                <a:off x="3159720" y="1522800"/>
                <a:ext cx="22680" cy="429120"/>
              </a:xfrm>
              <a:custGeom>
                <a:avLst/>
                <a:gdLst/>
                <a:ahLst/>
                <a:rect l="l" t="t" r="r" b="b"/>
                <a:pathLst>
                  <a:path w="17145" h="231775">
                    <a:moveTo>
                      <a:pt x="0" y="0"/>
                    </a:moveTo>
                    <a:lnTo>
                      <a:pt x="10072" y="50792"/>
                    </a:lnTo>
                    <a:lnTo>
                      <a:pt x="14513" y="93666"/>
                    </a:lnTo>
                    <a:lnTo>
                      <a:pt x="16585" y="145934"/>
                    </a:lnTo>
                    <a:lnTo>
                      <a:pt x="16847" y="187071"/>
                    </a:lnTo>
                    <a:lnTo>
                      <a:pt x="16859" y="201929"/>
                    </a:lnTo>
                    <a:lnTo>
                      <a:pt x="16442" y="216788"/>
                    </a:lnTo>
                    <a:lnTo>
                      <a:pt x="15240" y="23164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64" name="Google Shape;1732;p17" descr=""/>
              <p:cNvPicPr/>
              <p:nvPr/>
            </p:nvPicPr>
            <p:blipFill>
              <a:blip r:embed="rId4"/>
              <a:stretch/>
            </p:blipFill>
            <p:spPr>
              <a:xfrm>
                <a:off x="3152520" y="1500120"/>
                <a:ext cx="312840" cy="339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65" name="Google Shape;1733;p17" descr=""/>
              <p:cNvPicPr/>
              <p:nvPr/>
            </p:nvPicPr>
            <p:blipFill>
              <a:blip r:embed="rId5"/>
              <a:stretch/>
            </p:blipFill>
            <p:spPr>
              <a:xfrm>
                <a:off x="3506040" y="1439280"/>
                <a:ext cx="386280" cy="3610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66" name="Google Shape;1734;p17"/>
            <p:cNvSpPr/>
            <p:nvPr/>
          </p:nvSpPr>
          <p:spPr>
            <a:xfrm>
              <a:off x="4011120" y="1738800"/>
              <a:ext cx="32760" cy="83160"/>
            </a:xfrm>
            <a:custGeom>
              <a:avLst/>
              <a:gdLst/>
              <a:ahLst/>
              <a:rect l="l" t="t" r="r" b="b"/>
              <a:pathLst>
                <a:path w="24764" h="45085">
                  <a:moveTo>
                    <a:pt x="24384" y="0"/>
                  </a:moveTo>
                  <a:lnTo>
                    <a:pt x="7620" y="39624"/>
                  </a:lnTo>
                  <a:lnTo>
                    <a:pt x="3810" y="43434"/>
                  </a:lnTo>
                  <a:lnTo>
                    <a:pt x="3810" y="44958"/>
                  </a:lnTo>
                  <a:lnTo>
                    <a:pt x="0" y="44958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67" name="Google Shape;1735;p17"/>
            <p:cNvGrpSpPr/>
            <p:nvPr/>
          </p:nvGrpSpPr>
          <p:grpSpPr>
            <a:xfrm>
              <a:off x="4457520" y="1472040"/>
              <a:ext cx="489960" cy="257040"/>
              <a:chOff x="4457520" y="1472040"/>
              <a:chExt cx="489960" cy="257040"/>
            </a:xfrm>
          </p:grpSpPr>
          <p:sp>
            <p:nvSpPr>
              <p:cNvPr id="1668" name="Google Shape;1736;p17"/>
              <p:cNvSpPr/>
              <p:nvPr/>
            </p:nvSpPr>
            <p:spPr>
              <a:xfrm>
                <a:off x="4502520" y="1472040"/>
                <a:ext cx="6480" cy="227880"/>
              </a:xfrm>
              <a:custGeom>
                <a:avLst/>
                <a:gdLst/>
                <a:ahLst/>
                <a:rect l="l" t="t" r="r" b="b"/>
                <a:pathLst>
                  <a:path w="5079" h="123189">
                    <a:moveTo>
                      <a:pt x="762" y="0"/>
                    </a:moveTo>
                    <a:lnTo>
                      <a:pt x="4512" y="48434"/>
                    </a:lnTo>
                    <a:lnTo>
                      <a:pt x="4607" y="79498"/>
                    </a:lnTo>
                    <a:lnTo>
                      <a:pt x="3714" y="94011"/>
                    </a:lnTo>
                    <a:lnTo>
                      <a:pt x="2107" y="108382"/>
                    </a:lnTo>
                    <a:lnTo>
                      <a:pt x="0" y="12268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9" name="Google Shape;1737;p17"/>
              <p:cNvSpPr/>
              <p:nvPr/>
            </p:nvSpPr>
            <p:spPr>
              <a:xfrm>
                <a:off x="4457520" y="1478880"/>
                <a:ext cx="489960" cy="250200"/>
              </a:xfrm>
              <a:custGeom>
                <a:avLst/>
                <a:gdLst/>
                <a:ahLst/>
                <a:rect l="l" t="t" r="r" b="b"/>
                <a:pathLst>
                  <a:path w="366395" h="135255">
                    <a:moveTo>
                      <a:pt x="0" y="39624"/>
                    </a:moveTo>
                    <a:lnTo>
                      <a:pt x="33432" y="18514"/>
                    </a:lnTo>
                    <a:lnTo>
                      <a:pt x="56078" y="9775"/>
                    </a:lnTo>
                    <a:lnTo>
                      <a:pt x="65341" y="6381"/>
                    </a:lnTo>
                    <a:lnTo>
                      <a:pt x="74890" y="3417"/>
                    </a:lnTo>
                    <a:lnTo>
                      <a:pt x="84581" y="1524"/>
                    </a:lnTo>
                    <a:lnTo>
                      <a:pt x="94488" y="0"/>
                    </a:lnTo>
                    <a:lnTo>
                      <a:pt x="95249" y="4572"/>
                    </a:lnTo>
                    <a:lnTo>
                      <a:pt x="98298" y="14478"/>
                    </a:lnTo>
                    <a:lnTo>
                      <a:pt x="103441" y="53911"/>
                    </a:lnTo>
                    <a:lnTo>
                      <a:pt x="103751" y="80319"/>
                    </a:lnTo>
                    <a:lnTo>
                      <a:pt x="104013" y="93726"/>
                    </a:lnTo>
                    <a:lnTo>
                      <a:pt x="104274" y="107132"/>
                    </a:lnTo>
                    <a:lnTo>
                      <a:pt x="104394" y="120396"/>
                    </a:lnTo>
                    <a:lnTo>
                      <a:pt x="104394" y="124968"/>
                    </a:lnTo>
                    <a:lnTo>
                      <a:pt x="104394" y="130302"/>
                    </a:lnTo>
                    <a:lnTo>
                      <a:pt x="103632" y="134874"/>
                    </a:lnTo>
                    <a:lnTo>
                      <a:pt x="101346" y="129540"/>
                    </a:lnTo>
                    <a:lnTo>
                      <a:pt x="101346" y="124968"/>
                    </a:lnTo>
                    <a:lnTo>
                      <a:pt x="101346" y="118110"/>
                    </a:lnTo>
                    <a:lnTo>
                      <a:pt x="113454" y="81355"/>
                    </a:lnTo>
                    <a:lnTo>
                      <a:pt x="150768" y="62091"/>
                    </a:lnTo>
                    <a:lnTo>
                      <a:pt x="160782" y="61722"/>
                    </a:lnTo>
                    <a:lnTo>
                      <a:pt x="169211" y="62734"/>
                    </a:lnTo>
                    <a:lnTo>
                      <a:pt x="188499" y="96107"/>
                    </a:lnTo>
                    <a:lnTo>
                      <a:pt x="188392" y="105382"/>
                    </a:lnTo>
                    <a:lnTo>
                      <a:pt x="188214" y="114300"/>
                    </a:lnTo>
                    <a:lnTo>
                      <a:pt x="188214" y="121920"/>
                    </a:lnTo>
                    <a:lnTo>
                      <a:pt x="185928" y="131064"/>
                    </a:lnTo>
                    <a:lnTo>
                      <a:pt x="195834" y="131826"/>
                    </a:lnTo>
                    <a:lnTo>
                      <a:pt x="205942" y="131028"/>
                    </a:lnTo>
                    <a:lnTo>
                      <a:pt x="240470" y="107311"/>
                    </a:lnTo>
                    <a:lnTo>
                      <a:pt x="256032" y="68580"/>
                    </a:lnTo>
                    <a:lnTo>
                      <a:pt x="236410" y="57316"/>
                    </a:lnTo>
                    <a:lnTo>
                      <a:pt x="230314" y="58864"/>
                    </a:lnTo>
                    <a:lnTo>
                      <a:pt x="233136" y="100310"/>
                    </a:lnTo>
                    <a:lnTo>
                      <a:pt x="274915" y="102072"/>
                    </a:lnTo>
                    <a:lnTo>
                      <a:pt x="302514" y="76200"/>
                    </a:lnTo>
                    <a:lnTo>
                      <a:pt x="301752" y="70866"/>
                    </a:lnTo>
                    <a:lnTo>
                      <a:pt x="300990" y="70104"/>
                    </a:lnTo>
                    <a:lnTo>
                      <a:pt x="300990" y="69342"/>
                    </a:lnTo>
                    <a:lnTo>
                      <a:pt x="300228" y="70866"/>
                    </a:lnTo>
                    <a:lnTo>
                      <a:pt x="298704" y="73152"/>
                    </a:lnTo>
                    <a:lnTo>
                      <a:pt x="298704" y="77724"/>
                    </a:lnTo>
                    <a:lnTo>
                      <a:pt x="298727" y="85034"/>
                    </a:lnTo>
                    <a:lnTo>
                      <a:pt x="302514" y="117348"/>
                    </a:lnTo>
                    <a:lnTo>
                      <a:pt x="303276" y="112775"/>
                    </a:lnTo>
                    <a:lnTo>
                      <a:pt x="302514" y="105156"/>
                    </a:lnTo>
                    <a:lnTo>
                      <a:pt x="302514" y="99060"/>
                    </a:lnTo>
                    <a:lnTo>
                      <a:pt x="319278" y="55626"/>
                    </a:lnTo>
                    <a:lnTo>
                      <a:pt x="349758" y="37337"/>
                    </a:lnTo>
                    <a:lnTo>
                      <a:pt x="357294" y="39397"/>
                    </a:lnTo>
                    <a:lnTo>
                      <a:pt x="362045" y="44672"/>
                    </a:lnTo>
                    <a:lnTo>
                      <a:pt x="364652" y="51804"/>
                    </a:lnTo>
                    <a:lnTo>
                      <a:pt x="365760" y="59436"/>
                    </a:lnTo>
                    <a:lnTo>
                      <a:pt x="366236" y="69365"/>
                    </a:lnTo>
                    <a:lnTo>
                      <a:pt x="365569" y="78866"/>
                    </a:lnTo>
                    <a:lnTo>
                      <a:pt x="364045" y="88368"/>
                    </a:lnTo>
                    <a:lnTo>
                      <a:pt x="361950" y="98297"/>
                    </a:lnTo>
                    <a:lnTo>
                      <a:pt x="361188" y="102870"/>
                    </a:lnTo>
                    <a:lnTo>
                      <a:pt x="361188" y="103632"/>
                    </a:lnTo>
                    <a:lnTo>
                      <a:pt x="361188" y="10591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70" name="Google Shape;1738;p17"/>
            <p:cNvGrpSpPr/>
            <p:nvPr/>
          </p:nvGrpSpPr>
          <p:grpSpPr>
            <a:xfrm>
              <a:off x="5388480" y="1464840"/>
              <a:ext cx="635400" cy="272160"/>
              <a:chOff x="5388480" y="1464840"/>
              <a:chExt cx="635400" cy="272160"/>
            </a:xfrm>
          </p:grpSpPr>
          <p:pic>
            <p:nvPicPr>
              <p:cNvPr id="1671" name="Google Shape;1739;p17" descr=""/>
              <p:cNvPicPr/>
              <p:nvPr/>
            </p:nvPicPr>
            <p:blipFill>
              <a:blip r:embed="rId6"/>
              <a:stretch/>
            </p:blipFill>
            <p:spPr>
              <a:xfrm>
                <a:off x="5388480" y="1464840"/>
                <a:ext cx="365400" cy="272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72" name="Google Shape;1740;p17" descr=""/>
              <p:cNvPicPr/>
              <p:nvPr/>
            </p:nvPicPr>
            <p:blipFill>
              <a:blip r:embed="rId7"/>
              <a:stretch/>
            </p:blipFill>
            <p:spPr>
              <a:xfrm>
                <a:off x="5789880" y="1489680"/>
                <a:ext cx="234000" cy="210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73" name="Google Shape;1741;p17"/>
            <p:cNvGrpSpPr/>
            <p:nvPr/>
          </p:nvGrpSpPr>
          <p:grpSpPr>
            <a:xfrm>
              <a:off x="6456600" y="1392840"/>
              <a:ext cx="700560" cy="290520"/>
              <a:chOff x="6456600" y="1392840"/>
              <a:chExt cx="700560" cy="290520"/>
            </a:xfrm>
          </p:grpSpPr>
          <p:sp>
            <p:nvSpPr>
              <p:cNvPr id="1674" name="Google Shape;1742;p17"/>
              <p:cNvSpPr/>
              <p:nvPr/>
            </p:nvSpPr>
            <p:spPr>
              <a:xfrm>
                <a:off x="6456600" y="1448280"/>
                <a:ext cx="263160" cy="235080"/>
              </a:xfrm>
              <a:custGeom>
                <a:avLst/>
                <a:gdLst/>
                <a:ahLst/>
                <a:rect l="l" t="t" r="r" b="b"/>
                <a:pathLst>
                  <a:path w="196850" h="127000">
                    <a:moveTo>
                      <a:pt x="91487" y="5036"/>
                    </a:moveTo>
                    <a:lnTo>
                      <a:pt x="78890" y="2309"/>
                    </a:lnTo>
                    <a:lnTo>
                      <a:pt x="65579" y="369"/>
                    </a:lnTo>
                    <a:lnTo>
                      <a:pt x="52268" y="0"/>
                    </a:lnTo>
                    <a:lnTo>
                      <a:pt x="39671" y="1988"/>
                    </a:lnTo>
                    <a:lnTo>
                      <a:pt x="7846" y="29741"/>
                    </a:lnTo>
                    <a:lnTo>
                      <a:pt x="0" y="58900"/>
                    </a:lnTo>
                    <a:lnTo>
                      <a:pt x="238" y="75521"/>
                    </a:lnTo>
                    <a:lnTo>
                      <a:pt x="23002" y="117419"/>
                    </a:lnTo>
                    <a:lnTo>
                      <a:pt x="70151" y="126956"/>
                    </a:lnTo>
                    <a:lnTo>
                      <a:pt x="87844" y="124694"/>
                    </a:lnTo>
                    <a:lnTo>
                      <a:pt x="132635" y="98762"/>
                    </a:lnTo>
                    <a:lnTo>
                      <a:pt x="149399" y="50756"/>
                    </a:lnTo>
                    <a:lnTo>
                      <a:pt x="113430" y="74187"/>
                    </a:lnTo>
                    <a:lnTo>
                      <a:pt x="124444" y="112335"/>
                    </a:lnTo>
                    <a:lnTo>
                      <a:pt x="153400" y="84570"/>
                    </a:lnTo>
                    <a:lnTo>
                      <a:pt x="155495" y="62948"/>
                    </a:lnTo>
                    <a:lnTo>
                      <a:pt x="155495" y="59900"/>
                    </a:lnTo>
                    <a:lnTo>
                      <a:pt x="155495" y="56852"/>
                    </a:lnTo>
                    <a:lnTo>
                      <a:pt x="155495" y="53804"/>
                    </a:lnTo>
                    <a:lnTo>
                      <a:pt x="158543" y="60662"/>
                    </a:lnTo>
                    <a:lnTo>
                      <a:pt x="160829" y="67520"/>
                    </a:lnTo>
                    <a:lnTo>
                      <a:pt x="164639" y="74378"/>
                    </a:lnTo>
                    <a:lnTo>
                      <a:pt x="169092" y="81581"/>
                    </a:lnTo>
                    <a:lnTo>
                      <a:pt x="174545" y="87999"/>
                    </a:lnTo>
                    <a:lnTo>
                      <a:pt x="181141" y="93130"/>
                    </a:lnTo>
                    <a:lnTo>
                      <a:pt x="189023" y="96476"/>
                    </a:lnTo>
                    <a:lnTo>
                      <a:pt x="191309" y="96476"/>
                    </a:lnTo>
                    <a:lnTo>
                      <a:pt x="194357" y="97238"/>
                    </a:lnTo>
                    <a:lnTo>
                      <a:pt x="196643" y="9723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5" name="Google Shape;1743;p17"/>
              <p:cNvSpPr/>
              <p:nvPr/>
            </p:nvSpPr>
            <p:spPr>
              <a:xfrm>
                <a:off x="6747480" y="1532520"/>
                <a:ext cx="87840" cy="124200"/>
              </a:xfrm>
              <a:custGeom>
                <a:avLst/>
                <a:gdLst/>
                <a:ahLst/>
                <a:rect l="l" t="t" r="r" b="b"/>
                <a:pathLst>
                  <a:path w="66040" h="67310">
                    <a:moveTo>
                      <a:pt x="0" y="10667"/>
                    </a:moveTo>
                    <a:lnTo>
                      <a:pt x="3048" y="53339"/>
                    </a:lnTo>
                    <a:lnTo>
                      <a:pt x="6096" y="67055"/>
                    </a:lnTo>
                    <a:lnTo>
                      <a:pt x="5334" y="62483"/>
                    </a:lnTo>
                    <a:lnTo>
                      <a:pt x="3810" y="60197"/>
                    </a:lnTo>
                    <a:lnTo>
                      <a:pt x="3048" y="54863"/>
                    </a:lnTo>
                    <a:lnTo>
                      <a:pt x="2107" y="45362"/>
                    </a:lnTo>
                    <a:lnTo>
                      <a:pt x="1809" y="35432"/>
                    </a:lnTo>
                    <a:lnTo>
                      <a:pt x="2512" y="25503"/>
                    </a:lnTo>
                    <a:lnTo>
                      <a:pt x="4572" y="16001"/>
                    </a:lnTo>
                    <a:lnTo>
                      <a:pt x="7619" y="6095"/>
                    </a:lnTo>
                    <a:lnTo>
                      <a:pt x="12953" y="0"/>
                    </a:lnTo>
                    <a:lnTo>
                      <a:pt x="23621" y="0"/>
                    </a:lnTo>
                    <a:lnTo>
                      <a:pt x="30956" y="1238"/>
                    </a:lnTo>
                    <a:lnTo>
                      <a:pt x="54959" y="31051"/>
                    </a:lnTo>
                    <a:lnTo>
                      <a:pt x="60960" y="45719"/>
                    </a:lnTo>
                    <a:lnTo>
                      <a:pt x="63246" y="50291"/>
                    </a:lnTo>
                    <a:lnTo>
                      <a:pt x="63246" y="51053"/>
                    </a:lnTo>
                    <a:lnTo>
                      <a:pt x="65532" y="5257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6" name="Google Shape;1744;p17"/>
              <p:cNvSpPr/>
              <p:nvPr/>
            </p:nvSpPr>
            <p:spPr>
              <a:xfrm>
                <a:off x="6851520" y="1488240"/>
                <a:ext cx="104040" cy="160920"/>
              </a:xfrm>
              <a:custGeom>
                <a:avLst/>
                <a:gdLst/>
                <a:ahLst/>
                <a:rect l="l" t="t" r="r" b="b"/>
                <a:pathLst>
                  <a:path w="78104" h="86994">
                    <a:moveTo>
                      <a:pt x="0" y="25526"/>
                    </a:moveTo>
                    <a:lnTo>
                      <a:pt x="9144" y="69722"/>
                    </a:lnTo>
                    <a:lnTo>
                      <a:pt x="9906" y="75818"/>
                    </a:lnTo>
                    <a:lnTo>
                      <a:pt x="10668" y="80390"/>
                    </a:lnTo>
                    <a:lnTo>
                      <a:pt x="10668" y="86486"/>
                    </a:lnTo>
                    <a:lnTo>
                      <a:pt x="10668" y="85724"/>
                    </a:lnTo>
                    <a:lnTo>
                      <a:pt x="10668" y="84962"/>
                    </a:lnTo>
                    <a:lnTo>
                      <a:pt x="10453" y="75711"/>
                    </a:lnTo>
                    <a:lnTo>
                      <a:pt x="10096" y="66389"/>
                    </a:lnTo>
                    <a:lnTo>
                      <a:pt x="18573" y="25050"/>
                    </a:lnTo>
                    <a:lnTo>
                      <a:pt x="46958" y="0"/>
                    </a:lnTo>
                    <a:lnTo>
                      <a:pt x="54733" y="357"/>
                    </a:lnTo>
                    <a:lnTo>
                      <a:pt x="76962" y="34670"/>
                    </a:lnTo>
                    <a:lnTo>
                      <a:pt x="77819" y="52482"/>
                    </a:lnTo>
                    <a:lnTo>
                      <a:pt x="77497" y="61138"/>
                    </a:lnTo>
                    <a:lnTo>
                      <a:pt x="76962" y="69722"/>
                    </a:lnTo>
                    <a:lnTo>
                      <a:pt x="76200" y="75056"/>
                    </a:lnTo>
                    <a:lnTo>
                      <a:pt x="76200" y="75818"/>
                    </a:lnTo>
                    <a:lnTo>
                      <a:pt x="76200" y="78866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Google Shape;1745;p17"/>
              <p:cNvSpPr/>
              <p:nvPr/>
            </p:nvSpPr>
            <p:spPr>
              <a:xfrm>
                <a:off x="6987960" y="1480320"/>
                <a:ext cx="85320" cy="157320"/>
              </a:xfrm>
              <a:custGeom>
                <a:avLst/>
                <a:gdLst/>
                <a:ahLst/>
                <a:rect l="l" t="t" r="r" b="b"/>
                <a:pathLst>
                  <a:path w="64134" h="85089">
                    <a:moveTo>
                      <a:pt x="14477" y="16001"/>
                    </a:moveTo>
                    <a:lnTo>
                      <a:pt x="9858" y="27455"/>
                    </a:lnTo>
                    <a:lnTo>
                      <a:pt x="5524" y="39052"/>
                    </a:lnTo>
                    <a:lnTo>
                      <a:pt x="2047" y="50934"/>
                    </a:lnTo>
                    <a:lnTo>
                      <a:pt x="0" y="63245"/>
                    </a:lnTo>
                    <a:lnTo>
                      <a:pt x="142" y="71830"/>
                    </a:lnTo>
                    <a:lnTo>
                      <a:pt x="2285" y="78200"/>
                    </a:lnTo>
                    <a:lnTo>
                      <a:pt x="7286" y="82426"/>
                    </a:lnTo>
                    <a:lnTo>
                      <a:pt x="16001" y="84581"/>
                    </a:lnTo>
                    <a:lnTo>
                      <a:pt x="27003" y="84689"/>
                    </a:lnTo>
                    <a:lnTo>
                      <a:pt x="37147" y="82581"/>
                    </a:lnTo>
                    <a:lnTo>
                      <a:pt x="46434" y="78045"/>
                    </a:lnTo>
                    <a:lnTo>
                      <a:pt x="54863" y="70865"/>
                    </a:lnTo>
                    <a:lnTo>
                      <a:pt x="61721" y="60197"/>
                    </a:lnTo>
                    <a:lnTo>
                      <a:pt x="64007" y="48386"/>
                    </a:lnTo>
                    <a:lnTo>
                      <a:pt x="61721" y="36575"/>
                    </a:lnTo>
                    <a:lnTo>
                      <a:pt x="54863" y="25907"/>
                    </a:lnTo>
                    <a:lnTo>
                      <a:pt x="48422" y="20145"/>
                    </a:lnTo>
                    <a:lnTo>
                      <a:pt x="41052" y="15811"/>
                    </a:lnTo>
                    <a:lnTo>
                      <a:pt x="33539" y="11763"/>
                    </a:lnTo>
                    <a:lnTo>
                      <a:pt x="26669" y="6857"/>
                    </a:lnTo>
                    <a:lnTo>
                      <a:pt x="24383" y="3809"/>
                    </a:lnTo>
                    <a:lnTo>
                      <a:pt x="23621" y="3047"/>
                    </a:lnTo>
                    <a:lnTo>
                      <a:pt x="24383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8" name="Google Shape;1746;p17"/>
              <p:cNvSpPr/>
              <p:nvPr/>
            </p:nvSpPr>
            <p:spPr>
              <a:xfrm>
                <a:off x="7147080" y="1392840"/>
                <a:ext cx="8280" cy="213840"/>
              </a:xfrm>
              <a:custGeom>
                <a:avLst/>
                <a:gdLst/>
                <a:ahLst/>
                <a:rect l="l" t="t" r="r" b="b"/>
                <a:pathLst>
                  <a:path w="6350" h="115569">
                    <a:moveTo>
                      <a:pt x="4572" y="0"/>
                    </a:moveTo>
                    <a:lnTo>
                      <a:pt x="4572" y="12573"/>
                    </a:lnTo>
                    <a:lnTo>
                      <a:pt x="4572" y="25146"/>
                    </a:lnTo>
                    <a:lnTo>
                      <a:pt x="4572" y="37719"/>
                    </a:lnTo>
                    <a:lnTo>
                      <a:pt x="4572" y="50292"/>
                    </a:lnTo>
                    <a:lnTo>
                      <a:pt x="5191" y="64841"/>
                    </a:lnTo>
                    <a:lnTo>
                      <a:pt x="6096" y="80962"/>
                    </a:lnTo>
                    <a:lnTo>
                      <a:pt x="5857" y="96797"/>
                    </a:lnTo>
                    <a:lnTo>
                      <a:pt x="3048" y="110489"/>
                    </a:lnTo>
                    <a:lnTo>
                      <a:pt x="2286" y="112014"/>
                    </a:lnTo>
                    <a:lnTo>
                      <a:pt x="1524" y="113538"/>
                    </a:lnTo>
                    <a:lnTo>
                      <a:pt x="0" y="11506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Google Shape;1747;p17"/>
              <p:cNvSpPr/>
              <p:nvPr/>
            </p:nvSpPr>
            <p:spPr>
              <a:xfrm>
                <a:off x="7078680" y="1488960"/>
                <a:ext cx="78480" cy="42120"/>
              </a:xfrm>
              <a:custGeom>
                <a:avLst/>
                <a:gdLst/>
                <a:ahLst/>
                <a:rect l="l" t="t" r="r" b="b"/>
                <a:pathLst>
                  <a:path w="59054" h="22860">
                    <a:moveTo>
                      <a:pt x="0" y="22860"/>
                    </a:moveTo>
                    <a:lnTo>
                      <a:pt x="11668" y="16573"/>
                    </a:lnTo>
                    <a:lnTo>
                      <a:pt x="23050" y="12001"/>
                    </a:lnTo>
                    <a:lnTo>
                      <a:pt x="34718" y="8286"/>
                    </a:lnTo>
                    <a:lnTo>
                      <a:pt x="47243" y="4572"/>
                    </a:lnTo>
                    <a:lnTo>
                      <a:pt x="51053" y="3048"/>
                    </a:lnTo>
                    <a:lnTo>
                      <a:pt x="54864" y="1524"/>
                    </a:lnTo>
                    <a:lnTo>
                      <a:pt x="58674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680" name="Google Shape;1748;p17" descr=""/>
            <p:cNvPicPr/>
            <p:nvPr/>
          </p:nvPicPr>
          <p:blipFill>
            <a:blip r:embed="rId8"/>
            <a:stretch/>
          </p:blipFill>
          <p:spPr>
            <a:xfrm>
              <a:off x="7540560" y="1405440"/>
              <a:ext cx="30060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1" name="Google Shape;1749;p17" descr=""/>
            <p:cNvPicPr/>
            <p:nvPr/>
          </p:nvPicPr>
          <p:blipFill>
            <a:blip r:embed="rId9"/>
            <a:stretch/>
          </p:blipFill>
          <p:spPr>
            <a:xfrm>
              <a:off x="8220600" y="1480320"/>
              <a:ext cx="154800" cy="221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82" name="Google Shape;1750;p17"/>
            <p:cNvGrpSpPr/>
            <p:nvPr/>
          </p:nvGrpSpPr>
          <p:grpSpPr>
            <a:xfrm>
              <a:off x="8668440" y="1392840"/>
              <a:ext cx="893160" cy="289080"/>
              <a:chOff x="8668440" y="1392840"/>
              <a:chExt cx="893160" cy="289080"/>
            </a:xfrm>
          </p:grpSpPr>
          <p:sp>
            <p:nvSpPr>
              <p:cNvPr id="1683" name="Google Shape;1751;p17"/>
              <p:cNvSpPr/>
              <p:nvPr/>
            </p:nvSpPr>
            <p:spPr>
              <a:xfrm>
                <a:off x="8668440" y="1392840"/>
                <a:ext cx="329400" cy="289080"/>
              </a:xfrm>
              <a:custGeom>
                <a:avLst/>
                <a:gdLst/>
                <a:ahLst/>
                <a:rect l="l" t="t" r="r" b="b"/>
                <a:pathLst>
                  <a:path w="246379" h="156210">
                    <a:moveTo>
                      <a:pt x="66794" y="0"/>
                    </a:moveTo>
                    <a:lnTo>
                      <a:pt x="55006" y="37183"/>
                    </a:lnTo>
                    <a:lnTo>
                      <a:pt x="49934" y="81153"/>
                    </a:lnTo>
                    <a:lnTo>
                      <a:pt x="48506" y="111252"/>
                    </a:lnTo>
                    <a:lnTo>
                      <a:pt x="48184" y="119372"/>
                    </a:lnTo>
                    <a:lnTo>
                      <a:pt x="48220" y="127634"/>
                    </a:lnTo>
                    <a:lnTo>
                      <a:pt x="48398" y="135897"/>
                    </a:lnTo>
                    <a:lnTo>
                      <a:pt x="48506" y="144018"/>
                    </a:lnTo>
                    <a:lnTo>
                      <a:pt x="41362" y="106203"/>
                    </a:lnTo>
                    <a:lnTo>
                      <a:pt x="1643" y="115728"/>
                    </a:lnTo>
                    <a:lnTo>
                      <a:pt x="0" y="127075"/>
                    </a:lnTo>
                    <a:lnTo>
                      <a:pt x="500" y="137922"/>
                    </a:lnTo>
                    <a:lnTo>
                      <a:pt x="5536" y="148173"/>
                    </a:lnTo>
                    <a:lnTo>
                      <a:pt x="13930" y="153638"/>
                    </a:lnTo>
                    <a:lnTo>
                      <a:pt x="24181" y="155817"/>
                    </a:lnTo>
                    <a:lnTo>
                      <a:pt x="34790" y="156210"/>
                    </a:lnTo>
                    <a:lnTo>
                      <a:pt x="51161" y="155459"/>
                    </a:lnTo>
                    <a:lnTo>
                      <a:pt x="94988" y="135636"/>
                    </a:lnTo>
                    <a:lnTo>
                      <a:pt x="124991" y="104584"/>
                    </a:lnTo>
                    <a:lnTo>
                      <a:pt x="138422" y="63245"/>
                    </a:lnTo>
                    <a:lnTo>
                      <a:pt x="135374" y="43433"/>
                    </a:lnTo>
                    <a:lnTo>
                      <a:pt x="129135" y="46339"/>
                    </a:lnTo>
                    <a:lnTo>
                      <a:pt x="117276" y="88010"/>
                    </a:lnTo>
                    <a:lnTo>
                      <a:pt x="132611" y="123348"/>
                    </a:lnTo>
                    <a:lnTo>
                      <a:pt x="175771" y="116193"/>
                    </a:lnTo>
                    <a:lnTo>
                      <a:pt x="191762" y="74675"/>
                    </a:lnTo>
                    <a:lnTo>
                      <a:pt x="191762" y="66293"/>
                    </a:lnTo>
                    <a:lnTo>
                      <a:pt x="190238" y="58673"/>
                    </a:lnTo>
                    <a:lnTo>
                      <a:pt x="187190" y="50291"/>
                    </a:lnTo>
                    <a:lnTo>
                      <a:pt x="186428" y="50291"/>
                    </a:lnTo>
                    <a:lnTo>
                      <a:pt x="186428" y="49529"/>
                    </a:lnTo>
                    <a:lnTo>
                      <a:pt x="186428" y="54101"/>
                    </a:lnTo>
                    <a:lnTo>
                      <a:pt x="185666" y="59435"/>
                    </a:lnTo>
                    <a:lnTo>
                      <a:pt x="215705" y="92416"/>
                    </a:lnTo>
                    <a:lnTo>
                      <a:pt x="232469" y="102227"/>
                    </a:lnTo>
                    <a:lnTo>
                      <a:pt x="238910" y="106108"/>
                    </a:lnTo>
                    <a:lnTo>
                      <a:pt x="244066" y="110847"/>
                    </a:lnTo>
                    <a:lnTo>
                      <a:pt x="245864" y="116585"/>
                    </a:lnTo>
                    <a:lnTo>
                      <a:pt x="240696" y="123622"/>
                    </a:lnTo>
                    <a:lnTo>
                      <a:pt x="200334" y="137124"/>
                    </a:lnTo>
                    <a:lnTo>
                      <a:pt x="171188" y="141731"/>
                    </a:lnTo>
                    <a:lnTo>
                      <a:pt x="173378" y="137433"/>
                    </a:lnTo>
                    <a:lnTo>
                      <a:pt x="174426" y="135350"/>
                    </a:lnTo>
                    <a:lnTo>
                      <a:pt x="176331" y="132838"/>
                    </a:lnTo>
                    <a:lnTo>
                      <a:pt x="181094" y="12725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84" name="Google Shape;1752;p17" descr=""/>
              <p:cNvPicPr/>
              <p:nvPr/>
            </p:nvPicPr>
            <p:blipFill>
              <a:blip r:embed="rId10"/>
              <a:stretch/>
            </p:blipFill>
            <p:spPr>
              <a:xfrm>
                <a:off x="9032760" y="1394280"/>
                <a:ext cx="528840" cy="254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85" name="Google Shape;1753;p17"/>
            <p:cNvGrpSpPr/>
            <p:nvPr/>
          </p:nvGrpSpPr>
          <p:grpSpPr>
            <a:xfrm>
              <a:off x="2656080" y="2320200"/>
              <a:ext cx="1064880" cy="450000"/>
              <a:chOff x="2656080" y="2320200"/>
              <a:chExt cx="1064880" cy="450000"/>
            </a:xfrm>
          </p:grpSpPr>
          <p:pic>
            <p:nvPicPr>
              <p:cNvPr id="1686" name="Google Shape;1754;p17" descr=""/>
              <p:cNvPicPr/>
              <p:nvPr/>
            </p:nvPicPr>
            <p:blipFill>
              <a:blip r:embed="rId11"/>
              <a:stretch/>
            </p:blipFill>
            <p:spPr>
              <a:xfrm>
                <a:off x="2656080" y="2320200"/>
                <a:ext cx="506520" cy="450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87" name="Google Shape;1755;p17" descr=""/>
              <p:cNvPicPr/>
              <p:nvPr/>
            </p:nvPicPr>
            <p:blipFill>
              <a:blip r:embed="rId12"/>
              <a:stretch/>
            </p:blipFill>
            <p:spPr>
              <a:xfrm>
                <a:off x="3198240" y="2404800"/>
                <a:ext cx="244800" cy="285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88" name="Google Shape;1756;p17" descr=""/>
              <p:cNvPicPr/>
              <p:nvPr/>
            </p:nvPicPr>
            <p:blipFill>
              <a:blip r:embed="rId13"/>
              <a:stretch/>
            </p:blipFill>
            <p:spPr>
              <a:xfrm>
                <a:off x="3492000" y="2440080"/>
                <a:ext cx="228960" cy="205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89" name="Google Shape;1757;p17"/>
            <p:cNvGrpSpPr/>
            <p:nvPr/>
          </p:nvGrpSpPr>
          <p:grpSpPr>
            <a:xfrm>
              <a:off x="4153680" y="2235600"/>
              <a:ext cx="716040" cy="344160"/>
              <a:chOff x="4153680" y="2235600"/>
              <a:chExt cx="716040" cy="344160"/>
            </a:xfrm>
          </p:grpSpPr>
          <p:pic>
            <p:nvPicPr>
              <p:cNvPr id="1690" name="Google Shape;1758;p17" descr=""/>
              <p:cNvPicPr/>
              <p:nvPr/>
            </p:nvPicPr>
            <p:blipFill>
              <a:blip r:embed="rId14"/>
              <a:stretch/>
            </p:blipFill>
            <p:spPr>
              <a:xfrm>
                <a:off x="4153680" y="2235600"/>
                <a:ext cx="418680" cy="344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91" name="Google Shape;1759;p17" descr=""/>
              <p:cNvPicPr/>
              <p:nvPr/>
            </p:nvPicPr>
            <p:blipFill>
              <a:blip r:embed="rId15"/>
              <a:stretch/>
            </p:blipFill>
            <p:spPr>
              <a:xfrm>
                <a:off x="4612320" y="2256840"/>
                <a:ext cx="257400" cy="289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92" name="Google Shape;1760;p17"/>
            <p:cNvGrpSpPr/>
            <p:nvPr/>
          </p:nvGrpSpPr>
          <p:grpSpPr>
            <a:xfrm>
              <a:off x="5196600" y="2279160"/>
              <a:ext cx="195480" cy="281880"/>
              <a:chOff x="5196600" y="2279160"/>
              <a:chExt cx="195480" cy="281880"/>
            </a:xfrm>
          </p:grpSpPr>
          <p:sp>
            <p:nvSpPr>
              <p:cNvPr id="1693" name="Google Shape;1761;p17"/>
              <p:cNvSpPr/>
              <p:nvPr/>
            </p:nvSpPr>
            <p:spPr>
              <a:xfrm>
                <a:off x="5202720" y="2416320"/>
                <a:ext cx="8280" cy="131400"/>
              </a:xfrm>
              <a:custGeom>
                <a:avLst/>
                <a:gdLst/>
                <a:ahLst/>
                <a:rect l="l" t="t" r="r" b="b"/>
                <a:pathLst>
                  <a:path w="6350" h="71119">
                    <a:moveTo>
                      <a:pt x="0" y="0"/>
                    </a:moveTo>
                    <a:lnTo>
                      <a:pt x="1250" y="12573"/>
                    </a:lnTo>
                    <a:lnTo>
                      <a:pt x="2571" y="25146"/>
                    </a:lnTo>
                    <a:lnTo>
                      <a:pt x="3750" y="37719"/>
                    </a:lnTo>
                    <a:lnTo>
                      <a:pt x="4572" y="50292"/>
                    </a:lnTo>
                    <a:lnTo>
                      <a:pt x="5334" y="57150"/>
                    </a:lnTo>
                    <a:lnTo>
                      <a:pt x="5334" y="64008"/>
                    </a:lnTo>
                    <a:lnTo>
                      <a:pt x="6096" y="70866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4" name="Google Shape;1762;p17"/>
              <p:cNvSpPr/>
              <p:nvPr/>
            </p:nvSpPr>
            <p:spPr>
              <a:xfrm>
                <a:off x="5196600" y="2279160"/>
                <a:ext cx="14040" cy="26640"/>
              </a:xfrm>
              <a:custGeom>
                <a:avLst/>
                <a:gdLst/>
                <a:ahLst/>
                <a:rect l="l" t="t" r="r" b="b"/>
                <a:pathLst>
                  <a:path w="10795" h="14605">
                    <a:moveTo>
                      <a:pt x="10667" y="14573"/>
                    </a:moveTo>
                    <a:lnTo>
                      <a:pt x="2690" y="3321"/>
                    </a:lnTo>
                    <a:lnTo>
                      <a:pt x="0" y="0"/>
                    </a:lnTo>
                    <a:lnTo>
                      <a:pt x="1881" y="2250"/>
                    </a:lnTo>
                    <a:lnTo>
                      <a:pt x="7619" y="7715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95" name="Google Shape;1763;p17" descr=""/>
              <p:cNvPicPr/>
              <p:nvPr/>
            </p:nvPicPr>
            <p:blipFill>
              <a:blip r:embed="rId16"/>
              <a:stretch/>
            </p:blipFill>
            <p:spPr>
              <a:xfrm>
                <a:off x="5256720" y="2313000"/>
                <a:ext cx="135360" cy="2480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696" name="Google Shape;1764;p17" descr=""/>
            <p:cNvPicPr/>
            <p:nvPr/>
          </p:nvPicPr>
          <p:blipFill>
            <a:blip r:embed="rId17"/>
            <a:stretch/>
          </p:blipFill>
          <p:spPr>
            <a:xfrm>
              <a:off x="5729040" y="2275200"/>
              <a:ext cx="439920" cy="322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97" name="Google Shape;1765;p17"/>
            <p:cNvGrpSpPr/>
            <p:nvPr/>
          </p:nvGrpSpPr>
          <p:grpSpPr>
            <a:xfrm>
              <a:off x="6603480" y="2145600"/>
              <a:ext cx="934560" cy="370440"/>
              <a:chOff x="6603480" y="2145600"/>
              <a:chExt cx="934560" cy="370440"/>
            </a:xfrm>
          </p:grpSpPr>
          <p:pic>
            <p:nvPicPr>
              <p:cNvPr id="1698" name="Google Shape;1766;p17" descr=""/>
              <p:cNvPicPr/>
              <p:nvPr/>
            </p:nvPicPr>
            <p:blipFill>
              <a:blip r:embed="rId18"/>
              <a:stretch/>
            </p:blipFill>
            <p:spPr>
              <a:xfrm>
                <a:off x="6603480" y="2145600"/>
                <a:ext cx="488880" cy="370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99" name="Google Shape;1767;p17"/>
              <p:cNvSpPr/>
              <p:nvPr/>
            </p:nvSpPr>
            <p:spPr>
              <a:xfrm>
                <a:off x="7137720" y="2298960"/>
                <a:ext cx="14040" cy="112680"/>
              </a:xfrm>
              <a:custGeom>
                <a:avLst/>
                <a:gdLst/>
                <a:ahLst/>
                <a:rect l="l" t="t" r="r" b="b"/>
                <a:pathLst>
                  <a:path w="10795" h="60960">
                    <a:moveTo>
                      <a:pt x="0" y="0"/>
                    </a:moveTo>
                    <a:lnTo>
                      <a:pt x="3440" y="8774"/>
                    </a:lnTo>
                    <a:lnTo>
                      <a:pt x="5810" y="16478"/>
                    </a:lnTo>
                    <a:lnTo>
                      <a:pt x="7179" y="24324"/>
                    </a:lnTo>
                    <a:lnTo>
                      <a:pt x="7620" y="33528"/>
                    </a:lnTo>
                    <a:lnTo>
                      <a:pt x="7215" y="39421"/>
                    </a:lnTo>
                    <a:lnTo>
                      <a:pt x="6667" y="47529"/>
                    </a:lnTo>
                    <a:lnTo>
                      <a:pt x="6977" y="55495"/>
                    </a:lnTo>
                    <a:lnTo>
                      <a:pt x="9144" y="60960"/>
                    </a:lnTo>
                    <a:lnTo>
                      <a:pt x="9906" y="60960"/>
                    </a:lnTo>
                    <a:lnTo>
                      <a:pt x="10668" y="6096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0" name="Google Shape;1768;p17"/>
              <p:cNvSpPr/>
              <p:nvPr/>
            </p:nvSpPr>
            <p:spPr>
              <a:xfrm>
                <a:off x="7126560" y="2204640"/>
                <a:ext cx="30240" cy="44280"/>
              </a:xfrm>
              <a:custGeom>
                <a:avLst/>
                <a:gdLst/>
                <a:ahLst/>
                <a:rect l="l" t="t" r="r" b="b"/>
                <a:pathLst>
                  <a:path w="22859" h="2413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01" name="Google Shape;1769;p17" descr=""/>
              <p:cNvPicPr/>
              <p:nvPr/>
            </p:nvPicPr>
            <p:blipFill>
              <a:blip r:embed="rId19"/>
              <a:stretch/>
            </p:blipFill>
            <p:spPr>
              <a:xfrm>
                <a:off x="7224480" y="2163600"/>
                <a:ext cx="313560" cy="3369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02" name="Google Shape;1770;p17"/>
            <p:cNvSpPr/>
            <p:nvPr/>
          </p:nvSpPr>
          <p:spPr>
            <a:xfrm>
              <a:off x="7598520" y="2372400"/>
              <a:ext cx="30240" cy="4212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3" name="Google Shape;1771;p17"/>
          <p:cNvGrpSpPr/>
          <p:nvPr/>
        </p:nvGrpSpPr>
        <p:grpSpPr>
          <a:xfrm>
            <a:off x="7409160" y="3151080"/>
            <a:ext cx="1931400" cy="1713240"/>
            <a:chOff x="7409160" y="3151080"/>
            <a:chExt cx="1931400" cy="1713240"/>
          </a:xfrm>
        </p:grpSpPr>
        <p:pic>
          <p:nvPicPr>
            <p:cNvPr id="1704" name="Google Shape;1772;p17" descr=""/>
            <p:cNvPicPr/>
            <p:nvPr/>
          </p:nvPicPr>
          <p:blipFill>
            <a:blip r:embed="rId20"/>
            <a:stretch/>
          </p:blipFill>
          <p:spPr>
            <a:xfrm>
              <a:off x="7409160" y="3202920"/>
              <a:ext cx="407880" cy="30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5" name="Google Shape;1773;p17" descr=""/>
            <p:cNvPicPr/>
            <p:nvPr/>
          </p:nvPicPr>
          <p:blipFill>
            <a:blip r:embed="rId21"/>
            <a:stretch/>
          </p:blipFill>
          <p:spPr>
            <a:xfrm>
              <a:off x="8139960" y="3151080"/>
              <a:ext cx="494640" cy="259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6" name="Google Shape;1774;p17" descr=""/>
            <p:cNvPicPr/>
            <p:nvPr/>
          </p:nvPicPr>
          <p:blipFill>
            <a:blip r:embed="rId22"/>
            <a:stretch/>
          </p:blipFill>
          <p:spPr>
            <a:xfrm>
              <a:off x="8870040" y="3187800"/>
              <a:ext cx="212760" cy="17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7" name="Google Shape;1775;p17" descr=""/>
            <p:cNvPicPr/>
            <p:nvPr/>
          </p:nvPicPr>
          <p:blipFill>
            <a:blip r:embed="rId23"/>
            <a:stretch/>
          </p:blipFill>
          <p:spPr>
            <a:xfrm>
              <a:off x="7794720" y="3783600"/>
              <a:ext cx="738720" cy="322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08" name="Google Shape;1776;p17"/>
            <p:cNvGrpSpPr/>
            <p:nvPr/>
          </p:nvGrpSpPr>
          <p:grpSpPr>
            <a:xfrm>
              <a:off x="7596000" y="4394160"/>
              <a:ext cx="1744560" cy="470160"/>
              <a:chOff x="7596000" y="4394160"/>
              <a:chExt cx="1744560" cy="470160"/>
            </a:xfrm>
          </p:grpSpPr>
          <p:sp>
            <p:nvSpPr>
              <p:cNvPr id="1709" name="Google Shape;1777;p17"/>
              <p:cNvSpPr/>
              <p:nvPr/>
            </p:nvSpPr>
            <p:spPr>
              <a:xfrm>
                <a:off x="7596000" y="4550400"/>
                <a:ext cx="225720" cy="216360"/>
              </a:xfrm>
              <a:custGeom>
                <a:avLst/>
                <a:gdLst/>
                <a:ahLst/>
                <a:rect l="l" t="t" r="r" b="b"/>
                <a:pathLst>
                  <a:path w="144779" h="130175">
                    <a:moveTo>
                      <a:pt x="24383" y="0"/>
                    </a:moveTo>
                    <a:lnTo>
                      <a:pt x="13715" y="14787"/>
                    </a:lnTo>
                    <a:lnTo>
                      <a:pt x="6476" y="28575"/>
                    </a:lnTo>
                    <a:lnTo>
                      <a:pt x="2095" y="43505"/>
                    </a:lnTo>
                    <a:lnTo>
                      <a:pt x="0" y="61722"/>
                    </a:lnTo>
                    <a:lnTo>
                      <a:pt x="83" y="78295"/>
                    </a:lnTo>
                    <a:lnTo>
                      <a:pt x="19049" y="121158"/>
                    </a:lnTo>
                    <a:lnTo>
                      <a:pt x="45338" y="129730"/>
                    </a:lnTo>
                    <a:lnTo>
                      <a:pt x="58912" y="127158"/>
                    </a:lnTo>
                    <a:lnTo>
                      <a:pt x="95535" y="99726"/>
                    </a:lnTo>
                    <a:lnTo>
                      <a:pt x="112645" y="60209"/>
                    </a:lnTo>
                    <a:lnTo>
                      <a:pt x="114204" y="48482"/>
                    </a:lnTo>
                    <a:lnTo>
                      <a:pt x="113907" y="36897"/>
                    </a:lnTo>
                    <a:lnTo>
                      <a:pt x="111251" y="26670"/>
                    </a:lnTo>
                    <a:lnTo>
                      <a:pt x="105155" y="30480"/>
                    </a:lnTo>
                    <a:lnTo>
                      <a:pt x="105917" y="32766"/>
                    </a:lnTo>
                    <a:lnTo>
                      <a:pt x="105155" y="41910"/>
                    </a:lnTo>
                    <a:lnTo>
                      <a:pt x="104548" y="52875"/>
                    </a:lnTo>
                    <a:lnTo>
                      <a:pt x="104298" y="63912"/>
                    </a:lnTo>
                    <a:lnTo>
                      <a:pt x="105048" y="74806"/>
                    </a:lnTo>
                    <a:lnTo>
                      <a:pt x="129539" y="99822"/>
                    </a:lnTo>
                    <a:lnTo>
                      <a:pt x="137064" y="97559"/>
                    </a:lnTo>
                    <a:lnTo>
                      <a:pt x="141731" y="92583"/>
                    </a:lnTo>
                    <a:lnTo>
                      <a:pt x="144113" y="85891"/>
                    </a:lnTo>
                    <a:lnTo>
                      <a:pt x="144779" y="78486"/>
                    </a:lnTo>
                    <a:lnTo>
                      <a:pt x="143982" y="67698"/>
                    </a:lnTo>
                    <a:lnTo>
                      <a:pt x="140112" y="57912"/>
                    </a:lnTo>
                    <a:lnTo>
                      <a:pt x="134385" y="48696"/>
                    </a:lnTo>
                    <a:lnTo>
                      <a:pt x="128015" y="39624"/>
                    </a:lnTo>
                    <a:lnTo>
                      <a:pt x="124205" y="32766"/>
                    </a:lnTo>
                    <a:lnTo>
                      <a:pt x="116585" y="26670"/>
                    </a:lnTo>
                    <a:lnTo>
                      <a:pt x="112775" y="19812"/>
                    </a:lnTo>
                    <a:lnTo>
                      <a:pt x="113537" y="19812"/>
                    </a:lnTo>
                    <a:lnTo>
                      <a:pt x="114299" y="1981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Google Shape;1778;p17"/>
              <p:cNvSpPr/>
              <p:nvPr/>
            </p:nvSpPr>
            <p:spPr>
              <a:xfrm>
                <a:off x="7885080" y="4592520"/>
                <a:ext cx="138600" cy="136800"/>
              </a:xfrm>
              <a:custGeom>
                <a:avLst/>
                <a:gdLst/>
                <a:ahLst/>
                <a:rect l="l" t="t" r="r" b="b"/>
                <a:pathLst>
                  <a:path w="88900" h="82550">
                    <a:moveTo>
                      <a:pt x="0" y="8381"/>
                    </a:moveTo>
                    <a:lnTo>
                      <a:pt x="9906" y="47243"/>
                    </a:lnTo>
                    <a:lnTo>
                      <a:pt x="11727" y="70282"/>
                    </a:lnTo>
                    <a:lnTo>
                      <a:pt x="12192" y="77723"/>
                    </a:lnTo>
                    <a:lnTo>
                      <a:pt x="12192" y="79247"/>
                    </a:lnTo>
                    <a:lnTo>
                      <a:pt x="12192" y="80771"/>
                    </a:lnTo>
                    <a:lnTo>
                      <a:pt x="12192" y="82295"/>
                    </a:lnTo>
                    <a:lnTo>
                      <a:pt x="10668" y="75437"/>
                    </a:lnTo>
                    <a:lnTo>
                      <a:pt x="9906" y="72389"/>
                    </a:lnTo>
                    <a:lnTo>
                      <a:pt x="9144" y="65531"/>
                    </a:lnTo>
                    <a:lnTo>
                      <a:pt x="8060" y="54661"/>
                    </a:lnTo>
                    <a:lnTo>
                      <a:pt x="7334" y="43148"/>
                    </a:lnTo>
                    <a:lnTo>
                      <a:pt x="7322" y="31777"/>
                    </a:lnTo>
                    <a:lnTo>
                      <a:pt x="8382" y="21335"/>
                    </a:lnTo>
                    <a:lnTo>
                      <a:pt x="10394" y="12965"/>
                    </a:lnTo>
                    <a:lnTo>
                      <a:pt x="14192" y="6381"/>
                    </a:lnTo>
                    <a:lnTo>
                      <a:pt x="19847" y="1940"/>
                    </a:lnTo>
                    <a:lnTo>
                      <a:pt x="27432" y="0"/>
                    </a:lnTo>
                    <a:lnTo>
                      <a:pt x="36290" y="309"/>
                    </a:lnTo>
                    <a:lnTo>
                      <a:pt x="73437" y="28955"/>
                    </a:lnTo>
                    <a:lnTo>
                      <a:pt x="84582" y="47243"/>
                    </a:lnTo>
                    <a:lnTo>
                      <a:pt x="86106" y="49529"/>
                    </a:lnTo>
                    <a:lnTo>
                      <a:pt x="87630" y="51815"/>
                    </a:lnTo>
                    <a:lnTo>
                      <a:pt x="88392" y="5486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1" name="Google Shape;1779;p17"/>
              <p:cNvSpPr/>
              <p:nvPr/>
            </p:nvSpPr>
            <p:spPr>
              <a:xfrm>
                <a:off x="8041680" y="4463280"/>
                <a:ext cx="91800" cy="232200"/>
              </a:xfrm>
              <a:custGeom>
                <a:avLst/>
                <a:gdLst/>
                <a:ahLst/>
                <a:rect l="l" t="t" r="r" b="b"/>
                <a:pathLst>
                  <a:path w="59054" h="139700">
                    <a:moveTo>
                      <a:pt x="23241" y="139445"/>
                    </a:moveTo>
                    <a:lnTo>
                      <a:pt x="19585" y="125849"/>
                    </a:lnTo>
                    <a:lnTo>
                      <a:pt x="15716" y="112394"/>
                    </a:lnTo>
                    <a:lnTo>
                      <a:pt x="11989" y="98940"/>
                    </a:lnTo>
                    <a:lnTo>
                      <a:pt x="3714" y="58959"/>
                    </a:lnTo>
                    <a:lnTo>
                      <a:pt x="0" y="17335"/>
                    </a:lnTo>
                    <a:lnTo>
                      <a:pt x="1023" y="9929"/>
                    </a:lnTo>
                    <a:lnTo>
                      <a:pt x="4191" y="3809"/>
                    </a:lnTo>
                    <a:lnTo>
                      <a:pt x="7239" y="0"/>
                    </a:lnTo>
                    <a:lnTo>
                      <a:pt x="21717" y="761"/>
                    </a:lnTo>
                    <a:lnTo>
                      <a:pt x="25527" y="1523"/>
                    </a:lnTo>
                    <a:lnTo>
                      <a:pt x="35909" y="4905"/>
                    </a:lnTo>
                    <a:lnTo>
                      <a:pt x="45148" y="10286"/>
                    </a:lnTo>
                    <a:lnTo>
                      <a:pt x="52959" y="17383"/>
                    </a:lnTo>
                    <a:lnTo>
                      <a:pt x="59055" y="2590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2" name="Google Shape;1780;p17"/>
              <p:cNvSpPr/>
              <p:nvPr/>
            </p:nvSpPr>
            <p:spPr>
              <a:xfrm>
                <a:off x="8058960" y="4573440"/>
                <a:ext cx="115560" cy="111600"/>
              </a:xfrm>
              <a:custGeom>
                <a:avLst/>
                <a:gdLst/>
                <a:ahLst/>
                <a:rect l="l" t="t" r="r" b="b"/>
                <a:pathLst>
                  <a:path w="74295" h="67310">
                    <a:moveTo>
                      <a:pt x="0" y="29717"/>
                    </a:moveTo>
                    <a:lnTo>
                      <a:pt x="42671" y="3809"/>
                    </a:lnTo>
                    <a:lnTo>
                      <a:pt x="58674" y="0"/>
                    </a:lnTo>
                    <a:lnTo>
                      <a:pt x="63246" y="4571"/>
                    </a:lnTo>
                    <a:lnTo>
                      <a:pt x="72294" y="44576"/>
                    </a:lnTo>
                    <a:lnTo>
                      <a:pt x="72390" y="67055"/>
                    </a:lnTo>
                    <a:lnTo>
                      <a:pt x="71628" y="60959"/>
                    </a:lnTo>
                    <a:lnTo>
                      <a:pt x="73914" y="6324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3" name="Google Shape;1781;p17"/>
              <p:cNvSpPr/>
              <p:nvPr/>
            </p:nvSpPr>
            <p:spPr>
              <a:xfrm>
                <a:off x="8143560" y="4459320"/>
                <a:ext cx="28440" cy="35640"/>
              </a:xfrm>
              <a:custGeom>
                <a:avLst/>
                <a:gdLst/>
                <a:ahLst/>
                <a:rect l="l" t="t" r="r" b="b"/>
                <a:pathLst>
                  <a:path w="18415" h="21589">
                    <a:moveTo>
                      <a:pt x="18288" y="0"/>
                    </a:moveTo>
                    <a:lnTo>
                      <a:pt x="9751" y="428"/>
                    </a:lnTo>
                    <a:lnTo>
                      <a:pt x="3714" y="1714"/>
                    </a:lnTo>
                    <a:lnTo>
                      <a:pt x="392" y="5572"/>
                    </a:lnTo>
                    <a:lnTo>
                      <a:pt x="0" y="13716"/>
                    </a:lnTo>
                    <a:lnTo>
                      <a:pt x="762" y="16764"/>
                    </a:lnTo>
                    <a:lnTo>
                      <a:pt x="1524" y="19050"/>
                    </a:lnTo>
                    <a:lnTo>
                      <a:pt x="1524" y="2133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Google Shape;1782;p17"/>
              <p:cNvSpPr/>
              <p:nvPr/>
            </p:nvSpPr>
            <p:spPr>
              <a:xfrm>
                <a:off x="8211240" y="4521240"/>
                <a:ext cx="249480" cy="343080"/>
              </a:xfrm>
              <a:custGeom>
                <a:avLst/>
                <a:gdLst/>
                <a:ahLst/>
                <a:rect l="l" t="t" r="r" b="b"/>
                <a:pathLst>
                  <a:path w="160020" h="206375">
                    <a:moveTo>
                      <a:pt x="49410" y="54863"/>
                    </a:moveTo>
                    <a:lnTo>
                      <a:pt x="47779" y="44136"/>
                    </a:lnTo>
                    <a:lnTo>
                      <a:pt x="46077" y="33623"/>
                    </a:lnTo>
                    <a:lnTo>
                      <a:pt x="43945" y="23252"/>
                    </a:lnTo>
                    <a:lnTo>
                      <a:pt x="41028" y="12953"/>
                    </a:lnTo>
                    <a:lnTo>
                      <a:pt x="40266" y="9905"/>
                    </a:lnTo>
                    <a:lnTo>
                      <a:pt x="36456" y="0"/>
                    </a:lnTo>
                    <a:lnTo>
                      <a:pt x="31122" y="4571"/>
                    </a:lnTo>
                    <a:lnTo>
                      <a:pt x="26146" y="12239"/>
                    </a:lnTo>
                    <a:lnTo>
                      <a:pt x="23312" y="22478"/>
                    </a:lnTo>
                    <a:lnTo>
                      <a:pt x="21907" y="33289"/>
                    </a:lnTo>
                    <a:lnTo>
                      <a:pt x="21216" y="42671"/>
                    </a:lnTo>
                    <a:lnTo>
                      <a:pt x="21205" y="57590"/>
                    </a:lnTo>
                    <a:lnTo>
                      <a:pt x="23407" y="71723"/>
                    </a:lnTo>
                    <a:lnTo>
                      <a:pt x="27753" y="85427"/>
                    </a:lnTo>
                    <a:lnTo>
                      <a:pt x="34170" y="99059"/>
                    </a:lnTo>
                    <a:lnTo>
                      <a:pt x="42017" y="114264"/>
                    </a:lnTo>
                    <a:lnTo>
                      <a:pt x="48934" y="128682"/>
                    </a:lnTo>
                    <a:lnTo>
                      <a:pt x="53994" y="143529"/>
                    </a:lnTo>
                    <a:lnTo>
                      <a:pt x="56268" y="160019"/>
                    </a:lnTo>
                    <a:lnTo>
                      <a:pt x="55411" y="172211"/>
                    </a:lnTo>
                    <a:lnTo>
                      <a:pt x="28765" y="203215"/>
                    </a:lnTo>
                    <a:lnTo>
                      <a:pt x="10620" y="206073"/>
                    </a:lnTo>
                    <a:lnTo>
                      <a:pt x="3690" y="201929"/>
                    </a:lnTo>
                    <a:lnTo>
                      <a:pt x="0" y="190214"/>
                    </a:lnTo>
                    <a:lnTo>
                      <a:pt x="452" y="176212"/>
                    </a:lnTo>
                    <a:lnTo>
                      <a:pt x="15513" y="136409"/>
                    </a:lnTo>
                    <a:lnTo>
                      <a:pt x="47124" y="96011"/>
                    </a:lnTo>
                    <a:lnTo>
                      <a:pt x="54518" y="87546"/>
                    </a:lnTo>
                    <a:lnTo>
                      <a:pt x="61698" y="79152"/>
                    </a:lnTo>
                    <a:lnTo>
                      <a:pt x="68449" y="70615"/>
                    </a:lnTo>
                    <a:lnTo>
                      <a:pt x="74556" y="61721"/>
                    </a:lnTo>
                    <a:lnTo>
                      <a:pt x="76842" y="58673"/>
                    </a:lnTo>
                    <a:lnTo>
                      <a:pt x="78366" y="55625"/>
                    </a:lnTo>
                    <a:lnTo>
                      <a:pt x="79890" y="53339"/>
                    </a:lnTo>
                    <a:lnTo>
                      <a:pt x="80652" y="59435"/>
                    </a:lnTo>
                    <a:lnTo>
                      <a:pt x="80652" y="67055"/>
                    </a:lnTo>
                    <a:lnTo>
                      <a:pt x="81414" y="74675"/>
                    </a:lnTo>
                    <a:lnTo>
                      <a:pt x="92082" y="114299"/>
                    </a:lnTo>
                    <a:lnTo>
                      <a:pt x="111371" y="123944"/>
                    </a:lnTo>
                    <a:lnTo>
                      <a:pt x="118752" y="122681"/>
                    </a:lnTo>
                    <a:lnTo>
                      <a:pt x="134516" y="80986"/>
                    </a:lnTo>
                    <a:lnTo>
                      <a:pt x="134754" y="71627"/>
                    </a:lnTo>
                    <a:lnTo>
                      <a:pt x="134421" y="62269"/>
                    </a:lnTo>
                    <a:lnTo>
                      <a:pt x="133230" y="53339"/>
                    </a:lnTo>
                    <a:lnTo>
                      <a:pt x="132468" y="49529"/>
                    </a:lnTo>
                    <a:lnTo>
                      <a:pt x="130944" y="48005"/>
                    </a:lnTo>
                    <a:lnTo>
                      <a:pt x="130182" y="46481"/>
                    </a:lnTo>
                    <a:lnTo>
                      <a:pt x="142755" y="86058"/>
                    </a:lnTo>
                    <a:lnTo>
                      <a:pt x="153138" y="94154"/>
                    </a:lnTo>
                    <a:lnTo>
                      <a:pt x="159900" y="9677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Google Shape;1783;p17"/>
              <p:cNvSpPr/>
              <p:nvPr/>
            </p:nvSpPr>
            <p:spPr>
              <a:xfrm>
                <a:off x="8477640" y="4559400"/>
                <a:ext cx="73080" cy="143280"/>
              </a:xfrm>
              <a:custGeom>
                <a:avLst/>
                <a:gdLst/>
                <a:ahLst/>
                <a:rect l="l" t="t" r="r" b="b"/>
                <a:pathLst>
                  <a:path w="46990" h="86360">
                    <a:moveTo>
                      <a:pt x="4572" y="44195"/>
                    </a:moveTo>
                    <a:lnTo>
                      <a:pt x="3000" y="36421"/>
                    </a:lnTo>
                    <a:lnTo>
                      <a:pt x="1714" y="28860"/>
                    </a:lnTo>
                    <a:lnTo>
                      <a:pt x="714" y="21157"/>
                    </a:lnTo>
                    <a:lnTo>
                      <a:pt x="0" y="12953"/>
                    </a:lnTo>
                    <a:lnTo>
                      <a:pt x="0" y="12191"/>
                    </a:lnTo>
                    <a:lnTo>
                      <a:pt x="33528" y="31432"/>
                    </a:lnTo>
                    <a:lnTo>
                      <a:pt x="46732" y="72020"/>
                    </a:lnTo>
                    <a:lnTo>
                      <a:pt x="45720" y="79247"/>
                    </a:lnTo>
                    <a:lnTo>
                      <a:pt x="44196" y="85343"/>
                    </a:lnTo>
                    <a:lnTo>
                      <a:pt x="35052" y="86105"/>
                    </a:lnTo>
                    <a:lnTo>
                      <a:pt x="31242" y="81533"/>
                    </a:lnTo>
                    <a:lnTo>
                      <a:pt x="25146" y="41147"/>
                    </a:lnTo>
                    <a:lnTo>
                      <a:pt x="30932" y="10286"/>
                    </a:lnTo>
                    <a:lnTo>
                      <a:pt x="3505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6" name="Google Shape;1784;p17"/>
              <p:cNvSpPr/>
              <p:nvPr/>
            </p:nvSpPr>
            <p:spPr>
              <a:xfrm>
                <a:off x="8606160" y="4535280"/>
                <a:ext cx="133560" cy="150840"/>
              </a:xfrm>
              <a:custGeom>
                <a:avLst/>
                <a:gdLst/>
                <a:ahLst/>
                <a:rect l="l" t="t" r="r" b="b"/>
                <a:pathLst>
                  <a:path w="85725" h="90804">
                    <a:moveTo>
                      <a:pt x="47244" y="50292"/>
                    </a:moveTo>
                    <a:lnTo>
                      <a:pt x="45755" y="41731"/>
                    </a:lnTo>
                    <a:lnTo>
                      <a:pt x="44481" y="33242"/>
                    </a:lnTo>
                    <a:lnTo>
                      <a:pt x="43064" y="24895"/>
                    </a:lnTo>
                    <a:lnTo>
                      <a:pt x="41148" y="16764"/>
                    </a:lnTo>
                    <a:lnTo>
                      <a:pt x="39624" y="10668"/>
                    </a:lnTo>
                    <a:lnTo>
                      <a:pt x="38100" y="1524"/>
                    </a:lnTo>
                    <a:lnTo>
                      <a:pt x="6226" y="31658"/>
                    </a:lnTo>
                    <a:lnTo>
                      <a:pt x="762" y="64770"/>
                    </a:lnTo>
                    <a:lnTo>
                      <a:pt x="0" y="76200"/>
                    </a:lnTo>
                    <a:lnTo>
                      <a:pt x="4572" y="79248"/>
                    </a:lnTo>
                    <a:lnTo>
                      <a:pt x="16002" y="80010"/>
                    </a:lnTo>
                    <a:lnTo>
                      <a:pt x="23193" y="78557"/>
                    </a:lnTo>
                    <a:lnTo>
                      <a:pt x="44088" y="38909"/>
                    </a:lnTo>
                    <a:lnTo>
                      <a:pt x="45720" y="31242"/>
                    </a:lnTo>
                    <a:lnTo>
                      <a:pt x="45720" y="29718"/>
                    </a:lnTo>
                    <a:lnTo>
                      <a:pt x="48006" y="22860"/>
                    </a:lnTo>
                    <a:lnTo>
                      <a:pt x="48006" y="22098"/>
                    </a:lnTo>
                    <a:lnTo>
                      <a:pt x="47958" y="33635"/>
                    </a:lnTo>
                    <a:lnTo>
                      <a:pt x="48196" y="45243"/>
                    </a:lnTo>
                    <a:lnTo>
                      <a:pt x="61055" y="83248"/>
                    </a:lnTo>
                    <a:lnTo>
                      <a:pt x="77724" y="90678"/>
                    </a:lnTo>
                    <a:lnTo>
                      <a:pt x="80010" y="90678"/>
                    </a:lnTo>
                    <a:lnTo>
                      <a:pt x="83058" y="90678"/>
                    </a:lnTo>
                    <a:lnTo>
                      <a:pt x="85344" y="9067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7" name="Google Shape;1785;p17"/>
              <p:cNvSpPr/>
              <p:nvPr/>
            </p:nvSpPr>
            <p:spPr>
              <a:xfrm>
                <a:off x="8789400" y="4449240"/>
                <a:ext cx="33480" cy="208800"/>
              </a:xfrm>
              <a:custGeom>
                <a:avLst/>
                <a:gdLst/>
                <a:ahLst/>
                <a:rect l="l" t="t" r="r" b="b"/>
                <a:pathLst>
                  <a:path w="21590" h="125729">
                    <a:moveTo>
                      <a:pt x="6096" y="0"/>
                    </a:moveTo>
                    <a:lnTo>
                      <a:pt x="2893" y="15859"/>
                    </a:lnTo>
                    <a:lnTo>
                      <a:pt x="1047" y="30860"/>
                    </a:lnTo>
                    <a:lnTo>
                      <a:pt x="202" y="45862"/>
                    </a:lnTo>
                    <a:lnTo>
                      <a:pt x="0" y="61721"/>
                    </a:lnTo>
                    <a:lnTo>
                      <a:pt x="488" y="75628"/>
                    </a:lnTo>
                    <a:lnTo>
                      <a:pt x="10668" y="115061"/>
                    </a:lnTo>
                    <a:lnTo>
                      <a:pt x="15240" y="123443"/>
                    </a:lnTo>
                    <a:lnTo>
                      <a:pt x="21336" y="12572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8" name="Google Shape;1786;p17"/>
              <p:cNvSpPr/>
              <p:nvPr/>
            </p:nvSpPr>
            <p:spPr>
              <a:xfrm>
                <a:off x="8802360" y="4526640"/>
                <a:ext cx="104760" cy="93600"/>
              </a:xfrm>
              <a:custGeom>
                <a:avLst/>
                <a:gdLst/>
                <a:ahLst/>
                <a:rect l="l" t="t" r="r" b="b"/>
                <a:pathLst>
                  <a:path w="67309" h="56514">
                    <a:moveTo>
                      <a:pt x="0" y="23622"/>
                    </a:moveTo>
                    <a:lnTo>
                      <a:pt x="2512" y="14466"/>
                    </a:lnTo>
                    <a:lnTo>
                      <a:pt x="6381" y="10382"/>
                    </a:lnTo>
                    <a:lnTo>
                      <a:pt x="12965" y="8727"/>
                    </a:lnTo>
                    <a:lnTo>
                      <a:pt x="23621" y="6858"/>
                    </a:lnTo>
                    <a:lnTo>
                      <a:pt x="31301" y="5048"/>
                    </a:lnTo>
                    <a:lnTo>
                      <a:pt x="39338" y="3238"/>
                    </a:lnTo>
                    <a:lnTo>
                      <a:pt x="47517" y="1714"/>
                    </a:lnTo>
                    <a:lnTo>
                      <a:pt x="55626" y="762"/>
                    </a:lnTo>
                    <a:lnTo>
                      <a:pt x="61722" y="762"/>
                    </a:lnTo>
                    <a:lnTo>
                      <a:pt x="64769" y="0"/>
                    </a:lnTo>
                    <a:lnTo>
                      <a:pt x="65532" y="6858"/>
                    </a:lnTo>
                    <a:lnTo>
                      <a:pt x="65877" y="19526"/>
                    </a:lnTo>
                    <a:lnTo>
                      <a:pt x="65436" y="32766"/>
                    </a:lnTo>
                    <a:lnTo>
                      <a:pt x="65424" y="45434"/>
                    </a:lnTo>
                    <a:lnTo>
                      <a:pt x="67056" y="5638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9" name="Google Shape;1787;p17"/>
              <p:cNvSpPr/>
              <p:nvPr/>
            </p:nvSpPr>
            <p:spPr>
              <a:xfrm>
                <a:off x="8904960" y="4459320"/>
                <a:ext cx="121680" cy="172800"/>
              </a:xfrm>
              <a:custGeom>
                <a:avLst/>
                <a:gdLst/>
                <a:ahLst/>
                <a:rect l="l" t="t" r="r" b="b"/>
                <a:pathLst>
                  <a:path w="78104" h="104139">
                    <a:moveTo>
                      <a:pt x="0" y="0"/>
                    </a:moveTo>
                    <a:lnTo>
                      <a:pt x="8001" y="6762"/>
                    </a:lnTo>
                    <a:lnTo>
                      <a:pt x="16573" y="13525"/>
                    </a:lnTo>
                    <a:lnTo>
                      <a:pt x="24860" y="20573"/>
                    </a:lnTo>
                    <a:lnTo>
                      <a:pt x="39624" y="56387"/>
                    </a:lnTo>
                    <a:lnTo>
                      <a:pt x="39219" y="65543"/>
                    </a:lnTo>
                    <a:lnTo>
                      <a:pt x="38671" y="75342"/>
                    </a:lnTo>
                    <a:lnTo>
                      <a:pt x="38981" y="84998"/>
                    </a:lnTo>
                    <a:lnTo>
                      <a:pt x="41148" y="93725"/>
                    </a:lnTo>
                    <a:lnTo>
                      <a:pt x="43434" y="100583"/>
                    </a:lnTo>
                    <a:lnTo>
                      <a:pt x="51816" y="103631"/>
                    </a:lnTo>
                    <a:lnTo>
                      <a:pt x="58674" y="101345"/>
                    </a:lnTo>
                    <a:lnTo>
                      <a:pt x="65936" y="96952"/>
                    </a:lnTo>
                    <a:lnTo>
                      <a:pt x="71628" y="90201"/>
                    </a:lnTo>
                    <a:lnTo>
                      <a:pt x="75604" y="82165"/>
                    </a:lnTo>
                    <a:lnTo>
                      <a:pt x="77724" y="73913"/>
                    </a:lnTo>
                    <a:lnTo>
                      <a:pt x="77593" y="64055"/>
                    </a:lnTo>
                    <a:lnTo>
                      <a:pt x="51625" y="33051"/>
                    </a:lnTo>
                    <a:lnTo>
                      <a:pt x="39624" y="28193"/>
                    </a:lnTo>
                    <a:lnTo>
                      <a:pt x="38862" y="28193"/>
                    </a:lnTo>
                    <a:lnTo>
                      <a:pt x="38100" y="2819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0" name="Google Shape;1788;p17"/>
              <p:cNvSpPr/>
              <p:nvPr/>
            </p:nvSpPr>
            <p:spPr>
              <a:xfrm>
                <a:off x="9074520" y="4494960"/>
                <a:ext cx="77040" cy="119160"/>
              </a:xfrm>
              <a:custGeom>
                <a:avLst/>
                <a:gdLst/>
                <a:ahLst/>
                <a:rect l="l" t="t" r="r" b="b"/>
                <a:pathLst>
                  <a:path w="49529" h="71754">
                    <a:moveTo>
                      <a:pt x="4952" y="20574"/>
                    </a:moveTo>
                    <a:lnTo>
                      <a:pt x="3952" y="29598"/>
                    </a:lnTo>
                    <a:lnTo>
                      <a:pt x="3238" y="38481"/>
                    </a:lnTo>
                    <a:lnTo>
                      <a:pt x="2809" y="47363"/>
                    </a:lnTo>
                    <a:lnTo>
                      <a:pt x="2666" y="56388"/>
                    </a:lnTo>
                    <a:lnTo>
                      <a:pt x="2666" y="60960"/>
                    </a:lnTo>
                    <a:lnTo>
                      <a:pt x="2666" y="66294"/>
                    </a:lnTo>
                    <a:lnTo>
                      <a:pt x="2666" y="70866"/>
                    </a:lnTo>
                    <a:lnTo>
                      <a:pt x="2428" y="71723"/>
                    </a:lnTo>
                    <a:lnTo>
                      <a:pt x="1904" y="66865"/>
                    </a:lnTo>
                    <a:lnTo>
                      <a:pt x="1381" y="60579"/>
                    </a:lnTo>
                    <a:lnTo>
                      <a:pt x="1142" y="57150"/>
                    </a:lnTo>
                    <a:lnTo>
                      <a:pt x="428" y="47208"/>
                    </a:lnTo>
                    <a:lnTo>
                      <a:pt x="12287" y="5715"/>
                    </a:lnTo>
                    <a:lnTo>
                      <a:pt x="36194" y="0"/>
                    </a:lnTo>
                    <a:lnTo>
                      <a:pt x="40766" y="8382"/>
                    </a:lnTo>
                    <a:lnTo>
                      <a:pt x="44576" y="16764"/>
                    </a:lnTo>
                    <a:lnTo>
                      <a:pt x="47541" y="24895"/>
                    </a:lnTo>
                    <a:lnTo>
                      <a:pt x="48863" y="33242"/>
                    </a:lnTo>
                    <a:lnTo>
                      <a:pt x="49184" y="41731"/>
                    </a:lnTo>
                    <a:lnTo>
                      <a:pt x="49148" y="50292"/>
                    </a:lnTo>
                    <a:lnTo>
                      <a:pt x="49148" y="57150"/>
                    </a:lnTo>
                    <a:lnTo>
                      <a:pt x="49148" y="63246"/>
                    </a:lnTo>
                    <a:lnTo>
                      <a:pt x="49148" y="6934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21" name="Google Shape;1789;p17" descr=""/>
              <p:cNvPicPr/>
              <p:nvPr/>
            </p:nvPicPr>
            <p:blipFill>
              <a:blip r:embed="rId24"/>
              <a:stretch/>
            </p:blipFill>
            <p:spPr>
              <a:xfrm>
                <a:off x="9223560" y="4394160"/>
                <a:ext cx="117000" cy="259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22" name="Google Shape;1790;p17"/>
              <p:cNvSpPr/>
              <p:nvPr/>
            </p:nvSpPr>
            <p:spPr>
              <a:xfrm>
                <a:off x="9271440" y="4725360"/>
                <a:ext cx="35280" cy="39960"/>
              </a:xfrm>
              <a:custGeom>
                <a:avLst/>
                <a:gdLst/>
                <a:ahLst/>
                <a:rect l="l" t="t" r="r" b="b"/>
                <a:pathLst>
                  <a:path w="22859" h="24129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3622"/>
                    </a:lnTo>
                    <a:lnTo>
                      <a:pt x="17525" y="23622"/>
                    </a:lnTo>
                    <a:lnTo>
                      <a:pt x="22859" y="18288"/>
                    </a:lnTo>
                    <a:lnTo>
                      <a:pt x="22859" y="12192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23" name="Google Shape;1791;p17"/>
          <p:cNvGrpSpPr/>
          <p:nvPr/>
        </p:nvGrpSpPr>
        <p:grpSpPr>
          <a:xfrm>
            <a:off x="566280" y="3337560"/>
            <a:ext cx="5209200" cy="3044880"/>
            <a:chOff x="566280" y="3337560"/>
            <a:chExt cx="5209200" cy="3044880"/>
          </a:xfrm>
        </p:grpSpPr>
        <p:grpSp>
          <p:nvGrpSpPr>
            <p:cNvPr id="1724" name="Google Shape;1792;p17"/>
            <p:cNvGrpSpPr/>
            <p:nvPr/>
          </p:nvGrpSpPr>
          <p:grpSpPr>
            <a:xfrm>
              <a:off x="3100680" y="3969000"/>
              <a:ext cx="1707120" cy="855000"/>
              <a:chOff x="3100680" y="3969000"/>
              <a:chExt cx="1707120" cy="855000"/>
            </a:xfrm>
          </p:grpSpPr>
          <p:sp>
            <p:nvSpPr>
              <p:cNvPr id="1725" name="Google Shape;1793;p17"/>
              <p:cNvSpPr/>
              <p:nvPr/>
            </p:nvSpPr>
            <p:spPr>
              <a:xfrm>
                <a:off x="3100680" y="4017240"/>
                <a:ext cx="1680120" cy="806760"/>
              </a:xfrm>
              <a:custGeom>
                <a:avLst/>
                <a:gdLst/>
                <a:ahLst/>
                <a:rect l="l" t="t" r="r" b="b"/>
                <a:pathLst>
                  <a:path w="1202054" h="638810">
                    <a:moveTo>
                      <a:pt x="0" y="638556"/>
                    </a:moveTo>
                    <a:lnTo>
                      <a:pt x="10287" y="633079"/>
                    </a:lnTo>
                    <a:lnTo>
                      <a:pt x="20574" y="627888"/>
                    </a:lnTo>
                    <a:lnTo>
                      <a:pt x="30860" y="622696"/>
                    </a:lnTo>
                    <a:lnTo>
                      <a:pt x="41148" y="617220"/>
                    </a:lnTo>
                    <a:lnTo>
                      <a:pt x="57721" y="608409"/>
                    </a:lnTo>
                    <a:lnTo>
                      <a:pt x="74294" y="599313"/>
                    </a:lnTo>
                    <a:lnTo>
                      <a:pt x="90868" y="590216"/>
                    </a:lnTo>
                    <a:lnTo>
                      <a:pt x="107442" y="581406"/>
                    </a:lnTo>
                    <a:lnTo>
                      <a:pt x="140017" y="564499"/>
                    </a:lnTo>
                    <a:lnTo>
                      <a:pt x="172592" y="547878"/>
                    </a:lnTo>
                    <a:lnTo>
                      <a:pt x="205168" y="531256"/>
                    </a:lnTo>
                    <a:lnTo>
                      <a:pt x="237743" y="514350"/>
                    </a:lnTo>
                    <a:lnTo>
                      <a:pt x="263461" y="500955"/>
                    </a:lnTo>
                    <a:lnTo>
                      <a:pt x="289179" y="487203"/>
                    </a:lnTo>
                    <a:lnTo>
                      <a:pt x="314896" y="473309"/>
                    </a:lnTo>
                    <a:lnTo>
                      <a:pt x="340613" y="459486"/>
                    </a:lnTo>
                    <a:lnTo>
                      <a:pt x="379726" y="438959"/>
                    </a:lnTo>
                    <a:lnTo>
                      <a:pt x="419195" y="419290"/>
                    </a:lnTo>
                    <a:lnTo>
                      <a:pt x="458807" y="399907"/>
                    </a:lnTo>
                    <a:lnTo>
                      <a:pt x="498347" y="380238"/>
                    </a:lnTo>
                    <a:lnTo>
                      <a:pt x="528518" y="364557"/>
                    </a:lnTo>
                    <a:lnTo>
                      <a:pt x="558546" y="348519"/>
                    </a:lnTo>
                    <a:lnTo>
                      <a:pt x="588573" y="332339"/>
                    </a:lnTo>
                    <a:lnTo>
                      <a:pt x="618743" y="316230"/>
                    </a:lnTo>
                    <a:lnTo>
                      <a:pt x="664082" y="293179"/>
                    </a:lnTo>
                    <a:lnTo>
                      <a:pt x="709421" y="268986"/>
                    </a:lnTo>
                    <a:lnTo>
                      <a:pt x="752093" y="245268"/>
                    </a:lnTo>
                    <a:lnTo>
                      <a:pt x="773287" y="233088"/>
                    </a:lnTo>
                    <a:lnTo>
                      <a:pt x="794765" y="220980"/>
                    </a:lnTo>
                    <a:lnTo>
                      <a:pt x="845058" y="192881"/>
                    </a:lnTo>
                    <a:lnTo>
                      <a:pt x="895350" y="165354"/>
                    </a:lnTo>
                    <a:lnTo>
                      <a:pt x="914661" y="154828"/>
                    </a:lnTo>
                    <a:lnTo>
                      <a:pt x="933830" y="144018"/>
                    </a:lnTo>
                    <a:lnTo>
                      <a:pt x="972311" y="122682"/>
                    </a:lnTo>
                    <a:lnTo>
                      <a:pt x="1022353" y="95892"/>
                    </a:lnTo>
                    <a:lnTo>
                      <a:pt x="1039367" y="86868"/>
                    </a:lnTo>
                    <a:lnTo>
                      <a:pt x="1088338" y="61150"/>
                    </a:lnTo>
                    <a:lnTo>
                      <a:pt x="1133855" y="37623"/>
                    </a:lnTo>
                    <a:lnTo>
                      <a:pt x="1148405" y="29968"/>
                    </a:lnTo>
                    <a:lnTo>
                      <a:pt x="1162811" y="22098"/>
                    </a:lnTo>
                    <a:lnTo>
                      <a:pt x="1170693" y="17537"/>
                    </a:lnTo>
                    <a:lnTo>
                      <a:pt x="1178433" y="13049"/>
                    </a:lnTo>
                    <a:lnTo>
                      <a:pt x="1186172" y="8703"/>
                    </a:lnTo>
                    <a:lnTo>
                      <a:pt x="1194053" y="4572"/>
                    </a:lnTo>
                    <a:lnTo>
                      <a:pt x="1196339" y="3048"/>
                    </a:lnTo>
                    <a:lnTo>
                      <a:pt x="1199387" y="1524"/>
                    </a:lnTo>
                    <a:lnTo>
                      <a:pt x="1201673" y="0"/>
                    </a:lnTo>
                    <a:lnTo>
                      <a:pt x="1194375" y="0"/>
                    </a:lnTo>
                    <a:lnTo>
                      <a:pt x="1187291" y="0"/>
                    </a:lnTo>
                    <a:lnTo>
                      <a:pt x="1180349" y="0"/>
                    </a:lnTo>
                    <a:lnTo>
                      <a:pt x="117348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26" name="Google Shape;1794;p17" descr=""/>
              <p:cNvPicPr/>
              <p:nvPr/>
            </p:nvPicPr>
            <p:blipFill>
              <a:blip r:embed="rId25"/>
              <a:stretch/>
            </p:blipFill>
            <p:spPr>
              <a:xfrm>
                <a:off x="4658040" y="3969000"/>
                <a:ext cx="149760" cy="138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27" name="Google Shape;1795;p17"/>
            <p:cNvGrpSpPr/>
            <p:nvPr/>
          </p:nvGrpSpPr>
          <p:grpSpPr>
            <a:xfrm>
              <a:off x="4941360" y="3764160"/>
              <a:ext cx="834120" cy="431640"/>
              <a:chOff x="4941360" y="3764160"/>
              <a:chExt cx="834120" cy="431640"/>
            </a:xfrm>
          </p:grpSpPr>
          <p:pic>
            <p:nvPicPr>
              <p:cNvPr id="1728" name="Google Shape;1796;p17" descr=""/>
              <p:cNvPicPr/>
              <p:nvPr/>
            </p:nvPicPr>
            <p:blipFill>
              <a:blip r:embed="rId26"/>
              <a:stretch/>
            </p:blipFill>
            <p:spPr>
              <a:xfrm>
                <a:off x="4941360" y="3812040"/>
                <a:ext cx="647280" cy="383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29" name="Google Shape;1797;p17"/>
              <p:cNvSpPr/>
              <p:nvPr/>
            </p:nvSpPr>
            <p:spPr>
              <a:xfrm>
                <a:off x="5649840" y="3764160"/>
                <a:ext cx="125640" cy="319680"/>
              </a:xfrm>
              <a:custGeom>
                <a:avLst/>
                <a:gdLst/>
                <a:ahLst/>
                <a:rect l="l" t="t" r="r" b="b"/>
                <a:pathLst>
                  <a:path w="90170" h="253364">
                    <a:moveTo>
                      <a:pt x="0" y="0"/>
                    </a:moveTo>
                    <a:lnTo>
                      <a:pt x="35040" y="23895"/>
                    </a:lnTo>
                    <a:lnTo>
                      <a:pt x="66389" y="58959"/>
                    </a:lnTo>
                    <a:lnTo>
                      <a:pt x="85308" y="103834"/>
                    </a:lnTo>
                    <a:lnTo>
                      <a:pt x="89916" y="150876"/>
                    </a:lnTo>
                    <a:lnTo>
                      <a:pt x="89380" y="163722"/>
                    </a:lnTo>
                    <a:lnTo>
                      <a:pt x="68937" y="207871"/>
                    </a:lnTo>
                    <a:lnTo>
                      <a:pt x="34159" y="239160"/>
                    </a:lnTo>
                    <a:lnTo>
                      <a:pt x="15894" y="249233"/>
                    </a:lnTo>
                    <a:lnTo>
                      <a:pt x="5334" y="25298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0" name="Google Shape;1798;p17"/>
            <p:cNvGrpSpPr/>
            <p:nvPr/>
          </p:nvGrpSpPr>
          <p:grpSpPr>
            <a:xfrm>
              <a:off x="3043800" y="4437720"/>
              <a:ext cx="1533600" cy="491400"/>
              <a:chOff x="3043800" y="4437720"/>
              <a:chExt cx="1533600" cy="491400"/>
            </a:xfrm>
          </p:grpSpPr>
          <p:pic>
            <p:nvPicPr>
              <p:cNvPr id="1731" name="Google Shape;1799;p17" descr=""/>
              <p:cNvPicPr/>
              <p:nvPr/>
            </p:nvPicPr>
            <p:blipFill>
              <a:blip r:embed="rId27"/>
              <a:stretch/>
            </p:blipFill>
            <p:spPr>
              <a:xfrm>
                <a:off x="3043800" y="4775760"/>
                <a:ext cx="105480" cy="118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32" name="Google Shape;1800;p17"/>
              <p:cNvSpPr/>
              <p:nvPr/>
            </p:nvSpPr>
            <p:spPr>
              <a:xfrm>
                <a:off x="3125160" y="4500360"/>
                <a:ext cx="649440" cy="314280"/>
              </a:xfrm>
              <a:custGeom>
                <a:avLst/>
                <a:gdLst/>
                <a:ahLst/>
                <a:rect l="l" t="t" r="r" b="b"/>
                <a:pathLst>
                  <a:path w="464820" h="248920">
                    <a:moveTo>
                      <a:pt x="0" y="248412"/>
                    </a:moveTo>
                    <a:lnTo>
                      <a:pt x="10048" y="243578"/>
                    </a:lnTo>
                    <a:lnTo>
                      <a:pt x="19811" y="238315"/>
                    </a:lnTo>
                    <a:lnTo>
                      <a:pt x="29575" y="232767"/>
                    </a:lnTo>
                    <a:lnTo>
                      <a:pt x="39623" y="227076"/>
                    </a:lnTo>
                    <a:lnTo>
                      <a:pt x="71175" y="210061"/>
                    </a:lnTo>
                    <a:lnTo>
                      <a:pt x="102870" y="193262"/>
                    </a:lnTo>
                    <a:lnTo>
                      <a:pt x="134564" y="176605"/>
                    </a:lnTo>
                    <a:lnTo>
                      <a:pt x="166115" y="160020"/>
                    </a:lnTo>
                    <a:lnTo>
                      <a:pt x="183963" y="150995"/>
                    </a:lnTo>
                    <a:lnTo>
                      <a:pt x="202025" y="142113"/>
                    </a:lnTo>
                    <a:lnTo>
                      <a:pt x="220229" y="133230"/>
                    </a:lnTo>
                    <a:lnTo>
                      <a:pt x="238505" y="124206"/>
                    </a:lnTo>
                    <a:lnTo>
                      <a:pt x="254507" y="115633"/>
                    </a:lnTo>
                    <a:lnTo>
                      <a:pt x="270509" y="107061"/>
                    </a:lnTo>
                    <a:lnTo>
                      <a:pt x="286511" y="98488"/>
                    </a:lnTo>
                    <a:lnTo>
                      <a:pt x="302513" y="89916"/>
                    </a:lnTo>
                    <a:lnTo>
                      <a:pt x="316218" y="82605"/>
                    </a:lnTo>
                    <a:lnTo>
                      <a:pt x="329850" y="75438"/>
                    </a:lnTo>
                    <a:lnTo>
                      <a:pt x="343340" y="68270"/>
                    </a:lnTo>
                    <a:lnTo>
                      <a:pt x="356615" y="60960"/>
                    </a:lnTo>
                    <a:lnTo>
                      <a:pt x="367474" y="55137"/>
                    </a:lnTo>
                    <a:lnTo>
                      <a:pt x="378332" y="49244"/>
                    </a:lnTo>
                    <a:lnTo>
                      <a:pt x="389191" y="43493"/>
                    </a:lnTo>
                    <a:lnTo>
                      <a:pt x="400049" y="38100"/>
                    </a:lnTo>
                    <a:lnTo>
                      <a:pt x="412039" y="32813"/>
                    </a:lnTo>
                    <a:lnTo>
                      <a:pt x="423957" y="27241"/>
                    </a:lnTo>
                    <a:lnTo>
                      <a:pt x="435733" y="21383"/>
                    </a:lnTo>
                    <a:lnTo>
                      <a:pt x="447294" y="15240"/>
                    </a:lnTo>
                    <a:lnTo>
                      <a:pt x="452628" y="12192"/>
                    </a:lnTo>
                    <a:lnTo>
                      <a:pt x="457200" y="8382"/>
                    </a:lnTo>
                    <a:lnTo>
                      <a:pt x="462534" y="5334"/>
                    </a:lnTo>
                    <a:lnTo>
                      <a:pt x="464820" y="4572"/>
                    </a:lnTo>
                    <a:lnTo>
                      <a:pt x="464058" y="4572"/>
                    </a:lnTo>
                    <a:lnTo>
                      <a:pt x="461771" y="2286"/>
                    </a:lnTo>
                    <a:lnTo>
                      <a:pt x="461009" y="2286"/>
                    </a:lnTo>
                    <a:lnTo>
                      <a:pt x="460247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33" name="Google Shape;1801;p17" descr=""/>
              <p:cNvPicPr/>
              <p:nvPr/>
            </p:nvPicPr>
            <p:blipFill>
              <a:blip r:embed="rId28"/>
              <a:stretch/>
            </p:blipFill>
            <p:spPr>
              <a:xfrm>
                <a:off x="3690720" y="4437720"/>
                <a:ext cx="122400" cy="138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34" name="Google Shape;1802;p17" descr=""/>
              <p:cNvPicPr/>
              <p:nvPr/>
            </p:nvPicPr>
            <p:blipFill>
              <a:blip r:embed="rId29"/>
              <a:stretch/>
            </p:blipFill>
            <p:spPr>
              <a:xfrm>
                <a:off x="3828240" y="4712400"/>
                <a:ext cx="135000" cy="176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35" name="Google Shape;1803;p17" descr=""/>
              <p:cNvPicPr/>
              <p:nvPr/>
            </p:nvPicPr>
            <p:blipFill>
              <a:blip r:embed="rId30"/>
              <a:stretch/>
            </p:blipFill>
            <p:spPr>
              <a:xfrm>
                <a:off x="4007880" y="4549680"/>
                <a:ext cx="433440" cy="379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36" name="Google Shape;1804;p17"/>
              <p:cNvSpPr/>
              <p:nvPr/>
            </p:nvSpPr>
            <p:spPr>
              <a:xfrm>
                <a:off x="4463280" y="4512960"/>
                <a:ext cx="114120" cy="311040"/>
              </a:xfrm>
              <a:custGeom>
                <a:avLst/>
                <a:gdLst/>
                <a:ahLst/>
                <a:rect l="l" t="t" r="r" b="b"/>
                <a:pathLst>
                  <a:path w="81914" h="246379">
                    <a:moveTo>
                      <a:pt x="0" y="0"/>
                    </a:moveTo>
                    <a:lnTo>
                      <a:pt x="40386" y="17526"/>
                    </a:lnTo>
                    <a:lnTo>
                      <a:pt x="65889" y="53637"/>
                    </a:lnTo>
                    <a:lnTo>
                      <a:pt x="80676" y="107156"/>
                    </a:lnTo>
                    <a:lnTo>
                      <a:pt x="81593" y="127813"/>
                    </a:lnTo>
                    <a:lnTo>
                      <a:pt x="80010" y="147828"/>
                    </a:lnTo>
                    <a:lnTo>
                      <a:pt x="68758" y="189726"/>
                    </a:lnTo>
                    <a:lnTo>
                      <a:pt x="52578" y="230886"/>
                    </a:lnTo>
                    <a:lnTo>
                      <a:pt x="38100" y="246126"/>
                    </a:lnTo>
                    <a:lnTo>
                      <a:pt x="35052" y="243078"/>
                    </a:lnTo>
                    <a:lnTo>
                      <a:pt x="29718" y="24003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37" name="Google Shape;1805;p17"/>
            <p:cNvSpPr/>
            <p:nvPr/>
          </p:nvSpPr>
          <p:spPr>
            <a:xfrm>
              <a:off x="2323800" y="3337560"/>
              <a:ext cx="1592280" cy="2820600"/>
            </a:xfrm>
            <a:custGeom>
              <a:avLst/>
              <a:gdLst/>
              <a:ahLst/>
              <a:rect l="l" t="t" r="r" b="b"/>
              <a:pathLst>
                <a:path w="1139189" h="2232660">
                  <a:moveTo>
                    <a:pt x="0" y="0"/>
                  </a:moveTo>
                  <a:lnTo>
                    <a:pt x="16716" y="49399"/>
                  </a:lnTo>
                  <a:lnTo>
                    <a:pt x="35635" y="88701"/>
                  </a:lnTo>
                  <a:lnTo>
                    <a:pt x="59852" y="133897"/>
                  </a:lnTo>
                  <a:lnTo>
                    <a:pt x="72390" y="156210"/>
                  </a:lnTo>
                  <a:lnTo>
                    <a:pt x="87284" y="183094"/>
                  </a:lnTo>
                  <a:lnTo>
                    <a:pt x="114502" y="237434"/>
                  </a:lnTo>
                  <a:lnTo>
                    <a:pt x="140850" y="297179"/>
                  </a:lnTo>
                  <a:lnTo>
                    <a:pt x="167759" y="361188"/>
                  </a:lnTo>
                  <a:lnTo>
                    <a:pt x="181356" y="393191"/>
                  </a:lnTo>
                  <a:lnTo>
                    <a:pt x="211359" y="459105"/>
                  </a:lnTo>
                  <a:lnTo>
                    <a:pt x="243078" y="525018"/>
                  </a:lnTo>
                  <a:lnTo>
                    <a:pt x="277082" y="590835"/>
                  </a:lnTo>
                  <a:lnTo>
                    <a:pt x="294405" y="623494"/>
                  </a:lnTo>
                  <a:lnTo>
                    <a:pt x="311658" y="656081"/>
                  </a:lnTo>
                  <a:lnTo>
                    <a:pt x="346424" y="723518"/>
                  </a:lnTo>
                  <a:lnTo>
                    <a:pt x="381762" y="790955"/>
                  </a:lnTo>
                  <a:lnTo>
                    <a:pt x="399371" y="824222"/>
                  </a:lnTo>
                  <a:lnTo>
                    <a:pt x="416909" y="857631"/>
                  </a:lnTo>
                  <a:lnTo>
                    <a:pt x="434590" y="891039"/>
                  </a:lnTo>
                  <a:lnTo>
                    <a:pt x="452628" y="924306"/>
                  </a:lnTo>
                  <a:lnTo>
                    <a:pt x="470332" y="956190"/>
                  </a:lnTo>
                  <a:lnTo>
                    <a:pt x="487965" y="987933"/>
                  </a:lnTo>
                  <a:lnTo>
                    <a:pt x="505456" y="1019675"/>
                  </a:lnTo>
                  <a:lnTo>
                    <a:pt x="544175" y="1092434"/>
                  </a:lnTo>
                  <a:lnTo>
                    <a:pt x="563975" y="1133951"/>
                  </a:lnTo>
                  <a:lnTo>
                    <a:pt x="582203" y="1176182"/>
                  </a:lnTo>
                  <a:lnTo>
                    <a:pt x="598932" y="1219199"/>
                  </a:lnTo>
                  <a:lnTo>
                    <a:pt x="623506" y="1285398"/>
                  </a:lnTo>
                  <a:lnTo>
                    <a:pt x="636008" y="1318319"/>
                  </a:lnTo>
                  <a:lnTo>
                    <a:pt x="665607" y="1387518"/>
                  </a:lnTo>
                  <a:lnTo>
                    <a:pt x="683704" y="1422939"/>
                  </a:lnTo>
                  <a:lnTo>
                    <a:pt x="703230" y="1457646"/>
                  </a:lnTo>
                  <a:lnTo>
                    <a:pt x="723900" y="1491995"/>
                  </a:lnTo>
                  <a:lnTo>
                    <a:pt x="759618" y="1548098"/>
                  </a:lnTo>
                  <a:lnTo>
                    <a:pt x="777370" y="1576327"/>
                  </a:lnTo>
                  <a:lnTo>
                    <a:pt x="811887" y="1633930"/>
                  </a:lnTo>
                  <a:lnTo>
                    <a:pt x="845558" y="1692532"/>
                  </a:lnTo>
                  <a:lnTo>
                    <a:pt x="876978" y="1750956"/>
                  </a:lnTo>
                  <a:lnTo>
                    <a:pt x="905863" y="1809773"/>
                  </a:lnTo>
                  <a:lnTo>
                    <a:pt x="932914" y="1868471"/>
                  </a:lnTo>
                  <a:lnTo>
                    <a:pt x="946308" y="1897189"/>
                  </a:lnTo>
                  <a:lnTo>
                    <a:pt x="974598" y="1953768"/>
                  </a:lnTo>
                  <a:lnTo>
                    <a:pt x="1003649" y="2007107"/>
                  </a:lnTo>
                  <a:lnTo>
                    <a:pt x="1018424" y="2033706"/>
                  </a:lnTo>
                  <a:lnTo>
                    <a:pt x="1033272" y="2060447"/>
                  </a:lnTo>
                  <a:lnTo>
                    <a:pt x="1060989" y="2108644"/>
                  </a:lnTo>
                  <a:lnTo>
                    <a:pt x="1090422" y="2155697"/>
                  </a:lnTo>
                  <a:lnTo>
                    <a:pt x="1113091" y="2187035"/>
                  </a:lnTo>
                  <a:lnTo>
                    <a:pt x="1124283" y="2202739"/>
                  </a:lnTo>
                  <a:lnTo>
                    <a:pt x="1134618" y="2218943"/>
                  </a:lnTo>
                  <a:lnTo>
                    <a:pt x="1137666" y="2224277"/>
                  </a:lnTo>
                  <a:lnTo>
                    <a:pt x="1139190" y="2226563"/>
                  </a:lnTo>
                  <a:lnTo>
                    <a:pt x="1139190" y="2232660"/>
                  </a:lnTo>
                  <a:lnTo>
                    <a:pt x="1132165" y="2226206"/>
                  </a:lnTo>
                  <a:lnTo>
                    <a:pt x="1126426" y="2219324"/>
                  </a:lnTo>
                  <a:lnTo>
                    <a:pt x="1120973" y="2211871"/>
                  </a:lnTo>
                  <a:lnTo>
                    <a:pt x="1114806" y="2203704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Google Shape;1806;p17"/>
            <p:cNvSpPr/>
            <p:nvPr/>
          </p:nvSpPr>
          <p:spPr>
            <a:xfrm>
              <a:off x="566280" y="4068360"/>
              <a:ext cx="1528560" cy="662400"/>
            </a:xfrm>
            <a:custGeom>
              <a:avLst/>
              <a:gdLst/>
              <a:ahLst/>
              <a:rect l="l" t="t" r="r" b="b"/>
              <a:pathLst>
                <a:path w="1093470" h="524510">
                  <a:moveTo>
                    <a:pt x="0" y="524196"/>
                  </a:moveTo>
                  <a:lnTo>
                    <a:pt x="45172" y="494252"/>
                  </a:lnTo>
                  <a:lnTo>
                    <a:pt x="92201" y="467522"/>
                  </a:lnTo>
                  <a:lnTo>
                    <a:pt x="140374" y="442650"/>
                  </a:lnTo>
                  <a:lnTo>
                    <a:pt x="188976" y="418278"/>
                  </a:lnTo>
                  <a:lnTo>
                    <a:pt x="235695" y="394052"/>
                  </a:lnTo>
                  <a:lnTo>
                    <a:pt x="282561" y="369864"/>
                  </a:lnTo>
                  <a:lnTo>
                    <a:pt x="329537" y="345748"/>
                  </a:lnTo>
                  <a:lnTo>
                    <a:pt x="376586" y="321742"/>
                  </a:lnTo>
                  <a:lnTo>
                    <a:pt x="423672" y="297882"/>
                  </a:lnTo>
                  <a:lnTo>
                    <a:pt x="468629" y="275347"/>
                  </a:lnTo>
                  <a:lnTo>
                    <a:pt x="513587" y="252726"/>
                  </a:lnTo>
                  <a:lnTo>
                    <a:pt x="558545" y="230064"/>
                  </a:lnTo>
                  <a:lnTo>
                    <a:pt x="603503" y="207402"/>
                  </a:lnTo>
                  <a:lnTo>
                    <a:pt x="648461" y="184781"/>
                  </a:lnTo>
                  <a:lnTo>
                    <a:pt x="693419" y="162246"/>
                  </a:lnTo>
                  <a:lnTo>
                    <a:pt x="738237" y="139874"/>
                  </a:lnTo>
                  <a:lnTo>
                    <a:pt x="783128" y="117684"/>
                  </a:lnTo>
                  <a:lnTo>
                    <a:pt x="828165" y="95861"/>
                  </a:lnTo>
                  <a:lnTo>
                    <a:pt x="873422" y="74585"/>
                  </a:lnTo>
                  <a:lnTo>
                    <a:pt x="918972" y="54042"/>
                  </a:lnTo>
                  <a:lnTo>
                    <a:pt x="986789" y="26324"/>
                  </a:lnTo>
                  <a:lnTo>
                    <a:pt x="1056893" y="3750"/>
                  </a:lnTo>
                  <a:lnTo>
                    <a:pt x="1083575" y="0"/>
                  </a:lnTo>
                  <a:lnTo>
                    <a:pt x="1093469" y="702"/>
                  </a:lnTo>
                  <a:lnTo>
                    <a:pt x="1093469" y="7560"/>
                  </a:lnTo>
                  <a:lnTo>
                    <a:pt x="1092708" y="10608"/>
                  </a:lnTo>
                  <a:lnTo>
                    <a:pt x="1090421" y="1518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39" name="Google Shape;1807;p17"/>
            <p:cNvGrpSpPr/>
            <p:nvPr/>
          </p:nvGrpSpPr>
          <p:grpSpPr>
            <a:xfrm>
              <a:off x="767520" y="4690080"/>
              <a:ext cx="2271240" cy="1692360"/>
              <a:chOff x="767520" y="4690080"/>
              <a:chExt cx="2271240" cy="1692360"/>
            </a:xfrm>
          </p:grpSpPr>
          <p:sp>
            <p:nvSpPr>
              <p:cNvPr id="1740" name="Google Shape;1808;p17"/>
              <p:cNvSpPr/>
              <p:nvPr/>
            </p:nvSpPr>
            <p:spPr>
              <a:xfrm>
                <a:off x="767520" y="4690080"/>
                <a:ext cx="1645560" cy="810000"/>
              </a:xfrm>
              <a:custGeom>
                <a:avLst/>
                <a:gdLst/>
                <a:ahLst/>
                <a:rect l="l" t="t" r="r" b="b"/>
                <a:pathLst>
                  <a:path w="1177289" h="641350">
                    <a:moveTo>
                      <a:pt x="0" y="640842"/>
                    </a:moveTo>
                    <a:lnTo>
                      <a:pt x="46767" y="611028"/>
                    </a:lnTo>
                    <a:lnTo>
                      <a:pt x="93535" y="581215"/>
                    </a:lnTo>
                    <a:lnTo>
                      <a:pt x="140588" y="551688"/>
                    </a:lnTo>
                    <a:lnTo>
                      <a:pt x="188213" y="522732"/>
                    </a:lnTo>
                    <a:lnTo>
                      <a:pt x="230574" y="497690"/>
                    </a:lnTo>
                    <a:lnTo>
                      <a:pt x="273069" y="472844"/>
                    </a:lnTo>
                    <a:lnTo>
                      <a:pt x="315689" y="448178"/>
                    </a:lnTo>
                    <a:lnTo>
                      <a:pt x="358425" y="423672"/>
                    </a:lnTo>
                    <a:lnTo>
                      <a:pt x="401268" y="399308"/>
                    </a:lnTo>
                    <a:lnTo>
                      <a:pt x="444210" y="375070"/>
                    </a:lnTo>
                    <a:lnTo>
                      <a:pt x="487240" y="350939"/>
                    </a:lnTo>
                    <a:lnTo>
                      <a:pt x="530351" y="326898"/>
                    </a:lnTo>
                    <a:lnTo>
                      <a:pt x="572425" y="303787"/>
                    </a:lnTo>
                    <a:lnTo>
                      <a:pt x="614624" y="280749"/>
                    </a:lnTo>
                    <a:lnTo>
                      <a:pt x="656930" y="257782"/>
                    </a:lnTo>
                    <a:lnTo>
                      <a:pt x="699325" y="234886"/>
                    </a:lnTo>
                    <a:lnTo>
                      <a:pt x="741792" y="212062"/>
                    </a:lnTo>
                    <a:lnTo>
                      <a:pt x="784312" y="189309"/>
                    </a:lnTo>
                    <a:lnTo>
                      <a:pt x="826868" y="166627"/>
                    </a:lnTo>
                    <a:lnTo>
                      <a:pt x="869441" y="144017"/>
                    </a:lnTo>
                    <a:lnTo>
                      <a:pt x="917602" y="118788"/>
                    </a:lnTo>
                    <a:lnTo>
                      <a:pt x="966120" y="93630"/>
                    </a:lnTo>
                    <a:lnTo>
                      <a:pt x="1015067" y="68901"/>
                    </a:lnTo>
                    <a:lnTo>
                      <a:pt x="1064513" y="44957"/>
                    </a:lnTo>
                    <a:lnTo>
                      <a:pt x="1119092" y="19335"/>
                    </a:lnTo>
                    <a:lnTo>
                      <a:pt x="1176527" y="0"/>
                    </a:lnTo>
                    <a:lnTo>
                      <a:pt x="1177289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1" name="Google Shape;1809;p17"/>
              <p:cNvSpPr/>
              <p:nvPr/>
            </p:nvSpPr>
            <p:spPr>
              <a:xfrm>
                <a:off x="1064880" y="5191560"/>
                <a:ext cx="1572840" cy="744120"/>
              </a:xfrm>
              <a:custGeom>
                <a:avLst/>
                <a:gdLst/>
                <a:ahLst/>
                <a:rect l="l" t="t" r="r" b="b"/>
                <a:pathLst>
                  <a:path w="1125220" h="589279">
                    <a:moveTo>
                      <a:pt x="0" y="589264"/>
                    </a:moveTo>
                    <a:lnTo>
                      <a:pt x="44386" y="572119"/>
                    </a:lnTo>
                    <a:lnTo>
                      <a:pt x="87630" y="552688"/>
                    </a:lnTo>
                    <a:lnTo>
                      <a:pt x="129528" y="533173"/>
                    </a:lnTo>
                    <a:lnTo>
                      <a:pt x="170783" y="512587"/>
                    </a:lnTo>
                    <a:lnTo>
                      <a:pt x="211609" y="491287"/>
                    </a:lnTo>
                    <a:lnTo>
                      <a:pt x="252222" y="469630"/>
                    </a:lnTo>
                    <a:lnTo>
                      <a:pt x="300108" y="443108"/>
                    </a:lnTo>
                    <a:lnTo>
                      <a:pt x="347782" y="416205"/>
                    </a:lnTo>
                    <a:lnTo>
                      <a:pt x="395287" y="389048"/>
                    </a:lnTo>
                    <a:lnTo>
                      <a:pt x="442665" y="361764"/>
                    </a:lnTo>
                    <a:lnTo>
                      <a:pt x="489958" y="334480"/>
                    </a:lnTo>
                    <a:lnTo>
                      <a:pt x="537209" y="307324"/>
                    </a:lnTo>
                    <a:lnTo>
                      <a:pt x="577973" y="284407"/>
                    </a:lnTo>
                    <a:lnTo>
                      <a:pt x="618715" y="261406"/>
                    </a:lnTo>
                    <a:lnTo>
                      <a:pt x="659415" y="238363"/>
                    </a:lnTo>
                    <a:lnTo>
                      <a:pt x="700052" y="215319"/>
                    </a:lnTo>
                    <a:lnTo>
                      <a:pt x="740604" y="192318"/>
                    </a:lnTo>
                    <a:lnTo>
                      <a:pt x="781049" y="169402"/>
                    </a:lnTo>
                    <a:lnTo>
                      <a:pt x="822210" y="146572"/>
                    </a:lnTo>
                    <a:lnTo>
                      <a:pt x="863443" y="123925"/>
                    </a:lnTo>
                    <a:lnTo>
                      <a:pt x="904823" y="101645"/>
                    </a:lnTo>
                    <a:lnTo>
                      <a:pt x="946422" y="79912"/>
                    </a:lnTo>
                    <a:lnTo>
                      <a:pt x="988313" y="58912"/>
                    </a:lnTo>
                    <a:lnTo>
                      <a:pt x="1047273" y="30527"/>
                    </a:lnTo>
                    <a:lnTo>
                      <a:pt x="1107947" y="5572"/>
                    </a:lnTo>
                    <a:lnTo>
                      <a:pt x="1112698" y="3524"/>
                    </a:lnTo>
                    <a:lnTo>
                      <a:pt x="1120806" y="619"/>
                    </a:lnTo>
                    <a:lnTo>
                      <a:pt x="1124771" y="0"/>
                    </a:lnTo>
                    <a:lnTo>
                      <a:pt x="1117091" y="481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2" name="Google Shape;1810;p17"/>
              <p:cNvSpPr/>
              <p:nvPr/>
            </p:nvSpPr>
            <p:spPr>
              <a:xfrm>
                <a:off x="1430280" y="5623920"/>
                <a:ext cx="1608480" cy="758520"/>
              </a:xfrm>
              <a:custGeom>
                <a:avLst/>
                <a:gdLst/>
                <a:ahLst/>
                <a:rect l="l" t="t" r="r" b="b"/>
                <a:pathLst>
                  <a:path w="1150620" h="600710">
                    <a:moveTo>
                      <a:pt x="0" y="600456"/>
                    </a:moveTo>
                    <a:lnTo>
                      <a:pt x="61055" y="573595"/>
                    </a:lnTo>
                    <a:lnTo>
                      <a:pt x="120396" y="543306"/>
                    </a:lnTo>
                    <a:lnTo>
                      <a:pt x="163202" y="520561"/>
                    </a:lnTo>
                    <a:lnTo>
                      <a:pt x="205715" y="497232"/>
                    </a:lnTo>
                    <a:lnTo>
                      <a:pt x="248009" y="473464"/>
                    </a:lnTo>
                    <a:lnTo>
                      <a:pt x="290157" y="449403"/>
                    </a:lnTo>
                    <a:lnTo>
                      <a:pt x="332231" y="425196"/>
                    </a:lnTo>
                    <a:lnTo>
                      <a:pt x="379105" y="398102"/>
                    </a:lnTo>
                    <a:lnTo>
                      <a:pt x="426042" y="371009"/>
                    </a:lnTo>
                    <a:lnTo>
                      <a:pt x="473106" y="344043"/>
                    </a:lnTo>
                    <a:lnTo>
                      <a:pt x="520361" y="317330"/>
                    </a:lnTo>
                    <a:lnTo>
                      <a:pt x="567869" y="290999"/>
                    </a:lnTo>
                    <a:lnTo>
                      <a:pt x="615695" y="265176"/>
                    </a:lnTo>
                    <a:lnTo>
                      <a:pt x="658629" y="242174"/>
                    </a:lnTo>
                    <a:lnTo>
                      <a:pt x="701706" y="219467"/>
                    </a:lnTo>
                    <a:lnTo>
                      <a:pt x="744926" y="197064"/>
                    </a:lnTo>
                    <a:lnTo>
                      <a:pt x="788288" y="174974"/>
                    </a:lnTo>
                    <a:lnTo>
                      <a:pt x="831794" y="153205"/>
                    </a:lnTo>
                    <a:lnTo>
                      <a:pt x="875442" y="131766"/>
                    </a:lnTo>
                    <a:lnTo>
                      <a:pt x="919233" y="110667"/>
                    </a:lnTo>
                    <a:lnTo>
                      <a:pt x="963167" y="89916"/>
                    </a:lnTo>
                    <a:lnTo>
                      <a:pt x="1004994" y="70961"/>
                    </a:lnTo>
                    <a:lnTo>
                      <a:pt x="1046892" y="52578"/>
                    </a:lnTo>
                    <a:lnTo>
                      <a:pt x="1088647" y="34194"/>
                    </a:lnTo>
                    <a:lnTo>
                      <a:pt x="1130045" y="15240"/>
                    </a:lnTo>
                    <a:lnTo>
                      <a:pt x="1138618" y="11144"/>
                    </a:lnTo>
                    <a:lnTo>
                      <a:pt x="1144333" y="8191"/>
                    </a:lnTo>
                    <a:lnTo>
                      <a:pt x="1148048" y="4953"/>
                    </a:lnTo>
                    <a:lnTo>
                      <a:pt x="1150619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43" name="Google Shape;1811;p17"/>
          <p:cNvGrpSpPr/>
          <p:nvPr/>
        </p:nvGrpSpPr>
        <p:grpSpPr>
          <a:xfrm>
            <a:off x="5459760" y="5786640"/>
            <a:ext cx="4306680" cy="1100880"/>
            <a:chOff x="5459760" y="5786640"/>
            <a:chExt cx="4306680" cy="1100880"/>
          </a:xfrm>
        </p:grpSpPr>
        <p:pic>
          <p:nvPicPr>
            <p:cNvPr id="1744" name="Google Shape;1812;p17" descr=""/>
            <p:cNvPicPr/>
            <p:nvPr/>
          </p:nvPicPr>
          <p:blipFill>
            <a:blip r:embed="rId31"/>
            <a:stretch/>
          </p:blipFill>
          <p:spPr>
            <a:xfrm>
              <a:off x="7947000" y="5786640"/>
              <a:ext cx="441360" cy="254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5" name="Google Shape;1813;p17" descr=""/>
            <p:cNvPicPr/>
            <p:nvPr/>
          </p:nvPicPr>
          <p:blipFill>
            <a:blip r:embed="rId32"/>
            <a:stretch/>
          </p:blipFill>
          <p:spPr>
            <a:xfrm>
              <a:off x="5459760" y="6580080"/>
              <a:ext cx="649080" cy="307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6" name="Google Shape;1814;p17"/>
            <p:cNvGrpSpPr/>
            <p:nvPr/>
          </p:nvGrpSpPr>
          <p:grpSpPr>
            <a:xfrm>
              <a:off x="6467400" y="6494760"/>
              <a:ext cx="867960" cy="271440"/>
              <a:chOff x="6467400" y="6494760"/>
              <a:chExt cx="867960" cy="271440"/>
            </a:xfrm>
          </p:grpSpPr>
          <p:sp>
            <p:nvSpPr>
              <p:cNvPr id="1747" name="Google Shape;1815;p17"/>
              <p:cNvSpPr/>
              <p:nvPr/>
            </p:nvSpPr>
            <p:spPr>
              <a:xfrm>
                <a:off x="6467400" y="6494760"/>
                <a:ext cx="401760" cy="264600"/>
              </a:xfrm>
              <a:custGeom>
                <a:avLst/>
                <a:gdLst/>
                <a:ahLst/>
                <a:rect l="l" t="t" r="r" b="b"/>
                <a:pathLst>
                  <a:path w="261620" h="179704">
                    <a:moveTo>
                      <a:pt x="45315" y="0"/>
                    </a:moveTo>
                    <a:lnTo>
                      <a:pt x="45946" y="20907"/>
                    </a:lnTo>
                    <a:lnTo>
                      <a:pt x="47505" y="41528"/>
                    </a:lnTo>
                    <a:lnTo>
                      <a:pt x="49494" y="62150"/>
                    </a:lnTo>
                    <a:lnTo>
                      <a:pt x="51411" y="83057"/>
                    </a:lnTo>
                    <a:lnTo>
                      <a:pt x="53030" y="98595"/>
                    </a:lnTo>
                    <a:lnTo>
                      <a:pt x="54649" y="114204"/>
                    </a:lnTo>
                    <a:lnTo>
                      <a:pt x="56554" y="129670"/>
                    </a:lnTo>
                    <a:lnTo>
                      <a:pt x="59031" y="144779"/>
                    </a:lnTo>
                    <a:lnTo>
                      <a:pt x="59793" y="150875"/>
                    </a:lnTo>
                    <a:lnTo>
                      <a:pt x="60555" y="152399"/>
                    </a:lnTo>
                    <a:lnTo>
                      <a:pt x="42636" y="112799"/>
                    </a:lnTo>
                    <a:lnTo>
                      <a:pt x="4929" y="102012"/>
                    </a:lnTo>
                    <a:lnTo>
                      <a:pt x="0" y="131873"/>
                    </a:lnTo>
                    <a:lnTo>
                      <a:pt x="738" y="145160"/>
                    </a:lnTo>
                    <a:lnTo>
                      <a:pt x="4333" y="157876"/>
                    </a:lnTo>
                    <a:lnTo>
                      <a:pt x="11787" y="169163"/>
                    </a:lnTo>
                    <a:lnTo>
                      <a:pt x="22860" y="176450"/>
                    </a:lnTo>
                    <a:lnTo>
                      <a:pt x="35790" y="179450"/>
                    </a:lnTo>
                    <a:lnTo>
                      <a:pt x="49291" y="179022"/>
                    </a:lnTo>
                    <a:lnTo>
                      <a:pt x="91225" y="159067"/>
                    </a:lnTo>
                    <a:lnTo>
                      <a:pt x="122551" y="122372"/>
                    </a:lnTo>
                    <a:lnTo>
                      <a:pt x="132945" y="82295"/>
                    </a:lnTo>
                    <a:lnTo>
                      <a:pt x="103227" y="116585"/>
                    </a:lnTo>
                    <a:lnTo>
                      <a:pt x="105906" y="158591"/>
                    </a:lnTo>
                    <a:lnTo>
                      <a:pt x="149685" y="176141"/>
                    </a:lnTo>
                    <a:lnTo>
                      <a:pt x="186570" y="151637"/>
                    </a:lnTo>
                    <a:lnTo>
                      <a:pt x="209621" y="110966"/>
                    </a:lnTo>
                    <a:lnTo>
                      <a:pt x="212193" y="65531"/>
                    </a:lnTo>
                    <a:lnTo>
                      <a:pt x="200834" y="45386"/>
                    </a:lnTo>
                    <a:lnTo>
                      <a:pt x="193143" y="47243"/>
                    </a:lnTo>
                    <a:lnTo>
                      <a:pt x="183999" y="86867"/>
                    </a:lnTo>
                    <a:lnTo>
                      <a:pt x="223623" y="117347"/>
                    </a:lnTo>
                    <a:lnTo>
                      <a:pt x="232755" y="120753"/>
                    </a:lnTo>
                    <a:lnTo>
                      <a:pt x="242958" y="124586"/>
                    </a:lnTo>
                    <a:lnTo>
                      <a:pt x="252448" y="129563"/>
                    </a:lnTo>
                    <a:lnTo>
                      <a:pt x="259437" y="136397"/>
                    </a:lnTo>
                    <a:lnTo>
                      <a:pt x="261258" y="144148"/>
                    </a:lnTo>
                    <a:lnTo>
                      <a:pt x="258008" y="150399"/>
                    </a:lnTo>
                    <a:lnTo>
                      <a:pt x="215288" y="171580"/>
                    </a:lnTo>
                    <a:lnTo>
                      <a:pt x="193905" y="173735"/>
                    </a:lnTo>
                    <a:lnTo>
                      <a:pt x="195429" y="169925"/>
                    </a:lnTo>
                    <a:lnTo>
                      <a:pt x="194667" y="16154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48" name="Google Shape;1816;p17" descr=""/>
              <p:cNvPicPr/>
              <p:nvPr/>
            </p:nvPicPr>
            <p:blipFill>
              <a:blip r:embed="rId33"/>
              <a:stretch/>
            </p:blipFill>
            <p:spPr>
              <a:xfrm>
                <a:off x="6871320" y="6521400"/>
                <a:ext cx="464040" cy="2448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749" name="Google Shape;1817;p17" descr=""/>
            <p:cNvPicPr/>
            <p:nvPr/>
          </p:nvPicPr>
          <p:blipFill>
            <a:blip r:embed="rId34"/>
            <a:stretch/>
          </p:blipFill>
          <p:spPr>
            <a:xfrm>
              <a:off x="7521120" y="6441840"/>
              <a:ext cx="152640" cy="237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50" name="Google Shape;1818;p17"/>
            <p:cNvGrpSpPr/>
            <p:nvPr/>
          </p:nvGrpSpPr>
          <p:grpSpPr>
            <a:xfrm>
              <a:off x="7952760" y="6454080"/>
              <a:ext cx="190440" cy="201960"/>
              <a:chOff x="7952760" y="6454080"/>
              <a:chExt cx="190440" cy="201960"/>
            </a:xfrm>
          </p:grpSpPr>
          <p:sp>
            <p:nvSpPr>
              <p:cNvPr id="1751" name="Google Shape;1819;p17"/>
              <p:cNvSpPr/>
              <p:nvPr/>
            </p:nvSpPr>
            <p:spPr>
              <a:xfrm>
                <a:off x="7952760" y="6546240"/>
                <a:ext cx="8280" cy="93240"/>
              </a:xfrm>
              <a:custGeom>
                <a:avLst/>
                <a:gdLst/>
                <a:ahLst/>
                <a:rect l="l" t="t" r="r" b="b"/>
                <a:pathLst>
                  <a:path w="5715" h="63500">
                    <a:moveTo>
                      <a:pt x="0" y="0"/>
                    </a:moveTo>
                    <a:lnTo>
                      <a:pt x="5036" y="40933"/>
                    </a:lnTo>
                    <a:lnTo>
                      <a:pt x="5334" y="59435"/>
                    </a:lnTo>
                    <a:lnTo>
                      <a:pt x="5334" y="60197"/>
                    </a:lnTo>
                    <a:lnTo>
                      <a:pt x="4572" y="63245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Google Shape;1820;p17"/>
              <p:cNvSpPr/>
              <p:nvPr/>
            </p:nvSpPr>
            <p:spPr>
              <a:xfrm>
                <a:off x="7974000" y="6454080"/>
                <a:ext cx="9360" cy="24840"/>
              </a:xfrm>
              <a:custGeom>
                <a:avLst/>
                <a:gdLst/>
                <a:ahLst/>
                <a:rect l="l" t="t" r="r" b="b"/>
                <a:pathLst>
                  <a:path w="6350" h="17145">
                    <a:moveTo>
                      <a:pt x="0" y="0"/>
                    </a:moveTo>
                    <a:lnTo>
                      <a:pt x="1524" y="5334"/>
                    </a:lnTo>
                    <a:lnTo>
                      <a:pt x="3810" y="11430"/>
                    </a:lnTo>
                    <a:lnTo>
                      <a:pt x="6096" y="16764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53" name="Google Shape;1821;p17" descr=""/>
              <p:cNvPicPr/>
              <p:nvPr/>
            </p:nvPicPr>
            <p:blipFill>
              <a:blip r:embed="rId35"/>
              <a:stretch/>
            </p:blipFill>
            <p:spPr>
              <a:xfrm>
                <a:off x="8037000" y="6481800"/>
                <a:ext cx="106200" cy="1742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754" name="Google Shape;1822;p17" descr=""/>
            <p:cNvPicPr/>
            <p:nvPr/>
          </p:nvPicPr>
          <p:blipFill>
            <a:blip r:embed="rId36"/>
            <a:stretch/>
          </p:blipFill>
          <p:spPr>
            <a:xfrm>
              <a:off x="8316720" y="6382080"/>
              <a:ext cx="413640" cy="249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55" name="Google Shape;1823;p17"/>
            <p:cNvGrpSpPr/>
            <p:nvPr/>
          </p:nvGrpSpPr>
          <p:grpSpPr>
            <a:xfrm>
              <a:off x="8924760" y="6296760"/>
              <a:ext cx="841680" cy="280440"/>
              <a:chOff x="8924760" y="6296760"/>
              <a:chExt cx="841680" cy="280440"/>
            </a:xfrm>
          </p:grpSpPr>
          <p:pic>
            <p:nvPicPr>
              <p:cNvPr id="1756" name="Google Shape;1824;p17" descr=""/>
              <p:cNvPicPr/>
              <p:nvPr/>
            </p:nvPicPr>
            <p:blipFill>
              <a:blip r:embed="rId37"/>
              <a:stretch/>
            </p:blipFill>
            <p:spPr>
              <a:xfrm>
                <a:off x="8924760" y="6296760"/>
                <a:ext cx="767520" cy="280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57" name="Google Shape;1825;p17"/>
              <p:cNvSpPr/>
              <p:nvPr/>
            </p:nvSpPr>
            <p:spPr>
              <a:xfrm>
                <a:off x="9731520" y="6446160"/>
                <a:ext cx="34920" cy="334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830;p18"/>
          <p:cNvGrpSpPr/>
          <p:nvPr/>
        </p:nvGrpSpPr>
        <p:grpSpPr>
          <a:xfrm>
            <a:off x="151560" y="531000"/>
            <a:ext cx="4347360" cy="4440600"/>
            <a:chOff x="151560" y="531000"/>
            <a:chExt cx="4347360" cy="4440600"/>
          </a:xfrm>
        </p:grpSpPr>
        <p:grpSp>
          <p:nvGrpSpPr>
            <p:cNvPr id="1759" name="Google Shape;1831;p18"/>
            <p:cNvGrpSpPr/>
            <p:nvPr/>
          </p:nvGrpSpPr>
          <p:grpSpPr>
            <a:xfrm>
              <a:off x="151560" y="694080"/>
              <a:ext cx="746280" cy="228960"/>
              <a:chOff x="151560" y="694080"/>
              <a:chExt cx="746280" cy="228960"/>
            </a:xfrm>
          </p:grpSpPr>
          <p:pic>
            <p:nvPicPr>
              <p:cNvPr id="1760" name="Google Shape;1832;p18" descr=""/>
              <p:cNvPicPr/>
              <p:nvPr/>
            </p:nvPicPr>
            <p:blipFill>
              <a:blip r:embed="rId1"/>
              <a:stretch/>
            </p:blipFill>
            <p:spPr>
              <a:xfrm>
                <a:off x="151560" y="722880"/>
                <a:ext cx="146880" cy="187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61" name="Google Shape;1833;p18" descr=""/>
              <p:cNvPicPr/>
              <p:nvPr/>
            </p:nvPicPr>
            <p:blipFill>
              <a:blip r:embed="rId2"/>
              <a:stretch/>
            </p:blipFill>
            <p:spPr>
              <a:xfrm>
                <a:off x="354600" y="694080"/>
                <a:ext cx="543240" cy="228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62" name="Google Shape;1834;p18"/>
            <p:cNvGrpSpPr/>
            <p:nvPr/>
          </p:nvGrpSpPr>
          <p:grpSpPr>
            <a:xfrm>
              <a:off x="1462680" y="531000"/>
              <a:ext cx="1558800" cy="453600"/>
              <a:chOff x="1462680" y="531000"/>
              <a:chExt cx="1558800" cy="453600"/>
            </a:xfrm>
          </p:grpSpPr>
          <p:pic>
            <p:nvPicPr>
              <p:cNvPr id="1763" name="Google Shape;1835;p18" descr=""/>
              <p:cNvPicPr/>
              <p:nvPr/>
            </p:nvPicPr>
            <p:blipFill>
              <a:blip r:embed="rId3"/>
              <a:stretch/>
            </p:blipFill>
            <p:spPr>
              <a:xfrm>
                <a:off x="1462680" y="603720"/>
                <a:ext cx="586440" cy="240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64" name="Google Shape;1836;p18" descr=""/>
              <p:cNvPicPr/>
              <p:nvPr/>
            </p:nvPicPr>
            <p:blipFill>
              <a:blip r:embed="rId4"/>
              <a:stretch/>
            </p:blipFill>
            <p:spPr>
              <a:xfrm>
                <a:off x="2079720" y="604440"/>
                <a:ext cx="621000" cy="198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65" name="Google Shape;1837;p18" descr=""/>
              <p:cNvPicPr/>
              <p:nvPr/>
            </p:nvPicPr>
            <p:blipFill>
              <a:blip r:embed="rId5"/>
              <a:stretch/>
            </p:blipFill>
            <p:spPr>
              <a:xfrm>
                <a:off x="2737080" y="531000"/>
                <a:ext cx="284400" cy="209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66" name="Google Shape;1838;p18"/>
              <p:cNvSpPr/>
              <p:nvPr/>
            </p:nvSpPr>
            <p:spPr>
              <a:xfrm>
                <a:off x="1617480" y="885600"/>
                <a:ext cx="1036080" cy="99000"/>
              </a:xfrm>
              <a:custGeom>
                <a:avLst/>
                <a:gdLst/>
                <a:ahLst/>
                <a:rect l="l" t="t" r="r" b="b"/>
                <a:pathLst>
                  <a:path w="751204" h="76200">
                    <a:moveTo>
                      <a:pt x="18097" y="66294"/>
                    </a:moveTo>
                    <a:lnTo>
                      <a:pt x="2190" y="73187"/>
                    </a:lnTo>
                    <a:lnTo>
                      <a:pt x="0" y="74009"/>
                    </a:lnTo>
                    <a:lnTo>
                      <a:pt x="2667" y="73259"/>
                    </a:lnTo>
                    <a:lnTo>
                      <a:pt x="1333" y="75438"/>
                    </a:lnTo>
                    <a:lnTo>
                      <a:pt x="17907" y="75842"/>
                    </a:lnTo>
                    <a:lnTo>
                      <a:pt x="34480" y="75819"/>
                    </a:lnTo>
                    <a:lnTo>
                      <a:pt x="112204" y="68401"/>
                    </a:lnTo>
                    <a:lnTo>
                      <a:pt x="156781" y="62388"/>
                    </a:lnTo>
                    <a:lnTo>
                      <a:pt x="201358" y="56233"/>
                    </a:lnTo>
                    <a:lnTo>
                      <a:pt x="245935" y="50292"/>
                    </a:lnTo>
                    <a:lnTo>
                      <a:pt x="293106" y="44360"/>
                    </a:lnTo>
                    <a:lnTo>
                      <a:pt x="340386" y="38502"/>
                    </a:lnTo>
                    <a:lnTo>
                      <a:pt x="387704" y="32790"/>
                    </a:lnTo>
                    <a:lnTo>
                      <a:pt x="434984" y="27297"/>
                    </a:lnTo>
                    <a:lnTo>
                      <a:pt x="482155" y="22098"/>
                    </a:lnTo>
                    <a:lnTo>
                      <a:pt x="532316" y="17002"/>
                    </a:lnTo>
                    <a:lnTo>
                      <a:pt x="582263" y="12192"/>
                    </a:lnTo>
                    <a:lnTo>
                      <a:pt x="632067" y="7953"/>
                    </a:lnTo>
                    <a:lnTo>
                      <a:pt x="681799" y="4572"/>
                    </a:lnTo>
                    <a:lnTo>
                      <a:pt x="699385" y="3333"/>
                    </a:lnTo>
                    <a:lnTo>
                      <a:pt x="716756" y="2095"/>
                    </a:lnTo>
                    <a:lnTo>
                      <a:pt x="733984" y="1143"/>
                    </a:lnTo>
                    <a:lnTo>
                      <a:pt x="751141" y="762"/>
                    </a:lnTo>
                    <a:lnTo>
                      <a:pt x="739366" y="1928"/>
                    </a:lnTo>
                    <a:lnTo>
                      <a:pt x="727805" y="2095"/>
                    </a:lnTo>
                    <a:lnTo>
                      <a:pt x="716101" y="1404"/>
                    </a:lnTo>
                    <a:lnTo>
                      <a:pt x="703897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67" name="Google Shape;1839;p18"/>
            <p:cNvSpPr/>
            <p:nvPr/>
          </p:nvSpPr>
          <p:spPr>
            <a:xfrm>
              <a:off x="294480" y="1012680"/>
              <a:ext cx="619920" cy="22680"/>
            </a:xfrm>
            <a:custGeom>
              <a:avLst/>
              <a:gdLst/>
              <a:ahLst/>
              <a:rect l="l" t="t" r="r" b="b"/>
              <a:pathLst>
                <a:path w="449579" h="17780">
                  <a:moveTo>
                    <a:pt x="0" y="17573"/>
                  </a:moveTo>
                  <a:lnTo>
                    <a:pt x="20585" y="17133"/>
                  </a:lnTo>
                  <a:lnTo>
                    <a:pt x="41243" y="16906"/>
                  </a:lnTo>
                  <a:lnTo>
                    <a:pt x="62043" y="16823"/>
                  </a:lnTo>
                  <a:lnTo>
                    <a:pt x="83058" y="16811"/>
                  </a:lnTo>
                  <a:lnTo>
                    <a:pt x="118050" y="17228"/>
                  </a:lnTo>
                  <a:lnTo>
                    <a:pt x="153257" y="17287"/>
                  </a:lnTo>
                  <a:lnTo>
                    <a:pt x="224028" y="16049"/>
                  </a:lnTo>
                  <a:lnTo>
                    <a:pt x="297275" y="10525"/>
                  </a:lnTo>
                  <a:lnTo>
                    <a:pt x="334077" y="7048"/>
                  </a:lnTo>
                  <a:lnTo>
                    <a:pt x="371094" y="3857"/>
                  </a:lnTo>
                  <a:lnTo>
                    <a:pt x="388239" y="2190"/>
                  </a:lnTo>
                  <a:lnTo>
                    <a:pt x="405384" y="809"/>
                  </a:lnTo>
                  <a:lnTo>
                    <a:pt x="422529" y="0"/>
                  </a:lnTo>
                  <a:lnTo>
                    <a:pt x="439673" y="47"/>
                  </a:lnTo>
                  <a:lnTo>
                    <a:pt x="444245" y="47"/>
                  </a:lnTo>
                  <a:lnTo>
                    <a:pt x="445770" y="1571"/>
                  </a:lnTo>
                  <a:lnTo>
                    <a:pt x="449580" y="2333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68" name="Google Shape;1840;p18" descr=""/>
            <p:cNvPicPr/>
            <p:nvPr/>
          </p:nvPicPr>
          <p:blipFill>
            <a:blip r:embed="rId6"/>
            <a:stretch/>
          </p:blipFill>
          <p:spPr>
            <a:xfrm>
              <a:off x="173520" y="1564560"/>
              <a:ext cx="4325400" cy="3407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69" name="Google Shape;1841;p18"/>
          <p:cNvSpPr/>
          <p:nvPr/>
        </p:nvSpPr>
        <p:spPr>
          <a:xfrm>
            <a:off x="9908280" y="3237120"/>
            <a:ext cx="22680" cy="22680"/>
          </a:xfrm>
          <a:custGeom>
            <a:avLst/>
            <a:gdLst/>
            <a:ahLst/>
            <a:rect l="l" t="t" r="r" b="b"/>
            <a:pathLst>
              <a:path w="22859" h="22860">
                <a:moveTo>
                  <a:pt x="0" y="5333"/>
                </a:moveTo>
                <a:lnTo>
                  <a:pt x="0" y="17525"/>
                </a:lnTo>
                <a:lnTo>
                  <a:pt x="5333" y="22859"/>
                </a:lnTo>
                <a:lnTo>
                  <a:pt x="18287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5333"/>
                </a:lnTo>
                <a:lnTo>
                  <a:pt x="18287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8000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70" name="Google Shape;1842;p18"/>
          <p:cNvGrpSpPr/>
          <p:nvPr/>
        </p:nvGrpSpPr>
        <p:grpSpPr>
          <a:xfrm>
            <a:off x="2588760" y="6019920"/>
            <a:ext cx="5326560" cy="1176480"/>
            <a:chOff x="2588760" y="6019920"/>
            <a:chExt cx="5326560" cy="1176480"/>
          </a:xfrm>
        </p:grpSpPr>
        <p:grpSp>
          <p:nvGrpSpPr>
            <p:cNvPr id="1771" name="Google Shape;1843;p18"/>
            <p:cNvGrpSpPr/>
            <p:nvPr/>
          </p:nvGrpSpPr>
          <p:grpSpPr>
            <a:xfrm>
              <a:off x="6348960" y="6763680"/>
              <a:ext cx="1341720" cy="432720"/>
              <a:chOff x="6348960" y="6763680"/>
              <a:chExt cx="1341720" cy="432720"/>
            </a:xfrm>
          </p:grpSpPr>
          <p:sp>
            <p:nvSpPr>
              <p:cNvPr id="1772" name="Google Shape;1844;p18"/>
              <p:cNvSpPr/>
              <p:nvPr/>
            </p:nvSpPr>
            <p:spPr>
              <a:xfrm>
                <a:off x="6348960" y="6875280"/>
                <a:ext cx="93960" cy="213840"/>
              </a:xfrm>
              <a:custGeom>
                <a:avLst/>
                <a:gdLst/>
                <a:ahLst/>
                <a:rect l="l" t="t" r="r" b="b"/>
                <a:pathLst>
                  <a:path w="62229" h="112395">
                    <a:moveTo>
                      <a:pt x="2286" y="214"/>
                    </a:moveTo>
                    <a:lnTo>
                      <a:pt x="3036" y="46934"/>
                    </a:lnTo>
                    <a:lnTo>
                      <a:pt x="10668" y="87368"/>
                    </a:lnTo>
                    <a:lnTo>
                      <a:pt x="31646" y="112240"/>
                    </a:lnTo>
                    <a:lnTo>
                      <a:pt x="39433" y="107942"/>
                    </a:lnTo>
                    <a:lnTo>
                      <a:pt x="60388" y="61650"/>
                    </a:lnTo>
                    <a:lnTo>
                      <a:pt x="61864" y="44946"/>
                    </a:lnTo>
                    <a:lnTo>
                      <a:pt x="60198" y="29170"/>
                    </a:lnTo>
                    <a:lnTo>
                      <a:pt x="24384" y="214"/>
                    </a:lnTo>
                    <a:lnTo>
                      <a:pt x="16192" y="0"/>
                    </a:lnTo>
                    <a:lnTo>
                      <a:pt x="9144" y="1928"/>
                    </a:lnTo>
                    <a:lnTo>
                      <a:pt x="3810" y="6429"/>
                    </a:lnTo>
                    <a:lnTo>
                      <a:pt x="762" y="13930"/>
                    </a:lnTo>
                    <a:lnTo>
                      <a:pt x="762" y="18502"/>
                    </a:lnTo>
                    <a:lnTo>
                      <a:pt x="0" y="20026"/>
                    </a:lnTo>
                    <a:lnTo>
                      <a:pt x="2286" y="2231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3" name="Google Shape;1845;p18"/>
              <p:cNvSpPr/>
              <p:nvPr/>
            </p:nvSpPr>
            <p:spPr>
              <a:xfrm>
                <a:off x="6501960" y="6824880"/>
                <a:ext cx="88200" cy="280440"/>
              </a:xfrm>
              <a:custGeom>
                <a:avLst/>
                <a:gdLst/>
                <a:ahLst/>
                <a:rect l="l" t="t" r="r" b="b"/>
                <a:pathLst>
                  <a:path w="58420" h="147320">
                    <a:moveTo>
                      <a:pt x="0" y="21336"/>
                    </a:moveTo>
                    <a:lnTo>
                      <a:pt x="7608" y="67948"/>
                    </a:lnTo>
                    <a:lnTo>
                      <a:pt x="10191" y="97524"/>
                    </a:lnTo>
                    <a:lnTo>
                      <a:pt x="11239" y="111156"/>
                    </a:lnTo>
                    <a:lnTo>
                      <a:pt x="12573" y="124646"/>
                    </a:lnTo>
                    <a:lnTo>
                      <a:pt x="14478" y="137922"/>
                    </a:lnTo>
                    <a:lnTo>
                      <a:pt x="15240" y="144018"/>
                    </a:lnTo>
                    <a:lnTo>
                      <a:pt x="16002" y="144018"/>
                    </a:lnTo>
                    <a:lnTo>
                      <a:pt x="17526" y="147066"/>
                    </a:lnTo>
                    <a:lnTo>
                      <a:pt x="20157" y="132540"/>
                    </a:lnTo>
                    <a:lnTo>
                      <a:pt x="21431" y="117729"/>
                    </a:lnTo>
                    <a:lnTo>
                      <a:pt x="21705" y="102917"/>
                    </a:lnTo>
                    <a:lnTo>
                      <a:pt x="21336" y="88392"/>
                    </a:lnTo>
                    <a:lnTo>
                      <a:pt x="19085" y="70818"/>
                    </a:lnTo>
                    <a:lnTo>
                      <a:pt x="15906" y="53530"/>
                    </a:lnTo>
                    <a:lnTo>
                      <a:pt x="12013" y="36528"/>
                    </a:lnTo>
                    <a:lnTo>
                      <a:pt x="7620" y="19812"/>
                    </a:lnTo>
                    <a:lnTo>
                      <a:pt x="6095" y="12954"/>
                    </a:lnTo>
                    <a:lnTo>
                      <a:pt x="3809" y="6858"/>
                    </a:lnTo>
                    <a:lnTo>
                      <a:pt x="3047" y="0"/>
                    </a:lnTo>
                    <a:lnTo>
                      <a:pt x="10798" y="988"/>
                    </a:lnTo>
                    <a:lnTo>
                      <a:pt x="47910" y="16859"/>
                    </a:lnTo>
                    <a:lnTo>
                      <a:pt x="57947" y="41136"/>
                    </a:lnTo>
                    <a:lnTo>
                      <a:pt x="53625" y="51149"/>
                    </a:lnTo>
                    <a:lnTo>
                      <a:pt x="21836" y="82176"/>
                    </a:lnTo>
                    <a:lnTo>
                      <a:pt x="15240" y="8610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4" name="Google Shape;1846;p18"/>
              <p:cNvSpPr/>
              <p:nvPr/>
            </p:nvSpPr>
            <p:spPr>
              <a:xfrm>
                <a:off x="6638400" y="6862680"/>
                <a:ext cx="101880" cy="234360"/>
              </a:xfrm>
              <a:custGeom>
                <a:avLst/>
                <a:gdLst/>
                <a:ahLst/>
                <a:rect l="l" t="t" r="r" b="b"/>
                <a:pathLst>
                  <a:path w="67310" h="123189">
                    <a:moveTo>
                      <a:pt x="0" y="0"/>
                    </a:moveTo>
                    <a:lnTo>
                      <a:pt x="10167" y="119"/>
                    </a:lnTo>
                    <a:lnTo>
                      <a:pt x="20193" y="381"/>
                    </a:lnTo>
                    <a:lnTo>
                      <a:pt x="30218" y="642"/>
                    </a:lnTo>
                    <a:lnTo>
                      <a:pt x="40386" y="762"/>
                    </a:lnTo>
                    <a:lnTo>
                      <a:pt x="46803" y="762"/>
                    </a:lnTo>
                    <a:lnTo>
                      <a:pt x="53435" y="762"/>
                    </a:lnTo>
                    <a:lnTo>
                      <a:pt x="60209" y="762"/>
                    </a:lnTo>
                    <a:lnTo>
                      <a:pt x="67056" y="762"/>
                    </a:lnTo>
                    <a:lnTo>
                      <a:pt x="60198" y="1524"/>
                    </a:lnTo>
                    <a:lnTo>
                      <a:pt x="53340" y="2286"/>
                    </a:lnTo>
                    <a:lnTo>
                      <a:pt x="48006" y="6096"/>
                    </a:lnTo>
                    <a:lnTo>
                      <a:pt x="39624" y="11430"/>
                    </a:lnTo>
                    <a:lnTo>
                      <a:pt x="38862" y="20574"/>
                    </a:lnTo>
                    <a:lnTo>
                      <a:pt x="37338" y="28956"/>
                    </a:lnTo>
                    <a:lnTo>
                      <a:pt x="36040" y="40743"/>
                    </a:lnTo>
                    <a:lnTo>
                      <a:pt x="35528" y="52959"/>
                    </a:lnTo>
                    <a:lnTo>
                      <a:pt x="35730" y="65174"/>
                    </a:lnTo>
                    <a:lnTo>
                      <a:pt x="42148" y="111144"/>
                    </a:lnTo>
                    <a:lnTo>
                      <a:pt x="48768" y="121158"/>
                    </a:lnTo>
                    <a:lnTo>
                      <a:pt x="50292" y="121920"/>
                    </a:lnTo>
                    <a:lnTo>
                      <a:pt x="51816" y="12268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5" name="Google Shape;1847;p18"/>
              <p:cNvSpPr/>
              <p:nvPr/>
            </p:nvSpPr>
            <p:spPr>
              <a:xfrm>
                <a:off x="6804000" y="6878520"/>
                <a:ext cx="9360" cy="186120"/>
              </a:xfrm>
              <a:custGeom>
                <a:avLst/>
                <a:gdLst/>
                <a:ahLst/>
                <a:rect l="l" t="t" r="r" b="b"/>
                <a:pathLst>
                  <a:path w="6350" h="97789">
                    <a:moveTo>
                      <a:pt x="0" y="0"/>
                    </a:moveTo>
                    <a:lnTo>
                      <a:pt x="440" y="11882"/>
                    </a:lnTo>
                    <a:lnTo>
                      <a:pt x="666" y="23621"/>
                    </a:lnTo>
                    <a:lnTo>
                      <a:pt x="750" y="35361"/>
                    </a:lnTo>
                    <a:lnTo>
                      <a:pt x="762" y="47243"/>
                    </a:lnTo>
                    <a:lnTo>
                      <a:pt x="1035" y="58221"/>
                    </a:lnTo>
                    <a:lnTo>
                      <a:pt x="1809" y="69341"/>
                    </a:lnTo>
                    <a:lnTo>
                      <a:pt x="3012" y="80462"/>
                    </a:lnTo>
                    <a:lnTo>
                      <a:pt x="4572" y="91439"/>
                    </a:lnTo>
                    <a:lnTo>
                      <a:pt x="5334" y="92963"/>
                    </a:lnTo>
                    <a:lnTo>
                      <a:pt x="6096" y="95249"/>
                    </a:lnTo>
                    <a:lnTo>
                      <a:pt x="6096" y="9753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6" name="Google Shape;1848;p18"/>
              <p:cNvSpPr/>
              <p:nvPr/>
            </p:nvSpPr>
            <p:spPr>
              <a:xfrm>
                <a:off x="6856920" y="6836400"/>
                <a:ext cx="157680" cy="234360"/>
              </a:xfrm>
              <a:custGeom>
                <a:avLst/>
                <a:gdLst/>
                <a:ahLst/>
                <a:rect l="l" t="t" r="r" b="b"/>
                <a:pathLst>
                  <a:path w="104139" h="123189">
                    <a:moveTo>
                      <a:pt x="4572" y="11429"/>
                    </a:moveTo>
                    <a:lnTo>
                      <a:pt x="3571" y="23074"/>
                    </a:lnTo>
                    <a:lnTo>
                      <a:pt x="2857" y="34289"/>
                    </a:lnTo>
                    <a:lnTo>
                      <a:pt x="2428" y="45505"/>
                    </a:lnTo>
                    <a:lnTo>
                      <a:pt x="2286" y="57149"/>
                    </a:lnTo>
                    <a:lnTo>
                      <a:pt x="2286" y="62483"/>
                    </a:lnTo>
                    <a:lnTo>
                      <a:pt x="0" y="73151"/>
                    </a:lnTo>
                    <a:lnTo>
                      <a:pt x="5334" y="76961"/>
                    </a:lnTo>
                    <a:lnTo>
                      <a:pt x="6096" y="76961"/>
                    </a:lnTo>
                    <a:lnTo>
                      <a:pt x="6858" y="76961"/>
                    </a:lnTo>
                    <a:lnTo>
                      <a:pt x="9144" y="70865"/>
                    </a:lnTo>
                    <a:lnTo>
                      <a:pt x="9906" y="63245"/>
                    </a:lnTo>
                    <a:lnTo>
                      <a:pt x="9906" y="55625"/>
                    </a:lnTo>
                    <a:lnTo>
                      <a:pt x="9834" y="45803"/>
                    </a:lnTo>
                    <a:lnTo>
                      <a:pt x="9906" y="35909"/>
                    </a:lnTo>
                    <a:lnTo>
                      <a:pt x="10548" y="26158"/>
                    </a:lnTo>
                    <a:lnTo>
                      <a:pt x="12192" y="16763"/>
                    </a:lnTo>
                    <a:lnTo>
                      <a:pt x="13716" y="10667"/>
                    </a:lnTo>
                    <a:lnTo>
                      <a:pt x="17526" y="4571"/>
                    </a:lnTo>
                    <a:lnTo>
                      <a:pt x="23622" y="9905"/>
                    </a:lnTo>
                    <a:lnTo>
                      <a:pt x="31230" y="17597"/>
                    </a:lnTo>
                    <a:lnTo>
                      <a:pt x="37623" y="26288"/>
                    </a:lnTo>
                    <a:lnTo>
                      <a:pt x="43874" y="34980"/>
                    </a:lnTo>
                    <a:lnTo>
                      <a:pt x="51054" y="42671"/>
                    </a:lnTo>
                    <a:lnTo>
                      <a:pt x="56471" y="46029"/>
                    </a:lnTo>
                    <a:lnTo>
                      <a:pt x="62960" y="47815"/>
                    </a:lnTo>
                    <a:lnTo>
                      <a:pt x="69592" y="47601"/>
                    </a:lnTo>
                    <a:lnTo>
                      <a:pt x="90011" y="12811"/>
                    </a:lnTo>
                    <a:lnTo>
                      <a:pt x="90678" y="1523"/>
                    </a:lnTo>
                    <a:lnTo>
                      <a:pt x="90678" y="761"/>
                    </a:lnTo>
                    <a:lnTo>
                      <a:pt x="90678" y="0"/>
                    </a:lnTo>
                    <a:lnTo>
                      <a:pt x="90547" y="8000"/>
                    </a:lnTo>
                    <a:lnTo>
                      <a:pt x="90201" y="16001"/>
                    </a:lnTo>
                    <a:lnTo>
                      <a:pt x="89713" y="24002"/>
                    </a:lnTo>
                    <a:lnTo>
                      <a:pt x="89154" y="32003"/>
                    </a:lnTo>
                    <a:lnTo>
                      <a:pt x="88511" y="46208"/>
                    </a:lnTo>
                    <a:lnTo>
                      <a:pt x="88011" y="61055"/>
                    </a:lnTo>
                    <a:lnTo>
                      <a:pt x="88082" y="76045"/>
                    </a:lnTo>
                    <a:lnTo>
                      <a:pt x="89154" y="90677"/>
                    </a:lnTo>
                    <a:lnTo>
                      <a:pt x="90666" y="99964"/>
                    </a:lnTo>
                    <a:lnTo>
                      <a:pt x="93249" y="108965"/>
                    </a:lnTo>
                    <a:lnTo>
                      <a:pt x="97405" y="116824"/>
                    </a:lnTo>
                    <a:lnTo>
                      <a:pt x="103632" y="12268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7" name="Google Shape;1849;p18"/>
              <p:cNvSpPr/>
              <p:nvPr/>
            </p:nvSpPr>
            <p:spPr>
              <a:xfrm>
                <a:off x="7053840" y="6810120"/>
                <a:ext cx="43200" cy="243000"/>
              </a:xfrm>
              <a:custGeom>
                <a:avLst/>
                <a:gdLst/>
                <a:ahLst/>
                <a:rect l="l" t="t" r="r" b="b"/>
                <a:pathLst>
                  <a:path w="28575" h="127635">
                    <a:moveTo>
                      <a:pt x="28193" y="0"/>
                    </a:moveTo>
                    <a:lnTo>
                      <a:pt x="15239" y="48768"/>
                    </a:lnTo>
                    <a:lnTo>
                      <a:pt x="7310" y="92594"/>
                    </a:lnTo>
                    <a:lnTo>
                      <a:pt x="4571" y="107442"/>
                    </a:lnTo>
                    <a:lnTo>
                      <a:pt x="3047" y="118110"/>
                    </a:lnTo>
                    <a:lnTo>
                      <a:pt x="2285" y="120396"/>
                    </a:lnTo>
                    <a:lnTo>
                      <a:pt x="0" y="12725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8" name="Google Shape;1850;p18"/>
              <p:cNvSpPr/>
              <p:nvPr/>
            </p:nvSpPr>
            <p:spPr>
              <a:xfrm>
                <a:off x="7095240" y="6855480"/>
                <a:ext cx="60480" cy="142560"/>
              </a:xfrm>
              <a:custGeom>
                <a:avLst/>
                <a:gdLst/>
                <a:ahLst/>
                <a:rect l="l" t="t" r="r" b="b"/>
                <a:pathLst>
                  <a:path w="40004" h="74929">
                    <a:moveTo>
                      <a:pt x="0" y="0"/>
                    </a:moveTo>
                    <a:lnTo>
                      <a:pt x="13251" y="41278"/>
                    </a:lnTo>
                    <a:lnTo>
                      <a:pt x="25943" y="55923"/>
                    </a:lnTo>
                    <a:lnTo>
                      <a:pt x="32004" y="63246"/>
                    </a:lnTo>
                    <a:lnTo>
                      <a:pt x="36576" y="68580"/>
                    </a:lnTo>
                    <a:lnTo>
                      <a:pt x="38100" y="70104"/>
                    </a:lnTo>
                    <a:lnTo>
                      <a:pt x="39624" y="7467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9" name="Google Shape;1851;p18"/>
              <p:cNvSpPr/>
              <p:nvPr/>
            </p:nvSpPr>
            <p:spPr>
              <a:xfrm>
                <a:off x="7059600" y="6974280"/>
                <a:ext cx="66960" cy="22680"/>
              </a:xfrm>
              <a:custGeom>
                <a:avLst/>
                <a:gdLst/>
                <a:ahLst/>
                <a:rect l="l" t="t" r="r" b="b"/>
                <a:pathLst>
                  <a:path w="44450" h="12064">
                    <a:moveTo>
                      <a:pt x="0" y="7619"/>
                    </a:moveTo>
                    <a:lnTo>
                      <a:pt x="14620" y="11358"/>
                    </a:lnTo>
                    <a:lnTo>
                      <a:pt x="23241" y="11810"/>
                    </a:lnTo>
                    <a:lnTo>
                      <a:pt x="31289" y="8262"/>
                    </a:lnTo>
                    <a:lnTo>
                      <a:pt x="44196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0" name="Google Shape;1852;p18"/>
              <p:cNvSpPr/>
              <p:nvPr/>
            </p:nvSpPr>
            <p:spPr>
              <a:xfrm>
                <a:off x="7203240" y="6833520"/>
                <a:ext cx="72000" cy="200520"/>
              </a:xfrm>
              <a:custGeom>
                <a:avLst/>
                <a:gdLst/>
                <a:ahLst/>
                <a:rect l="l" t="t" r="r" b="b"/>
                <a:pathLst>
                  <a:path w="47625" h="105410">
                    <a:moveTo>
                      <a:pt x="5143" y="0"/>
                    </a:moveTo>
                    <a:lnTo>
                      <a:pt x="2285" y="11525"/>
                    </a:lnTo>
                    <a:lnTo>
                      <a:pt x="571" y="22478"/>
                    </a:lnTo>
                    <a:lnTo>
                      <a:pt x="0" y="33432"/>
                    </a:lnTo>
                    <a:lnTo>
                      <a:pt x="571" y="44957"/>
                    </a:lnTo>
                    <a:lnTo>
                      <a:pt x="1523" y="54792"/>
                    </a:lnTo>
                    <a:lnTo>
                      <a:pt x="3047" y="64769"/>
                    </a:lnTo>
                    <a:lnTo>
                      <a:pt x="4857" y="74747"/>
                    </a:lnTo>
                    <a:lnTo>
                      <a:pt x="6667" y="84581"/>
                    </a:lnTo>
                    <a:lnTo>
                      <a:pt x="7429" y="89153"/>
                    </a:lnTo>
                    <a:lnTo>
                      <a:pt x="6667" y="99821"/>
                    </a:lnTo>
                    <a:lnTo>
                      <a:pt x="11239" y="102869"/>
                    </a:lnTo>
                    <a:lnTo>
                      <a:pt x="15049" y="105155"/>
                    </a:lnTo>
                    <a:lnTo>
                      <a:pt x="24955" y="103631"/>
                    </a:lnTo>
                    <a:lnTo>
                      <a:pt x="29527" y="103631"/>
                    </a:lnTo>
                    <a:lnTo>
                      <a:pt x="35623" y="102869"/>
                    </a:lnTo>
                    <a:lnTo>
                      <a:pt x="40957" y="99821"/>
                    </a:lnTo>
                    <a:lnTo>
                      <a:pt x="47053" y="9753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81" name="Google Shape;1853;p18" descr=""/>
              <p:cNvPicPr/>
              <p:nvPr/>
            </p:nvPicPr>
            <p:blipFill>
              <a:blip r:embed="rId7"/>
              <a:stretch/>
            </p:blipFill>
            <p:spPr>
              <a:xfrm>
                <a:off x="7345080" y="6763680"/>
                <a:ext cx="345600" cy="432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82" name="Google Shape;1854;p18"/>
            <p:cNvGrpSpPr/>
            <p:nvPr/>
          </p:nvGrpSpPr>
          <p:grpSpPr>
            <a:xfrm>
              <a:off x="3749400" y="6160680"/>
              <a:ext cx="1619280" cy="489240"/>
              <a:chOff x="3749400" y="6160680"/>
              <a:chExt cx="1619280" cy="489240"/>
            </a:xfrm>
          </p:grpSpPr>
          <p:sp>
            <p:nvSpPr>
              <p:cNvPr id="1783" name="Google Shape;1855;p18"/>
              <p:cNvSpPr/>
              <p:nvPr/>
            </p:nvSpPr>
            <p:spPr>
              <a:xfrm>
                <a:off x="3763440" y="6252480"/>
                <a:ext cx="4320" cy="330120"/>
              </a:xfrm>
              <a:custGeom>
                <a:avLst/>
                <a:gdLst/>
                <a:ahLst/>
                <a:rect l="l" t="t" r="r" b="b"/>
                <a:pathLst>
                  <a:path w="3175" h="173354">
                    <a:moveTo>
                      <a:pt x="0" y="0"/>
                    </a:moveTo>
                    <a:lnTo>
                      <a:pt x="440" y="17145"/>
                    </a:lnTo>
                    <a:lnTo>
                      <a:pt x="666" y="34290"/>
                    </a:lnTo>
                    <a:lnTo>
                      <a:pt x="750" y="51435"/>
                    </a:lnTo>
                    <a:lnTo>
                      <a:pt x="762" y="68580"/>
                    </a:lnTo>
                    <a:lnTo>
                      <a:pt x="881" y="86998"/>
                    </a:lnTo>
                    <a:lnTo>
                      <a:pt x="1143" y="105632"/>
                    </a:lnTo>
                    <a:lnTo>
                      <a:pt x="1404" y="124408"/>
                    </a:lnTo>
                    <a:lnTo>
                      <a:pt x="1524" y="143256"/>
                    </a:lnTo>
                    <a:lnTo>
                      <a:pt x="1440" y="150685"/>
                    </a:lnTo>
                    <a:lnTo>
                      <a:pt x="1428" y="158115"/>
                    </a:lnTo>
                    <a:lnTo>
                      <a:pt x="1845" y="165544"/>
                    </a:lnTo>
                    <a:lnTo>
                      <a:pt x="3048" y="172974"/>
                    </a:lnTo>
                    <a:lnTo>
                      <a:pt x="3048" y="169926"/>
                    </a:lnTo>
                    <a:lnTo>
                      <a:pt x="3048" y="166878"/>
                    </a:lnTo>
                    <a:lnTo>
                      <a:pt x="3048" y="16306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4" name="Google Shape;1856;p18"/>
              <p:cNvSpPr/>
              <p:nvPr/>
            </p:nvSpPr>
            <p:spPr>
              <a:xfrm>
                <a:off x="3749400" y="6240600"/>
                <a:ext cx="207000" cy="340920"/>
              </a:xfrm>
              <a:custGeom>
                <a:avLst/>
                <a:gdLst/>
                <a:ahLst/>
                <a:rect l="l" t="t" r="r" b="b"/>
                <a:pathLst>
                  <a:path w="136525" h="179070">
                    <a:moveTo>
                      <a:pt x="0" y="31242"/>
                    </a:moveTo>
                    <a:lnTo>
                      <a:pt x="33861" y="55780"/>
                    </a:lnTo>
                    <a:lnTo>
                      <a:pt x="70199" y="94488"/>
                    </a:lnTo>
                    <a:lnTo>
                      <a:pt x="94488" y="125730"/>
                    </a:lnTo>
                    <a:lnTo>
                      <a:pt x="103512" y="137279"/>
                    </a:lnTo>
                    <a:lnTo>
                      <a:pt x="112395" y="148971"/>
                    </a:lnTo>
                    <a:lnTo>
                      <a:pt x="121277" y="160662"/>
                    </a:lnTo>
                    <a:lnTo>
                      <a:pt x="130302" y="172212"/>
                    </a:lnTo>
                    <a:lnTo>
                      <a:pt x="133350" y="176022"/>
                    </a:lnTo>
                    <a:lnTo>
                      <a:pt x="134112" y="177546"/>
                    </a:lnTo>
                    <a:lnTo>
                      <a:pt x="136398" y="179070"/>
                    </a:lnTo>
                    <a:lnTo>
                      <a:pt x="136124" y="172985"/>
                    </a:lnTo>
                    <a:lnTo>
                      <a:pt x="135350" y="166401"/>
                    </a:lnTo>
                    <a:lnTo>
                      <a:pt x="134147" y="159674"/>
                    </a:lnTo>
                    <a:lnTo>
                      <a:pt x="132588" y="153162"/>
                    </a:lnTo>
                    <a:lnTo>
                      <a:pt x="128039" y="131564"/>
                    </a:lnTo>
                    <a:lnTo>
                      <a:pt x="119514" y="88653"/>
                    </a:lnTo>
                    <a:lnTo>
                      <a:pt x="112299" y="38004"/>
                    </a:lnTo>
                    <a:lnTo>
                      <a:pt x="110489" y="8382"/>
                    </a:lnTo>
                    <a:lnTo>
                      <a:pt x="109728" y="0"/>
                    </a:lnTo>
                    <a:lnTo>
                      <a:pt x="109728" y="4572"/>
                    </a:lnTo>
                    <a:lnTo>
                      <a:pt x="113538" y="152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85" name="Google Shape;1857;p18" descr=""/>
              <p:cNvPicPr/>
              <p:nvPr/>
            </p:nvPicPr>
            <p:blipFill>
              <a:blip r:embed="rId8"/>
              <a:stretch/>
            </p:blipFill>
            <p:spPr>
              <a:xfrm>
                <a:off x="4003920" y="6198480"/>
                <a:ext cx="176760" cy="367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86" name="Google Shape;1858;p18" descr=""/>
              <p:cNvPicPr/>
              <p:nvPr/>
            </p:nvPicPr>
            <p:blipFill>
              <a:blip r:embed="rId9"/>
              <a:stretch/>
            </p:blipFill>
            <p:spPr>
              <a:xfrm>
                <a:off x="4224600" y="6174000"/>
                <a:ext cx="345960" cy="339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87" name="Google Shape;1859;p18" descr=""/>
              <p:cNvPicPr/>
              <p:nvPr/>
            </p:nvPicPr>
            <p:blipFill>
              <a:blip r:embed="rId10"/>
              <a:stretch/>
            </p:blipFill>
            <p:spPr>
              <a:xfrm>
                <a:off x="4622760" y="6160680"/>
                <a:ext cx="745920" cy="489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88" name="Google Shape;1860;p18"/>
            <p:cNvGrpSpPr/>
            <p:nvPr/>
          </p:nvGrpSpPr>
          <p:grpSpPr>
            <a:xfrm>
              <a:off x="5756400" y="6107040"/>
              <a:ext cx="1246320" cy="399240"/>
              <a:chOff x="5756400" y="6107040"/>
              <a:chExt cx="1246320" cy="399240"/>
            </a:xfrm>
          </p:grpSpPr>
          <p:pic>
            <p:nvPicPr>
              <p:cNvPr id="1789" name="Google Shape;1861;p18" descr=""/>
              <p:cNvPicPr/>
              <p:nvPr/>
            </p:nvPicPr>
            <p:blipFill>
              <a:blip r:embed="rId11"/>
              <a:stretch/>
            </p:blipFill>
            <p:spPr>
              <a:xfrm>
                <a:off x="5756400" y="6207120"/>
                <a:ext cx="236520" cy="299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90" name="Google Shape;1862;p18" descr=""/>
              <p:cNvPicPr/>
              <p:nvPr/>
            </p:nvPicPr>
            <p:blipFill>
              <a:blip r:embed="rId12"/>
              <a:stretch/>
            </p:blipFill>
            <p:spPr>
              <a:xfrm>
                <a:off x="6022800" y="6174000"/>
                <a:ext cx="371880" cy="316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91" name="Google Shape;1863;p18" descr=""/>
              <p:cNvPicPr/>
              <p:nvPr/>
            </p:nvPicPr>
            <p:blipFill>
              <a:blip r:embed="rId13"/>
              <a:stretch/>
            </p:blipFill>
            <p:spPr>
              <a:xfrm>
                <a:off x="6432120" y="6107040"/>
                <a:ext cx="570600" cy="309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92" name="Google Shape;1864;p18"/>
            <p:cNvGrpSpPr/>
            <p:nvPr/>
          </p:nvGrpSpPr>
          <p:grpSpPr>
            <a:xfrm>
              <a:off x="7425360" y="6019920"/>
              <a:ext cx="489960" cy="342720"/>
              <a:chOff x="7425360" y="6019920"/>
              <a:chExt cx="489960" cy="342720"/>
            </a:xfrm>
          </p:grpSpPr>
          <p:pic>
            <p:nvPicPr>
              <p:cNvPr id="1793" name="Google Shape;1865;p18" descr=""/>
              <p:cNvPicPr/>
              <p:nvPr/>
            </p:nvPicPr>
            <p:blipFill>
              <a:blip r:embed="rId14"/>
              <a:stretch/>
            </p:blipFill>
            <p:spPr>
              <a:xfrm>
                <a:off x="7425360" y="6019920"/>
                <a:ext cx="263880" cy="342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94" name="Google Shape;1866;p18" descr=""/>
              <p:cNvPicPr/>
              <p:nvPr/>
            </p:nvPicPr>
            <p:blipFill>
              <a:blip r:embed="rId15"/>
              <a:stretch/>
            </p:blipFill>
            <p:spPr>
              <a:xfrm>
                <a:off x="7727040" y="6033240"/>
                <a:ext cx="188280" cy="277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795" name="Google Shape;1867;p18" descr=""/>
            <p:cNvPicPr/>
            <p:nvPr/>
          </p:nvPicPr>
          <p:blipFill>
            <a:blip r:embed="rId16"/>
            <a:stretch/>
          </p:blipFill>
          <p:spPr>
            <a:xfrm>
              <a:off x="2588760" y="6358320"/>
              <a:ext cx="281880" cy="400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96" name="Google Shape;1868;p18"/>
          <p:cNvGrpSpPr/>
          <p:nvPr/>
        </p:nvGrpSpPr>
        <p:grpSpPr>
          <a:xfrm>
            <a:off x="4813920" y="2097720"/>
            <a:ext cx="4763880" cy="2445120"/>
            <a:chOff x="4813920" y="2097720"/>
            <a:chExt cx="4763880" cy="2445120"/>
          </a:xfrm>
        </p:grpSpPr>
        <p:grpSp>
          <p:nvGrpSpPr>
            <p:cNvPr id="1797" name="Google Shape;1869;p18"/>
            <p:cNvGrpSpPr/>
            <p:nvPr/>
          </p:nvGrpSpPr>
          <p:grpSpPr>
            <a:xfrm>
              <a:off x="8780040" y="3576600"/>
              <a:ext cx="797760" cy="438120"/>
              <a:chOff x="8780040" y="3576600"/>
              <a:chExt cx="797760" cy="438120"/>
            </a:xfrm>
          </p:grpSpPr>
          <p:pic>
            <p:nvPicPr>
              <p:cNvPr id="1798" name="Google Shape;1870;p18" descr=""/>
              <p:cNvPicPr/>
              <p:nvPr/>
            </p:nvPicPr>
            <p:blipFill>
              <a:blip r:embed="rId17"/>
              <a:stretch/>
            </p:blipFill>
            <p:spPr>
              <a:xfrm>
                <a:off x="8780040" y="3576600"/>
                <a:ext cx="315000" cy="385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99" name="Google Shape;1871;p18" descr=""/>
              <p:cNvPicPr/>
              <p:nvPr/>
            </p:nvPicPr>
            <p:blipFill>
              <a:blip r:embed="rId18"/>
              <a:stretch/>
            </p:blipFill>
            <p:spPr>
              <a:xfrm>
                <a:off x="9158760" y="3645000"/>
                <a:ext cx="419040" cy="369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00" name="Google Shape;1872;p18"/>
            <p:cNvGrpSpPr/>
            <p:nvPr/>
          </p:nvGrpSpPr>
          <p:grpSpPr>
            <a:xfrm>
              <a:off x="4813920" y="2097720"/>
              <a:ext cx="4365360" cy="2445120"/>
              <a:chOff x="4813920" y="2097720"/>
              <a:chExt cx="4365360" cy="2445120"/>
            </a:xfrm>
          </p:grpSpPr>
          <p:grpSp>
            <p:nvGrpSpPr>
              <p:cNvPr id="1801" name="Google Shape;1873;p18"/>
              <p:cNvGrpSpPr/>
              <p:nvPr/>
            </p:nvGrpSpPr>
            <p:grpSpPr>
              <a:xfrm>
                <a:off x="7841160" y="2097720"/>
                <a:ext cx="845640" cy="330480"/>
                <a:chOff x="7841160" y="2097720"/>
                <a:chExt cx="845640" cy="330480"/>
              </a:xfrm>
            </p:grpSpPr>
            <p:sp>
              <p:nvSpPr>
                <p:cNvPr id="1802" name="Google Shape;1874;p18"/>
                <p:cNvSpPr/>
                <p:nvPr/>
              </p:nvSpPr>
              <p:spPr>
                <a:xfrm>
                  <a:off x="7841160" y="2097720"/>
                  <a:ext cx="121680" cy="245880"/>
                </a:xfrm>
                <a:custGeom>
                  <a:avLst/>
                  <a:gdLst/>
                  <a:ahLst/>
                  <a:rect l="l" t="t" r="r" b="b"/>
                  <a:pathLst>
                    <a:path w="121920" h="246379">
                      <a:moveTo>
                        <a:pt x="19050" y="0"/>
                      </a:moveTo>
                      <a:lnTo>
                        <a:pt x="13049" y="41528"/>
                      </a:lnTo>
                      <a:lnTo>
                        <a:pt x="9906" y="83058"/>
                      </a:lnTo>
                      <a:lnTo>
                        <a:pt x="7620" y="135636"/>
                      </a:lnTo>
                      <a:lnTo>
                        <a:pt x="6691" y="161924"/>
                      </a:lnTo>
                      <a:lnTo>
                        <a:pt x="5334" y="188214"/>
                      </a:lnTo>
                      <a:lnTo>
                        <a:pt x="4405" y="201608"/>
                      </a:lnTo>
                      <a:lnTo>
                        <a:pt x="3619" y="215360"/>
                      </a:lnTo>
                      <a:lnTo>
                        <a:pt x="2547" y="229254"/>
                      </a:lnTo>
                      <a:lnTo>
                        <a:pt x="762" y="243078"/>
                      </a:lnTo>
                      <a:lnTo>
                        <a:pt x="762" y="243840"/>
                      </a:lnTo>
                      <a:lnTo>
                        <a:pt x="0" y="245364"/>
                      </a:lnTo>
                      <a:lnTo>
                        <a:pt x="0" y="246126"/>
                      </a:lnTo>
                      <a:lnTo>
                        <a:pt x="2500" y="240137"/>
                      </a:lnTo>
                      <a:lnTo>
                        <a:pt x="6286" y="234791"/>
                      </a:lnTo>
                      <a:lnTo>
                        <a:pt x="41052" y="216217"/>
                      </a:lnTo>
                      <a:lnTo>
                        <a:pt x="67818" y="214122"/>
                      </a:lnTo>
                      <a:lnTo>
                        <a:pt x="81414" y="214526"/>
                      </a:lnTo>
                      <a:lnTo>
                        <a:pt x="94869" y="215646"/>
                      </a:lnTo>
                      <a:lnTo>
                        <a:pt x="108323" y="217336"/>
                      </a:lnTo>
                      <a:lnTo>
                        <a:pt x="121920" y="219456"/>
                      </a:lnTo>
                    </a:path>
                  </a:pathLst>
                </a:custGeom>
                <a:noFill/>
                <a:ln w="22900">
                  <a:solidFill>
                    <a:srgbClr val="3366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1803" name="Google Shape;1875;p18" descr=""/>
                <p:cNvPicPr/>
                <p:nvPr/>
              </p:nvPicPr>
              <p:blipFill>
                <a:blip r:embed="rId19"/>
                <a:stretch/>
              </p:blipFill>
              <p:spPr>
                <a:xfrm>
                  <a:off x="7977600" y="2196720"/>
                  <a:ext cx="185040" cy="2314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804" name="Google Shape;1876;p18" descr=""/>
                <p:cNvPicPr/>
                <p:nvPr/>
              </p:nvPicPr>
              <p:blipFill>
                <a:blip r:embed="rId20"/>
                <a:stretch/>
              </p:blipFill>
              <p:spPr>
                <a:xfrm>
                  <a:off x="8187840" y="2179440"/>
                  <a:ext cx="373680" cy="207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805" name="Google Shape;1877;p18" descr=""/>
                <p:cNvPicPr/>
                <p:nvPr/>
              </p:nvPicPr>
              <p:blipFill>
                <a:blip r:embed="rId21"/>
                <a:stretch/>
              </p:blipFill>
              <p:spPr>
                <a:xfrm>
                  <a:off x="8591760" y="2177280"/>
                  <a:ext cx="95040" cy="1382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pic>
            <p:nvPicPr>
              <p:cNvPr id="1806" name="Google Shape;1878;p18" descr=""/>
              <p:cNvPicPr/>
              <p:nvPr/>
            </p:nvPicPr>
            <p:blipFill>
              <a:blip r:embed="rId22"/>
              <a:stretch/>
            </p:blipFill>
            <p:spPr>
              <a:xfrm>
                <a:off x="4813920" y="2638080"/>
                <a:ext cx="3510360" cy="190476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807" name="Google Shape;1879;p18"/>
              <p:cNvGrpSpPr/>
              <p:nvPr/>
            </p:nvGrpSpPr>
            <p:grpSpPr>
              <a:xfrm>
                <a:off x="8239680" y="2409480"/>
                <a:ext cx="939600" cy="268560"/>
                <a:chOff x="8239680" y="2409480"/>
                <a:chExt cx="939600" cy="268560"/>
              </a:xfrm>
            </p:grpSpPr>
            <p:pic>
              <p:nvPicPr>
                <p:cNvPr id="1808" name="Google Shape;1880;p18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8239680" y="2446920"/>
                  <a:ext cx="331200" cy="169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809" name="Google Shape;1881;p18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8597160" y="2423880"/>
                  <a:ext cx="246600" cy="2541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810" name="Google Shape;1882;p18"/>
                <p:cNvSpPr/>
                <p:nvPr/>
              </p:nvSpPr>
              <p:spPr>
                <a:xfrm>
                  <a:off x="8877600" y="2498040"/>
                  <a:ext cx="3600" cy="60480"/>
                </a:xfrm>
                <a:custGeom>
                  <a:avLst/>
                  <a:gdLst/>
                  <a:ahLst/>
                  <a:rect l="l" t="t" r="r" b="b"/>
                  <a:pathLst>
                    <a:path w="3809" h="60960">
                      <a:moveTo>
                        <a:pt x="3809" y="0"/>
                      </a:moveTo>
                      <a:lnTo>
                        <a:pt x="2250" y="7762"/>
                      </a:lnTo>
                      <a:lnTo>
                        <a:pt x="1047" y="15240"/>
                      </a:lnTo>
                      <a:lnTo>
                        <a:pt x="273" y="22717"/>
                      </a:lnTo>
                      <a:lnTo>
                        <a:pt x="0" y="30480"/>
                      </a:lnTo>
                      <a:lnTo>
                        <a:pt x="0" y="38350"/>
                      </a:lnTo>
                      <a:lnTo>
                        <a:pt x="0" y="46005"/>
                      </a:lnTo>
                      <a:lnTo>
                        <a:pt x="0" y="53518"/>
                      </a:lnTo>
                      <a:lnTo>
                        <a:pt x="0" y="60960"/>
                      </a:lnTo>
                    </a:path>
                  </a:pathLst>
                </a:custGeom>
                <a:noFill/>
                <a:ln w="22900">
                  <a:solidFill>
                    <a:srgbClr val="3366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1811" name="Google Shape;1883;p18" descr=""/>
                <p:cNvPicPr/>
                <p:nvPr/>
              </p:nvPicPr>
              <p:blipFill>
                <a:blip r:embed="rId25"/>
                <a:stretch/>
              </p:blipFill>
              <p:spPr>
                <a:xfrm>
                  <a:off x="8883720" y="2409480"/>
                  <a:ext cx="120960" cy="1558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812" name="Google Shape;1884;p18" descr=""/>
                <p:cNvPicPr/>
                <p:nvPr/>
              </p:nvPicPr>
              <p:blipFill>
                <a:blip r:embed="rId26"/>
                <a:stretch/>
              </p:blipFill>
              <p:spPr>
                <a:xfrm>
                  <a:off x="9028440" y="2446920"/>
                  <a:ext cx="91080" cy="1216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813" name="Google Shape;1885;p18"/>
                <p:cNvSpPr/>
                <p:nvPr/>
              </p:nvSpPr>
              <p:spPr>
                <a:xfrm>
                  <a:off x="9156600" y="2490120"/>
                  <a:ext cx="22680" cy="22680"/>
                </a:xfrm>
                <a:custGeom>
                  <a:avLst/>
                  <a:gdLst/>
                  <a:ahLst/>
                  <a:rect l="l" t="t" r="r" b="b"/>
                  <a:pathLst>
                    <a:path w="22859" h="22860">
                      <a:moveTo>
                        <a:pt x="0" y="5334"/>
                      </a:moveTo>
                      <a:lnTo>
                        <a:pt x="0" y="17526"/>
                      </a:lnTo>
                      <a:lnTo>
                        <a:pt x="4571" y="22860"/>
                      </a:lnTo>
                      <a:lnTo>
                        <a:pt x="17525" y="22860"/>
                      </a:lnTo>
                      <a:lnTo>
                        <a:pt x="22859" y="17526"/>
                      </a:lnTo>
                      <a:lnTo>
                        <a:pt x="22859" y="11430"/>
                      </a:lnTo>
                      <a:lnTo>
                        <a:pt x="22859" y="5334"/>
                      </a:lnTo>
                      <a:lnTo>
                        <a:pt x="17525" y="0"/>
                      </a:lnTo>
                      <a:lnTo>
                        <a:pt x="4571" y="0"/>
                      </a:lnTo>
                      <a:lnTo>
                        <a:pt x="0" y="53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4" name="Google Shape;1890;p19"/>
          <p:cNvGrpSpPr/>
          <p:nvPr/>
        </p:nvGrpSpPr>
        <p:grpSpPr>
          <a:xfrm>
            <a:off x="1219320" y="1308960"/>
            <a:ext cx="8147520" cy="4876920"/>
            <a:chOff x="1219320" y="1308960"/>
            <a:chExt cx="8147520" cy="4876920"/>
          </a:xfrm>
        </p:grpSpPr>
        <p:grpSp>
          <p:nvGrpSpPr>
            <p:cNvPr id="1815" name="Google Shape;1891;p19"/>
            <p:cNvGrpSpPr/>
            <p:nvPr/>
          </p:nvGrpSpPr>
          <p:grpSpPr>
            <a:xfrm>
              <a:off x="1219320" y="1441800"/>
              <a:ext cx="1396080" cy="273600"/>
              <a:chOff x="1219320" y="1441800"/>
              <a:chExt cx="1396080" cy="273600"/>
            </a:xfrm>
          </p:grpSpPr>
          <p:pic>
            <p:nvPicPr>
              <p:cNvPr id="1816" name="Google Shape;1892;p19" descr=""/>
              <p:cNvPicPr/>
              <p:nvPr/>
            </p:nvPicPr>
            <p:blipFill>
              <a:blip r:embed="rId1"/>
              <a:stretch/>
            </p:blipFill>
            <p:spPr>
              <a:xfrm>
                <a:off x="1219320" y="1475640"/>
                <a:ext cx="266040" cy="239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17" name="Google Shape;1893;p19" descr=""/>
              <p:cNvPicPr/>
              <p:nvPr/>
            </p:nvPicPr>
            <p:blipFill>
              <a:blip r:embed="rId2"/>
              <a:stretch/>
            </p:blipFill>
            <p:spPr>
              <a:xfrm>
                <a:off x="1514880" y="1544760"/>
                <a:ext cx="122760" cy="130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18" name="Google Shape;1894;p19" descr=""/>
              <p:cNvPicPr/>
              <p:nvPr/>
            </p:nvPicPr>
            <p:blipFill>
              <a:blip r:embed="rId3"/>
              <a:stretch/>
            </p:blipFill>
            <p:spPr>
              <a:xfrm>
                <a:off x="1666440" y="1441800"/>
                <a:ext cx="670680" cy="229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19" name="Google Shape;1895;p19" descr=""/>
              <p:cNvPicPr/>
              <p:nvPr/>
            </p:nvPicPr>
            <p:blipFill>
              <a:blip r:embed="rId4"/>
              <a:stretch/>
            </p:blipFill>
            <p:spPr>
              <a:xfrm>
                <a:off x="2382120" y="1442880"/>
                <a:ext cx="233280" cy="1983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820" name="Google Shape;1896;p19" descr=""/>
            <p:cNvPicPr/>
            <p:nvPr/>
          </p:nvPicPr>
          <p:blipFill>
            <a:blip r:embed="rId5"/>
            <a:stretch/>
          </p:blipFill>
          <p:spPr>
            <a:xfrm>
              <a:off x="3139560" y="1396440"/>
              <a:ext cx="392040" cy="290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21" name="Google Shape;1897;p19"/>
            <p:cNvGrpSpPr/>
            <p:nvPr/>
          </p:nvGrpSpPr>
          <p:grpSpPr>
            <a:xfrm>
              <a:off x="4104720" y="1363680"/>
              <a:ext cx="538560" cy="233280"/>
              <a:chOff x="4104720" y="1363680"/>
              <a:chExt cx="538560" cy="233280"/>
            </a:xfrm>
          </p:grpSpPr>
          <p:pic>
            <p:nvPicPr>
              <p:cNvPr id="1822" name="Google Shape;1898;p19" descr=""/>
              <p:cNvPicPr/>
              <p:nvPr/>
            </p:nvPicPr>
            <p:blipFill>
              <a:blip r:embed="rId6"/>
              <a:stretch/>
            </p:blipFill>
            <p:spPr>
              <a:xfrm>
                <a:off x="4104720" y="1436400"/>
                <a:ext cx="273240" cy="160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23" name="Google Shape;1899;p19"/>
              <p:cNvSpPr/>
              <p:nvPr/>
            </p:nvSpPr>
            <p:spPr>
              <a:xfrm>
                <a:off x="4317480" y="1363680"/>
                <a:ext cx="19800" cy="19440"/>
              </a:xfrm>
              <a:custGeom>
                <a:avLst/>
                <a:gdLst/>
                <a:ahLst/>
                <a:rect l="l" t="t" r="r" b="b"/>
                <a:pathLst>
                  <a:path w="14604" h="16510">
                    <a:moveTo>
                      <a:pt x="2928" y="16001"/>
                    </a:moveTo>
                    <a:lnTo>
                      <a:pt x="0" y="6536"/>
                    </a:lnTo>
                    <a:lnTo>
                      <a:pt x="642" y="2571"/>
                    </a:lnTo>
                    <a:lnTo>
                      <a:pt x="5286" y="1321"/>
                    </a:lnTo>
                    <a:lnTo>
                      <a:pt x="14358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24" name="Google Shape;1900;p19" descr=""/>
              <p:cNvPicPr/>
              <p:nvPr/>
            </p:nvPicPr>
            <p:blipFill>
              <a:blip r:embed="rId7"/>
              <a:stretch/>
            </p:blipFill>
            <p:spPr>
              <a:xfrm>
                <a:off x="4423320" y="1367280"/>
                <a:ext cx="219960" cy="183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25" name="Google Shape;1901;p19"/>
            <p:cNvGrpSpPr/>
            <p:nvPr/>
          </p:nvGrpSpPr>
          <p:grpSpPr>
            <a:xfrm>
              <a:off x="5125680" y="1308960"/>
              <a:ext cx="921960" cy="333360"/>
              <a:chOff x="5125680" y="1308960"/>
              <a:chExt cx="921960" cy="333360"/>
            </a:xfrm>
          </p:grpSpPr>
          <p:sp>
            <p:nvSpPr>
              <p:cNvPr id="1826" name="Google Shape;1902;p19"/>
              <p:cNvSpPr/>
              <p:nvPr/>
            </p:nvSpPr>
            <p:spPr>
              <a:xfrm>
                <a:off x="5125680" y="1414440"/>
                <a:ext cx="121320" cy="146880"/>
              </a:xfrm>
              <a:custGeom>
                <a:avLst/>
                <a:gdLst/>
                <a:ahLst/>
                <a:rect l="l" t="t" r="r" b="b"/>
                <a:pathLst>
                  <a:path w="88900" h="123189">
                    <a:moveTo>
                      <a:pt x="29194" y="4714"/>
                    </a:moveTo>
                    <a:lnTo>
                      <a:pt x="24229" y="2762"/>
                    </a:lnTo>
                    <a:lnTo>
                      <a:pt x="17478" y="523"/>
                    </a:lnTo>
                    <a:lnTo>
                      <a:pt x="10870" y="0"/>
                    </a:lnTo>
                    <a:lnTo>
                      <a:pt x="6334" y="3190"/>
                    </a:lnTo>
                    <a:lnTo>
                      <a:pt x="2166" y="14120"/>
                    </a:lnTo>
                    <a:lnTo>
                      <a:pt x="428" y="26622"/>
                    </a:lnTo>
                    <a:lnTo>
                      <a:pt x="119" y="39409"/>
                    </a:lnTo>
                    <a:lnTo>
                      <a:pt x="238" y="51196"/>
                    </a:lnTo>
                    <a:lnTo>
                      <a:pt x="0" y="66579"/>
                    </a:lnTo>
                    <a:lnTo>
                      <a:pt x="12430" y="109870"/>
                    </a:lnTo>
                    <a:lnTo>
                      <a:pt x="45219" y="122729"/>
                    </a:lnTo>
                    <a:lnTo>
                      <a:pt x="57388" y="120538"/>
                    </a:lnTo>
                    <a:lnTo>
                      <a:pt x="67413" y="115371"/>
                    </a:lnTo>
                    <a:lnTo>
                      <a:pt x="75295" y="108346"/>
                    </a:lnTo>
                    <a:lnTo>
                      <a:pt x="82034" y="100179"/>
                    </a:lnTo>
                    <a:lnTo>
                      <a:pt x="88630" y="9158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7" name="Google Shape;1903;p19"/>
              <p:cNvSpPr/>
              <p:nvPr/>
            </p:nvSpPr>
            <p:spPr>
              <a:xfrm>
                <a:off x="5132160" y="1387080"/>
                <a:ext cx="88200" cy="70920"/>
              </a:xfrm>
              <a:custGeom>
                <a:avLst/>
                <a:gdLst/>
                <a:ahLst/>
                <a:rect l="l" t="t" r="r" b="b"/>
                <a:pathLst>
                  <a:path w="64770" h="59689">
                    <a:moveTo>
                      <a:pt x="0" y="45065"/>
                    </a:moveTo>
                    <a:lnTo>
                      <a:pt x="7750" y="52970"/>
                    </a:lnTo>
                    <a:lnTo>
                      <a:pt x="15716" y="58019"/>
                    </a:lnTo>
                    <a:lnTo>
                      <a:pt x="24967" y="59638"/>
                    </a:lnTo>
                    <a:lnTo>
                      <a:pt x="36576" y="57257"/>
                    </a:lnTo>
                    <a:lnTo>
                      <a:pt x="64770" y="24645"/>
                    </a:lnTo>
                    <a:lnTo>
                      <a:pt x="62674" y="17918"/>
                    </a:lnTo>
                    <a:lnTo>
                      <a:pt x="26943" y="0"/>
                    </a:lnTo>
                    <a:lnTo>
                      <a:pt x="19811" y="2393"/>
                    </a:lnTo>
                    <a:lnTo>
                      <a:pt x="14704" y="10810"/>
                    </a:lnTo>
                    <a:lnTo>
                      <a:pt x="14954" y="21157"/>
                    </a:lnTo>
                    <a:lnTo>
                      <a:pt x="18204" y="31646"/>
                    </a:lnTo>
                    <a:lnTo>
                      <a:pt x="22098" y="40493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8" name="Google Shape;1904;p19"/>
              <p:cNvSpPr/>
              <p:nvPr/>
            </p:nvSpPr>
            <p:spPr>
              <a:xfrm>
                <a:off x="5270040" y="1414440"/>
                <a:ext cx="110880" cy="227880"/>
              </a:xfrm>
              <a:custGeom>
                <a:avLst/>
                <a:gdLst/>
                <a:ahLst/>
                <a:rect l="l" t="t" r="r" b="b"/>
                <a:pathLst>
                  <a:path w="81279" h="191135">
                    <a:moveTo>
                      <a:pt x="57911" y="48136"/>
                    </a:moveTo>
                    <a:lnTo>
                      <a:pt x="43433" y="3940"/>
                    </a:lnTo>
                    <a:lnTo>
                      <a:pt x="37207" y="0"/>
                    </a:lnTo>
                    <a:lnTo>
                      <a:pt x="31337" y="1559"/>
                    </a:lnTo>
                    <a:lnTo>
                      <a:pt x="9905" y="38135"/>
                    </a:lnTo>
                    <a:lnTo>
                      <a:pt x="0" y="83379"/>
                    </a:lnTo>
                    <a:lnTo>
                      <a:pt x="1428" y="92237"/>
                    </a:lnTo>
                    <a:lnTo>
                      <a:pt x="6857" y="97666"/>
                    </a:lnTo>
                    <a:lnTo>
                      <a:pt x="17668" y="99202"/>
                    </a:lnTo>
                    <a:lnTo>
                      <a:pt x="28193" y="96809"/>
                    </a:lnTo>
                    <a:lnTo>
                      <a:pt x="38147" y="91987"/>
                    </a:lnTo>
                    <a:lnTo>
                      <a:pt x="47243" y="86236"/>
                    </a:lnTo>
                    <a:lnTo>
                      <a:pt x="54316" y="80629"/>
                    </a:lnTo>
                    <a:lnTo>
                      <a:pt x="60959" y="74521"/>
                    </a:lnTo>
                    <a:lnTo>
                      <a:pt x="67603" y="68556"/>
                    </a:lnTo>
                    <a:lnTo>
                      <a:pt x="74675" y="63376"/>
                    </a:lnTo>
                    <a:lnTo>
                      <a:pt x="75437" y="63376"/>
                    </a:lnTo>
                    <a:lnTo>
                      <a:pt x="69449" y="108787"/>
                    </a:lnTo>
                    <a:lnTo>
                      <a:pt x="66579" y="122812"/>
                    </a:lnTo>
                    <a:lnTo>
                      <a:pt x="64138" y="136838"/>
                    </a:lnTo>
                    <a:lnTo>
                      <a:pt x="62483" y="151006"/>
                    </a:lnTo>
                    <a:lnTo>
                      <a:pt x="62067" y="160782"/>
                    </a:lnTo>
                    <a:lnTo>
                      <a:pt x="62579" y="170342"/>
                    </a:lnTo>
                    <a:lnTo>
                      <a:pt x="64948" y="179189"/>
                    </a:lnTo>
                    <a:lnTo>
                      <a:pt x="70103" y="186820"/>
                    </a:lnTo>
                    <a:lnTo>
                      <a:pt x="75437" y="189868"/>
                    </a:lnTo>
                    <a:lnTo>
                      <a:pt x="76961" y="190630"/>
                    </a:lnTo>
                    <a:lnTo>
                      <a:pt x="80771" y="18986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9" name="Google Shape;1905;p19"/>
              <p:cNvSpPr/>
              <p:nvPr/>
            </p:nvSpPr>
            <p:spPr>
              <a:xfrm>
                <a:off x="5415120" y="1453680"/>
                <a:ext cx="164880" cy="77040"/>
              </a:xfrm>
              <a:custGeom>
                <a:avLst/>
                <a:gdLst/>
                <a:ahLst/>
                <a:rect l="l" t="t" r="r" b="b"/>
                <a:pathLst>
                  <a:path w="120650" h="64769">
                    <a:moveTo>
                      <a:pt x="0" y="0"/>
                    </a:moveTo>
                    <a:lnTo>
                      <a:pt x="14478" y="48006"/>
                    </a:lnTo>
                    <a:lnTo>
                      <a:pt x="35814" y="64769"/>
                    </a:lnTo>
                    <a:lnTo>
                      <a:pt x="44255" y="63472"/>
                    </a:lnTo>
                    <a:lnTo>
                      <a:pt x="69151" y="26479"/>
                    </a:lnTo>
                    <a:lnTo>
                      <a:pt x="73152" y="8381"/>
                    </a:lnTo>
                    <a:lnTo>
                      <a:pt x="73152" y="4571"/>
                    </a:lnTo>
                    <a:lnTo>
                      <a:pt x="73152" y="3809"/>
                    </a:lnTo>
                    <a:lnTo>
                      <a:pt x="63912" y="35337"/>
                    </a:lnTo>
                    <a:lnTo>
                      <a:pt x="64377" y="43803"/>
                    </a:lnTo>
                    <a:lnTo>
                      <a:pt x="67056" y="51053"/>
                    </a:lnTo>
                    <a:lnTo>
                      <a:pt x="74747" y="58078"/>
                    </a:lnTo>
                    <a:lnTo>
                      <a:pt x="85153" y="61531"/>
                    </a:lnTo>
                    <a:lnTo>
                      <a:pt x="96416" y="62412"/>
                    </a:lnTo>
                    <a:lnTo>
                      <a:pt x="106680" y="61721"/>
                    </a:lnTo>
                    <a:lnTo>
                      <a:pt x="111252" y="60959"/>
                    </a:lnTo>
                    <a:lnTo>
                      <a:pt x="115823" y="59435"/>
                    </a:lnTo>
                    <a:lnTo>
                      <a:pt x="120396" y="58673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0" name="Google Shape;1906;p19"/>
              <p:cNvSpPr/>
              <p:nvPr/>
            </p:nvSpPr>
            <p:spPr>
              <a:xfrm>
                <a:off x="5567400" y="1401120"/>
                <a:ext cx="168480" cy="123840"/>
              </a:xfrm>
              <a:custGeom>
                <a:avLst/>
                <a:gdLst/>
                <a:ahLst/>
                <a:rect l="l" t="t" r="r" b="b"/>
                <a:pathLst>
                  <a:path w="123190" h="104139">
                    <a:moveTo>
                      <a:pt x="71616" y="27432"/>
                    </a:moveTo>
                    <a:lnTo>
                      <a:pt x="68163" y="15109"/>
                    </a:lnTo>
                    <a:lnTo>
                      <a:pt x="63996" y="6000"/>
                    </a:lnTo>
                    <a:lnTo>
                      <a:pt x="56399" y="750"/>
                    </a:lnTo>
                    <a:lnTo>
                      <a:pt x="42660" y="0"/>
                    </a:lnTo>
                    <a:lnTo>
                      <a:pt x="31825" y="3774"/>
                    </a:lnTo>
                    <a:lnTo>
                      <a:pt x="3262" y="37695"/>
                    </a:lnTo>
                    <a:lnTo>
                      <a:pt x="0" y="58316"/>
                    </a:lnTo>
                    <a:lnTo>
                      <a:pt x="3798" y="67056"/>
                    </a:lnTo>
                    <a:lnTo>
                      <a:pt x="11918" y="73199"/>
                    </a:lnTo>
                    <a:lnTo>
                      <a:pt x="22467" y="76200"/>
                    </a:lnTo>
                    <a:lnTo>
                      <a:pt x="33587" y="76914"/>
                    </a:lnTo>
                    <a:lnTo>
                      <a:pt x="43422" y="76200"/>
                    </a:lnTo>
                    <a:lnTo>
                      <a:pt x="73902" y="48006"/>
                    </a:lnTo>
                    <a:lnTo>
                      <a:pt x="73140" y="40386"/>
                    </a:lnTo>
                    <a:lnTo>
                      <a:pt x="73140" y="32766"/>
                    </a:lnTo>
                    <a:lnTo>
                      <a:pt x="73140" y="32004"/>
                    </a:lnTo>
                    <a:lnTo>
                      <a:pt x="73140" y="31242"/>
                    </a:lnTo>
                    <a:lnTo>
                      <a:pt x="73140" y="30480"/>
                    </a:lnTo>
                    <a:lnTo>
                      <a:pt x="70092" y="34290"/>
                    </a:lnTo>
                    <a:lnTo>
                      <a:pt x="69330" y="38862"/>
                    </a:lnTo>
                    <a:lnTo>
                      <a:pt x="69330" y="44958"/>
                    </a:lnTo>
                    <a:lnTo>
                      <a:pt x="69163" y="54316"/>
                    </a:lnTo>
                    <a:lnTo>
                      <a:pt x="83712" y="96869"/>
                    </a:lnTo>
                    <a:lnTo>
                      <a:pt x="101334" y="103632"/>
                    </a:lnTo>
                    <a:lnTo>
                      <a:pt x="112002" y="103632"/>
                    </a:lnTo>
                    <a:lnTo>
                      <a:pt x="115812" y="103632"/>
                    </a:lnTo>
                    <a:lnTo>
                      <a:pt x="122670" y="9982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1" name="Google Shape;1907;p19"/>
              <p:cNvSpPr/>
              <p:nvPr/>
            </p:nvSpPr>
            <p:spPr>
              <a:xfrm>
                <a:off x="5771880" y="1339200"/>
                <a:ext cx="24120" cy="158760"/>
              </a:xfrm>
              <a:custGeom>
                <a:avLst/>
                <a:gdLst/>
                <a:ahLst/>
                <a:rect l="l" t="t" r="r" b="b"/>
                <a:pathLst>
                  <a:path w="17779" h="133350">
                    <a:moveTo>
                      <a:pt x="2381" y="0"/>
                    </a:moveTo>
                    <a:lnTo>
                      <a:pt x="654" y="10953"/>
                    </a:lnTo>
                    <a:lnTo>
                      <a:pt x="0" y="21335"/>
                    </a:lnTo>
                    <a:lnTo>
                      <a:pt x="345" y="31718"/>
                    </a:lnTo>
                    <a:lnTo>
                      <a:pt x="1619" y="42672"/>
                    </a:lnTo>
                    <a:lnTo>
                      <a:pt x="4679" y="62102"/>
                    </a:lnTo>
                    <a:lnTo>
                      <a:pt x="7239" y="81534"/>
                    </a:lnTo>
                    <a:lnTo>
                      <a:pt x="9655" y="100964"/>
                    </a:lnTo>
                    <a:lnTo>
                      <a:pt x="12287" y="120396"/>
                    </a:lnTo>
                    <a:lnTo>
                      <a:pt x="14573" y="127254"/>
                    </a:lnTo>
                    <a:lnTo>
                      <a:pt x="14573" y="129539"/>
                    </a:lnTo>
                    <a:lnTo>
                      <a:pt x="17621" y="13335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2" name="Google Shape;1908;p19"/>
              <p:cNvSpPr/>
              <p:nvPr/>
            </p:nvSpPr>
            <p:spPr>
              <a:xfrm>
                <a:off x="5848200" y="1448280"/>
                <a:ext cx="3240" cy="54360"/>
              </a:xfrm>
              <a:custGeom>
                <a:avLst/>
                <a:gdLst/>
                <a:ahLst/>
                <a:rect l="l" t="t" r="r" b="b"/>
                <a:pathLst>
                  <a:path w="2540" h="45719">
                    <a:moveTo>
                      <a:pt x="666" y="0"/>
                    </a:moveTo>
                    <a:lnTo>
                      <a:pt x="369" y="11430"/>
                    </a:lnTo>
                    <a:lnTo>
                      <a:pt x="0" y="23431"/>
                    </a:lnTo>
                    <a:lnTo>
                      <a:pt x="345" y="35147"/>
                    </a:lnTo>
                    <a:lnTo>
                      <a:pt x="2190" y="4572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3" name="Google Shape;1909;p19"/>
              <p:cNvSpPr/>
              <p:nvPr/>
            </p:nvSpPr>
            <p:spPr>
              <a:xfrm>
                <a:off x="5829120" y="1308960"/>
                <a:ext cx="30960" cy="270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4" name="Google Shape;1910;p19"/>
              <p:cNvSpPr/>
              <p:nvPr/>
            </p:nvSpPr>
            <p:spPr>
              <a:xfrm>
                <a:off x="5926320" y="1360800"/>
                <a:ext cx="8280" cy="129960"/>
              </a:xfrm>
              <a:custGeom>
                <a:avLst/>
                <a:gdLst/>
                <a:ahLst/>
                <a:rect l="l" t="t" r="r" b="b"/>
                <a:pathLst>
                  <a:path w="6350" h="109219">
                    <a:moveTo>
                      <a:pt x="6096" y="0"/>
                    </a:moveTo>
                    <a:lnTo>
                      <a:pt x="5512" y="12573"/>
                    </a:lnTo>
                    <a:lnTo>
                      <a:pt x="4857" y="25146"/>
                    </a:lnTo>
                    <a:lnTo>
                      <a:pt x="4060" y="37719"/>
                    </a:lnTo>
                    <a:lnTo>
                      <a:pt x="3048" y="50292"/>
                    </a:lnTo>
                    <a:lnTo>
                      <a:pt x="2702" y="62281"/>
                    </a:lnTo>
                    <a:lnTo>
                      <a:pt x="2571" y="74199"/>
                    </a:lnTo>
                    <a:lnTo>
                      <a:pt x="2297" y="85975"/>
                    </a:lnTo>
                    <a:lnTo>
                      <a:pt x="1524" y="97536"/>
                    </a:lnTo>
                    <a:lnTo>
                      <a:pt x="1524" y="103632"/>
                    </a:lnTo>
                    <a:lnTo>
                      <a:pt x="1524" y="105918"/>
                    </a:lnTo>
                    <a:lnTo>
                      <a:pt x="0" y="10896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5" name="Google Shape;1911;p19"/>
              <p:cNvSpPr/>
              <p:nvPr/>
            </p:nvSpPr>
            <p:spPr>
              <a:xfrm>
                <a:off x="5884560" y="1422000"/>
                <a:ext cx="163080" cy="189000"/>
              </a:xfrm>
              <a:custGeom>
                <a:avLst/>
                <a:gdLst/>
                <a:ahLst/>
                <a:rect l="l" t="t" r="r" b="b"/>
                <a:pathLst>
                  <a:path w="119379" h="158750">
                    <a:moveTo>
                      <a:pt x="12953" y="12953"/>
                    </a:moveTo>
                    <a:lnTo>
                      <a:pt x="22776" y="12572"/>
                    </a:lnTo>
                    <a:lnTo>
                      <a:pt x="32670" y="12191"/>
                    </a:lnTo>
                    <a:lnTo>
                      <a:pt x="42421" y="11239"/>
                    </a:lnTo>
                    <a:lnTo>
                      <a:pt x="51815" y="9143"/>
                    </a:lnTo>
                    <a:lnTo>
                      <a:pt x="58435" y="7072"/>
                    </a:lnTo>
                    <a:lnTo>
                      <a:pt x="64769" y="4571"/>
                    </a:lnTo>
                    <a:lnTo>
                      <a:pt x="71104" y="2071"/>
                    </a:lnTo>
                    <a:lnTo>
                      <a:pt x="77723" y="0"/>
                    </a:lnTo>
                    <a:lnTo>
                      <a:pt x="78485" y="0"/>
                    </a:lnTo>
                    <a:lnTo>
                      <a:pt x="79247" y="6095"/>
                    </a:lnTo>
                    <a:lnTo>
                      <a:pt x="79247" y="12191"/>
                    </a:lnTo>
                    <a:lnTo>
                      <a:pt x="78485" y="18287"/>
                    </a:lnTo>
                    <a:lnTo>
                      <a:pt x="77628" y="24276"/>
                    </a:lnTo>
                    <a:lnTo>
                      <a:pt x="76771" y="31908"/>
                    </a:lnTo>
                    <a:lnTo>
                      <a:pt x="76771" y="39397"/>
                    </a:lnTo>
                    <a:lnTo>
                      <a:pt x="78485" y="44957"/>
                    </a:lnTo>
                    <a:lnTo>
                      <a:pt x="83796" y="47934"/>
                    </a:lnTo>
                    <a:lnTo>
                      <a:pt x="90677" y="48196"/>
                    </a:lnTo>
                    <a:lnTo>
                      <a:pt x="97559" y="46458"/>
                    </a:lnTo>
                    <a:lnTo>
                      <a:pt x="115823" y="18287"/>
                    </a:lnTo>
                    <a:lnTo>
                      <a:pt x="115061" y="11429"/>
                    </a:lnTo>
                    <a:lnTo>
                      <a:pt x="117347" y="6857"/>
                    </a:lnTo>
                    <a:lnTo>
                      <a:pt x="118109" y="6857"/>
                    </a:lnTo>
                    <a:lnTo>
                      <a:pt x="118407" y="34409"/>
                    </a:lnTo>
                    <a:lnTo>
                      <a:pt x="118776" y="62102"/>
                    </a:lnTo>
                    <a:lnTo>
                      <a:pt x="116585" y="117347"/>
                    </a:lnTo>
                    <a:lnTo>
                      <a:pt x="104393" y="155447"/>
                    </a:lnTo>
                    <a:lnTo>
                      <a:pt x="84010" y="158591"/>
                    </a:lnTo>
                    <a:lnTo>
                      <a:pt x="72247" y="157055"/>
                    </a:lnTo>
                    <a:lnTo>
                      <a:pt x="62483" y="155447"/>
                    </a:lnTo>
                    <a:lnTo>
                      <a:pt x="45970" y="151328"/>
                    </a:lnTo>
                    <a:lnTo>
                      <a:pt x="30384" y="145922"/>
                    </a:lnTo>
                    <a:lnTo>
                      <a:pt x="15228" y="139374"/>
                    </a:lnTo>
                    <a:lnTo>
                      <a:pt x="0" y="13182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6" name="Google Shape;1912;p19"/>
            <p:cNvGrpSpPr/>
            <p:nvPr/>
          </p:nvGrpSpPr>
          <p:grpSpPr>
            <a:xfrm>
              <a:off x="6484680" y="1308960"/>
              <a:ext cx="1144800" cy="231480"/>
              <a:chOff x="6484680" y="1308960"/>
              <a:chExt cx="1144800" cy="231480"/>
            </a:xfrm>
          </p:grpSpPr>
          <p:sp>
            <p:nvSpPr>
              <p:cNvPr id="1837" name="Google Shape;1913;p19"/>
              <p:cNvSpPr/>
              <p:nvPr/>
            </p:nvSpPr>
            <p:spPr>
              <a:xfrm>
                <a:off x="6484680" y="1388160"/>
                <a:ext cx="70920" cy="126360"/>
              </a:xfrm>
              <a:custGeom>
                <a:avLst/>
                <a:gdLst/>
                <a:ahLst/>
                <a:rect l="l" t="t" r="r" b="b"/>
                <a:pathLst>
                  <a:path w="52070" h="106044">
                    <a:moveTo>
                      <a:pt x="44957" y="0"/>
                    </a:moveTo>
                    <a:lnTo>
                      <a:pt x="8381" y="16764"/>
                    </a:lnTo>
                    <a:lnTo>
                      <a:pt x="0" y="63246"/>
                    </a:lnTo>
                    <a:lnTo>
                      <a:pt x="1059" y="74449"/>
                    </a:lnTo>
                    <a:lnTo>
                      <a:pt x="27384" y="104203"/>
                    </a:lnTo>
                    <a:lnTo>
                      <a:pt x="43386" y="105632"/>
                    </a:lnTo>
                    <a:lnTo>
                      <a:pt x="51815" y="10591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8" name="Google Shape;1914;p19"/>
              <p:cNvSpPr/>
              <p:nvPr/>
            </p:nvSpPr>
            <p:spPr>
              <a:xfrm>
                <a:off x="6584040" y="1432800"/>
                <a:ext cx="96840" cy="83880"/>
              </a:xfrm>
              <a:custGeom>
                <a:avLst/>
                <a:gdLst/>
                <a:ahLst/>
                <a:rect l="l" t="t" r="r" b="b"/>
                <a:pathLst>
                  <a:path w="71120" h="70485">
                    <a:moveTo>
                      <a:pt x="11037" y="3810"/>
                    </a:moveTo>
                    <a:lnTo>
                      <a:pt x="4881" y="13977"/>
                    </a:lnTo>
                    <a:lnTo>
                      <a:pt x="1226" y="22860"/>
                    </a:lnTo>
                    <a:lnTo>
                      <a:pt x="0" y="32313"/>
                    </a:lnTo>
                    <a:lnTo>
                      <a:pt x="1131" y="44196"/>
                    </a:lnTo>
                    <a:lnTo>
                      <a:pt x="33218" y="69865"/>
                    </a:lnTo>
                    <a:lnTo>
                      <a:pt x="42755" y="67246"/>
                    </a:lnTo>
                    <a:lnTo>
                      <a:pt x="69139" y="36480"/>
                    </a:lnTo>
                    <a:lnTo>
                      <a:pt x="70830" y="25610"/>
                    </a:lnTo>
                    <a:lnTo>
                      <a:pt x="68949" y="15240"/>
                    </a:lnTo>
                    <a:lnTo>
                      <a:pt x="63793" y="8143"/>
                    </a:lnTo>
                    <a:lnTo>
                      <a:pt x="56852" y="3619"/>
                    </a:lnTo>
                    <a:lnTo>
                      <a:pt x="48910" y="1095"/>
                    </a:lnTo>
                    <a:lnTo>
                      <a:pt x="40755" y="0"/>
                    </a:lnTo>
                    <a:lnTo>
                      <a:pt x="36945" y="0"/>
                    </a:lnTo>
                    <a:lnTo>
                      <a:pt x="25515" y="3810"/>
                    </a:lnTo>
                    <a:lnTo>
                      <a:pt x="31611" y="9906"/>
                    </a:lnTo>
                    <a:lnTo>
                      <a:pt x="33897" y="10668"/>
                    </a:lnTo>
                    <a:lnTo>
                      <a:pt x="35421" y="11430"/>
                    </a:lnTo>
                    <a:lnTo>
                      <a:pt x="37707" y="1219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9" name="Google Shape;1915;p19"/>
              <p:cNvSpPr/>
              <p:nvPr/>
            </p:nvSpPr>
            <p:spPr>
              <a:xfrm>
                <a:off x="6690240" y="1441080"/>
                <a:ext cx="116280" cy="90000"/>
              </a:xfrm>
              <a:custGeom>
                <a:avLst/>
                <a:gdLst/>
                <a:ahLst/>
                <a:rect l="l" t="t" r="r" b="b"/>
                <a:pathLst>
                  <a:path w="85090" h="75564">
                    <a:moveTo>
                      <a:pt x="0" y="4512"/>
                    </a:moveTo>
                    <a:lnTo>
                      <a:pt x="12192" y="5274"/>
                    </a:lnTo>
                    <a:lnTo>
                      <a:pt x="15240" y="5274"/>
                    </a:lnTo>
                    <a:lnTo>
                      <a:pt x="17526" y="18990"/>
                    </a:lnTo>
                    <a:lnTo>
                      <a:pt x="18728" y="27682"/>
                    </a:lnTo>
                    <a:lnTo>
                      <a:pt x="19145" y="36516"/>
                    </a:lnTo>
                    <a:lnTo>
                      <a:pt x="19133" y="45350"/>
                    </a:lnTo>
                    <a:lnTo>
                      <a:pt x="19050" y="54042"/>
                    </a:lnTo>
                    <a:lnTo>
                      <a:pt x="19050" y="60138"/>
                    </a:lnTo>
                    <a:lnTo>
                      <a:pt x="17526" y="70044"/>
                    </a:lnTo>
                    <a:lnTo>
                      <a:pt x="20574" y="75378"/>
                    </a:lnTo>
                    <a:lnTo>
                      <a:pt x="20264" y="62567"/>
                    </a:lnTo>
                    <a:lnTo>
                      <a:pt x="19812" y="49470"/>
                    </a:lnTo>
                    <a:lnTo>
                      <a:pt x="19931" y="36373"/>
                    </a:lnTo>
                    <a:lnTo>
                      <a:pt x="38100" y="1464"/>
                    </a:lnTo>
                    <a:lnTo>
                      <a:pt x="47672" y="0"/>
                    </a:lnTo>
                    <a:lnTo>
                      <a:pt x="57531" y="1178"/>
                    </a:lnTo>
                    <a:lnTo>
                      <a:pt x="83998" y="33325"/>
                    </a:lnTo>
                    <a:lnTo>
                      <a:pt x="84582" y="41850"/>
                    </a:lnTo>
                    <a:lnTo>
                      <a:pt x="84582" y="44898"/>
                    </a:lnTo>
                    <a:lnTo>
                      <a:pt x="84582" y="47184"/>
                    </a:lnTo>
                    <a:lnTo>
                      <a:pt x="84582" y="5023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0" name="Google Shape;1916;p19"/>
              <p:cNvSpPr/>
              <p:nvPr/>
            </p:nvSpPr>
            <p:spPr>
              <a:xfrm>
                <a:off x="6815160" y="1379160"/>
                <a:ext cx="93600" cy="161280"/>
              </a:xfrm>
              <a:custGeom>
                <a:avLst/>
                <a:gdLst/>
                <a:ahLst/>
                <a:rect l="l" t="t" r="r" b="b"/>
                <a:pathLst>
                  <a:path w="68579" h="135255">
                    <a:moveTo>
                      <a:pt x="47244" y="28194"/>
                    </a:moveTo>
                    <a:lnTo>
                      <a:pt x="47755" y="22502"/>
                    </a:lnTo>
                    <a:lnTo>
                      <a:pt x="47910" y="12382"/>
                    </a:lnTo>
                    <a:lnTo>
                      <a:pt x="45636" y="3119"/>
                    </a:lnTo>
                    <a:lnTo>
                      <a:pt x="38862" y="0"/>
                    </a:lnTo>
                    <a:lnTo>
                      <a:pt x="30563" y="4441"/>
                    </a:lnTo>
                    <a:lnTo>
                      <a:pt x="11572" y="41826"/>
                    </a:lnTo>
                    <a:lnTo>
                      <a:pt x="9334" y="54387"/>
                    </a:lnTo>
                    <a:lnTo>
                      <a:pt x="9667" y="66805"/>
                    </a:lnTo>
                    <a:lnTo>
                      <a:pt x="42541" y="98298"/>
                    </a:lnTo>
                    <a:lnTo>
                      <a:pt x="59436" y="105156"/>
                    </a:lnTo>
                    <a:lnTo>
                      <a:pt x="64008" y="107442"/>
                    </a:lnTo>
                    <a:lnTo>
                      <a:pt x="29694" y="132087"/>
                    </a:lnTo>
                    <a:lnTo>
                      <a:pt x="10691" y="134897"/>
                    </a:lnTo>
                    <a:lnTo>
                      <a:pt x="762" y="134874"/>
                    </a:lnTo>
                    <a:lnTo>
                      <a:pt x="0" y="126492"/>
                    </a:lnTo>
                    <a:lnTo>
                      <a:pt x="0" y="123444"/>
                    </a:lnTo>
                    <a:lnTo>
                      <a:pt x="0" y="11811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1" name="Google Shape;1917;p19"/>
              <p:cNvSpPr/>
              <p:nvPr/>
            </p:nvSpPr>
            <p:spPr>
              <a:xfrm>
                <a:off x="6926760" y="1360800"/>
                <a:ext cx="36000" cy="149040"/>
              </a:xfrm>
              <a:custGeom>
                <a:avLst/>
                <a:gdLst/>
                <a:ahLst/>
                <a:rect l="l" t="t" r="r" b="b"/>
                <a:pathLst>
                  <a:path w="26670" h="125094">
                    <a:moveTo>
                      <a:pt x="0" y="0"/>
                    </a:moveTo>
                    <a:lnTo>
                      <a:pt x="2512" y="11310"/>
                    </a:lnTo>
                    <a:lnTo>
                      <a:pt x="5238" y="22478"/>
                    </a:lnTo>
                    <a:lnTo>
                      <a:pt x="7822" y="33647"/>
                    </a:lnTo>
                    <a:lnTo>
                      <a:pt x="9906" y="44958"/>
                    </a:lnTo>
                    <a:lnTo>
                      <a:pt x="12192" y="57078"/>
                    </a:lnTo>
                    <a:lnTo>
                      <a:pt x="14478" y="69342"/>
                    </a:lnTo>
                    <a:lnTo>
                      <a:pt x="16764" y="81605"/>
                    </a:lnTo>
                    <a:lnTo>
                      <a:pt x="19050" y="93726"/>
                    </a:lnTo>
                    <a:lnTo>
                      <a:pt x="20133" y="101929"/>
                    </a:lnTo>
                    <a:lnTo>
                      <a:pt x="21431" y="109632"/>
                    </a:lnTo>
                    <a:lnTo>
                      <a:pt x="23443" y="117193"/>
                    </a:lnTo>
                    <a:lnTo>
                      <a:pt x="26670" y="12496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2" name="Google Shape;1918;p19"/>
              <p:cNvSpPr/>
              <p:nvPr/>
            </p:nvSpPr>
            <p:spPr>
              <a:xfrm>
                <a:off x="6951600" y="1377360"/>
                <a:ext cx="147600" cy="123840"/>
              </a:xfrm>
              <a:custGeom>
                <a:avLst/>
                <a:gdLst/>
                <a:ahLst/>
                <a:rect l="l" t="t" r="r" b="b"/>
                <a:pathLst>
                  <a:path w="107950" h="104139">
                    <a:moveTo>
                      <a:pt x="4822" y="67056"/>
                    </a:moveTo>
                    <a:lnTo>
                      <a:pt x="3690" y="62650"/>
                    </a:lnTo>
                    <a:lnTo>
                      <a:pt x="1488" y="54102"/>
                    </a:lnTo>
                    <a:lnTo>
                      <a:pt x="0" y="44981"/>
                    </a:lnTo>
                    <a:lnTo>
                      <a:pt x="1012" y="38862"/>
                    </a:lnTo>
                    <a:lnTo>
                      <a:pt x="6012" y="35897"/>
                    </a:lnTo>
                    <a:lnTo>
                      <a:pt x="13013" y="34575"/>
                    </a:lnTo>
                    <a:lnTo>
                      <a:pt x="20300" y="34254"/>
                    </a:lnTo>
                    <a:lnTo>
                      <a:pt x="26158" y="34290"/>
                    </a:lnTo>
                    <a:lnTo>
                      <a:pt x="65782" y="50292"/>
                    </a:lnTo>
                    <a:lnTo>
                      <a:pt x="89404" y="82296"/>
                    </a:lnTo>
                    <a:lnTo>
                      <a:pt x="93214" y="98298"/>
                    </a:lnTo>
                    <a:lnTo>
                      <a:pt x="85594" y="100584"/>
                    </a:lnTo>
                    <a:lnTo>
                      <a:pt x="76450" y="103632"/>
                    </a:lnTo>
                    <a:lnTo>
                      <a:pt x="74164" y="94488"/>
                    </a:lnTo>
                    <a:lnTo>
                      <a:pt x="72640" y="86868"/>
                    </a:lnTo>
                    <a:lnTo>
                      <a:pt x="71413" y="70770"/>
                    </a:lnTo>
                    <a:lnTo>
                      <a:pt x="73116" y="54673"/>
                    </a:lnTo>
                    <a:lnTo>
                      <a:pt x="87868" y="15323"/>
                    </a:lnTo>
                    <a:lnTo>
                      <a:pt x="99274" y="3583"/>
                    </a:lnTo>
                    <a:lnTo>
                      <a:pt x="107692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3" name="Google Shape;1919;p19"/>
              <p:cNvSpPr/>
              <p:nvPr/>
            </p:nvSpPr>
            <p:spPr>
              <a:xfrm>
                <a:off x="7122960" y="1382760"/>
                <a:ext cx="128160" cy="103320"/>
              </a:xfrm>
              <a:custGeom>
                <a:avLst/>
                <a:gdLst/>
                <a:ahLst/>
                <a:rect l="l" t="t" r="r" b="b"/>
                <a:pathLst>
                  <a:path w="93979" h="86994">
                    <a:moveTo>
                      <a:pt x="51053" y="44196"/>
                    </a:moveTo>
                    <a:lnTo>
                      <a:pt x="51542" y="36433"/>
                    </a:lnTo>
                    <a:lnTo>
                      <a:pt x="52101" y="22098"/>
                    </a:lnTo>
                    <a:lnTo>
                      <a:pt x="51375" y="7762"/>
                    </a:lnTo>
                    <a:lnTo>
                      <a:pt x="48005" y="0"/>
                    </a:lnTo>
                    <a:lnTo>
                      <a:pt x="40540" y="500"/>
                    </a:lnTo>
                    <a:lnTo>
                      <a:pt x="9334" y="39338"/>
                    </a:lnTo>
                    <a:lnTo>
                      <a:pt x="0" y="73914"/>
                    </a:lnTo>
                    <a:lnTo>
                      <a:pt x="0" y="82296"/>
                    </a:lnTo>
                    <a:lnTo>
                      <a:pt x="12191" y="83820"/>
                    </a:lnTo>
                    <a:lnTo>
                      <a:pt x="21050" y="84081"/>
                    </a:lnTo>
                    <a:lnTo>
                      <a:pt x="29336" y="82486"/>
                    </a:lnTo>
                    <a:lnTo>
                      <a:pt x="56518" y="52149"/>
                    </a:lnTo>
                    <a:lnTo>
                      <a:pt x="60197" y="35814"/>
                    </a:lnTo>
                    <a:lnTo>
                      <a:pt x="60959" y="32004"/>
                    </a:lnTo>
                    <a:lnTo>
                      <a:pt x="60959" y="38862"/>
                    </a:lnTo>
                    <a:lnTo>
                      <a:pt x="60197" y="45720"/>
                    </a:lnTo>
                    <a:lnTo>
                      <a:pt x="60197" y="51816"/>
                    </a:lnTo>
                    <a:lnTo>
                      <a:pt x="76961" y="86868"/>
                    </a:lnTo>
                    <a:lnTo>
                      <a:pt x="85343" y="86106"/>
                    </a:lnTo>
                    <a:lnTo>
                      <a:pt x="93725" y="8686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4" name="Google Shape;1920;p19"/>
              <p:cNvSpPr/>
              <p:nvPr/>
            </p:nvSpPr>
            <p:spPr>
              <a:xfrm>
                <a:off x="7286760" y="1424520"/>
                <a:ext cx="16920" cy="51120"/>
              </a:xfrm>
              <a:custGeom>
                <a:avLst/>
                <a:gdLst/>
                <a:ahLst/>
                <a:rect l="l" t="t" r="r" b="b"/>
                <a:pathLst>
                  <a:path w="12700" h="43180">
                    <a:moveTo>
                      <a:pt x="8358" y="0"/>
                    </a:moveTo>
                    <a:lnTo>
                      <a:pt x="4714" y="8393"/>
                    </a:lnTo>
                    <a:lnTo>
                      <a:pt x="1500" y="17430"/>
                    </a:lnTo>
                    <a:lnTo>
                      <a:pt x="0" y="26896"/>
                    </a:lnTo>
                    <a:lnTo>
                      <a:pt x="1500" y="36576"/>
                    </a:lnTo>
                    <a:lnTo>
                      <a:pt x="3024" y="41910"/>
                    </a:lnTo>
                    <a:lnTo>
                      <a:pt x="7596" y="41910"/>
                    </a:lnTo>
                    <a:lnTo>
                      <a:pt x="12168" y="4267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5" name="Google Shape;1921;p19"/>
              <p:cNvSpPr/>
              <p:nvPr/>
            </p:nvSpPr>
            <p:spPr>
              <a:xfrm>
                <a:off x="7274160" y="1331640"/>
                <a:ext cx="20520" cy="8640"/>
              </a:xfrm>
              <a:custGeom>
                <a:avLst/>
                <a:gdLst/>
                <a:ahLst/>
                <a:rect l="l" t="t" r="r" b="b"/>
                <a:pathLst>
                  <a:path w="15240" h="7619">
                    <a:moveTo>
                      <a:pt x="15240" y="7620"/>
                    </a:moveTo>
                    <a:lnTo>
                      <a:pt x="6096" y="2286"/>
                    </a:lnTo>
                    <a:lnTo>
                      <a:pt x="6096" y="0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6" name="Google Shape;1922;p19"/>
              <p:cNvSpPr/>
              <p:nvPr/>
            </p:nvSpPr>
            <p:spPr>
              <a:xfrm>
                <a:off x="7356240" y="1379880"/>
                <a:ext cx="82080" cy="78480"/>
              </a:xfrm>
              <a:custGeom>
                <a:avLst/>
                <a:gdLst/>
                <a:ahLst/>
                <a:rect l="l" t="t" r="r" b="b"/>
                <a:pathLst>
                  <a:path w="60325" h="66039">
                    <a:moveTo>
                      <a:pt x="18740" y="35147"/>
                    </a:moveTo>
                    <a:lnTo>
                      <a:pt x="8072" y="65627"/>
                    </a:lnTo>
                    <a:lnTo>
                      <a:pt x="5786" y="63341"/>
                    </a:lnTo>
                    <a:lnTo>
                      <a:pt x="1952" y="58197"/>
                    </a:lnTo>
                    <a:lnTo>
                      <a:pt x="261" y="50768"/>
                    </a:lnTo>
                    <a:lnTo>
                      <a:pt x="0" y="42767"/>
                    </a:lnTo>
                    <a:lnTo>
                      <a:pt x="452" y="35909"/>
                    </a:lnTo>
                    <a:lnTo>
                      <a:pt x="25360" y="392"/>
                    </a:lnTo>
                    <a:lnTo>
                      <a:pt x="32265" y="0"/>
                    </a:lnTo>
                    <a:lnTo>
                      <a:pt x="38885" y="1750"/>
                    </a:lnTo>
                    <a:lnTo>
                      <a:pt x="60162" y="39707"/>
                    </a:lnTo>
                    <a:lnTo>
                      <a:pt x="59793" y="46481"/>
                    </a:lnTo>
                    <a:lnTo>
                      <a:pt x="58709" y="53113"/>
                    </a:lnTo>
                    <a:lnTo>
                      <a:pt x="56840" y="59531"/>
                    </a:lnTo>
                    <a:lnTo>
                      <a:pt x="56078" y="62579"/>
                    </a:lnTo>
                    <a:lnTo>
                      <a:pt x="56078" y="63341"/>
                    </a:lnTo>
                    <a:lnTo>
                      <a:pt x="55316" y="6486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7" name="Google Shape;1923;p19"/>
              <p:cNvSpPr/>
              <p:nvPr/>
            </p:nvSpPr>
            <p:spPr>
              <a:xfrm>
                <a:off x="7481160" y="1308960"/>
                <a:ext cx="19800" cy="155880"/>
              </a:xfrm>
              <a:custGeom>
                <a:avLst/>
                <a:gdLst/>
                <a:ahLst/>
                <a:rect l="l" t="t" r="r" b="b"/>
                <a:pathLst>
                  <a:path w="14604" h="130810">
                    <a:moveTo>
                      <a:pt x="1333" y="0"/>
                    </a:moveTo>
                    <a:lnTo>
                      <a:pt x="809" y="27217"/>
                    </a:lnTo>
                    <a:lnTo>
                      <a:pt x="0" y="54863"/>
                    </a:lnTo>
                    <a:lnTo>
                      <a:pt x="47" y="82510"/>
                    </a:lnTo>
                    <a:lnTo>
                      <a:pt x="2095" y="109728"/>
                    </a:lnTo>
                    <a:lnTo>
                      <a:pt x="2857" y="120396"/>
                    </a:lnTo>
                    <a:lnTo>
                      <a:pt x="4381" y="128016"/>
                    </a:lnTo>
                    <a:lnTo>
                      <a:pt x="14287" y="13030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8" name="Google Shape;1924;p19"/>
              <p:cNvSpPr/>
              <p:nvPr/>
            </p:nvSpPr>
            <p:spPr>
              <a:xfrm>
                <a:off x="7471440" y="1351080"/>
                <a:ext cx="158040" cy="105120"/>
              </a:xfrm>
              <a:custGeom>
                <a:avLst/>
                <a:gdLst/>
                <a:ahLst/>
                <a:rect l="l" t="t" r="r" b="b"/>
                <a:pathLst>
                  <a:path w="115570" h="88264">
                    <a:moveTo>
                      <a:pt x="28194" y="54863"/>
                    </a:moveTo>
                    <a:lnTo>
                      <a:pt x="38100" y="12191"/>
                    </a:lnTo>
                    <a:lnTo>
                      <a:pt x="50292" y="2285"/>
                    </a:lnTo>
                    <a:lnTo>
                      <a:pt x="52578" y="761"/>
                    </a:lnTo>
                    <a:lnTo>
                      <a:pt x="54864" y="761"/>
                    </a:lnTo>
                    <a:lnTo>
                      <a:pt x="57150" y="0"/>
                    </a:lnTo>
                    <a:lnTo>
                      <a:pt x="57912" y="6095"/>
                    </a:lnTo>
                    <a:lnTo>
                      <a:pt x="83058" y="38861"/>
                    </a:lnTo>
                    <a:lnTo>
                      <a:pt x="89999" y="44374"/>
                    </a:lnTo>
                    <a:lnTo>
                      <a:pt x="96869" y="49815"/>
                    </a:lnTo>
                    <a:lnTo>
                      <a:pt x="103310" y="55685"/>
                    </a:lnTo>
                    <a:lnTo>
                      <a:pt x="108966" y="62483"/>
                    </a:lnTo>
                    <a:lnTo>
                      <a:pt x="115062" y="70865"/>
                    </a:lnTo>
                    <a:lnTo>
                      <a:pt x="110490" y="74675"/>
                    </a:lnTo>
                    <a:lnTo>
                      <a:pt x="66198" y="85534"/>
                    </a:lnTo>
                    <a:lnTo>
                      <a:pt x="29718" y="87629"/>
                    </a:lnTo>
                    <a:lnTo>
                      <a:pt x="21431" y="87999"/>
                    </a:lnTo>
                    <a:lnTo>
                      <a:pt x="14287" y="87725"/>
                    </a:lnTo>
                    <a:lnTo>
                      <a:pt x="7429" y="86451"/>
                    </a:lnTo>
                    <a:lnTo>
                      <a:pt x="0" y="83819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49" name="Google Shape;1925;p19"/>
            <p:cNvSpPr/>
            <p:nvPr/>
          </p:nvSpPr>
          <p:spPr>
            <a:xfrm>
              <a:off x="1234440" y="1751040"/>
              <a:ext cx="6228360" cy="204480"/>
            </a:xfrm>
            <a:custGeom>
              <a:avLst/>
              <a:gdLst/>
              <a:ahLst/>
              <a:rect l="l" t="t" r="r" b="b"/>
              <a:pathLst>
                <a:path w="4549140" h="171450">
                  <a:moveTo>
                    <a:pt x="0" y="171450"/>
                  </a:moveTo>
                  <a:lnTo>
                    <a:pt x="35813" y="148590"/>
                  </a:lnTo>
                  <a:lnTo>
                    <a:pt x="82296" y="147066"/>
                  </a:lnTo>
                  <a:lnTo>
                    <a:pt x="105679" y="147518"/>
                  </a:lnTo>
                  <a:lnTo>
                    <a:pt x="128778" y="147828"/>
                  </a:lnTo>
                  <a:lnTo>
                    <a:pt x="168211" y="148066"/>
                  </a:lnTo>
                  <a:lnTo>
                    <a:pt x="207645" y="148590"/>
                  </a:lnTo>
                  <a:lnTo>
                    <a:pt x="247078" y="149113"/>
                  </a:lnTo>
                  <a:lnTo>
                    <a:pt x="286512" y="149352"/>
                  </a:lnTo>
                  <a:lnTo>
                    <a:pt x="340352" y="150006"/>
                  </a:lnTo>
                  <a:lnTo>
                    <a:pt x="394334" y="150590"/>
                  </a:lnTo>
                  <a:lnTo>
                    <a:pt x="448317" y="150745"/>
                  </a:lnTo>
                  <a:lnTo>
                    <a:pt x="502158" y="150114"/>
                  </a:lnTo>
                  <a:lnTo>
                    <a:pt x="553285" y="148864"/>
                  </a:lnTo>
                  <a:lnTo>
                    <a:pt x="604302" y="147066"/>
                  </a:lnTo>
                  <a:lnTo>
                    <a:pt x="655283" y="144901"/>
                  </a:lnTo>
                  <a:lnTo>
                    <a:pt x="706300" y="142554"/>
                  </a:lnTo>
                  <a:lnTo>
                    <a:pt x="757428" y="140208"/>
                  </a:lnTo>
                  <a:lnTo>
                    <a:pt x="804672" y="138179"/>
                  </a:lnTo>
                  <a:lnTo>
                    <a:pt x="851916" y="135918"/>
                  </a:lnTo>
                  <a:lnTo>
                    <a:pt x="899160" y="133445"/>
                  </a:lnTo>
                  <a:lnTo>
                    <a:pt x="946404" y="130781"/>
                  </a:lnTo>
                  <a:lnTo>
                    <a:pt x="993647" y="127948"/>
                  </a:lnTo>
                  <a:lnTo>
                    <a:pt x="1040891" y="124968"/>
                  </a:lnTo>
                  <a:lnTo>
                    <a:pt x="1090806" y="122241"/>
                  </a:lnTo>
                  <a:lnTo>
                    <a:pt x="1140742" y="119408"/>
                  </a:lnTo>
                  <a:lnTo>
                    <a:pt x="1190720" y="116490"/>
                  </a:lnTo>
                  <a:lnTo>
                    <a:pt x="1240761" y="113509"/>
                  </a:lnTo>
                  <a:lnTo>
                    <a:pt x="1290887" y="110486"/>
                  </a:lnTo>
                  <a:lnTo>
                    <a:pt x="1341120" y="107442"/>
                  </a:lnTo>
                  <a:lnTo>
                    <a:pt x="1393694" y="104453"/>
                  </a:lnTo>
                  <a:lnTo>
                    <a:pt x="1446247" y="101571"/>
                  </a:lnTo>
                  <a:lnTo>
                    <a:pt x="1498758" y="98774"/>
                  </a:lnTo>
                  <a:lnTo>
                    <a:pt x="1551206" y="96040"/>
                  </a:lnTo>
                  <a:lnTo>
                    <a:pt x="1603569" y="93348"/>
                  </a:lnTo>
                  <a:lnTo>
                    <a:pt x="1655826" y="90678"/>
                  </a:lnTo>
                  <a:lnTo>
                    <a:pt x="1706118" y="88138"/>
                  </a:lnTo>
                  <a:lnTo>
                    <a:pt x="1756410" y="85653"/>
                  </a:lnTo>
                  <a:lnTo>
                    <a:pt x="1806702" y="83203"/>
                  </a:lnTo>
                  <a:lnTo>
                    <a:pt x="1856994" y="80772"/>
                  </a:lnTo>
                  <a:lnTo>
                    <a:pt x="1907286" y="78340"/>
                  </a:lnTo>
                  <a:lnTo>
                    <a:pt x="1957578" y="75890"/>
                  </a:lnTo>
                  <a:lnTo>
                    <a:pt x="2007870" y="73405"/>
                  </a:lnTo>
                  <a:lnTo>
                    <a:pt x="2058162" y="70866"/>
                  </a:lnTo>
                  <a:lnTo>
                    <a:pt x="2109978" y="68206"/>
                  </a:lnTo>
                  <a:lnTo>
                    <a:pt x="2161793" y="65588"/>
                  </a:lnTo>
                  <a:lnTo>
                    <a:pt x="2213609" y="63055"/>
                  </a:lnTo>
                  <a:lnTo>
                    <a:pt x="2265425" y="60649"/>
                  </a:lnTo>
                  <a:lnTo>
                    <a:pt x="2317241" y="58412"/>
                  </a:lnTo>
                  <a:lnTo>
                    <a:pt x="2369058" y="56388"/>
                  </a:lnTo>
                  <a:lnTo>
                    <a:pt x="2419350" y="54430"/>
                  </a:lnTo>
                  <a:lnTo>
                    <a:pt x="2469642" y="52408"/>
                  </a:lnTo>
                  <a:lnTo>
                    <a:pt x="2519934" y="50387"/>
                  </a:lnTo>
                  <a:lnTo>
                    <a:pt x="2570226" y="48429"/>
                  </a:lnTo>
                  <a:lnTo>
                    <a:pt x="2620518" y="46598"/>
                  </a:lnTo>
                  <a:lnTo>
                    <a:pt x="2670810" y="44958"/>
                  </a:lnTo>
                  <a:lnTo>
                    <a:pt x="2721045" y="43321"/>
                  </a:lnTo>
                  <a:lnTo>
                    <a:pt x="2771196" y="41514"/>
                  </a:lnTo>
                  <a:lnTo>
                    <a:pt x="2821305" y="39624"/>
                  </a:lnTo>
                  <a:lnTo>
                    <a:pt x="2871413" y="37733"/>
                  </a:lnTo>
                  <a:lnTo>
                    <a:pt x="2921564" y="35926"/>
                  </a:lnTo>
                  <a:lnTo>
                    <a:pt x="2971800" y="34290"/>
                  </a:lnTo>
                  <a:lnTo>
                    <a:pt x="3026292" y="32290"/>
                  </a:lnTo>
                  <a:lnTo>
                    <a:pt x="3080706" y="30237"/>
                  </a:lnTo>
                  <a:lnTo>
                    <a:pt x="3135052" y="28171"/>
                  </a:lnTo>
                  <a:lnTo>
                    <a:pt x="3189345" y="26132"/>
                  </a:lnTo>
                  <a:lnTo>
                    <a:pt x="3243598" y="24159"/>
                  </a:lnTo>
                  <a:lnTo>
                    <a:pt x="3297824" y="22293"/>
                  </a:lnTo>
                  <a:lnTo>
                    <a:pt x="3352038" y="20574"/>
                  </a:lnTo>
                  <a:lnTo>
                    <a:pt x="3400805" y="18845"/>
                  </a:lnTo>
                  <a:lnTo>
                    <a:pt x="3449574" y="17413"/>
                  </a:lnTo>
                  <a:lnTo>
                    <a:pt x="3498342" y="16192"/>
                  </a:lnTo>
                  <a:lnTo>
                    <a:pt x="3547110" y="15098"/>
                  </a:lnTo>
                  <a:lnTo>
                    <a:pt x="3595878" y="14047"/>
                  </a:lnTo>
                  <a:lnTo>
                    <a:pt x="3644646" y="12954"/>
                  </a:lnTo>
                  <a:lnTo>
                    <a:pt x="3699052" y="12502"/>
                  </a:lnTo>
                  <a:lnTo>
                    <a:pt x="3753459" y="12088"/>
                  </a:lnTo>
                  <a:lnTo>
                    <a:pt x="3807866" y="11746"/>
                  </a:lnTo>
                  <a:lnTo>
                    <a:pt x="3862273" y="11515"/>
                  </a:lnTo>
                  <a:lnTo>
                    <a:pt x="3916679" y="11430"/>
                  </a:lnTo>
                  <a:lnTo>
                    <a:pt x="3967051" y="11137"/>
                  </a:lnTo>
                  <a:lnTo>
                    <a:pt x="4017532" y="11100"/>
                  </a:lnTo>
                  <a:lnTo>
                    <a:pt x="4068049" y="11210"/>
                  </a:lnTo>
                  <a:lnTo>
                    <a:pt x="4118530" y="11356"/>
                  </a:lnTo>
                  <a:lnTo>
                    <a:pt x="4168902" y="11429"/>
                  </a:lnTo>
                  <a:lnTo>
                    <a:pt x="4220908" y="11429"/>
                  </a:lnTo>
                  <a:lnTo>
                    <a:pt x="4272915" y="11429"/>
                  </a:lnTo>
                  <a:lnTo>
                    <a:pt x="4324921" y="11429"/>
                  </a:lnTo>
                  <a:lnTo>
                    <a:pt x="4376928" y="11429"/>
                  </a:lnTo>
                  <a:lnTo>
                    <a:pt x="4419909" y="11870"/>
                  </a:lnTo>
                  <a:lnTo>
                    <a:pt x="4463033" y="12096"/>
                  </a:lnTo>
                  <a:lnTo>
                    <a:pt x="4506158" y="12180"/>
                  </a:lnTo>
                  <a:lnTo>
                    <a:pt x="4549140" y="12191"/>
                  </a:lnTo>
                  <a:lnTo>
                    <a:pt x="4545068" y="10715"/>
                  </a:lnTo>
                  <a:lnTo>
                    <a:pt x="4532566" y="7238"/>
                  </a:lnTo>
                  <a:lnTo>
                    <a:pt x="4518064" y="3190"/>
                  </a:lnTo>
                  <a:lnTo>
                    <a:pt x="4507992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50" name="Google Shape;1926;p19" descr=""/>
            <p:cNvPicPr/>
            <p:nvPr/>
          </p:nvPicPr>
          <p:blipFill>
            <a:blip r:embed="rId8"/>
            <a:stretch/>
          </p:blipFill>
          <p:spPr>
            <a:xfrm>
              <a:off x="2926800" y="2532600"/>
              <a:ext cx="480240" cy="23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51" name="Google Shape;1927;p19"/>
            <p:cNvGrpSpPr/>
            <p:nvPr/>
          </p:nvGrpSpPr>
          <p:grpSpPr>
            <a:xfrm>
              <a:off x="3696480" y="2368080"/>
              <a:ext cx="653040" cy="335520"/>
              <a:chOff x="3696480" y="2368080"/>
              <a:chExt cx="653040" cy="335520"/>
            </a:xfrm>
          </p:grpSpPr>
          <p:pic>
            <p:nvPicPr>
              <p:cNvPr id="1852" name="Google Shape;1928;p19" descr=""/>
              <p:cNvPicPr/>
              <p:nvPr/>
            </p:nvPicPr>
            <p:blipFill>
              <a:blip r:embed="rId9"/>
              <a:stretch/>
            </p:blipFill>
            <p:spPr>
              <a:xfrm>
                <a:off x="3696480" y="2428920"/>
                <a:ext cx="532440" cy="274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53" name="Google Shape;1929;p19"/>
              <p:cNvSpPr/>
              <p:nvPr/>
            </p:nvSpPr>
            <p:spPr>
              <a:xfrm>
                <a:off x="4224600" y="2368080"/>
                <a:ext cx="124920" cy="295200"/>
              </a:xfrm>
              <a:custGeom>
                <a:avLst/>
                <a:gdLst/>
                <a:ahLst/>
                <a:rect l="l" t="t" r="r" b="b"/>
                <a:pathLst>
                  <a:path w="91439" h="247650">
                    <a:moveTo>
                      <a:pt x="0" y="0"/>
                    </a:moveTo>
                    <a:lnTo>
                      <a:pt x="34932" y="26360"/>
                    </a:lnTo>
                    <a:lnTo>
                      <a:pt x="65532" y="59245"/>
                    </a:lnTo>
                    <a:lnTo>
                      <a:pt x="86070" y="101226"/>
                    </a:lnTo>
                    <a:lnTo>
                      <a:pt x="90951" y="132611"/>
                    </a:lnTo>
                    <a:lnTo>
                      <a:pt x="90678" y="148589"/>
                    </a:lnTo>
                    <a:lnTo>
                      <a:pt x="72675" y="195202"/>
                    </a:lnTo>
                    <a:lnTo>
                      <a:pt x="46196" y="230886"/>
                    </a:lnTo>
                    <a:lnTo>
                      <a:pt x="36564" y="239982"/>
                    </a:lnTo>
                    <a:lnTo>
                      <a:pt x="25146" y="24765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54" name="Google Shape;1930;p19" descr=""/>
            <p:cNvPicPr/>
            <p:nvPr/>
          </p:nvPicPr>
          <p:blipFill>
            <a:blip r:embed="rId10"/>
            <a:stretch/>
          </p:blipFill>
          <p:spPr>
            <a:xfrm>
              <a:off x="3353400" y="3264840"/>
              <a:ext cx="151560" cy="28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5" name="Google Shape;1931;p19" descr=""/>
            <p:cNvPicPr/>
            <p:nvPr/>
          </p:nvPicPr>
          <p:blipFill>
            <a:blip r:embed="rId11"/>
            <a:stretch/>
          </p:blipFill>
          <p:spPr>
            <a:xfrm>
              <a:off x="3094560" y="2809080"/>
              <a:ext cx="173520" cy="15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6" name="Google Shape;1932;p19" descr=""/>
            <p:cNvPicPr/>
            <p:nvPr/>
          </p:nvPicPr>
          <p:blipFill>
            <a:blip r:embed="rId12"/>
            <a:stretch/>
          </p:blipFill>
          <p:spPr>
            <a:xfrm>
              <a:off x="3531960" y="3133800"/>
              <a:ext cx="397440" cy="318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57" name="Google Shape;1933;p19"/>
            <p:cNvGrpSpPr/>
            <p:nvPr/>
          </p:nvGrpSpPr>
          <p:grpSpPr>
            <a:xfrm>
              <a:off x="4098240" y="3196440"/>
              <a:ext cx="303480" cy="151920"/>
              <a:chOff x="4098240" y="3196440"/>
              <a:chExt cx="303480" cy="151920"/>
            </a:xfrm>
          </p:grpSpPr>
          <p:pic>
            <p:nvPicPr>
              <p:cNvPr id="1858" name="Google Shape;1934;p19" descr=""/>
              <p:cNvPicPr/>
              <p:nvPr/>
            </p:nvPicPr>
            <p:blipFill>
              <a:blip r:embed="rId13"/>
              <a:stretch/>
            </p:blipFill>
            <p:spPr>
              <a:xfrm>
                <a:off x="4098240" y="3213000"/>
                <a:ext cx="94680" cy="108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59" name="Google Shape;1935;p19" descr=""/>
              <p:cNvPicPr/>
              <p:nvPr/>
            </p:nvPicPr>
            <p:blipFill>
              <a:blip r:embed="rId14"/>
              <a:stretch/>
            </p:blipFill>
            <p:spPr>
              <a:xfrm>
                <a:off x="4245840" y="3196440"/>
                <a:ext cx="155880" cy="151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60" name="Google Shape;1936;p19"/>
            <p:cNvGrpSpPr/>
            <p:nvPr/>
          </p:nvGrpSpPr>
          <p:grpSpPr>
            <a:xfrm>
              <a:off x="1431000" y="4444920"/>
              <a:ext cx="503280" cy="335520"/>
              <a:chOff x="1431000" y="4444920"/>
              <a:chExt cx="503280" cy="335520"/>
            </a:xfrm>
          </p:grpSpPr>
          <p:pic>
            <p:nvPicPr>
              <p:cNvPr id="1861" name="Google Shape;1937;p19" descr=""/>
              <p:cNvPicPr/>
              <p:nvPr/>
            </p:nvPicPr>
            <p:blipFill>
              <a:blip r:embed="rId15"/>
              <a:stretch/>
            </p:blipFill>
            <p:spPr>
              <a:xfrm>
                <a:off x="1431000" y="4498920"/>
                <a:ext cx="130680" cy="281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62" name="Google Shape;1938;p19"/>
              <p:cNvSpPr/>
              <p:nvPr/>
            </p:nvSpPr>
            <p:spPr>
              <a:xfrm>
                <a:off x="1628640" y="4444920"/>
                <a:ext cx="122400" cy="296640"/>
              </a:xfrm>
              <a:custGeom>
                <a:avLst/>
                <a:gdLst/>
                <a:ahLst/>
                <a:rect l="l" t="t" r="r" b="b"/>
                <a:pathLst>
                  <a:path w="89535" h="248920">
                    <a:moveTo>
                      <a:pt x="19812" y="0"/>
                    </a:moveTo>
                    <a:lnTo>
                      <a:pt x="5238" y="44041"/>
                    </a:lnTo>
                    <a:lnTo>
                      <a:pt x="1095" y="82260"/>
                    </a:lnTo>
                    <a:lnTo>
                      <a:pt x="0" y="104679"/>
                    </a:lnTo>
                    <a:lnTo>
                      <a:pt x="47" y="126956"/>
                    </a:lnTo>
                    <a:lnTo>
                      <a:pt x="5250" y="168306"/>
                    </a:lnTo>
                    <a:lnTo>
                      <a:pt x="18133" y="206883"/>
                    </a:lnTo>
                    <a:lnTo>
                      <a:pt x="45243" y="242792"/>
                    </a:lnTo>
                    <a:lnTo>
                      <a:pt x="69342" y="248411"/>
                    </a:lnTo>
                    <a:lnTo>
                      <a:pt x="80772" y="244602"/>
                    </a:lnTo>
                    <a:lnTo>
                      <a:pt x="84582" y="243078"/>
                    </a:lnTo>
                    <a:lnTo>
                      <a:pt x="89154" y="23622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63" name="Google Shape;1939;p19" descr=""/>
              <p:cNvPicPr/>
              <p:nvPr/>
            </p:nvPicPr>
            <p:blipFill>
              <a:blip r:embed="rId16"/>
              <a:stretch/>
            </p:blipFill>
            <p:spPr>
              <a:xfrm>
                <a:off x="1744560" y="4466520"/>
                <a:ext cx="189720" cy="154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64" name="Google Shape;1940;p19"/>
            <p:cNvGrpSpPr/>
            <p:nvPr/>
          </p:nvGrpSpPr>
          <p:grpSpPr>
            <a:xfrm>
              <a:off x="2009520" y="4232880"/>
              <a:ext cx="791640" cy="445320"/>
              <a:chOff x="2009520" y="4232880"/>
              <a:chExt cx="791640" cy="445320"/>
            </a:xfrm>
          </p:grpSpPr>
          <p:pic>
            <p:nvPicPr>
              <p:cNvPr id="1865" name="Google Shape;1941;p19" descr=""/>
              <p:cNvPicPr/>
              <p:nvPr/>
            </p:nvPicPr>
            <p:blipFill>
              <a:blip r:embed="rId17"/>
              <a:stretch/>
            </p:blipFill>
            <p:spPr>
              <a:xfrm>
                <a:off x="2009520" y="4461840"/>
                <a:ext cx="159480" cy="146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66" name="Google Shape;1942;p19" descr=""/>
              <p:cNvPicPr/>
              <p:nvPr/>
            </p:nvPicPr>
            <p:blipFill>
              <a:blip r:embed="rId18"/>
              <a:stretch/>
            </p:blipFill>
            <p:spPr>
              <a:xfrm>
                <a:off x="2198520" y="4387320"/>
                <a:ext cx="400320" cy="279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67" name="Google Shape;1943;p19"/>
              <p:cNvSpPr/>
              <p:nvPr/>
            </p:nvSpPr>
            <p:spPr>
              <a:xfrm>
                <a:off x="2644920" y="4232880"/>
                <a:ext cx="156240" cy="445320"/>
              </a:xfrm>
              <a:custGeom>
                <a:avLst/>
                <a:gdLst/>
                <a:ahLst/>
                <a:rect l="l" t="t" r="r" b="b"/>
                <a:pathLst>
                  <a:path w="114300" h="373379">
                    <a:moveTo>
                      <a:pt x="0" y="0"/>
                    </a:moveTo>
                    <a:lnTo>
                      <a:pt x="38469" y="40076"/>
                    </a:lnTo>
                    <a:lnTo>
                      <a:pt x="67103" y="78224"/>
                    </a:lnTo>
                    <a:lnTo>
                      <a:pt x="94440" y="130182"/>
                    </a:lnTo>
                    <a:lnTo>
                      <a:pt x="109763" y="177569"/>
                    </a:lnTo>
                    <a:lnTo>
                      <a:pt x="113930" y="220098"/>
                    </a:lnTo>
                    <a:lnTo>
                      <a:pt x="112014" y="240792"/>
                    </a:lnTo>
                    <a:lnTo>
                      <a:pt x="96774" y="283559"/>
                    </a:lnTo>
                    <a:lnTo>
                      <a:pt x="72390" y="322326"/>
                    </a:lnTo>
                    <a:lnTo>
                      <a:pt x="37349" y="362402"/>
                    </a:lnTo>
                    <a:lnTo>
                      <a:pt x="22860" y="37338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68" name="Google Shape;1944;p19"/>
            <p:cNvGrpSpPr/>
            <p:nvPr/>
          </p:nvGrpSpPr>
          <p:grpSpPr>
            <a:xfrm>
              <a:off x="3145320" y="4393800"/>
              <a:ext cx="176400" cy="167040"/>
              <a:chOff x="3145320" y="4393800"/>
              <a:chExt cx="176400" cy="167040"/>
            </a:xfrm>
          </p:grpSpPr>
          <p:pic>
            <p:nvPicPr>
              <p:cNvPr id="1869" name="Google Shape;1945;p19" descr=""/>
              <p:cNvPicPr/>
              <p:nvPr/>
            </p:nvPicPr>
            <p:blipFill>
              <a:blip r:embed="rId19"/>
              <a:stretch/>
            </p:blipFill>
            <p:spPr>
              <a:xfrm>
                <a:off x="3145320" y="4393800"/>
                <a:ext cx="176400" cy="90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70" name="Google Shape;1946;p19"/>
              <p:cNvSpPr/>
              <p:nvPr/>
            </p:nvSpPr>
            <p:spPr>
              <a:xfrm>
                <a:off x="3164400" y="4525560"/>
                <a:ext cx="128160" cy="35280"/>
              </a:xfrm>
              <a:custGeom>
                <a:avLst/>
                <a:gdLst/>
                <a:ahLst/>
                <a:rect l="l" t="t" r="r" b="b"/>
                <a:pathLst>
                  <a:path w="93979" h="29845">
                    <a:moveTo>
                      <a:pt x="4667" y="14477"/>
                    </a:moveTo>
                    <a:lnTo>
                      <a:pt x="654" y="1928"/>
                    </a:lnTo>
                    <a:lnTo>
                      <a:pt x="0" y="380"/>
                    </a:lnTo>
                    <a:lnTo>
                      <a:pt x="916" y="2262"/>
                    </a:lnTo>
                    <a:lnTo>
                      <a:pt x="1619" y="0"/>
                    </a:lnTo>
                    <a:lnTo>
                      <a:pt x="9239" y="0"/>
                    </a:lnTo>
                    <a:lnTo>
                      <a:pt x="13811" y="0"/>
                    </a:lnTo>
                    <a:lnTo>
                      <a:pt x="20669" y="4571"/>
                    </a:lnTo>
                    <a:lnTo>
                      <a:pt x="27991" y="8929"/>
                    </a:lnTo>
                    <a:lnTo>
                      <a:pt x="35242" y="13715"/>
                    </a:lnTo>
                    <a:lnTo>
                      <a:pt x="75247" y="29825"/>
                    </a:lnTo>
                    <a:lnTo>
                      <a:pt x="83153" y="28955"/>
                    </a:lnTo>
                    <a:lnTo>
                      <a:pt x="89249" y="25907"/>
                    </a:lnTo>
                    <a:lnTo>
                      <a:pt x="93059" y="18287"/>
                    </a:lnTo>
                    <a:lnTo>
                      <a:pt x="93821" y="12191"/>
                    </a:lnTo>
                    <a:lnTo>
                      <a:pt x="93821" y="6857"/>
                    </a:lnTo>
                    <a:lnTo>
                      <a:pt x="93821" y="4571"/>
                    </a:lnTo>
                    <a:lnTo>
                      <a:pt x="93059" y="76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1" name="Google Shape;1947;p19"/>
            <p:cNvSpPr/>
            <p:nvPr/>
          </p:nvSpPr>
          <p:spPr>
            <a:xfrm>
              <a:off x="3729960" y="4341960"/>
              <a:ext cx="123120" cy="287640"/>
            </a:xfrm>
            <a:custGeom>
              <a:avLst/>
              <a:gdLst/>
              <a:ahLst/>
              <a:rect l="l" t="t" r="r" b="b"/>
              <a:pathLst>
                <a:path w="90170" h="241300">
                  <a:moveTo>
                    <a:pt x="87629" y="57912"/>
                  </a:moveTo>
                  <a:lnTo>
                    <a:pt x="70068" y="20443"/>
                  </a:lnTo>
                  <a:lnTo>
                    <a:pt x="45719" y="0"/>
                  </a:lnTo>
                  <a:lnTo>
                    <a:pt x="41147" y="6096"/>
                  </a:lnTo>
                  <a:lnTo>
                    <a:pt x="38861" y="14478"/>
                  </a:lnTo>
                  <a:lnTo>
                    <a:pt x="34528" y="28003"/>
                  </a:lnTo>
                  <a:lnTo>
                    <a:pt x="31622" y="42100"/>
                  </a:lnTo>
                  <a:lnTo>
                    <a:pt x="29860" y="56483"/>
                  </a:lnTo>
                  <a:lnTo>
                    <a:pt x="28955" y="70866"/>
                  </a:lnTo>
                  <a:lnTo>
                    <a:pt x="28146" y="80319"/>
                  </a:lnTo>
                  <a:lnTo>
                    <a:pt x="28193" y="91059"/>
                  </a:lnTo>
                  <a:lnTo>
                    <a:pt x="31099" y="100655"/>
                  </a:lnTo>
                  <a:lnTo>
                    <a:pt x="38861" y="106680"/>
                  </a:lnTo>
                  <a:lnTo>
                    <a:pt x="48696" y="107275"/>
                  </a:lnTo>
                  <a:lnTo>
                    <a:pt x="57530" y="103441"/>
                  </a:lnTo>
                  <a:lnTo>
                    <a:pt x="83724" y="70104"/>
                  </a:lnTo>
                  <a:lnTo>
                    <a:pt x="88391" y="48006"/>
                  </a:lnTo>
                  <a:lnTo>
                    <a:pt x="88391" y="45862"/>
                  </a:lnTo>
                  <a:lnTo>
                    <a:pt x="88391" y="49149"/>
                  </a:lnTo>
                  <a:lnTo>
                    <a:pt x="88391" y="55292"/>
                  </a:lnTo>
                  <a:lnTo>
                    <a:pt x="88391" y="61722"/>
                  </a:lnTo>
                  <a:lnTo>
                    <a:pt x="88915" y="93392"/>
                  </a:lnTo>
                  <a:lnTo>
                    <a:pt x="89725" y="125349"/>
                  </a:lnTo>
                  <a:lnTo>
                    <a:pt x="89677" y="157305"/>
                  </a:lnTo>
                  <a:lnTo>
                    <a:pt x="86189" y="201251"/>
                  </a:lnTo>
                  <a:lnTo>
                    <a:pt x="62900" y="238744"/>
                  </a:lnTo>
                  <a:lnTo>
                    <a:pt x="43541" y="241220"/>
                  </a:lnTo>
                  <a:lnTo>
                    <a:pt x="34289" y="240030"/>
                  </a:lnTo>
                  <a:lnTo>
                    <a:pt x="21764" y="235291"/>
                  </a:lnTo>
                  <a:lnTo>
                    <a:pt x="11810" y="227266"/>
                  </a:lnTo>
                  <a:lnTo>
                    <a:pt x="4714" y="216669"/>
                  </a:lnTo>
                  <a:lnTo>
                    <a:pt x="761" y="204216"/>
                  </a:lnTo>
                  <a:lnTo>
                    <a:pt x="761" y="198120"/>
                  </a:lnTo>
                  <a:lnTo>
                    <a:pt x="761" y="192786"/>
                  </a:lnTo>
                  <a:lnTo>
                    <a:pt x="0" y="18745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2" name="Google Shape;1948;p19"/>
            <p:cNvGrpSpPr/>
            <p:nvPr/>
          </p:nvGrpSpPr>
          <p:grpSpPr>
            <a:xfrm>
              <a:off x="3969720" y="4226760"/>
              <a:ext cx="497880" cy="329760"/>
              <a:chOff x="3969720" y="4226760"/>
              <a:chExt cx="497880" cy="329760"/>
            </a:xfrm>
          </p:grpSpPr>
          <p:sp>
            <p:nvSpPr>
              <p:cNvPr id="1873" name="Google Shape;1949;p19"/>
              <p:cNvSpPr/>
              <p:nvPr/>
            </p:nvSpPr>
            <p:spPr>
              <a:xfrm>
                <a:off x="3969720" y="4265640"/>
                <a:ext cx="102960" cy="290880"/>
              </a:xfrm>
              <a:custGeom>
                <a:avLst/>
                <a:gdLst/>
                <a:ahLst/>
                <a:rect l="l" t="t" r="r" b="b"/>
                <a:pathLst>
                  <a:path w="75564" h="243839">
                    <a:moveTo>
                      <a:pt x="37457" y="0"/>
                    </a:moveTo>
                    <a:lnTo>
                      <a:pt x="17549" y="33813"/>
                    </a:lnTo>
                    <a:lnTo>
                      <a:pt x="6215" y="71628"/>
                    </a:lnTo>
                    <a:lnTo>
                      <a:pt x="881" y="116586"/>
                    </a:lnTo>
                    <a:lnTo>
                      <a:pt x="0" y="139136"/>
                    </a:lnTo>
                    <a:lnTo>
                      <a:pt x="119" y="161544"/>
                    </a:lnTo>
                    <a:lnTo>
                      <a:pt x="12120" y="212121"/>
                    </a:lnTo>
                    <a:lnTo>
                      <a:pt x="40505" y="241173"/>
                    </a:lnTo>
                    <a:lnTo>
                      <a:pt x="52101" y="243363"/>
                    </a:lnTo>
                    <a:lnTo>
                      <a:pt x="64127" y="241554"/>
                    </a:lnTo>
                    <a:lnTo>
                      <a:pt x="67937" y="239268"/>
                    </a:lnTo>
                    <a:lnTo>
                      <a:pt x="71747" y="236982"/>
                    </a:lnTo>
                    <a:lnTo>
                      <a:pt x="75557" y="23469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74" name="Google Shape;1950;p19" descr=""/>
              <p:cNvPicPr/>
              <p:nvPr/>
            </p:nvPicPr>
            <p:blipFill>
              <a:blip r:embed="rId20"/>
              <a:stretch/>
            </p:blipFill>
            <p:spPr>
              <a:xfrm>
                <a:off x="4095000" y="4294800"/>
                <a:ext cx="173160" cy="162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75" name="Google Shape;1951;p19"/>
              <p:cNvSpPr/>
              <p:nvPr/>
            </p:nvSpPr>
            <p:spPr>
              <a:xfrm>
                <a:off x="4308120" y="4226760"/>
                <a:ext cx="159480" cy="315720"/>
              </a:xfrm>
              <a:custGeom>
                <a:avLst/>
                <a:gdLst/>
                <a:ahLst/>
                <a:rect l="l" t="t" r="r" b="b"/>
                <a:pathLst>
                  <a:path w="116839" h="264795">
                    <a:moveTo>
                      <a:pt x="0" y="8191"/>
                    </a:moveTo>
                    <a:lnTo>
                      <a:pt x="11751" y="1881"/>
                    </a:lnTo>
                    <a:lnTo>
                      <a:pt x="22002" y="0"/>
                    </a:lnTo>
                    <a:lnTo>
                      <a:pt x="32682" y="2405"/>
                    </a:lnTo>
                    <a:lnTo>
                      <a:pt x="73723" y="32956"/>
                    </a:lnTo>
                    <a:lnTo>
                      <a:pt x="105298" y="90916"/>
                    </a:lnTo>
                    <a:lnTo>
                      <a:pt x="116443" y="149971"/>
                    </a:lnTo>
                    <a:lnTo>
                      <a:pt x="114300" y="179641"/>
                    </a:lnTo>
                    <a:lnTo>
                      <a:pt x="99822" y="218598"/>
                    </a:lnTo>
                    <a:lnTo>
                      <a:pt x="76200" y="253555"/>
                    </a:lnTo>
                    <a:lnTo>
                      <a:pt x="68199" y="264223"/>
                    </a:lnTo>
                    <a:lnTo>
                      <a:pt x="68699" y="264271"/>
                    </a:lnTo>
                    <a:lnTo>
                      <a:pt x="76200" y="25660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76" name="Google Shape;1952;p19" descr=""/>
            <p:cNvPicPr/>
            <p:nvPr/>
          </p:nvPicPr>
          <p:blipFill>
            <a:blip r:embed="rId21"/>
            <a:stretch/>
          </p:blipFill>
          <p:spPr>
            <a:xfrm>
              <a:off x="4727520" y="4286520"/>
              <a:ext cx="174960" cy="15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7" name="Google Shape;1953;p19" descr=""/>
            <p:cNvPicPr/>
            <p:nvPr/>
          </p:nvPicPr>
          <p:blipFill>
            <a:blip r:embed="rId22"/>
            <a:stretch/>
          </p:blipFill>
          <p:spPr>
            <a:xfrm>
              <a:off x="5209200" y="4266360"/>
              <a:ext cx="221760" cy="23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8" name="Google Shape;1954;p19" descr=""/>
            <p:cNvPicPr/>
            <p:nvPr/>
          </p:nvPicPr>
          <p:blipFill>
            <a:blip r:embed="rId23"/>
            <a:stretch/>
          </p:blipFill>
          <p:spPr>
            <a:xfrm>
              <a:off x="5620680" y="4024440"/>
              <a:ext cx="201240" cy="360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79" name="Google Shape;1955;p19"/>
            <p:cNvGrpSpPr/>
            <p:nvPr/>
          </p:nvGrpSpPr>
          <p:grpSpPr>
            <a:xfrm>
              <a:off x="5906520" y="4016160"/>
              <a:ext cx="881280" cy="438480"/>
              <a:chOff x="5906520" y="4016160"/>
              <a:chExt cx="881280" cy="438480"/>
            </a:xfrm>
          </p:grpSpPr>
          <p:pic>
            <p:nvPicPr>
              <p:cNvPr id="1880" name="Google Shape;1956;p19" descr=""/>
              <p:cNvPicPr/>
              <p:nvPr/>
            </p:nvPicPr>
            <p:blipFill>
              <a:blip r:embed="rId24"/>
              <a:stretch/>
            </p:blipFill>
            <p:spPr>
              <a:xfrm>
                <a:off x="5906520" y="4186440"/>
                <a:ext cx="168480" cy="190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81" name="Google Shape;1957;p19" descr=""/>
              <p:cNvPicPr/>
              <p:nvPr/>
            </p:nvPicPr>
            <p:blipFill>
              <a:blip r:embed="rId25"/>
              <a:stretch/>
            </p:blipFill>
            <p:spPr>
              <a:xfrm>
                <a:off x="6134040" y="4175640"/>
                <a:ext cx="118440" cy="279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82" name="Google Shape;1958;p19" descr=""/>
              <p:cNvPicPr/>
              <p:nvPr/>
            </p:nvPicPr>
            <p:blipFill>
              <a:blip r:embed="rId26"/>
              <a:stretch/>
            </p:blipFill>
            <p:spPr>
              <a:xfrm>
                <a:off x="6311520" y="4111920"/>
                <a:ext cx="312480" cy="252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83" name="Google Shape;1959;p19"/>
              <p:cNvSpPr/>
              <p:nvPr/>
            </p:nvSpPr>
            <p:spPr>
              <a:xfrm>
                <a:off x="6652440" y="4016160"/>
                <a:ext cx="135360" cy="344520"/>
              </a:xfrm>
              <a:custGeom>
                <a:avLst/>
                <a:gdLst/>
                <a:ahLst/>
                <a:rect l="l" t="t" r="r" b="b"/>
                <a:pathLst>
                  <a:path w="99059" h="288925">
                    <a:moveTo>
                      <a:pt x="1524" y="0"/>
                    </a:moveTo>
                    <a:lnTo>
                      <a:pt x="39778" y="22609"/>
                    </a:lnTo>
                    <a:lnTo>
                      <a:pt x="74866" y="65912"/>
                    </a:lnTo>
                    <a:lnTo>
                      <a:pt x="90678" y="102869"/>
                    </a:lnTo>
                    <a:lnTo>
                      <a:pt x="98714" y="156340"/>
                    </a:lnTo>
                    <a:lnTo>
                      <a:pt x="96774" y="173735"/>
                    </a:lnTo>
                    <a:lnTo>
                      <a:pt x="78557" y="215419"/>
                    </a:lnTo>
                    <a:lnTo>
                      <a:pt x="47053" y="255555"/>
                    </a:lnTo>
                    <a:lnTo>
                      <a:pt x="12954" y="285750"/>
                    </a:lnTo>
                    <a:lnTo>
                      <a:pt x="9144" y="288036"/>
                    </a:lnTo>
                    <a:lnTo>
                      <a:pt x="0" y="28879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84" name="Google Shape;1960;p19" descr=""/>
            <p:cNvPicPr/>
            <p:nvPr/>
          </p:nvPicPr>
          <p:blipFill>
            <a:blip r:embed="rId27"/>
            <a:stretch/>
          </p:blipFill>
          <p:spPr>
            <a:xfrm>
              <a:off x="3879360" y="5700240"/>
              <a:ext cx="250200" cy="203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5" name="Google Shape;1961;p19" descr=""/>
            <p:cNvPicPr/>
            <p:nvPr/>
          </p:nvPicPr>
          <p:blipFill>
            <a:blip r:embed="rId28"/>
            <a:stretch/>
          </p:blipFill>
          <p:spPr>
            <a:xfrm>
              <a:off x="3956400" y="5456880"/>
              <a:ext cx="118800" cy="123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6" name="Google Shape;1962;p19" descr=""/>
            <p:cNvPicPr/>
            <p:nvPr/>
          </p:nvPicPr>
          <p:blipFill>
            <a:blip r:embed="rId29"/>
            <a:stretch/>
          </p:blipFill>
          <p:spPr>
            <a:xfrm>
              <a:off x="4030560" y="5096880"/>
              <a:ext cx="146880" cy="23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7" name="Google Shape;1963;p19"/>
            <p:cNvSpPr/>
            <p:nvPr/>
          </p:nvSpPr>
          <p:spPr>
            <a:xfrm>
              <a:off x="3805920" y="4767840"/>
              <a:ext cx="517680" cy="183240"/>
            </a:xfrm>
            <a:custGeom>
              <a:avLst/>
              <a:gdLst/>
              <a:ahLst/>
              <a:rect l="l" t="t" r="r" b="b"/>
              <a:pathLst>
                <a:path w="378460" h="153670">
                  <a:moveTo>
                    <a:pt x="142" y="36576"/>
                  </a:moveTo>
                  <a:lnTo>
                    <a:pt x="0" y="49815"/>
                  </a:lnTo>
                  <a:lnTo>
                    <a:pt x="714" y="62484"/>
                  </a:lnTo>
                  <a:lnTo>
                    <a:pt x="2286" y="75152"/>
                  </a:lnTo>
                  <a:lnTo>
                    <a:pt x="4714" y="88392"/>
                  </a:lnTo>
                  <a:lnTo>
                    <a:pt x="6453" y="98917"/>
                  </a:lnTo>
                  <a:lnTo>
                    <a:pt x="8334" y="109728"/>
                  </a:lnTo>
                  <a:lnTo>
                    <a:pt x="10501" y="120538"/>
                  </a:lnTo>
                  <a:lnTo>
                    <a:pt x="13096" y="131064"/>
                  </a:lnTo>
                  <a:lnTo>
                    <a:pt x="14620" y="137922"/>
                  </a:lnTo>
                  <a:lnTo>
                    <a:pt x="16906" y="144780"/>
                  </a:lnTo>
                  <a:lnTo>
                    <a:pt x="23002" y="148590"/>
                  </a:lnTo>
                  <a:lnTo>
                    <a:pt x="29313" y="150435"/>
                  </a:lnTo>
                  <a:lnTo>
                    <a:pt x="36337" y="150780"/>
                  </a:lnTo>
                  <a:lnTo>
                    <a:pt x="43362" y="150411"/>
                  </a:lnTo>
                  <a:lnTo>
                    <a:pt x="49672" y="150114"/>
                  </a:lnTo>
                  <a:lnTo>
                    <a:pt x="102179" y="151078"/>
                  </a:lnTo>
                  <a:lnTo>
                    <a:pt x="145482" y="152626"/>
                  </a:lnTo>
                  <a:lnTo>
                    <a:pt x="171116" y="153257"/>
                  </a:lnTo>
                  <a:lnTo>
                    <a:pt x="221884" y="153162"/>
                  </a:lnTo>
                  <a:lnTo>
                    <a:pt x="268747" y="148304"/>
                  </a:lnTo>
                  <a:lnTo>
                    <a:pt x="315610" y="139446"/>
                  </a:lnTo>
                  <a:lnTo>
                    <a:pt x="328755" y="136695"/>
                  </a:lnTo>
                  <a:lnTo>
                    <a:pt x="341899" y="134016"/>
                  </a:lnTo>
                  <a:lnTo>
                    <a:pt x="355044" y="131194"/>
                  </a:lnTo>
                  <a:lnTo>
                    <a:pt x="368188" y="128016"/>
                  </a:lnTo>
                  <a:lnTo>
                    <a:pt x="371236" y="127254"/>
                  </a:lnTo>
                  <a:lnTo>
                    <a:pt x="375046" y="126492"/>
                  </a:lnTo>
                  <a:lnTo>
                    <a:pt x="378094" y="125730"/>
                  </a:lnTo>
                  <a:lnTo>
                    <a:pt x="378094" y="109739"/>
                  </a:lnTo>
                  <a:lnTo>
                    <a:pt x="378094" y="93821"/>
                  </a:lnTo>
                  <a:lnTo>
                    <a:pt x="378094" y="78045"/>
                  </a:lnTo>
                  <a:lnTo>
                    <a:pt x="378094" y="62484"/>
                  </a:lnTo>
                  <a:lnTo>
                    <a:pt x="378130" y="51184"/>
                  </a:lnTo>
                  <a:lnTo>
                    <a:pt x="370332" y="11799"/>
                  </a:lnTo>
                  <a:lnTo>
                    <a:pt x="354472" y="762"/>
                  </a:lnTo>
                  <a:lnTo>
                    <a:pt x="352186" y="762"/>
                  </a:lnTo>
                  <a:lnTo>
                    <a:pt x="349900" y="762"/>
                  </a:lnTo>
                  <a:lnTo>
                    <a:pt x="347614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88" name="Google Shape;1964;p19"/>
            <p:cNvGrpSpPr/>
            <p:nvPr/>
          </p:nvGrpSpPr>
          <p:grpSpPr>
            <a:xfrm>
              <a:off x="3905280" y="5923080"/>
              <a:ext cx="465120" cy="262800"/>
              <a:chOff x="3905280" y="5923080"/>
              <a:chExt cx="465120" cy="262800"/>
            </a:xfrm>
          </p:grpSpPr>
          <p:sp>
            <p:nvSpPr>
              <p:cNvPr id="1889" name="Google Shape;1965;p19"/>
              <p:cNvSpPr/>
              <p:nvPr/>
            </p:nvSpPr>
            <p:spPr>
              <a:xfrm>
                <a:off x="3906720" y="6000480"/>
                <a:ext cx="50760" cy="185400"/>
              </a:xfrm>
              <a:custGeom>
                <a:avLst/>
                <a:gdLst/>
                <a:ahLst/>
                <a:rect l="l" t="t" r="r" b="b"/>
                <a:pathLst>
                  <a:path w="37464" h="155575">
                    <a:moveTo>
                      <a:pt x="37171" y="155448"/>
                    </a:moveTo>
                    <a:lnTo>
                      <a:pt x="30860" y="141505"/>
                    </a:lnTo>
                    <a:lnTo>
                      <a:pt x="25550" y="127920"/>
                    </a:lnTo>
                    <a:lnTo>
                      <a:pt x="21097" y="114192"/>
                    </a:lnTo>
                    <a:lnTo>
                      <a:pt x="17359" y="99822"/>
                    </a:lnTo>
                    <a:lnTo>
                      <a:pt x="13180" y="84391"/>
                    </a:lnTo>
                    <a:lnTo>
                      <a:pt x="9644" y="68961"/>
                    </a:lnTo>
                    <a:lnTo>
                      <a:pt x="6536" y="53530"/>
                    </a:lnTo>
                    <a:lnTo>
                      <a:pt x="3643" y="38100"/>
                    </a:lnTo>
                    <a:lnTo>
                      <a:pt x="2428" y="30944"/>
                    </a:lnTo>
                    <a:lnTo>
                      <a:pt x="785" y="21431"/>
                    </a:lnTo>
                    <a:lnTo>
                      <a:pt x="0" y="12061"/>
                    </a:lnTo>
                    <a:lnTo>
                      <a:pt x="1357" y="5334"/>
                    </a:lnTo>
                    <a:lnTo>
                      <a:pt x="4405" y="0"/>
                    </a:lnTo>
                    <a:lnTo>
                      <a:pt x="15835" y="4572"/>
                    </a:lnTo>
                    <a:lnTo>
                      <a:pt x="18883" y="6858"/>
                    </a:lnTo>
                    <a:lnTo>
                      <a:pt x="19645" y="7620"/>
                    </a:lnTo>
                    <a:lnTo>
                      <a:pt x="21169" y="9144"/>
                    </a:lnTo>
                    <a:lnTo>
                      <a:pt x="22693" y="1066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0" name="Google Shape;1966;p19"/>
              <p:cNvSpPr/>
              <p:nvPr/>
            </p:nvSpPr>
            <p:spPr>
              <a:xfrm>
                <a:off x="3905280" y="6047640"/>
                <a:ext cx="164880" cy="104400"/>
              </a:xfrm>
              <a:custGeom>
                <a:avLst/>
                <a:gdLst/>
                <a:ahLst/>
                <a:rect l="l" t="t" r="r" b="b"/>
                <a:pathLst>
                  <a:path w="120650" h="87629">
                    <a:moveTo>
                      <a:pt x="0" y="54102"/>
                    </a:moveTo>
                    <a:lnTo>
                      <a:pt x="34289" y="32027"/>
                    </a:lnTo>
                    <a:lnTo>
                      <a:pt x="53161" y="17490"/>
                    </a:lnTo>
                    <a:lnTo>
                      <a:pt x="60674" y="11715"/>
                    </a:lnTo>
                    <a:lnTo>
                      <a:pt x="68329" y="6369"/>
                    </a:lnTo>
                    <a:lnTo>
                      <a:pt x="76199" y="1524"/>
                    </a:lnTo>
                    <a:lnTo>
                      <a:pt x="79247" y="0"/>
                    </a:lnTo>
                    <a:lnTo>
                      <a:pt x="81533" y="0"/>
                    </a:lnTo>
                    <a:lnTo>
                      <a:pt x="82296" y="6096"/>
                    </a:lnTo>
                    <a:lnTo>
                      <a:pt x="83057" y="12192"/>
                    </a:lnTo>
                    <a:lnTo>
                      <a:pt x="83819" y="17526"/>
                    </a:lnTo>
                    <a:lnTo>
                      <a:pt x="86868" y="58674"/>
                    </a:lnTo>
                    <a:lnTo>
                      <a:pt x="105155" y="87630"/>
                    </a:lnTo>
                    <a:lnTo>
                      <a:pt x="112014" y="82296"/>
                    </a:lnTo>
                    <a:lnTo>
                      <a:pt x="115823" y="76200"/>
                    </a:lnTo>
                    <a:lnTo>
                      <a:pt x="117348" y="73914"/>
                    </a:lnTo>
                    <a:lnTo>
                      <a:pt x="118872" y="70866"/>
                    </a:lnTo>
                    <a:lnTo>
                      <a:pt x="120396" y="6781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1" name="Google Shape;1967;p19"/>
              <p:cNvSpPr/>
              <p:nvPr/>
            </p:nvSpPr>
            <p:spPr>
              <a:xfrm>
                <a:off x="4016880" y="6014880"/>
                <a:ext cx="56880" cy="75600"/>
              </a:xfrm>
              <a:custGeom>
                <a:avLst/>
                <a:gdLst/>
                <a:ahLst/>
                <a:rect l="l" t="t" r="r" b="b"/>
                <a:pathLst>
                  <a:path w="41910" h="63500">
                    <a:moveTo>
                      <a:pt x="0" y="46482"/>
                    </a:moveTo>
                    <a:lnTo>
                      <a:pt x="3357" y="54935"/>
                    </a:lnTo>
                    <a:lnTo>
                      <a:pt x="7429" y="60960"/>
                    </a:lnTo>
                    <a:lnTo>
                      <a:pt x="13501" y="62984"/>
                    </a:lnTo>
                    <a:lnTo>
                      <a:pt x="22860" y="59436"/>
                    </a:lnTo>
                    <a:lnTo>
                      <a:pt x="41659" y="25753"/>
                    </a:lnTo>
                    <a:lnTo>
                      <a:pt x="40671" y="19526"/>
                    </a:lnTo>
                    <a:lnTo>
                      <a:pt x="37826" y="14013"/>
                    </a:lnTo>
                    <a:lnTo>
                      <a:pt x="32765" y="9144"/>
                    </a:lnTo>
                    <a:lnTo>
                      <a:pt x="30479" y="6858"/>
                    </a:lnTo>
                    <a:lnTo>
                      <a:pt x="16763" y="0"/>
                    </a:lnTo>
                    <a:lnTo>
                      <a:pt x="14477" y="5334"/>
                    </a:lnTo>
                    <a:lnTo>
                      <a:pt x="11429" y="12192"/>
                    </a:lnTo>
                    <a:lnTo>
                      <a:pt x="15239" y="17526"/>
                    </a:lnTo>
                    <a:lnTo>
                      <a:pt x="17525" y="2362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2" name="Google Shape;1968;p19"/>
              <p:cNvSpPr/>
              <p:nvPr/>
            </p:nvSpPr>
            <p:spPr>
              <a:xfrm>
                <a:off x="4127040" y="5994000"/>
                <a:ext cx="84960" cy="102600"/>
              </a:xfrm>
              <a:custGeom>
                <a:avLst/>
                <a:gdLst/>
                <a:ahLst/>
                <a:rect l="l" t="t" r="r" b="b"/>
                <a:pathLst>
                  <a:path w="62229" h="86360">
                    <a:moveTo>
                      <a:pt x="39897" y="33528"/>
                    </a:moveTo>
                    <a:lnTo>
                      <a:pt x="33123" y="25765"/>
                    </a:lnTo>
                    <a:lnTo>
                      <a:pt x="26277" y="17716"/>
                    </a:lnTo>
                    <a:lnTo>
                      <a:pt x="19002" y="9953"/>
                    </a:lnTo>
                    <a:lnTo>
                      <a:pt x="10941" y="3048"/>
                    </a:lnTo>
                    <a:lnTo>
                      <a:pt x="7131" y="0"/>
                    </a:lnTo>
                    <a:lnTo>
                      <a:pt x="7131" y="1524"/>
                    </a:lnTo>
                    <a:lnTo>
                      <a:pt x="3321" y="1524"/>
                    </a:lnTo>
                    <a:lnTo>
                      <a:pt x="1452" y="14656"/>
                    </a:lnTo>
                    <a:lnTo>
                      <a:pt x="369" y="27717"/>
                    </a:lnTo>
                    <a:lnTo>
                      <a:pt x="0" y="40636"/>
                    </a:lnTo>
                    <a:lnTo>
                      <a:pt x="273" y="53340"/>
                    </a:lnTo>
                    <a:lnTo>
                      <a:pt x="21919" y="86070"/>
                    </a:lnTo>
                    <a:lnTo>
                      <a:pt x="27515" y="82581"/>
                    </a:lnTo>
                    <a:lnTo>
                      <a:pt x="40671" y="45136"/>
                    </a:lnTo>
                    <a:lnTo>
                      <a:pt x="41421" y="36576"/>
                    </a:lnTo>
                    <a:lnTo>
                      <a:pt x="41421" y="33528"/>
                    </a:lnTo>
                    <a:lnTo>
                      <a:pt x="41421" y="30480"/>
                    </a:lnTo>
                    <a:lnTo>
                      <a:pt x="41421" y="27432"/>
                    </a:lnTo>
                    <a:lnTo>
                      <a:pt x="42755" y="34611"/>
                    </a:lnTo>
                    <a:lnTo>
                      <a:pt x="44660" y="41433"/>
                    </a:lnTo>
                    <a:lnTo>
                      <a:pt x="47422" y="48113"/>
                    </a:lnTo>
                    <a:lnTo>
                      <a:pt x="51327" y="54864"/>
                    </a:lnTo>
                    <a:lnTo>
                      <a:pt x="55899" y="60198"/>
                    </a:lnTo>
                    <a:lnTo>
                      <a:pt x="57423" y="61722"/>
                    </a:lnTo>
                    <a:lnTo>
                      <a:pt x="61995" y="62484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3" name="Google Shape;1969;p19"/>
              <p:cNvSpPr/>
              <p:nvPr/>
            </p:nvSpPr>
            <p:spPr>
              <a:xfrm>
                <a:off x="4233240" y="5923080"/>
                <a:ext cx="87480" cy="127800"/>
              </a:xfrm>
              <a:custGeom>
                <a:avLst/>
                <a:gdLst/>
                <a:ahLst/>
                <a:rect l="l" t="t" r="r" b="b"/>
                <a:pathLst>
                  <a:path w="64135" h="107314">
                    <a:moveTo>
                      <a:pt x="33432" y="8381"/>
                    </a:moveTo>
                    <a:lnTo>
                      <a:pt x="25038" y="3548"/>
                    </a:lnTo>
                    <a:lnTo>
                      <a:pt x="17144" y="0"/>
                    </a:lnTo>
                    <a:lnTo>
                      <a:pt x="9965" y="452"/>
                    </a:lnTo>
                    <a:lnTo>
                      <a:pt x="3714" y="7619"/>
                    </a:lnTo>
                    <a:lnTo>
                      <a:pt x="821" y="16025"/>
                    </a:lnTo>
                    <a:lnTo>
                      <a:pt x="0" y="26288"/>
                    </a:lnTo>
                    <a:lnTo>
                      <a:pt x="1035" y="36552"/>
                    </a:lnTo>
                    <a:lnTo>
                      <a:pt x="30825" y="66603"/>
                    </a:lnTo>
                    <a:lnTo>
                      <a:pt x="47196" y="73437"/>
                    </a:lnTo>
                    <a:lnTo>
                      <a:pt x="54197" y="75818"/>
                    </a:lnTo>
                    <a:lnTo>
                      <a:pt x="60340" y="79343"/>
                    </a:lnTo>
                    <a:lnTo>
                      <a:pt x="63912" y="84581"/>
                    </a:lnTo>
                    <a:lnTo>
                      <a:pt x="63353" y="90547"/>
                    </a:lnTo>
                    <a:lnTo>
                      <a:pt x="36861" y="107156"/>
                    </a:lnTo>
                    <a:lnTo>
                      <a:pt x="32170" y="105334"/>
                    </a:lnTo>
                    <a:lnTo>
                      <a:pt x="27336" y="10058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4" name="Google Shape;1970;p19"/>
              <p:cNvSpPr/>
              <p:nvPr/>
            </p:nvSpPr>
            <p:spPr>
              <a:xfrm>
                <a:off x="4339440" y="5929200"/>
                <a:ext cx="30960" cy="68040"/>
              </a:xfrm>
              <a:custGeom>
                <a:avLst/>
                <a:gdLst/>
                <a:ahLst/>
                <a:rect l="l" t="t" r="r" b="b"/>
                <a:pathLst>
                  <a:path w="22860" h="57150">
                    <a:moveTo>
                      <a:pt x="0" y="0"/>
                    </a:moveTo>
                    <a:lnTo>
                      <a:pt x="3774" y="11406"/>
                    </a:lnTo>
                    <a:lnTo>
                      <a:pt x="7334" y="22669"/>
                    </a:lnTo>
                    <a:lnTo>
                      <a:pt x="11037" y="33647"/>
                    </a:lnTo>
                    <a:lnTo>
                      <a:pt x="15240" y="44196"/>
                    </a:lnTo>
                    <a:lnTo>
                      <a:pt x="17526" y="49529"/>
                    </a:lnTo>
                    <a:lnTo>
                      <a:pt x="19050" y="54102"/>
                    </a:lnTo>
                    <a:lnTo>
                      <a:pt x="22860" y="5715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5" name="Google Shape;1971;p19"/>
            <p:cNvGrpSpPr/>
            <p:nvPr/>
          </p:nvGrpSpPr>
          <p:grpSpPr>
            <a:xfrm>
              <a:off x="4314240" y="5783040"/>
              <a:ext cx="394560" cy="193680"/>
              <a:chOff x="4314240" y="5783040"/>
              <a:chExt cx="394560" cy="193680"/>
            </a:xfrm>
          </p:grpSpPr>
          <p:sp>
            <p:nvSpPr>
              <p:cNvPr id="1896" name="Google Shape;1972;p19"/>
              <p:cNvSpPr/>
              <p:nvPr/>
            </p:nvSpPr>
            <p:spPr>
              <a:xfrm>
                <a:off x="4314240" y="5824800"/>
                <a:ext cx="16920" cy="360"/>
              </a:xfrm>
              <a:custGeom>
                <a:avLst/>
                <a:gdLst/>
                <a:ahLst/>
                <a:rect l="l" t="t" r="r" b="b"/>
                <a:pathLst>
                  <a:path w="12700" h="120000">
                    <a:moveTo>
                      <a:pt x="12191" y="0"/>
                    </a:moveTo>
                    <a:lnTo>
                      <a:pt x="7619" y="0"/>
                    </a:lnTo>
                    <a:lnTo>
                      <a:pt x="3809" y="0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7" name="Google Shape;1973;p19"/>
              <p:cNvSpPr/>
              <p:nvPr/>
            </p:nvSpPr>
            <p:spPr>
              <a:xfrm>
                <a:off x="4399920" y="5842080"/>
                <a:ext cx="94320" cy="134640"/>
              </a:xfrm>
              <a:custGeom>
                <a:avLst/>
                <a:gdLst/>
                <a:ahLst/>
                <a:rect l="l" t="t" r="r" b="b"/>
                <a:pathLst>
                  <a:path w="69214" h="113029">
                    <a:moveTo>
                      <a:pt x="0" y="0"/>
                    </a:moveTo>
                    <a:lnTo>
                      <a:pt x="3167" y="13025"/>
                    </a:lnTo>
                    <a:lnTo>
                      <a:pt x="5905" y="25907"/>
                    </a:lnTo>
                    <a:lnTo>
                      <a:pt x="8358" y="38790"/>
                    </a:lnTo>
                    <a:lnTo>
                      <a:pt x="10668" y="51815"/>
                    </a:lnTo>
                    <a:lnTo>
                      <a:pt x="12501" y="62102"/>
                    </a:lnTo>
                    <a:lnTo>
                      <a:pt x="14478" y="72389"/>
                    </a:lnTo>
                    <a:lnTo>
                      <a:pt x="16454" y="82676"/>
                    </a:lnTo>
                    <a:lnTo>
                      <a:pt x="18288" y="92963"/>
                    </a:lnTo>
                    <a:lnTo>
                      <a:pt x="19050" y="98297"/>
                    </a:lnTo>
                    <a:lnTo>
                      <a:pt x="19812" y="101345"/>
                    </a:lnTo>
                    <a:lnTo>
                      <a:pt x="21336" y="105155"/>
                    </a:lnTo>
                    <a:lnTo>
                      <a:pt x="22860" y="101345"/>
                    </a:lnTo>
                    <a:lnTo>
                      <a:pt x="23622" y="93725"/>
                    </a:lnTo>
                    <a:lnTo>
                      <a:pt x="24384" y="88391"/>
                    </a:lnTo>
                    <a:lnTo>
                      <a:pt x="38862" y="49529"/>
                    </a:lnTo>
                    <a:lnTo>
                      <a:pt x="53340" y="48767"/>
                    </a:lnTo>
                    <a:lnTo>
                      <a:pt x="60960" y="48005"/>
                    </a:lnTo>
                    <a:lnTo>
                      <a:pt x="67056" y="51815"/>
                    </a:lnTo>
                    <a:lnTo>
                      <a:pt x="68580" y="60197"/>
                    </a:lnTo>
                    <a:lnTo>
                      <a:pt x="68949" y="69389"/>
                    </a:lnTo>
                    <a:lnTo>
                      <a:pt x="66960" y="77723"/>
                    </a:lnTo>
                    <a:lnTo>
                      <a:pt x="41088" y="110751"/>
                    </a:lnTo>
                    <a:lnTo>
                      <a:pt x="33528" y="112775"/>
                    </a:lnTo>
                    <a:lnTo>
                      <a:pt x="32766" y="112775"/>
                    </a:lnTo>
                    <a:lnTo>
                      <a:pt x="31242" y="112775"/>
                    </a:lnTo>
                    <a:lnTo>
                      <a:pt x="30480" y="11201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8" name="Google Shape;1974;p19"/>
              <p:cNvSpPr/>
              <p:nvPr/>
            </p:nvSpPr>
            <p:spPr>
              <a:xfrm>
                <a:off x="4478040" y="5783040"/>
                <a:ext cx="163080" cy="148320"/>
              </a:xfrm>
              <a:custGeom>
                <a:avLst/>
                <a:gdLst/>
                <a:ahLst/>
                <a:rect l="l" t="t" r="r" b="b"/>
                <a:pathLst>
                  <a:path w="119379" h="124460">
                    <a:moveTo>
                      <a:pt x="0" y="0"/>
                    </a:moveTo>
                    <a:lnTo>
                      <a:pt x="5072" y="16894"/>
                    </a:lnTo>
                    <a:lnTo>
                      <a:pt x="10858" y="33432"/>
                    </a:lnTo>
                    <a:lnTo>
                      <a:pt x="16930" y="49827"/>
                    </a:lnTo>
                    <a:lnTo>
                      <a:pt x="22860" y="66294"/>
                    </a:lnTo>
                    <a:lnTo>
                      <a:pt x="38100" y="108966"/>
                    </a:lnTo>
                    <a:lnTo>
                      <a:pt x="39624" y="112014"/>
                    </a:lnTo>
                    <a:lnTo>
                      <a:pt x="44196" y="124205"/>
                    </a:lnTo>
                    <a:lnTo>
                      <a:pt x="69342" y="87630"/>
                    </a:lnTo>
                    <a:lnTo>
                      <a:pt x="76200" y="54863"/>
                    </a:lnTo>
                    <a:lnTo>
                      <a:pt x="76962" y="48005"/>
                    </a:lnTo>
                    <a:lnTo>
                      <a:pt x="73914" y="48005"/>
                    </a:lnTo>
                    <a:lnTo>
                      <a:pt x="67818" y="48005"/>
                    </a:lnTo>
                    <a:lnTo>
                      <a:pt x="60198" y="48005"/>
                    </a:lnTo>
                    <a:lnTo>
                      <a:pt x="57912" y="54863"/>
                    </a:lnTo>
                    <a:lnTo>
                      <a:pt x="56388" y="61721"/>
                    </a:lnTo>
                    <a:lnTo>
                      <a:pt x="54102" y="69341"/>
                    </a:lnTo>
                    <a:lnTo>
                      <a:pt x="89154" y="90677"/>
                    </a:lnTo>
                    <a:lnTo>
                      <a:pt x="97762" y="89868"/>
                    </a:lnTo>
                    <a:lnTo>
                      <a:pt x="104870" y="87629"/>
                    </a:lnTo>
                    <a:lnTo>
                      <a:pt x="111549" y="84248"/>
                    </a:lnTo>
                    <a:lnTo>
                      <a:pt x="118872" y="80009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9" name="Google Shape;1975;p19"/>
              <p:cNvSpPr/>
              <p:nvPr/>
            </p:nvSpPr>
            <p:spPr>
              <a:xfrm>
                <a:off x="4679640" y="5839200"/>
                <a:ext cx="29160" cy="4320"/>
              </a:xfrm>
              <a:custGeom>
                <a:avLst/>
                <a:gdLst/>
                <a:ahLst/>
                <a:rect l="l" t="t" r="r" b="b"/>
                <a:pathLst>
                  <a:path w="21589" h="3810">
                    <a:moveTo>
                      <a:pt x="21336" y="0"/>
                    </a:moveTo>
                    <a:lnTo>
                      <a:pt x="13716" y="1524"/>
                    </a:lnTo>
                    <a:lnTo>
                      <a:pt x="7620" y="3810"/>
                    </a:lnTo>
                    <a:lnTo>
                      <a:pt x="0" y="381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0" name="Google Shape;1976;p19"/>
            <p:cNvSpPr/>
            <p:nvPr/>
          </p:nvSpPr>
          <p:spPr>
            <a:xfrm>
              <a:off x="3444120" y="3601440"/>
              <a:ext cx="761400" cy="88200"/>
            </a:xfrm>
            <a:custGeom>
              <a:avLst/>
              <a:gdLst/>
              <a:ahLst/>
              <a:rect l="l" t="t" r="r" b="b"/>
              <a:pathLst>
                <a:path w="556260" h="74295">
                  <a:moveTo>
                    <a:pt x="0" y="73913"/>
                  </a:moveTo>
                  <a:lnTo>
                    <a:pt x="20121" y="71377"/>
                  </a:lnTo>
                  <a:lnTo>
                    <a:pt x="40386" y="68484"/>
                  </a:lnTo>
                  <a:lnTo>
                    <a:pt x="60650" y="65448"/>
                  </a:lnTo>
                  <a:lnTo>
                    <a:pt x="80772" y="62483"/>
                  </a:lnTo>
                  <a:lnTo>
                    <a:pt x="129603" y="55357"/>
                  </a:lnTo>
                  <a:lnTo>
                    <a:pt x="178562" y="49163"/>
                  </a:lnTo>
                  <a:lnTo>
                    <a:pt x="227647" y="43814"/>
                  </a:lnTo>
                  <a:lnTo>
                    <a:pt x="276860" y="39228"/>
                  </a:lnTo>
                  <a:lnTo>
                    <a:pt x="326199" y="35320"/>
                  </a:lnTo>
                  <a:lnTo>
                    <a:pt x="375666" y="32003"/>
                  </a:lnTo>
                  <a:lnTo>
                    <a:pt x="408813" y="30277"/>
                  </a:lnTo>
                  <a:lnTo>
                    <a:pt x="441959" y="28479"/>
                  </a:lnTo>
                  <a:lnTo>
                    <a:pt x="508254" y="24383"/>
                  </a:lnTo>
                  <a:lnTo>
                    <a:pt x="553212" y="18287"/>
                  </a:lnTo>
                  <a:lnTo>
                    <a:pt x="554736" y="18287"/>
                  </a:lnTo>
                  <a:lnTo>
                    <a:pt x="555498" y="17525"/>
                  </a:lnTo>
                  <a:lnTo>
                    <a:pt x="556260" y="18287"/>
                  </a:lnTo>
                  <a:lnTo>
                    <a:pt x="555498" y="12191"/>
                  </a:lnTo>
                  <a:lnTo>
                    <a:pt x="553974" y="6095"/>
                  </a:lnTo>
                  <a:lnTo>
                    <a:pt x="552450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Google Shape;1977;p19"/>
            <p:cNvSpPr/>
            <p:nvPr/>
          </p:nvSpPr>
          <p:spPr>
            <a:xfrm>
              <a:off x="1443960" y="4821480"/>
              <a:ext cx="1286280" cy="237600"/>
            </a:xfrm>
            <a:custGeom>
              <a:avLst/>
              <a:gdLst/>
              <a:ahLst/>
              <a:rect l="l" t="t" r="r" b="b"/>
              <a:pathLst>
                <a:path w="939800" h="199389">
                  <a:moveTo>
                    <a:pt x="8382" y="137160"/>
                  </a:moveTo>
                  <a:lnTo>
                    <a:pt x="5500" y="146411"/>
                  </a:lnTo>
                  <a:lnTo>
                    <a:pt x="3619" y="155162"/>
                  </a:lnTo>
                  <a:lnTo>
                    <a:pt x="2595" y="164056"/>
                  </a:lnTo>
                  <a:lnTo>
                    <a:pt x="2286" y="173736"/>
                  </a:lnTo>
                  <a:lnTo>
                    <a:pt x="2286" y="178308"/>
                  </a:lnTo>
                  <a:lnTo>
                    <a:pt x="0" y="190500"/>
                  </a:lnTo>
                  <a:lnTo>
                    <a:pt x="3048" y="194310"/>
                  </a:lnTo>
                  <a:lnTo>
                    <a:pt x="6858" y="198882"/>
                  </a:lnTo>
                  <a:lnTo>
                    <a:pt x="15240" y="198120"/>
                  </a:lnTo>
                  <a:lnTo>
                    <a:pt x="19812" y="198120"/>
                  </a:lnTo>
                  <a:lnTo>
                    <a:pt x="66103" y="196834"/>
                  </a:lnTo>
                  <a:lnTo>
                    <a:pt x="115157" y="193452"/>
                  </a:lnTo>
                  <a:lnTo>
                    <a:pt x="174498" y="188106"/>
                  </a:lnTo>
                  <a:lnTo>
                    <a:pt x="199644" y="185642"/>
                  </a:lnTo>
                  <a:lnTo>
                    <a:pt x="224790" y="183320"/>
                  </a:lnTo>
                  <a:lnTo>
                    <a:pt x="279082" y="179784"/>
                  </a:lnTo>
                  <a:lnTo>
                    <a:pt x="337375" y="177498"/>
                  </a:lnTo>
                  <a:lnTo>
                    <a:pt x="366522" y="176784"/>
                  </a:lnTo>
                  <a:lnTo>
                    <a:pt x="412944" y="177081"/>
                  </a:lnTo>
                  <a:lnTo>
                    <a:pt x="459581" y="177450"/>
                  </a:lnTo>
                  <a:lnTo>
                    <a:pt x="506360" y="177105"/>
                  </a:lnTo>
                  <a:lnTo>
                    <a:pt x="553212" y="175260"/>
                  </a:lnTo>
                  <a:lnTo>
                    <a:pt x="619125" y="170307"/>
                  </a:lnTo>
                  <a:lnTo>
                    <a:pt x="685038" y="163068"/>
                  </a:lnTo>
                  <a:lnTo>
                    <a:pt x="716029" y="159079"/>
                  </a:lnTo>
                  <a:lnTo>
                    <a:pt x="747236" y="155162"/>
                  </a:lnTo>
                  <a:lnTo>
                    <a:pt x="810006" y="147828"/>
                  </a:lnTo>
                  <a:lnTo>
                    <a:pt x="852773" y="143446"/>
                  </a:lnTo>
                  <a:lnTo>
                    <a:pt x="896112" y="140208"/>
                  </a:lnTo>
                  <a:lnTo>
                    <a:pt x="903267" y="140184"/>
                  </a:lnTo>
                  <a:lnTo>
                    <a:pt x="912780" y="140588"/>
                  </a:lnTo>
                  <a:lnTo>
                    <a:pt x="922150" y="140422"/>
                  </a:lnTo>
                  <a:lnTo>
                    <a:pt x="928878" y="138683"/>
                  </a:lnTo>
                  <a:lnTo>
                    <a:pt x="931164" y="137159"/>
                  </a:lnTo>
                  <a:lnTo>
                    <a:pt x="933450" y="131063"/>
                  </a:lnTo>
                  <a:lnTo>
                    <a:pt x="934212" y="129539"/>
                  </a:lnTo>
                  <a:lnTo>
                    <a:pt x="936652" y="123027"/>
                  </a:lnTo>
                  <a:lnTo>
                    <a:pt x="938307" y="116871"/>
                  </a:lnTo>
                  <a:lnTo>
                    <a:pt x="939248" y="110573"/>
                  </a:lnTo>
                  <a:lnTo>
                    <a:pt x="939546" y="103631"/>
                  </a:lnTo>
                  <a:lnTo>
                    <a:pt x="938950" y="87749"/>
                  </a:lnTo>
                  <a:lnTo>
                    <a:pt x="938212" y="72008"/>
                  </a:lnTo>
                  <a:lnTo>
                    <a:pt x="937188" y="56268"/>
                  </a:lnTo>
                  <a:lnTo>
                    <a:pt x="935736" y="40385"/>
                  </a:lnTo>
                  <a:lnTo>
                    <a:pt x="935057" y="31694"/>
                  </a:lnTo>
                  <a:lnTo>
                    <a:pt x="934307" y="22859"/>
                  </a:lnTo>
                  <a:lnTo>
                    <a:pt x="933700" y="14025"/>
                  </a:lnTo>
                  <a:lnTo>
                    <a:pt x="933450" y="5333"/>
                  </a:lnTo>
                  <a:lnTo>
                    <a:pt x="933450" y="3809"/>
                  </a:lnTo>
                  <a:lnTo>
                    <a:pt x="933450" y="2285"/>
                  </a:lnTo>
                  <a:lnTo>
                    <a:pt x="932688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02" name="Google Shape;1978;p19" descr=""/>
            <p:cNvPicPr/>
            <p:nvPr/>
          </p:nvPicPr>
          <p:blipFill>
            <a:blip r:embed="rId30"/>
            <a:stretch/>
          </p:blipFill>
          <p:spPr>
            <a:xfrm>
              <a:off x="1863720" y="5577840"/>
              <a:ext cx="136800" cy="149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3" name="Google Shape;1979;p19"/>
            <p:cNvGrpSpPr/>
            <p:nvPr/>
          </p:nvGrpSpPr>
          <p:grpSpPr>
            <a:xfrm>
              <a:off x="2000160" y="5158080"/>
              <a:ext cx="168480" cy="206640"/>
              <a:chOff x="2000160" y="5158080"/>
              <a:chExt cx="168480" cy="206640"/>
            </a:xfrm>
          </p:grpSpPr>
          <p:sp>
            <p:nvSpPr>
              <p:cNvPr id="1904" name="Google Shape;1980;p19"/>
              <p:cNvSpPr/>
              <p:nvPr/>
            </p:nvSpPr>
            <p:spPr>
              <a:xfrm>
                <a:off x="2089800" y="5182560"/>
                <a:ext cx="3960" cy="182160"/>
              </a:xfrm>
              <a:custGeom>
                <a:avLst/>
                <a:gdLst/>
                <a:ahLst/>
                <a:rect l="l" t="t" r="r" b="b"/>
                <a:pathLst>
                  <a:path w="3175" h="153035">
                    <a:moveTo>
                      <a:pt x="2286" y="0"/>
                    </a:moveTo>
                    <a:lnTo>
                      <a:pt x="1404" y="18168"/>
                    </a:lnTo>
                    <a:lnTo>
                      <a:pt x="952" y="36194"/>
                    </a:lnTo>
                    <a:lnTo>
                      <a:pt x="785" y="54221"/>
                    </a:lnTo>
                    <a:lnTo>
                      <a:pt x="762" y="72389"/>
                    </a:lnTo>
                    <a:lnTo>
                      <a:pt x="881" y="86689"/>
                    </a:lnTo>
                    <a:lnTo>
                      <a:pt x="1143" y="101060"/>
                    </a:lnTo>
                    <a:lnTo>
                      <a:pt x="1404" y="115573"/>
                    </a:lnTo>
                    <a:lnTo>
                      <a:pt x="1524" y="130301"/>
                    </a:lnTo>
                    <a:lnTo>
                      <a:pt x="1952" y="137921"/>
                    </a:lnTo>
                    <a:lnTo>
                      <a:pt x="2667" y="146684"/>
                    </a:lnTo>
                    <a:lnTo>
                      <a:pt x="2809" y="152590"/>
                    </a:lnTo>
                    <a:lnTo>
                      <a:pt x="1524" y="151637"/>
                    </a:lnTo>
                    <a:lnTo>
                      <a:pt x="762" y="150113"/>
                    </a:lnTo>
                    <a:lnTo>
                      <a:pt x="762" y="148589"/>
                    </a:lnTo>
                    <a:lnTo>
                      <a:pt x="0" y="14630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5" name="Google Shape;1981;p19"/>
              <p:cNvSpPr/>
              <p:nvPr/>
            </p:nvSpPr>
            <p:spPr>
              <a:xfrm>
                <a:off x="2000160" y="5158080"/>
                <a:ext cx="168480" cy="105840"/>
              </a:xfrm>
              <a:custGeom>
                <a:avLst/>
                <a:gdLst/>
                <a:ahLst/>
                <a:rect l="l" t="t" r="r" b="b"/>
                <a:pathLst>
                  <a:path w="123189" h="88900">
                    <a:moveTo>
                      <a:pt x="61722" y="16763"/>
                    </a:moveTo>
                    <a:lnTo>
                      <a:pt x="50553" y="28777"/>
                    </a:lnTo>
                    <a:lnTo>
                      <a:pt x="39814" y="40862"/>
                    </a:lnTo>
                    <a:lnTo>
                      <a:pt x="29360" y="53089"/>
                    </a:lnTo>
                    <a:lnTo>
                      <a:pt x="19050" y="65531"/>
                    </a:lnTo>
                    <a:lnTo>
                      <a:pt x="14251" y="71246"/>
                    </a:lnTo>
                    <a:lnTo>
                      <a:pt x="9239" y="76961"/>
                    </a:lnTo>
                    <a:lnTo>
                      <a:pt x="4369" y="82676"/>
                    </a:lnTo>
                    <a:lnTo>
                      <a:pt x="0" y="88391"/>
                    </a:lnTo>
                    <a:lnTo>
                      <a:pt x="3036" y="80533"/>
                    </a:lnTo>
                    <a:lnTo>
                      <a:pt x="7143" y="72961"/>
                    </a:lnTo>
                    <a:lnTo>
                      <a:pt x="11680" y="65674"/>
                    </a:lnTo>
                    <a:lnTo>
                      <a:pt x="16002" y="58673"/>
                    </a:lnTo>
                    <a:lnTo>
                      <a:pt x="22181" y="47374"/>
                    </a:lnTo>
                    <a:lnTo>
                      <a:pt x="28289" y="36290"/>
                    </a:lnTo>
                    <a:lnTo>
                      <a:pt x="34540" y="25348"/>
                    </a:lnTo>
                    <a:lnTo>
                      <a:pt x="41148" y="14477"/>
                    </a:lnTo>
                    <a:lnTo>
                      <a:pt x="42672" y="11429"/>
                    </a:lnTo>
                    <a:lnTo>
                      <a:pt x="44958" y="3809"/>
                    </a:lnTo>
                    <a:lnTo>
                      <a:pt x="48768" y="2285"/>
                    </a:lnTo>
                    <a:lnTo>
                      <a:pt x="52578" y="0"/>
                    </a:lnTo>
                    <a:lnTo>
                      <a:pt x="57150" y="6095"/>
                    </a:lnTo>
                    <a:lnTo>
                      <a:pt x="58674" y="8381"/>
                    </a:lnTo>
                    <a:lnTo>
                      <a:pt x="65984" y="14096"/>
                    </a:lnTo>
                    <a:lnTo>
                      <a:pt x="73152" y="19811"/>
                    </a:lnTo>
                    <a:lnTo>
                      <a:pt x="80319" y="25526"/>
                    </a:lnTo>
                    <a:lnTo>
                      <a:pt x="87630" y="31241"/>
                    </a:lnTo>
                    <a:lnTo>
                      <a:pt x="115824" y="60197"/>
                    </a:lnTo>
                    <a:lnTo>
                      <a:pt x="121920" y="73151"/>
                    </a:lnTo>
                    <a:lnTo>
                      <a:pt x="122682" y="8153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6" name="Google Shape;1982;p19"/>
            <p:cNvGrpSpPr/>
            <p:nvPr/>
          </p:nvGrpSpPr>
          <p:grpSpPr>
            <a:xfrm>
              <a:off x="5406840" y="4598640"/>
              <a:ext cx="1330920" cy="135720"/>
              <a:chOff x="5406840" y="4598640"/>
              <a:chExt cx="1330920" cy="135720"/>
            </a:xfrm>
          </p:grpSpPr>
          <p:sp>
            <p:nvSpPr>
              <p:cNvPr id="1907" name="Google Shape;1983;p19"/>
              <p:cNvSpPr/>
              <p:nvPr/>
            </p:nvSpPr>
            <p:spPr>
              <a:xfrm>
                <a:off x="5406840" y="4598640"/>
                <a:ext cx="1224720" cy="95040"/>
              </a:xfrm>
              <a:custGeom>
                <a:avLst/>
                <a:gdLst/>
                <a:ahLst/>
                <a:rect l="l" t="t" r="r" b="b"/>
                <a:pathLst>
                  <a:path w="894715" h="80010">
                    <a:moveTo>
                      <a:pt x="29718" y="80010"/>
                    </a:moveTo>
                    <a:lnTo>
                      <a:pt x="23622" y="79248"/>
                    </a:lnTo>
                    <a:lnTo>
                      <a:pt x="14478" y="76200"/>
                    </a:lnTo>
                    <a:lnTo>
                      <a:pt x="8382" y="75438"/>
                    </a:lnTo>
                    <a:lnTo>
                      <a:pt x="5334" y="74676"/>
                    </a:lnTo>
                    <a:lnTo>
                      <a:pt x="3048" y="74676"/>
                    </a:lnTo>
                    <a:lnTo>
                      <a:pt x="762" y="74676"/>
                    </a:lnTo>
                    <a:lnTo>
                      <a:pt x="0" y="74676"/>
                    </a:lnTo>
                    <a:lnTo>
                      <a:pt x="762" y="74676"/>
                    </a:lnTo>
                    <a:lnTo>
                      <a:pt x="0" y="74676"/>
                    </a:lnTo>
                    <a:lnTo>
                      <a:pt x="3810" y="74676"/>
                    </a:lnTo>
                    <a:lnTo>
                      <a:pt x="8382" y="74676"/>
                    </a:lnTo>
                    <a:lnTo>
                      <a:pt x="12192" y="73914"/>
                    </a:lnTo>
                    <a:lnTo>
                      <a:pt x="18597" y="73461"/>
                    </a:lnTo>
                    <a:lnTo>
                      <a:pt x="25146" y="73152"/>
                    </a:lnTo>
                    <a:lnTo>
                      <a:pt x="31694" y="72842"/>
                    </a:lnTo>
                    <a:lnTo>
                      <a:pt x="38100" y="72390"/>
                    </a:lnTo>
                    <a:lnTo>
                      <a:pt x="47696" y="72056"/>
                    </a:lnTo>
                    <a:lnTo>
                      <a:pt x="57150" y="72009"/>
                    </a:lnTo>
                    <a:lnTo>
                      <a:pt x="66603" y="71961"/>
                    </a:lnTo>
                    <a:lnTo>
                      <a:pt x="76200" y="71628"/>
                    </a:lnTo>
                    <a:lnTo>
                      <a:pt x="87189" y="71056"/>
                    </a:lnTo>
                    <a:lnTo>
                      <a:pt x="98393" y="70485"/>
                    </a:lnTo>
                    <a:lnTo>
                      <a:pt x="109739" y="69913"/>
                    </a:lnTo>
                    <a:lnTo>
                      <a:pt x="121158" y="69342"/>
                    </a:lnTo>
                    <a:lnTo>
                      <a:pt x="133028" y="68329"/>
                    </a:lnTo>
                    <a:lnTo>
                      <a:pt x="144684" y="67532"/>
                    </a:lnTo>
                    <a:lnTo>
                      <a:pt x="156198" y="66877"/>
                    </a:lnTo>
                    <a:lnTo>
                      <a:pt x="167640" y="66294"/>
                    </a:lnTo>
                    <a:lnTo>
                      <a:pt x="178498" y="65734"/>
                    </a:lnTo>
                    <a:lnTo>
                      <a:pt x="189357" y="65246"/>
                    </a:lnTo>
                    <a:lnTo>
                      <a:pt x="200215" y="64900"/>
                    </a:lnTo>
                    <a:lnTo>
                      <a:pt x="211074" y="64770"/>
                    </a:lnTo>
                    <a:lnTo>
                      <a:pt x="229933" y="63924"/>
                    </a:lnTo>
                    <a:lnTo>
                      <a:pt x="286512" y="58674"/>
                    </a:lnTo>
                    <a:lnTo>
                      <a:pt x="320802" y="53816"/>
                    </a:lnTo>
                    <a:lnTo>
                      <a:pt x="337947" y="51494"/>
                    </a:lnTo>
                    <a:lnTo>
                      <a:pt x="355092" y="49530"/>
                    </a:lnTo>
                    <a:lnTo>
                      <a:pt x="373380" y="47267"/>
                    </a:lnTo>
                    <a:lnTo>
                      <a:pt x="391668" y="45148"/>
                    </a:lnTo>
                    <a:lnTo>
                      <a:pt x="409956" y="43314"/>
                    </a:lnTo>
                    <a:lnTo>
                      <a:pt x="428244" y="41910"/>
                    </a:lnTo>
                    <a:lnTo>
                      <a:pt x="447663" y="40767"/>
                    </a:lnTo>
                    <a:lnTo>
                      <a:pt x="467010" y="39624"/>
                    </a:lnTo>
                    <a:lnTo>
                      <a:pt x="505206" y="37338"/>
                    </a:lnTo>
                    <a:lnTo>
                      <a:pt x="550449" y="33432"/>
                    </a:lnTo>
                    <a:lnTo>
                      <a:pt x="595122" y="28956"/>
                    </a:lnTo>
                    <a:lnTo>
                      <a:pt x="626435" y="26217"/>
                    </a:lnTo>
                    <a:lnTo>
                      <a:pt x="657606" y="23622"/>
                    </a:lnTo>
                    <a:lnTo>
                      <a:pt x="688776" y="21026"/>
                    </a:lnTo>
                    <a:lnTo>
                      <a:pt x="720090" y="18288"/>
                    </a:lnTo>
                    <a:lnTo>
                      <a:pt x="763524" y="14763"/>
                    </a:lnTo>
                    <a:lnTo>
                      <a:pt x="806958" y="10667"/>
                    </a:lnTo>
                    <a:lnTo>
                      <a:pt x="836676" y="6572"/>
                    </a:lnTo>
                    <a:lnTo>
                      <a:pt x="851535" y="4560"/>
                    </a:lnTo>
                    <a:lnTo>
                      <a:pt x="866394" y="3047"/>
                    </a:lnTo>
                    <a:lnTo>
                      <a:pt x="874776" y="2285"/>
                    </a:lnTo>
                    <a:lnTo>
                      <a:pt x="883158" y="761"/>
                    </a:lnTo>
                    <a:lnTo>
                      <a:pt x="891540" y="0"/>
                    </a:lnTo>
                    <a:lnTo>
                      <a:pt x="892302" y="0"/>
                    </a:lnTo>
                    <a:lnTo>
                      <a:pt x="894588" y="0"/>
                    </a:lnTo>
                    <a:lnTo>
                      <a:pt x="885444" y="0"/>
                    </a:lnTo>
                    <a:lnTo>
                      <a:pt x="876300" y="0"/>
                    </a:lnTo>
                    <a:lnTo>
                      <a:pt x="867156" y="0"/>
                    </a:lnTo>
                    <a:lnTo>
                      <a:pt x="858012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8" name="Google Shape;1984;p19"/>
              <p:cNvSpPr/>
              <p:nvPr/>
            </p:nvSpPr>
            <p:spPr>
              <a:xfrm>
                <a:off x="5471280" y="4642920"/>
                <a:ext cx="1266480" cy="91440"/>
              </a:xfrm>
              <a:custGeom>
                <a:avLst/>
                <a:gdLst/>
                <a:ahLst/>
                <a:rect l="l" t="t" r="r" b="b"/>
                <a:pathLst>
                  <a:path w="925195" h="76835">
                    <a:moveTo>
                      <a:pt x="0" y="70104"/>
                    </a:moveTo>
                    <a:lnTo>
                      <a:pt x="762" y="70866"/>
                    </a:lnTo>
                    <a:lnTo>
                      <a:pt x="1524" y="72390"/>
                    </a:lnTo>
                    <a:lnTo>
                      <a:pt x="4572" y="73152"/>
                    </a:lnTo>
                    <a:lnTo>
                      <a:pt x="42600" y="76521"/>
                    </a:lnTo>
                    <a:lnTo>
                      <a:pt x="54864" y="76485"/>
                    </a:lnTo>
                    <a:lnTo>
                      <a:pt x="67127" y="76307"/>
                    </a:lnTo>
                    <a:lnTo>
                      <a:pt x="79248" y="76200"/>
                    </a:lnTo>
                    <a:lnTo>
                      <a:pt x="96381" y="75807"/>
                    </a:lnTo>
                    <a:lnTo>
                      <a:pt x="113442" y="74771"/>
                    </a:lnTo>
                    <a:lnTo>
                      <a:pt x="130361" y="73306"/>
                    </a:lnTo>
                    <a:lnTo>
                      <a:pt x="147066" y="71628"/>
                    </a:lnTo>
                    <a:lnTo>
                      <a:pt x="169223" y="69901"/>
                    </a:lnTo>
                    <a:lnTo>
                      <a:pt x="191166" y="68103"/>
                    </a:lnTo>
                    <a:lnTo>
                      <a:pt x="212967" y="66163"/>
                    </a:lnTo>
                    <a:lnTo>
                      <a:pt x="234696" y="64008"/>
                    </a:lnTo>
                    <a:lnTo>
                      <a:pt x="260294" y="61722"/>
                    </a:lnTo>
                    <a:lnTo>
                      <a:pt x="311205" y="57150"/>
                    </a:lnTo>
                    <a:lnTo>
                      <a:pt x="363795" y="52578"/>
                    </a:lnTo>
                    <a:lnTo>
                      <a:pt x="418349" y="48006"/>
                    </a:lnTo>
                    <a:lnTo>
                      <a:pt x="445770" y="45720"/>
                    </a:lnTo>
                    <a:lnTo>
                      <a:pt x="485775" y="41838"/>
                    </a:lnTo>
                    <a:lnTo>
                      <a:pt x="525780" y="38100"/>
                    </a:lnTo>
                    <a:lnTo>
                      <a:pt x="565785" y="34361"/>
                    </a:lnTo>
                    <a:lnTo>
                      <a:pt x="605790" y="30480"/>
                    </a:lnTo>
                    <a:lnTo>
                      <a:pt x="658248" y="25777"/>
                    </a:lnTo>
                    <a:lnTo>
                      <a:pt x="710565" y="20859"/>
                    </a:lnTo>
                    <a:lnTo>
                      <a:pt x="762881" y="15799"/>
                    </a:lnTo>
                    <a:lnTo>
                      <a:pt x="815340" y="10667"/>
                    </a:lnTo>
                    <a:lnTo>
                      <a:pt x="835925" y="8834"/>
                    </a:lnTo>
                    <a:lnTo>
                      <a:pt x="856583" y="6857"/>
                    </a:lnTo>
                    <a:lnTo>
                      <a:pt x="877383" y="4881"/>
                    </a:lnTo>
                    <a:lnTo>
                      <a:pt x="898397" y="3047"/>
                    </a:lnTo>
                    <a:lnTo>
                      <a:pt x="906018" y="1523"/>
                    </a:lnTo>
                    <a:lnTo>
                      <a:pt x="914400" y="0"/>
                    </a:lnTo>
                    <a:lnTo>
                      <a:pt x="922782" y="0"/>
                    </a:lnTo>
                    <a:lnTo>
                      <a:pt x="923544" y="0"/>
                    </a:lnTo>
                    <a:lnTo>
                      <a:pt x="924306" y="0"/>
                    </a:lnTo>
                    <a:lnTo>
                      <a:pt x="925068" y="0"/>
                    </a:lnTo>
                    <a:lnTo>
                      <a:pt x="916043" y="369"/>
                    </a:lnTo>
                    <a:lnTo>
                      <a:pt x="907160" y="1238"/>
                    </a:lnTo>
                    <a:lnTo>
                      <a:pt x="898278" y="2250"/>
                    </a:lnTo>
                    <a:lnTo>
                      <a:pt x="889254" y="304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9" name="Google Shape;1985;p19"/>
            <p:cNvGrpSpPr/>
            <p:nvPr/>
          </p:nvGrpSpPr>
          <p:grpSpPr>
            <a:xfrm>
              <a:off x="6455160" y="5302800"/>
              <a:ext cx="586080" cy="245520"/>
              <a:chOff x="6455160" y="5302800"/>
              <a:chExt cx="586080" cy="245520"/>
            </a:xfrm>
          </p:grpSpPr>
          <p:sp>
            <p:nvSpPr>
              <p:cNvPr id="1910" name="Google Shape;1986;p19"/>
              <p:cNvSpPr/>
              <p:nvPr/>
            </p:nvSpPr>
            <p:spPr>
              <a:xfrm>
                <a:off x="6455160" y="5363640"/>
                <a:ext cx="135360" cy="184680"/>
              </a:xfrm>
              <a:custGeom>
                <a:avLst/>
                <a:gdLst/>
                <a:ahLst/>
                <a:rect l="l" t="t" r="r" b="b"/>
                <a:pathLst>
                  <a:path w="99059" h="154939">
                    <a:moveTo>
                      <a:pt x="0" y="38861"/>
                    </a:moveTo>
                    <a:lnTo>
                      <a:pt x="15644" y="77974"/>
                    </a:lnTo>
                    <a:lnTo>
                      <a:pt x="39624" y="116681"/>
                    </a:lnTo>
                    <a:lnTo>
                      <a:pt x="68580" y="152399"/>
                    </a:lnTo>
                    <a:lnTo>
                      <a:pt x="75438" y="154685"/>
                    </a:lnTo>
                    <a:lnTo>
                      <a:pt x="76200" y="154685"/>
                    </a:lnTo>
                    <a:lnTo>
                      <a:pt x="76962" y="154685"/>
                    </a:lnTo>
                    <a:lnTo>
                      <a:pt x="77402" y="143946"/>
                    </a:lnTo>
                    <a:lnTo>
                      <a:pt x="77628" y="133349"/>
                    </a:lnTo>
                    <a:lnTo>
                      <a:pt x="77712" y="122753"/>
                    </a:lnTo>
                    <a:lnTo>
                      <a:pt x="77724" y="112013"/>
                    </a:lnTo>
                    <a:lnTo>
                      <a:pt x="76866" y="90392"/>
                    </a:lnTo>
                    <a:lnTo>
                      <a:pt x="76009" y="68198"/>
                    </a:lnTo>
                    <a:lnTo>
                      <a:pt x="76009" y="46005"/>
                    </a:lnTo>
                    <a:lnTo>
                      <a:pt x="77724" y="24383"/>
                    </a:lnTo>
                    <a:lnTo>
                      <a:pt x="79259" y="16716"/>
                    </a:lnTo>
                    <a:lnTo>
                      <a:pt x="82010" y="9334"/>
                    </a:lnTo>
                    <a:lnTo>
                      <a:pt x="86617" y="3381"/>
                    </a:lnTo>
                    <a:lnTo>
                      <a:pt x="93725" y="0"/>
                    </a:lnTo>
                    <a:lnTo>
                      <a:pt x="95249" y="0"/>
                    </a:lnTo>
                    <a:lnTo>
                      <a:pt x="97535" y="0"/>
                    </a:lnTo>
                    <a:lnTo>
                      <a:pt x="99059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1" name="Google Shape;1987;p19"/>
              <p:cNvSpPr/>
              <p:nvPr/>
            </p:nvSpPr>
            <p:spPr>
              <a:xfrm>
                <a:off x="6634800" y="5400720"/>
                <a:ext cx="131760" cy="125640"/>
              </a:xfrm>
              <a:custGeom>
                <a:avLst/>
                <a:gdLst/>
                <a:ahLst/>
                <a:rect l="l" t="t" r="r" b="b"/>
                <a:pathLst>
                  <a:path w="96520" h="105410">
                    <a:moveTo>
                      <a:pt x="51053" y="53339"/>
                    </a:moveTo>
                    <a:lnTo>
                      <a:pt x="38099" y="16001"/>
                    </a:lnTo>
                    <a:lnTo>
                      <a:pt x="35051" y="1523"/>
                    </a:lnTo>
                    <a:lnTo>
                      <a:pt x="28193" y="0"/>
                    </a:lnTo>
                    <a:lnTo>
                      <a:pt x="6548" y="41850"/>
                    </a:lnTo>
                    <a:lnTo>
                      <a:pt x="761" y="86105"/>
                    </a:lnTo>
                    <a:lnTo>
                      <a:pt x="0" y="96773"/>
                    </a:lnTo>
                    <a:lnTo>
                      <a:pt x="1523" y="105155"/>
                    </a:lnTo>
                    <a:lnTo>
                      <a:pt x="14477" y="104393"/>
                    </a:lnTo>
                    <a:lnTo>
                      <a:pt x="23812" y="101393"/>
                    </a:lnTo>
                    <a:lnTo>
                      <a:pt x="47363" y="66984"/>
                    </a:lnTo>
                    <a:lnTo>
                      <a:pt x="54863" y="35051"/>
                    </a:lnTo>
                    <a:lnTo>
                      <a:pt x="54863" y="32765"/>
                    </a:lnTo>
                    <a:lnTo>
                      <a:pt x="54863" y="31241"/>
                    </a:lnTo>
                    <a:lnTo>
                      <a:pt x="54863" y="29717"/>
                    </a:lnTo>
                    <a:lnTo>
                      <a:pt x="54863" y="35813"/>
                    </a:lnTo>
                    <a:lnTo>
                      <a:pt x="55625" y="41147"/>
                    </a:lnTo>
                    <a:lnTo>
                      <a:pt x="57400" y="49815"/>
                    </a:lnTo>
                    <a:lnTo>
                      <a:pt x="76961" y="86867"/>
                    </a:lnTo>
                    <a:lnTo>
                      <a:pt x="86867" y="87629"/>
                    </a:lnTo>
                    <a:lnTo>
                      <a:pt x="92201" y="87629"/>
                    </a:lnTo>
                    <a:lnTo>
                      <a:pt x="93725" y="86867"/>
                    </a:lnTo>
                    <a:lnTo>
                      <a:pt x="96011" y="8305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2" name="Google Shape;1988;p19"/>
              <p:cNvSpPr/>
              <p:nvPr/>
            </p:nvSpPr>
            <p:spPr>
              <a:xfrm>
                <a:off x="6788520" y="5343480"/>
                <a:ext cx="29160" cy="177120"/>
              </a:xfrm>
              <a:custGeom>
                <a:avLst/>
                <a:gdLst/>
                <a:ahLst/>
                <a:rect l="l" t="t" r="r" b="b"/>
                <a:pathLst>
                  <a:path w="21590" h="148589">
                    <a:moveTo>
                      <a:pt x="595" y="0"/>
                    </a:moveTo>
                    <a:lnTo>
                      <a:pt x="0" y="11525"/>
                    </a:lnTo>
                    <a:lnTo>
                      <a:pt x="404" y="22479"/>
                    </a:lnTo>
                    <a:lnTo>
                      <a:pt x="1666" y="33432"/>
                    </a:lnTo>
                    <a:lnTo>
                      <a:pt x="3643" y="44958"/>
                    </a:lnTo>
                    <a:lnTo>
                      <a:pt x="8024" y="66567"/>
                    </a:lnTo>
                    <a:lnTo>
                      <a:pt x="11834" y="88106"/>
                    </a:lnTo>
                    <a:lnTo>
                      <a:pt x="14787" y="109787"/>
                    </a:lnTo>
                    <a:lnTo>
                      <a:pt x="16597" y="131826"/>
                    </a:lnTo>
                    <a:lnTo>
                      <a:pt x="17359" y="139446"/>
                    </a:lnTo>
                    <a:lnTo>
                      <a:pt x="17359" y="144018"/>
                    </a:lnTo>
                    <a:lnTo>
                      <a:pt x="21169" y="14859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3" name="Google Shape;1989;p19"/>
              <p:cNvSpPr/>
              <p:nvPr/>
            </p:nvSpPr>
            <p:spPr>
              <a:xfrm>
                <a:off x="6875640" y="5400000"/>
                <a:ext cx="14400" cy="86040"/>
              </a:xfrm>
              <a:custGeom>
                <a:avLst/>
                <a:gdLst/>
                <a:ahLst/>
                <a:rect l="l" t="t" r="r" b="b"/>
                <a:pathLst>
                  <a:path w="10795" h="72389">
                    <a:moveTo>
                      <a:pt x="0" y="0"/>
                    </a:moveTo>
                    <a:lnTo>
                      <a:pt x="595" y="15216"/>
                    </a:lnTo>
                    <a:lnTo>
                      <a:pt x="762" y="30860"/>
                    </a:lnTo>
                    <a:lnTo>
                      <a:pt x="1500" y="46505"/>
                    </a:lnTo>
                    <a:lnTo>
                      <a:pt x="3810" y="61722"/>
                    </a:lnTo>
                    <a:lnTo>
                      <a:pt x="5334" y="67818"/>
                    </a:lnTo>
                    <a:lnTo>
                      <a:pt x="6096" y="70104"/>
                    </a:lnTo>
                    <a:lnTo>
                      <a:pt x="10668" y="7239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4" name="Google Shape;1990;p19"/>
              <p:cNvSpPr/>
              <p:nvPr/>
            </p:nvSpPr>
            <p:spPr>
              <a:xfrm>
                <a:off x="6854760" y="5302800"/>
                <a:ext cx="18720" cy="26280"/>
              </a:xfrm>
              <a:custGeom>
                <a:avLst/>
                <a:gdLst/>
                <a:ahLst/>
                <a:rect l="l" t="t" r="r" b="b"/>
                <a:pathLst>
                  <a:path w="13970" h="22225">
                    <a:moveTo>
                      <a:pt x="13811" y="21907"/>
                    </a:moveTo>
                    <a:lnTo>
                      <a:pt x="511" y="238"/>
                    </a:lnTo>
                    <a:lnTo>
                      <a:pt x="0" y="0"/>
                    </a:lnTo>
                    <a:lnTo>
                      <a:pt x="4488" y="6905"/>
                    </a:lnTo>
                    <a:lnTo>
                      <a:pt x="6191" y="666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5" name="Google Shape;1991;p19"/>
              <p:cNvSpPr/>
              <p:nvPr/>
            </p:nvSpPr>
            <p:spPr>
              <a:xfrm>
                <a:off x="6942600" y="5329080"/>
                <a:ext cx="98640" cy="179280"/>
              </a:xfrm>
              <a:custGeom>
                <a:avLst/>
                <a:gdLst/>
                <a:ahLst/>
                <a:rect l="l" t="t" r="r" b="b"/>
                <a:pathLst>
                  <a:path w="72390" h="150495">
                    <a:moveTo>
                      <a:pt x="50196" y="0"/>
                    </a:moveTo>
                    <a:lnTo>
                      <a:pt x="50958" y="47244"/>
                    </a:lnTo>
                    <a:lnTo>
                      <a:pt x="55673" y="88713"/>
                    </a:lnTo>
                    <a:lnTo>
                      <a:pt x="57816" y="102870"/>
                    </a:lnTo>
                    <a:lnTo>
                      <a:pt x="58316" y="109061"/>
                    </a:lnTo>
                    <a:lnTo>
                      <a:pt x="58959" y="115823"/>
                    </a:lnTo>
                    <a:lnTo>
                      <a:pt x="60174" y="122586"/>
                    </a:lnTo>
                    <a:lnTo>
                      <a:pt x="62388" y="128778"/>
                    </a:lnTo>
                    <a:lnTo>
                      <a:pt x="63150" y="128778"/>
                    </a:lnTo>
                    <a:lnTo>
                      <a:pt x="63150" y="123444"/>
                    </a:lnTo>
                    <a:lnTo>
                      <a:pt x="39552" y="84010"/>
                    </a:lnTo>
                    <a:lnTo>
                      <a:pt x="28098" y="81534"/>
                    </a:lnTo>
                    <a:lnTo>
                      <a:pt x="19121" y="82034"/>
                    </a:lnTo>
                    <a:lnTo>
                      <a:pt x="0" y="120014"/>
                    </a:lnTo>
                    <a:lnTo>
                      <a:pt x="2297" y="129825"/>
                    </a:lnTo>
                    <a:lnTo>
                      <a:pt x="7524" y="137922"/>
                    </a:lnTo>
                    <a:lnTo>
                      <a:pt x="17252" y="145077"/>
                    </a:lnTo>
                    <a:lnTo>
                      <a:pt x="29336" y="148875"/>
                    </a:lnTo>
                    <a:lnTo>
                      <a:pt x="42136" y="150244"/>
                    </a:lnTo>
                    <a:lnTo>
                      <a:pt x="54006" y="150114"/>
                    </a:lnTo>
                    <a:lnTo>
                      <a:pt x="63912" y="148590"/>
                    </a:lnTo>
                    <a:lnTo>
                      <a:pt x="66960" y="147828"/>
                    </a:lnTo>
                    <a:lnTo>
                      <a:pt x="72294" y="14401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916" name="Google Shape;1992;p19" descr=""/>
            <p:cNvPicPr/>
            <p:nvPr/>
          </p:nvPicPr>
          <p:blipFill>
            <a:blip r:embed="rId31"/>
            <a:stretch/>
          </p:blipFill>
          <p:spPr>
            <a:xfrm>
              <a:off x="7395480" y="5208120"/>
              <a:ext cx="167400" cy="253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17" name="Google Shape;1993;p19"/>
            <p:cNvGrpSpPr/>
            <p:nvPr/>
          </p:nvGrpSpPr>
          <p:grpSpPr>
            <a:xfrm>
              <a:off x="7995240" y="5118840"/>
              <a:ext cx="879120" cy="257040"/>
              <a:chOff x="7995240" y="5118840"/>
              <a:chExt cx="879120" cy="257040"/>
            </a:xfrm>
          </p:grpSpPr>
          <p:pic>
            <p:nvPicPr>
              <p:cNvPr id="1918" name="Google Shape;1994;p19" descr=""/>
              <p:cNvPicPr/>
              <p:nvPr/>
            </p:nvPicPr>
            <p:blipFill>
              <a:blip r:embed="rId32"/>
              <a:stretch/>
            </p:blipFill>
            <p:spPr>
              <a:xfrm>
                <a:off x="7995240" y="5133240"/>
                <a:ext cx="676800" cy="242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19" name="Google Shape;1995;p19" descr=""/>
              <p:cNvPicPr/>
              <p:nvPr/>
            </p:nvPicPr>
            <p:blipFill>
              <a:blip r:embed="rId33"/>
              <a:stretch/>
            </p:blipFill>
            <p:spPr>
              <a:xfrm>
                <a:off x="8701200" y="5118840"/>
                <a:ext cx="173160" cy="199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20" name="Google Shape;1996;p19"/>
            <p:cNvGrpSpPr/>
            <p:nvPr/>
          </p:nvGrpSpPr>
          <p:grpSpPr>
            <a:xfrm>
              <a:off x="7059240" y="5590080"/>
              <a:ext cx="687600" cy="244440"/>
              <a:chOff x="7059240" y="5590080"/>
              <a:chExt cx="687600" cy="244440"/>
            </a:xfrm>
          </p:grpSpPr>
          <p:pic>
            <p:nvPicPr>
              <p:cNvPr id="1921" name="Google Shape;1997;p19" descr=""/>
              <p:cNvPicPr/>
              <p:nvPr/>
            </p:nvPicPr>
            <p:blipFill>
              <a:blip r:embed="rId34"/>
              <a:stretch/>
            </p:blipFill>
            <p:spPr>
              <a:xfrm>
                <a:off x="7059240" y="5631840"/>
                <a:ext cx="379440" cy="202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22" name="Google Shape;1998;p19" descr=""/>
              <p:cNvPicPr/>
              <p:nvPr/>
            </p:nvPicPr>
            <p:blipFill>
              <a:blip r:embed="rId35"/>
              <a:stretch/>
            </p:blipFill>
            <p:spPr>
              <a:xfrm>
                <a:off x="7467480" y="5590080"/>
                <a:ext cx="279360" cy="243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23" name="Google Shape;1999;p19"/>
            <p:cNvGrpSpPr/>
            <p:nvPr/>
          </p:nvGrpSpPr>
          <p:grpSpPr>
            <a:xfrm>
              <a:off x="8236080" y="5527080"/>
              <a:ext cx="1130760" cy="363960"/>
              <a:chOff x="8236080" y="5527080"/>
              <a:chExt cx="1130760" cy="363960"/>
            </a:xfrm>
          </p:grpSpPr>
          <p:pic>
            <p:nvPicPr>
              <p:cNvPr id="1924" name="Google Shape;2000;p19" descr=""/>
              <p:cNvPicPr/>
              <p:nvPr/>
            </p:nvPicPr>
            <p:blipFill>
              <a:blip r:embed="rId36"/>
              <a:stretch/>
            </p:blipFill>
            <p:spPr>
              <a:xfrm>
                <a:off x="8236080" y="5527080"/>
                <a:ext cx="191880" cy="346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25" name="Google Shape;2001;p19" descr=""/>
              <p:cNvPicPr/>
              <p:nvPr/>
            </p:nvPicPr>
            <p:blipFill>
              <a:blip r:embed="rId37"/>
              <a:stretch/>
            </p:blipFill>
            <p:spPr>
              <a:xfrm>
                <a:off x="8474040" y="5681880"/>
                <a:ext cx="138600" cy="160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26" name="Google Shape;2002;p19" descr=""/>
              <p:cNvPicPr/>
              <p:nvPr/>
            </p:nvPicPr>
            <p:blipFill>
              <a:blip r:embed="rId38"/>
              <a:stretch/>
            </p:blipFill>
            <p:spPr>
              <a:xfrm>
                <a:off x="8650440" y="5588280"/>
                <a:ext cx="567360" cy="302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27" name="Google Shape;2003;p19" descr=""/>
              <p:cNvPicPr/>
              <p:nvPr/>
            </p:nvPicPr>
            <p:blipFill>
              <a:blip r:embed="rId39"/>
              <a:stretch/>
            </p:blipFill>
            <p:spPr>
              <a:xfrm>
                <a:off x="9261360" y="5602680"/>
                <a:ext cx="105480" cy="1432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8" name="Google Shape;2008;p20" descr=""/>
          <p:cNvPicPr/>
          <p:nvPr/>
        </p:nvPicPr>
        <p:blipFill>
          <a:blip r:embed="rId1"/>
          <a:stretch/>
        </p:blipFill>
        <p:spPr>
          <a:xfrm>
            <a:off x="4286520" y="1279080"/>
            <a:ext cx="3154680" cy="3376080"/>
          </a:xfrm>
          <a:prstGeom prst="rect">
            <a:avLst/>
          </a:prstGeom>
          <a:ln w="0">
            <a:noFill/>
          </a:ln>
        </p:spPr>
      </p:pic>
      <p:pic>
        <p:nvPicPr>
          <p:cNvPr id="1929" name="Google Shape;2009;p20" descr=""/>
          <p:cNvPicPr/>
          <p:nvPr/>
        </p:nvPicPr>
        <p:blipFill>
          <a:blip r:embed="rId2"/>
          <a:stretch/>
        </p:blipFill>
        <p:spPr>
          <a:xfrm>
            <a:off x="7777800" y="3244680"/>
            <a:ext cx="459000" cy="435600"/>
          </a:xfrm>
          <a:prstGeom prst="rect">
            <a:avLst/>
          </a:prstGeom>
          <a:ln w="0">
            <a:noFill/>
          </a:ln>
        </p:spPr>
      </p:pic>
      <p:grpSp>
        <p:nvGrpSpPr>
          <p:cNvPr id="1930" name="Google Shape;2010;p20"/>
          <p:cNvGrpSpPr/>
          <p:nvPr/>
        </p:nvGrpSpPr>
        <p:grpSpPr>
          <a:xfrm>
            <a:off x="4686120" y="4872960"/>
            <a:ext cx="3123000" cy="2499120"/>
            <a:chOff x="4686120" y="4872960"/>
            <a:chExt cx="3123000" cy="2499120"/>
          </a:xfrm>
        </p:grpSpPr>
        <p:grpSp>
          <p:nvGrpSpPr>
            <p:cNvPr id="1931" name="Google Shape;2011;p20"/>
            <p:cNvGrpSpPr/>
            <p:nvPr/>
          </p:nvGrpSpPr>
          <p:grpSpPr>
            <a:xfrm>
              <a:off x="5475960" y="5362920"/>
              <a:ext cx="1233720" cy="792360"/>
              <a:chOff x="5475960" y="5362920"/>
              <a:chExt cx="1233720" cy="792360"/>
            </a:xfrm>
          </p:grpSpPr>
          <p:sp>
            <p:nvSpPr>
              <p:cNvPr id="1932" name="Google Shape;2012;p20"/>
              <p:cNvSpPr/>
              <p:nvPr/>
            </p:nvSpPr>
            <p:spPr>
              <a:xfrm>
                <a:off x="5554080" y="5441040"/>
                <a:ext cx="1048320" cy="644760"/>
              </a:xfrm>
              <a:custGeom>
                <a:avLst/>
                <a:gdLst/>
                <a:ahLst/>
                <a:rect l="l" t="t" r="r" b="b"/>
                <a:pathLst>
                  <a:path w="662940" h="384175">
                    <a:moveTo>
                      <a:pt x="0" y="384048"/>
                    </a:moveTo>
                    <a:lnTo>
                      <a:pt x="41148" y="358759"/>
                    </a:lnTo>
                    <a:lnTo>
                      <a:pt x="72830" y="337875"/>
                    </a:lnTo>
                    <a:lnTo>
                      <a:pt x="91154" y="326136"/>
                    </a:lnTo>
                    <a:lnTo>
                      <a:pt x="109620" y="314396"/>
                    </a:lnTo>
                    <a:lnTo>
                      <a:pt x="128015" y="302514"/>
                    </a:lnTo>
                    <a:lnTo>
                      <a:pt x="154888" y="286071"/>
                    </a:lnTo>
                    <a:lnTo>
                      <a:pt x="208918" y="253757"/>
                    </a:lnTo>
                    <a:lnTo>
                      <a:pt x="267200" y="220015"/>
                    </a:lnTo>
                    <a:lnTo>
                      <a:pt x="298322" y="202215"/>
                    </a:lnTo>
                    <a:lnTo>
                      <a:pt x="329445" y="184273"/>
                    </a:lnTo>
                    <a:lnTo>
                      <a:pt x="397716" y="145101"/>
                    </a:lnTo>
                    <a:lnTo>
                      <a:pt x="435292" y="124301"/>
                    </a:lnTo>
                    <a:lnTo>
                      <a:pt x="473154" y="103643"/>
                    </a:lnTo>
                    <a:lnTo>
                      <a:pt x="511301" y="83058"/>
                    </a:lnTo>
                    <a:lnTo>
                      <a:pt x="553592" y="60579"/>
                    </a:lnTo>
                    <a:lnTo>
                      <a:pt x="574738" y="49410"/>
                    </a:lnTo>
                    <a:lnTo>
                      <a:pt x="595883" y="38100"/>
                    </a:lnTo>
                    <a:lnTo>
                      <a:pt x="607873" y="31813"/>
                    </a:lnTo>
                    <a:lnTo>
                      <a:pt x="619791" y="25526"/>
                    </a:lnTo>
                    <a:lnTo>
                      <a:pt x="631567" y="19240"/>
                    </a:lnTo>
                    <a:lnTo>
                      <a:pt x="643127" y="12953"/>
                    </a:lnTo>
                    <a:lnTo>
                      <a:pt x="649223" y="9905"/>
                    </a:lnTo>
                    <a:lnTo>
                      <a:pt x="654557" y="6857"/>
                    </a:lnTo>
                    <a:lnTo>
                      <a:pt x="659891" y="3809"/>
                    </a:lnTo>
                    <a:lnTo>
                      <a:pt x="660654" y="3047"/>
                    </a:lnTo>
                    <a:lnTo>
                      <a:pt x="662177" y="3809"/>
                    </a:lnTo>
                    <a:lnTo>
                      <a:pt x="662940" y="3047"/>
                    </a:lnTo>
                    <a:lnTo>
                      <a:pt x="662940" y="1523"/>
                    </a:lnTo>
                    <a:lnTo>
                      <a:pt x="662940" y="761"/>
                    </a:lnTo>
                    <a:lnTo>
                      <a:pt x="661415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3" name="Google Shape;2013;p20"/>
              <p:cNvSpPr/>
              <p:nvPr/>
            </p:nvSpPr>
            <p:spPr>
              <a:xfrm>
                <a:off x="5475960" y="6087240"/>
                <a:ext cx="50040" cy="68040"/>
              </a:xfrm>
              <a:custGeom>
                <a:avLst/>
                <a:gdLst/>
                <a:ahLst/>
                <a:rect l="l" t="t" r="r" b="b"/>
                <a:pathLst>
                  <a:path w="31750" h="40639">
                    <a:moveTo>
                      <a:pt x="2190" y="33527"/>
                    </a:moveTo>
                    <a:lnTo>
                      <a:pt x="559" y="24860"/>
                    </a:lnTo>
                    <a:lnTo>
                      <a:pt x="0" y="18478"/>
                    </a:lnTo>
                    <a:lnTo>
                      <a:pt x="1869" y="12953"/>
                    </a:lnTo>
                    <a:lnTo>
                      <a:pt x="7524" y="6857"/>
                    </a:lnTo>
                    <a:lnTo>
                      <a:pt x="13620" y="2285"/>
                    </a:lnTo>
                    <a:lnTo>
                      <a:pt x="21240" y="761"/>
                    </a:lnTo>
                    <a:lnTo>
                      <a:pt x="25050" y="7619"/>
                    </a:lnTo>
                    <a:lnTo>
                      <a:pt x="26860" y="13585"/>
                    </a:lnTo>
                    <a:lnTo>
                      <a:pt x="27527" y="20478"/>
                    </a:lnTo>
                    <a:lnTo>
                      <a:pt x="26765" y="27229"/>
                    </a:lnTo>
                    <a:lnTo>
                      <a:pt x="24288" y="32765"/>
                    </a:lnTo>
                    <a:lnTo>
                      <a:pt x="21240" y="37337"/>
                    </a:lnTo>
                    <a:lnTo>
                      <a:pt x="15144" y="40385"/>
                    </a:lnTo>
                    <a:lnTo>
                      <a:pt x="9810" y="38861"/>
                    </a:lnTo>
                    <a:lnTo>
                      <a:pt x="2952" y="37337"/>
                    </a:lnTo>
                    <a:lnTo>
                      <a:pt x="3714" y="26669"/>
                    </a:lnTo>
                    <a:lnTo>
                      <a:pt x="3714" y="21335"/>
                    </a:lnTo>
                    <a:lnTo>
                      <a:pt x="3714" y="13715"/>
                    </a:lnTo>
                    <a:lnTo>
                      <a:pt x="3714" y="6857"/>
                    </a:lnTo>
                    <a:lnTo>
                      <a:pt x="12096" y="3047"/>
                    </a:lnTo>
                    <a:lnTo>
                      <a:pt x="14382" y="2285"/>
                    </a:lnTo>
                    <a:lnTo>
                      <a:pt x="25050" y="0"/>
                    </a:lnTo>
                    <a:lnTo>
                      <a:pt x="27336" y="3047"/>
                    </a:lnTo>
                    <a:lnTo>
                      <a:pt x="30384" y="6095"/>
                    </a:lnTo>
                    <a:lnTo>
                      <a:pt x="31146" y="19811"/>
                    </a:lnTo>
                    <a:lnTo>
                      <a:pt x="29622" y="23621"/>
                    </a:lnTo>
                    <a:lnTo>
                      <a:pt x="28860" y="24383"/>
                    </a:lnTo>
                    <a:lnTo>
                      <a:pt x="28860" y="25145"/>
                    </a:lnTo>
                    <a:lnTo>
                      <a:pt x="27336" y="2514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34" name="Google Shape;2014;p20" descr=""/>
              <p:cNvPicPr/>
              <p:nvPr/>
            </p:nvPicPr>
            <p:blipFill>
              <a:blip r:embed="rId3"/>
              <a:stretch/>
            </p:blipFill>
            <p:spPr>
              <a:xfrm>
                <a:off x="6537600" y="5362920"/>
                <a:ext cx="172080" cy="185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35" name="Google Shape;2015;p20"/>
            <p:cNvGrpSpPr/>
            <p:nvPr/>
          </p:nvGrpSpPr>
          <p:grpSpPr>
            <a:xfrm>
              <a:off x="6917400" y="4872960"/>
              <a:ext cx="891720" cy="629280"/>
              <a:chOff x="6917400" y="4872960"/>
              <a:chExt cx="891720" cy="629280"/>
            </a:xfrm>
          </p:grpSpPr>
          <p:pic>
            <p:nvPicPr>
              <p:cNvPr id="1936" name="Google Shape;2016;p20" descr=""/>
              <p:cNvPicPr/>
              <p:nvPr/>
            </p:nvPicPr>
            <p:blipFill>
              <a:blip r:embed="rId4"/>
              <a:stretch/>
            </p:blipFill>
            <p:spPr>
              <a:xfrm>
                <a:off x="6917400" y="5267160"/>
                <a:ext cx="184320" cy="235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37" name="Google Shape;2017;p20" descr=""/>
              <p:cNvPicPr/>
              <p:nvPr/>
            </p:nvPicPr>
            <p:blipFill>
              <a:blip r:embed="rId5"/>
              <a:stretch/>
            </p:blipFill>
            <p:spPr>
              <a:xfrm>
                <a:off x="7149960" y="5200560"/>
                <a:ext cx="120240" cy="246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38" name="Google Shape;2018;p20" descr=""/>
              <p:cNvPicPr/>
              <p:nvPr/>
            </p:nvPicPr>
            <p:blipFill>
              <a:blip r:embed="rId6"/>
              <a:stretch/>
            </p:blipFill>
            <p:spPr>
              <a:xfrm>
                <a:off x="7302960" y="4872960"/>
                <a:ext cx="506160" cy="570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39" name="Google Shape;2019;p20"/>
            <p:cNvGrpSpPr/>
            <p:nvPr/>
          </p:nvGrpSpPr>
          <p:grpSpPr>
            <a:xfrm>
              <a:off x="4686120" y="4906440"/>
              <a:ext cx="2775960" cy="2465640"/>
              <a:chOff x="4686120" y="4906440"/>
              <a:chExt cx="2775960" cy="2465640"/>
            </a:xfrm>
          </p:grpSpPr>
          <p:sp>
            <p:nvSpPr>
              <p:cNvPr id="1940" name="Google Shape;2020;p20"/>
              <p:cNvSpPr/>
              <p:nvPr/>
            </p:nvSpPr>
            <p:spPr>
              <a:xfrm>
                <a:off x="5513040" y="5846760"/>
                <a:ext cx="346320" cy="271440"/>
              </a:xfrm>
              <a:custGeom>
                <a:avLst/>
                <a:gdLst/>
                <a:ahLst/>
                <a:rect l="l" t="t" r="r" b="b"/>
                <a:pathLst>
                  <a:path w="219075" h="161925">
                    <a:moveTo>
                      <a:pt x="0" y="161544"/>
                    </a:moveTo>
                    <a:lnTo>
                      <a:pt x="36849" y="129492"/>
                    </a:lnTo>
                    <a:lnTo>
                      <a:pt x="70830" y="104346"/>
                    </a:lnTo>
                    <a:lnTo>
                      <a:pt x="88391" y="92202"/>
                    </a:lnTo>
                    <a:lnTo>
                      <a:pt x="117919" y="71556"/>
                    </a:lnTo>
                    <a:lnTo>
                      <a:pt x="148018" y="51625"/>
                    </a:lnTo>
                    <a:lnTo>
                      <a:pt x="178403" y="31980"/>
                    </a:lnTo>
                    <a:lnTo>
                      <a:pt x="208787" y="12192"/>
                    </a:lnTo>
                    <a:lnTo>
                      <a:pt x="211835" y="9906"/>
                    </a:lnTo>
                    <a:lnTo>
                      <a:pt x="218693" y="9906"/>
                    </a:lnTo>
                    <a:lnTo>
                      <a:pt x="218693" y="5334"/>
                    </a:lnTo>
                    <a:lnTo>
                      <a:pt x="218693" y="4572"/>
                    </a:lnTo>
                    <a:lnTo>
                      <a:pt x="212597" y="762"/>
                    </a:lnTo>
                    <a:lnTo>
                      <a:pt x="21183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1" name="Google Shape;2021;p20"/>
              <p:cNvSpPr/>
              <p:nvPr/>
            </p:nvSpPr>
            <p:spPr>
              <a:xfrm>
                <a:off x="5790240" y="5823720"/>
                <a:ext cx="135360" cy="132840"/>
              </a:xfrm>
              <a:custGeom>
                <a:avLst/>
                <a:gdLst/>
                <a:ahLst/>
                <a:rect l="l" t="t" r="r" b="b"/>
                <a:pathLst>
                  <a:path w="85725" h="79375">
                    <a:moveTo>
                      <a:pt x="0" y="2286"/>
                    </a:moveTo>
                    <a:lnTo>
                      <a:pt x="12894" y="2583"/>
                    </a:lnTo>
                    <a:lnTo>
                      <a:pt x="25431" y="2381"/>
                    </a:lnTo>
                    <a:lnTo>
                      <a:pt x="37826" y="1750"/>
                    </a:lnTo>
                    <a:lnTo>
                      <a:pt x="50292" y="762"/>
                    </a:lnTo>
                    <a:lnTo>
                      <a:pt x="57602" y="321"/>
                    </a:lnTo>
                    <a:lnTo>
                      <a:pt x="64769" y="95"/>
                    </a:lnTo>
                    <a:lnTo>
                      <a:pt x="71937" y="11"/>
                    </a:lnTo>
                    <a:lnTo>
                      <a:pt x="79248" y="0"/>
                    </a:lnTo>
                    <a:lnTo>
                      <a:pt x="81534" y="0"/>
                    </a:lnTo>
                    <a:lnTo>
                      <a:pt x="83058" y="0"/>
                    </a:lnTo>
                    <a:lnTo>
                      <a:pt x="85344" y="0"/>
                    </a:lnTo>
                    <a:lnTo>
                      <a:pt x="85344" y="4572"/>
                    </a:lnTo>
                    <a:lnTo>
                      <a:pt x="84582" y="6096"/>
                    </a:lnTo>
                    <a:lnTo>
                      <a:pt x="83058" y="9906"/>
                    </a:lnTo>
                    <a:lnTo>
                      <a:pt x="79938" y="18799"/>
                    </a:lnTo>
                    <a:lnTo>
                      <a:pt x="76390" y="27336"/>
                    </a:lnTo>
                    <a:lnTo>
                      <a:pt x="72556" y="35730"/>
                    </a:lnTo>
                    <a:lnTo>
                      <a:pt x="68580" y="44196"/>
                    </a:lnTo>
                    <a:lnTo>
                      <a:pt x="64639" y="52970"/>
                    </a:lnTo>
                    <a:lnTo>
                      <a:pt x="60483" y="61817"/>
                    </a:lnTo>
                    <a:lnTo>
                      <a:pt x="55614" y="70234"/>
                    </a:lnTo>
                    <a:lnTo>
                      <a:pt x="49530" y="77724"/>
                    </a:lnTo>
                    <a:lnTo>
                      <a:pt x="48768" y="77724"/>
                    </a:lnTo>
                    <a:lnTo>
                      <a:pt x="48006" y="78486"/>
                    </a:lnTo>
                    <a:lnTo>
                      <a:pt x="47244" y="792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2" name="Google Shape;2022;p20"/>
              <p:cNvSpPr/>
              <p:nvPr/>
            </p:nvSpPr>
            <p:spPr>
              <a:xfrm>
                <a:off x="5897520" y="5805720"/>
                <a:ext cx="55800" cy="50760"/>
              </a:xfrm>
              <a:custGeom>
                <a:avLst/>
                <a:gdLst/>
                <a:ahLst/>
                <a:rect l="l" t="t" r="r" b="b"/>
                <a:pathLst>
                  <a:path w="35559" h="30479">
                    <a:moveTo>
                      <a:pt x="0" y="20573"/>
                    </a:moveTo>
                    <a:lnTo>
                      <a:pt x="5965" y="12608"/>
                    </a:lnTo>
                    <a:lnTo>
                      <a:pt x="10572" y="7715"/>
                    </a:lnTo>
                    <a:lnTo>
                      <a:pt x="16180" y="5250"/>
                    </a:lnTo>
                    <a:lnTo>
                      <a:pt x="25145" y="4571"/>
                    </a:lnTo>
                    <a:lnTo>
                      <a:pt x="30479" y="4571"/>
                    </a:lnTo>
                    <a:lnTo>
                      <a:pt x="30480" y="9143"/>
                    </a:lnTo>
                    <a:lnTo>
                      <a:pt x="30480" y="13715"/>
                    </a:lnTo>
                    <a:lnTo>
                      <a:pt x="30480" y="20573"/>
                    </a:lnTo>
                    <a:lnTo>
                      <a:pt x="26670" y="23621"/>
                    </a:lnTo>
                    <a:lnTo>
                      <a:pt x="21336" y="26669"/>
                    </a:lnTo>
                    <a:lnTo>
                      <a:pt x="17526" y="28193"/>
                    </a:lnTo>
                    <a:lnTo>
                      <a:pt x="10668" y="30479"/>
                    </a:lnTo>
                    <a:lnTo>
                      <a:pt x="9144" y="25145"/>
                    </a:lnTo>
                    <a:lnTo>
                      <a:pt x="7620" y="19811"/>
                    </a:lnTo>
                    <a:lnTo>
                      <a:pt x="8381" y="11429"/>
                    </a:lnTo>
                    <a:lnTo>
                      <a:pt x="11429" y="6857"/>
                    </a:lnTo>
                    <a:lnTo>
                      <a:pt x="14477" y="2285"/>
                    </a:lnTo>
                    <a:lnTo>
                      <a:pt x="19049" y="0"/>
                    </a:lnTo>
                    <a:lnTo>
                      <a:pt x="24383" y="761"/>
                    </a:lnTo>
                    <a:lnTo>
                      <a:pt x="29717" y="2285"/>
                    </a:lnTo>
                    <a:lnTo>
                      <a:pt x="31242" y="9143"/>
                    </a:lnTo>
                    <a:lnTo>
                      <a:pt x="33528" y="13715"/>
                    </a:lnTo>
                    <a:lnTo>
                      <a:pt x="34290" y="16763"/>
                    </a:lnTo>
                    <a:lnTo>
                      <a:pt x="34290" y="17525"/>
                    </a:lnTo>
                    <a:lnTo>
                      <a:pt x="35052" y="1904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43" name="Google Shape;2023;p20" descr=""/>
              <p:cNvPicPr/>
              <p:nvPr/>
            </p:nvPicPr>
            <p:blipFill>
              <a:blip r:embed="rId7"/>
              <a:stretch/>
            </p:blipFill>
            <p:spPr>
              <a:xfrm>
                <a:off x="6014520" y="5751720"/>
                <a:ext cx="773640" cy="46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44" name="Google Shape;2024;p20"/>
              <p:cNvSpPr/>
              <p:nvPr/>
            </p:nvSpPr>
            <p:spPr>
              <a:xfrm>
                <a:off x="4686120" y="4906440"/>
                <a:ext cx="1723320" cy="2465640"/>
              </a:xfrm>
              <a:custGeom>
                <a:avLst/>
                <a:gdLst/>
                <a:ahLst/>
                <a:rect l="l" t="t" r="r" b="b"/>
                <a:pathLst>
                  <a:path w="1089659" h="1468754">
                    <a:moveTo>
                      <a:pt x="0" y="0"/>
                    </a:moveTo>
                    <a:lnTo>
                      <a:pt x="30968" y="24324"/>
                    </a:lnTo>
                    <a:lnTo>
                      <a:pt x="71913" y="59150"/>
                    </a:lnTo>
                    <a:lnTo>
                      <a:pt x="102108" y="86106"/>
                    </a:lnTo>
                    <a:lnTo>
                      <a:pt x="139541" y="124301"/>
                    </a:lnTo>
                    <a:lnTo>
                      <a:pt x="175260" y="165354"/>
                    </a:lnTo>
                    <a:lnTo>
                      <a:pt x="199572" y="195345"/>
                    </a:lnTo>
                    <a:lnTo>
                      <a:pt x="223456" y="225837"/>
                    </a:lnTo>
                    <a:lnTo>
                      <a:pt x="247054" y="256758"/>
                    </a:lnTo>
                    <a:lnTo>
                      <a:pt x="270510" y="288036"/>
                    </a:lnTo>
                    <a:lnTo>
                      <a:pt x="310324" y="341947"/>
                    </a:lnTo>
                    <a:lnTo>
                      <a:pt x="348996" y="397002"/>
                    </a:lnTo>
                    <a:lnTo>
                      <a:pt x="367867" y="423850"/>
                    </a:lnTo>
                    <a:lnTo>
                      <a:pt x="386810" y="450627"/>
                    </a:lnTo>
                    <a:lnTo>
                      <a:pt x="405895" y="477262"/>
                    </a:lnTo>
                    <a:lnTo>
                      <a:pt x="425196" y="503682"/>
                    </a:lnTo>
                    <a:lnTo>
                      <a:pt x="444603" y="528828"/>
                    </a:lnTo>
                    <a:lnTo>
                      <a:pt x="463867" y="553974"/>
                    </a:lnTo>
                    <a:lnTo>
                      <a:pt x="501396" y="604266"/>
                    </a:lnTo>
                    <a:lnTo>
                      <a:pt x="537686" y="657796"/>
                    </a:lnTo>
                    <a:lnTo>
                      <a:pt x="572262" y="712470"/>
                    </a:lnTo>
                    <a:lnTo>
                      <a:pt x="603789" y="765905"/>
                    </a:lnTo>
                    <a:lnTo>
                      <a:pt x="634746" y="819912"/>
                    </a:lnTo>
                    <a:lnTo>
                      <a:pt x="648604" y="843903"/>
                    </a:lnTo>
                    <a:lnTo>
                      <a:pt x="662749" y="867822"/>
                    </a:lnTo>
                    <a:lnTo>
                      <a:pt x="677179" y="891599"/>
                    </a:lnTo>
                    <a:lnTo>
                      <a:pt x="691896" y="915162"/>
                    </a:lnTo>
                    <a:lnTo>
                      <a:pt x="711207" y="944308"/>
                    </a:lnTo>
                    <a:lnTo>
                      <a:pt x="730377" y="973455"/>
                    </a:lnTo>
                    <a:lnTo>
                      <a:pt x="749546" y="1002601"/>
                    </a:lnTo>
                    <a:lnTo>
                      <a:pt x="768858" y="1031748"/>
                    </a:lnTo>
                    <a:lnTo>
                      <a:pt x="781300" y="1051321"/>
                    </a:lnTo>
                    <a:lnTo>
                      <a:pt x="793527" y="1071181"/>
                    </a:lnTo>
                    <a:lnTo>
                      <a:pt x="805612" y="1091326"/>
                    </a:lnTo>
                    <a:lnTo>
                      <a:pt x="817626" y="1111758"/>
                    </a:lnTo>
                    <a:lnTo>
                      <a:pt x="836128" y="1141535"/>
                    </a:lnTo>
                    <a:lnTo>
                      <a:pt x="875704" y="1199947"/>
                    </a:lnTo>
                    <a:lnTo>
                      <a:pt x="908173" y="1240035"/>
                    </a:lnTo>
                    <a:lnTo>
                      <a:pt x="930104" y="1264658"/>
                    </a:lnTo>
                    <a:lnTo>
                      <a:pt x="941070" y="1277112"/>
                    </a:lnTo>
                    <a:lnTo>
                      <a:pt x="974717" y="1315152"/>
                    </a:lnTo>
                    <a:lnTo>
                      <a:pt x="1000029" y="1346549"/>
                    </a:lnTo>
                    <a:lnTo>
                      <a:pt x="1019484" y="1373385"/>
                    </a:lnTo>
                    <a:lnTo>
                      <a:pt x="1024890" y="1381125"/>
                    </a:lnTo>
                    <a:lnTo>
                      <a:pt x="1030295" y="1388864"/>
                    </a:lnTo>
                    <a:lnTo>
                      <a:pt x="1035558" y="1396746"/>
                    </a:lnTo>
                    <a:lnTo>
                      <a:pt x="1039368" y="1404366"/>
                    </a:lnTo>
                    <a:lnTo>
                      <a:pt x="1043940" y="1411986"/>
                    </a:lnTo>
                    <a:lnTo>
                      <a:pt x="1048512" y="1418082"/>
                    </a:lnTo>
                    <a:lnTo>
                      <a:pt x="1051560" y="1421892"/>
                    </a:lnTo>
                    <a:lnTo>
                      <a:pt x="1054608" y="1426464"/>
                    </a:lnTo>
                    <a:lnTo>
                      <a:pt x="1057656" y="1430274"/>
                    </a:lnTo>
                    <a:lnTo>
                      <a:pt x="1060704" y="1433322"/>
                    </a:lnTo>
                    <a:lnTo>
                      <a:pt x="1063752" y="1437132"/>
                    </a:lnTo>
                    <a:lnTo>
                      <a:pt x="1066038" y="1440942"/>
                    </a:lnTo>
                    <a:lnTo>
                      <a:pt x="1068324" y="1444752"/>
                    </a:lnTo>
                    <a:lnTo>
                      <a:pt x="1070610" y="1447800"/>
                    </a:lnTo>
                    <a:lnTo>
                      <a:pt x="1072896" y="1450848"/>
                    </a:lnTo>
                    <a:lnTo>
                      <a:pt x="1074420" y="1453134"/>
                    </a:lnTo>
                    <a:lnTo>
                      <a:pt x="1080516" y="1459230"/>
                    </a:lnTo>
                    <a:lnTo>
                      <a:pt x="1077468" y="1457706"/>
                    </a:lnTo>
                    <a:lnTo>
                      <a:pt x="1079396" y="1460956"/>
                    </a:lnTo>
                    <a:lnTo>
                      <a:pt x="1087755" y="1467707"/>
                    </a:lnTo>
                    <a:lnTo>
                      <a:pt x="1089255" y="1468314"/>
                    </a:lnTo>
                    <a:lnTo>
                      <a:pt x="1070610" y="145313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45" name="Google Shape;2025;p20" descr=""/>
              <p:cNvPicPr/>
              <p:nvPr/>
            </p:nvPicPr>
            <p:blipFill>
              <a:blip r:embed="rId8"/>
              <a:stretch/>
            </p:blipFill>
            <p:spPr>
              <a:xfrm>
                <a:off x="6381000" y="7077240"/>
                <a:ext cx="198720" cy="174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46" name="Google Shape;2026;p20"/>
              <p:cNvSpPr/>
              <p:nvPr/>
            </p:nvSpPr>
            <p:spPr>
              <a:xfrm>
                <a:off x="6660720" y="6989040"/>
                <a:ext cx="56880" cy="240480"/>
              </a:xfrm>
              <a:custGeom>
                <a:avLst/>
                <a:gdLst/>
                <a:ahLst/>
                <a:rect l="l" t="t" r="r" b="b"/>
                <a:pathLst>
                  <a:path w="36195" h="143510">
                    <a:moveTo>
                      <a:pt x="34290" y="143256"/>
                    </a:moveTo>
                    <a:lnTo>
                      <a:pt x="12001" y="104251"/>
                    </a:lnTo>
                    <a:lnTo>
                      <a:pt x="1143" y="63150"/>
                    </a:lnTo>
                    <a:lnTo>
                      <a:pt x="0" y="35814"/>
                    </a:lnTo>
                    <a:lnTo>
                      <a:pt x="309" y="26527"/>
                    </a:lnTo>
                    <a:lnTo>
                      <a:pt x="29718" y="0"/>
                    </a:lnTo>
                    <a:lnTo>
                      <a:pt x="34290" y="6858"/>
                    </a:lnTo>
                    <a:lnTo>
                      <a:pt x="35052" y="9144"/>
                    </a:lnTo>
                    <a:lnTo>
                      <a:pt x="35052" y="10668"/>
                    </a:lnTo>
                    <a:lnTo>
                      <a:pt x="35814" y="1295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7" name="Google Shape;2027;p20"/>
              <p:cNvSpPr/>
              <p:nvPr/>
            </p:nvSpPr>
            <p:spPr>
              <a:xfrm>
                <a:off x="6644880" y="7091280"/>
                <a:ext cx="111240" cy="57240"/>
              </a:xfrm>
              <a:custGeom>
                <a:avLst/>
                <a:gdLst/>
                <a:ahLst/>
                <a:rect l="l" t="t" r="r" b="b"/>
                <a:pathLst>
                  <a:path w="70484" h="34289">
                    <a:moveTo>
                      <a:pt x="0" y="34289"/>
                    </a:moveTo>
                    <a:lnTo>
                      <a:pt x="13585" y="28432"/>
                    </a:lnTo>
                    <a:lnTo>
                      <a:pt x="26955" y="22288"/>
                    </a:lnTo>
                    <a:lnTo>
                      <a:pt x="40183" y="15859"/>
                    </a:lnTo>
                    <a:lnTo>
                      <a:pt x="53340" y="9143"/>
                    </a:lnTo>
                    <a:lnTo>
                      <a:pt x="62484" y="5333"/>
                    </a:lnTo>
                    <a:lnTo>
                      <a:pt x="64769" y="3809"/>
                    </a:lnTo>
                    <a:lnTo>
                      <a:pt x="70103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8" name="Google Shape;2028;p20"/>
              <p:cNvSpPr/>
              <p:nvPr/>
            </p:nvSpPr>
            <p:spPr>
              <a:xfrm>
                <a:off x="6799320" y="7051680"/>
                <a:ext cx="68040" cy="145800"/>
              </a:xfrm>
              <a:custGeom>
                <a:avLst/>
                <a:gdLst/>
                <a:ahLst/>
                <a:rect l="l" t="t" r="r" b="b"/>
                <a:pathLst>
                  <a:path w="43179" h="86995">
                    <a:moveTo>
                      <a:pt x="6857" y="0"/>
                    </a:moveTo>
                    <a:lnTo>
                      <a:pt x="3536" y="12084"/>
                    </a:lnTo>
                    <a:lnTo>
                      <a:pt x="1428" y="22955"/>
                    </a:lnTo>
                    <a:lnTo>
                      <a:pt x="321" y="33968"/>
                    </a:lnTo>
                    <a:lnTo>
                      <a:pt x="0" y="46482"/>
                    </a:lnTo>
                    <a:lnTo>
                      <a:pt x="500" y="55923"/>
                    </a:lnTo>
                    <a:lnTo>
                      <a:pt x="24098" y="86677"/>
                    </a:lnTo>
                    <a:lnTo>
                      <a:pt x="31039" y="85177"/>
                    </a:lnTo>
                    <a:lnTo>
                      <a:pt x="37337" y="81534"/>
                    </a:lnTo>
                    <a:lnTo>
                      <a:pt x="38861" y="79247"/>
                    </a:lnTo>
                    <a:lnTo>
                      <a:pt x="40385" y="76961"/>
                    </a:lnTo>
                    <a:lnTo>
                      <a:pt x="42671" y="7467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9" name="Google Shape;2029;p20"/>
              <p:cNvSpPr/>
              <p:nvPr/>
            </p:nvSpPr>
            <p:spPr>
              <a:xfrm>
                <a:off x="6809040" y="7023600"/>
                <a:ext cx="57960" cy="86040"/>
              </a:xfrm>
              <a:custGeom>
                <a:avLst/>
                <a:gdLst/>
                <a:ahLst/>
                <a:rect l="l" t="t" r="r" b="b"/>
                <a:pathLst>
                  <a:path w="36829" h="51435">
                    <a:moveTo>
                      <a:pt x="0" y="43433"/>
                    </a:moveTo>
                    <a:lnTo>
                      <a:pt x="10156" y="49339"/>
                    </a:lnTo>
                    <a:lnTo>
                      <a:pt x="17811" y="51244"/>
                    </a:lnTo>
                    <a:lnTo>
                      <a:pt x="24753" y="47720"/>
                    </a:lnTo>
                    <a:lnTo>
                      <a:pt x="32766" y="37337"/>
                    </a:lnTo>
                    <a:lnTo>
                      <a:pt x="35552" y="31027"/>
                    </a:lnTo>
                    <a:lnTo>
                      <a:pt x="36766" y="24002"/>
                    </a:lnTo>
                    <a:lnTo>
                      <a:pt x="35980" y="16978"/>
                    </a:lnTo>
                    <a:lnTo>
                      <a:pt x="32765" y="10667"/>
                    </a:lnTo>
                    <a:lnTo>
                      <a:pt x="28193" y="6095"/>
                    </a:lnTo>
                    <a:lnTo>
                      <a:pt x="21335" y="0"/>
                    </a:lnTo>
                    <a:lnTo>
                      <a:pt x="14477" y="761"/>
                    </a:lnTo>
                    <a:lnTo>
                      <a:pt x="12013" y="2762"/>
                    </a:lnTo>
                    <a:lnTo>
                      <a:pt x="13620" y="7619"/>
                    </a:lnTo>
                    <a:lnTo>
                      <a:pt x="17371" y="13620"/>
                    </a:lnTo>
                    <a:lnTo>
                      <a:pt x="21335" y="1904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0" name="Google Shape;2030;p20"/>
              <p:cNvSpPr/>
              <p:nvPr/>
            </p:nvSpPr>
            <p:spPr>
              <a:xfrm>
                <a:off x="6913440" y="7019640"/>
                <a:ext cx="102960" cy="88200"/>
              </a:xfrm>
              <a:custGeom>
                <a:avLst/>
                <a:gdLst/>
                <a:ahLst/>
                <a:rect l="l" t="t" r="r" b="b"/>
                <a:pathLst>
                  <a:path w="65404" h="52704">
                    <a:moveTo>
                      <a:pt x="38338" y="32003"/>
                    </a:moveTo>
                    <a:lnTo>
                      <a:pt x="13954" y="0"/>
                    </a:lnTo>
                    <a:lnTo>
                      <a:pt x="9382" y="0"/>
                    </a:lnTo>
                    <a:lnTo>
                      <a:pt x="5572" y="6095"/>
                    </a:lnTo>
                    <a:lnTo>
                      <a:pt x="2285" y="13954"/>
                    </a:lnTo>
                    <a:lnTo>
                      <a:pt x="428" y="23812"/>
                    </a:lnTo>
                    <a:lnTo>
                      <a:pt x="0" y="33956"/>
                    </a:lnTo>
                    <a:lnTo>
                      <a:pt x="1000" y="42671"/>
                    </a:lnTo>
                    <a:lnTo>
                      <a:pt x="2524" y="48767"/>
                    </a:lnTo>
                    <a:lnTo>
                      <a:pt x="11668" y="52577"/>
                    </a:lnTo>
                    <a:lnTo>
                      <a:pt x="17764" y="48767"/>
                    </a:lnTo>
                    <a:lnTo>
                      <a:pt x="36052" y="21335"/>
                    </a:lnTo>
                    <a:lnTo>
                      <a:pt x="35290" y="23621"/>
                    </a:lnTo>
                    <a:lnTo>
                      <a:pt x="38338" y="21335"/>
                    </a:lnTo>
                    <a:lnTo>
                      <a:pt x="40624" y="26669"/>
                    </a:lnTo>
                    <a:lnTo>
                      <a:pt x="42910" y="32765"/>
                    </a:lnTo>
                    <a:lnTo>
                      <a:pt x="45958" y="38099"/>
                    </a:lnTo>
                    <a:lnTo>
                      <a:pt x="50530" y="46481"/>
                    </a:lnTo>
                    <a:lnTo>
                      <a:pt x="55864" y="48767"/>
                    </a:lnTo>
                    <a:lnTo>
                      <a:pt x="65008" y="5029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1" name="Google Shape;2031;p20"/>
              <p:cNvSpPr/>
              <p:nvPr/>
            </p:nvSpPr>
            <p:spPr>
              <a:xfrm>
                <a:off x="7024680" y="6978960"/>
                <a:ext cx="82080" cy="145800"/>
              </a:xfrm>
              <a:custGeom>
                <a:avLst/>
                <a:gdLst/>
                <a:ahLst/>
                <a:rect l="l" t="t" r="r" b="b"/>
                <a:pathLst>
                  <a:path w="52070" h="86995">
                    <a:moveTo>
                      <a:pt x="16764" y="1524"/>
                    </a:moveTo>
                    <a:lnTo>
                      <a:pt x="6858" y="0"/>
                    </a:lnTo>
                    <a:lnTo>
                      <a:pt x="6858" y="762"/>
                    </a:lnTo>
                    <a:lnTo>
                      <a:pt x="0" y="762"/>
                    </a:lnTo>
                    <a:lnTo>
                      <a:pt x="29241" y="32289"/>
                    </a:lnTo>
                    <a:lnTo>
                      <a:pt x="37802" y="38469"/>
                    </a:lnTo>
                    <a:lnTo>
                      <a:pt x="45720" y="45720"/>
                    </a:lnTo>
                    <a:lnTo>
                      <a:pt x="49839" y="51601"/>
                    </a:lnTo>
                    <a:lnTo>
                      <a:pt x="51816" y="58483"/>
                    </a:lnTo>
                    <a:lnTo>
                      <a:pt x="51506" y="65651"/>
                    </a:lnTo>
                    <a:lnTo>
                      <a:pt x="25146" y="86868"/>
                    </a:lnTo>
                    <a:lnTo>
                      <a:pt x="20574" y="85344"/>
                    </a:lnTo>
                    <a:lnTo>
                      <a:pt x="19050" y="83820"/>
                    </a:lnTo>
                    <a:lnTo>
                      <a:pt x="20574" y="7848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2" name="Google Shape;2032;p20"/>
              <p:cNvSpPr/>
              <p:nvPr/>
            </p:nvSpPr>
            <p:spPr>
              <a:xfrm>
                <a:off x="7131960" y="6973560"/>
                <a:ext cx="22680" cy="73080"/>
              </a:xfrm>
              <a:custGeom>
                <a:avLst/>
                <a:gdLst/>
                <a:ahLst/>
                <a:rect l="l" t="t" r="r" b="b"/>
                <a:pathLst>
                  <a:path w="14604" h="43814">
                    <a:moveTo>
                      <a:pt x="0" y="0"/>
                    </a:moveTo>
                    <a:lnTo>
                      <a:pt x="2166" y="8560"/>
                    </a:lnTo>
                    <a:lnTo>
                      <a:pt x="4191" y="17049"/>
                    </a:lnTo>
                    <a:lnTo>
                      <a:pt x="6215" y="25396"/>
                    </a:lnTo>
                    <a:lnTo>
                      <a:pt x="8382" y="33528"/>
                    </a:lnTo>
                    <a:lnTo>
                      <a:pt x="9906" y="38862"/>
                    </a:lnTo>
                    <a:lnTo>
                      <a:pt x="11430" y="40386"/>
                    </a:lnTo>
                    <a:lnTo>
                      <a:pt x="14478" y="4343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3" name="Google Shape;2033;p20"/>
              <p:cNvSpPr/>
              <p:nvPr/>
            </p:nvSpPr>
            <p:spPr>
              <a:xfrm>
                <a:off x="7175520" y="6891840"/>
                <a:ext cx="100080" cy="162720"/>
              </a:xfrm>
              <a:custGeom>
                <a:avLst/>
                <a:gdLst/>
                <a:ahLst/>
                <a:rect l="l" t="t" r="r" b="b"/>
                <a:pathLst>
                  <a:path w="63500" h="97154">
                    <a:moveTo>
                      <a:pt x="0" y="0"/>
                    </a:moveTo>
                    <a:lnTo>
                      <a:pt x="2869" y="9715"/>
                    </a:lnTo>
                    <a:lnTo>
                      <a:pt x="5810" y="19430"/>
                    </a:lnTo>
                    <a:lnTo>
                      <a:pt x="8893" y="29146"/>
                    </a:lnTo>
                    <a:lnTo>
                      <a:pt x="12192" y="38861"/>
                    </a:lnTo>
                    <a:lnTo>
                      <a:pt x="14597" y="46862"/>
                    </a:lnTo>
                    <a:lnTo>
                      <a:pt x="17145" y="54863"/>
                    </a:lnTo>
                    <a:lnTo>
                      <a:pt x="19692" y="62864"/>
                    </a:lnTo>
                    <a:lnTo>
                      <a:pt x="22098" y="70865"/>
                    </a:lnTo>
                    <a:lnTo>
                      <a:pt x="22860" y="75437"/>
                    </a:lnTo>
                    <a:lnTo>
                      <a:pt x="24384" y="79247"/>
                    </a:lnTo>
                    <a:lnTo>
                      <a:pt x="25146" y="83819"/>
                    </a:lnTo>
                    <a:lnTo>
                      <a:pt x="25146" y="76199"/>
                    </a:lnTo>
                    <a:lnTo>
                      <a:pt x="25908" y="69341"/>
                    </a:lnTo>
                    <a:lnTo>
                      <a:pt x="31242" y="64007"/>
                    </a:lnTo>
                    <a:lnTo>
                      <a:pt x="36576" y="58673"/>
                    </a:lnTo>
                    <a:lnTo>
                      <a:pt x="45720" y="57911"/>
                    </a:lnTo>
                    <a:lnTo>
                      <a:pt x="52578" y="57911"/>
                    </a:lnTo>
                    <a:lnTo>
                      <a:pt x="60198" y="57911"/>
                    </a:lnTo>
                    <a:lnTo>
                      <a:pt x="63246" y="60197"/>
                    </a:lnTo>
                    <a:lnTo>
                      <a:pt x="63246" y="67055"/>
                    </a:lnTo>
                    <a:lnTo>
                      <a:pt x="62031" y="74056"/>
                    </a:lnTo>
                    <a:lnTo>
                      <a:pt x="58102" y="80200"/>
                    </a:lnTo>
                    <a:lnTo>
                      <a:pt x="52744" y="85486"/>
                    </a:lnTo>
                    <a:lnTo>
                      <a:pt x="47244" y="89915"/>
                    </a:lnTo>
                    <a:lnTo>
                      <a:pt x="41148" y="96011"/>
                    </a:lnTo>
                    <a:lnTo>
                      <a:pt x="38100" y="96773"/>
                    </a:lnTo>
                    <a:lnTo>
                      <a:pt x="32766" y="9601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4" name="Google Shape;2034;p20"/>
              <p:cNvSpPr/>
              <p:nvPr/>
            </p:nvSpPr>
            <p:spPr>
              <a:xfrm>
                <a:off x="7294680" y="6858720"/>
                <a:ext cx="167400" cy="136080"/>
              </a:xfrm>
              <a:custGeom>
                <a:avLst/>
                <a:gdLst/>
                <a:ahLst/>
                <a:rect l="l" t="t" r="r" b="b"/>
                <a:pathLst>
                  <a:path w="106045" h="81279">
                    <a:moveTo>
                      <a:pt x="0" y="0"/>
                    </a:moveTo>
                    <a:lnTo>
                      <a:pt x="1928" y="11668"/>
                    </a:lnTo>
                    <a:lnTo>
                      <a:pt x="3429" y="23622"/>
                    </a:lnTo>
                    <a:lnTo>
                      <a:pt x="4929" y="35575"/>
                    </a:lnTo>
                    <a:lnTo>
                      <a:pt x="20574" y="74676"/>
                    </a:lnTo>
                    <a:lnTo>
                      <a:pt x="28194" y="79248"/>
                    </a:lnTo>
                    <a:lnTo>
                      <a:pt x="35814" y="76962"/>
                    </a:lnTo>
                    <a:lnTo>
                      <a:pt x="41148" y="71628"/>
                    </a:lnTo>
                    <a:lnTo>
                      <a:pt x="44993" y="64948"/>
                    </a:lnTo>
                    <a:lnTo>
                      <a:pt x="46767" y="57626"/>
                    </a:lnTo>
                    <a:lnTo>
                      <a:pt x="47255" y="49875"/>
                    </a:lnTo>
                    <a:lnTo>
                      <a:pt x="47244" y="41910"/>
                    </a:lnTo>
                    <a:lnTo>
                      <a:pt x="47244" y="38100"/>
                    </a:lnTo>
                    <a:lnTo>
                      <a:pt x="45720" y="25908"/>
                    </a:lnTo>
                    <a:lnTo>
                      <a:pt x="38100" y="29718"/>
                    </a:lnTo>
                    <a:lnTo>
                      <a:pt x="34266" y="34301"/>
                    </a:lnTo>
                    <a:lnTo>
                      <a:pt x="32575" y="41814"/>
                    </a:lnTo>
                    <a:lnTo>
                      <a:pt x="32313" y="49756"/>
                    </a:lnTo>
                    <a:lnTo>
                      <a:pt x="32766" y="55626"/>
                    </a:lnTo>
                    <a:lnTo>
                      <a:pt x="62484" y="80772"/>
                    </a:lnTo>
                    <a:lnTo>
                      <a:pt x="74199" y="80855"/>
                    </a:lnTo>
                    <a:lnTo>
                      <a:pt x="84772" y="79152"/>
                    </a:lnTo>
                    <a:lnTo>
                      <a:pt x="95059" y="76164"/>
                    </a:lnTo>
                    <a:lnTo>
                      <a:pt x="105918" y="7239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55" name="Google Shape;2035;p20"/>
          <p:cNvGrpSpPr/>
          <p:nvPr/>
        </p:nvGrpSpPr>
        <p:grpSpPr>
          <a:xfrm>
            <a:off x="8008560" y="5936760"/>
            <a:ext cx="1515960" cy="387360"/>
            <a:chOff x="8008560" y="5936760"/>
            <a:chExt cx="1515960" cy="387360"/>
          </a:xfrm>
        </p:grpSpPr>
        <p:pic>
          <p:nvPicPr>
            <p:cNvPr id="1956" name="Google Shape;2036;p20" descr=""/>
            <p:cNvPicPr/>
            <p:nvPr/>
          </p:nvPicPr>
          <p:blipFill>
            <a:blip r:embed="rId9"/>
            <a:stretch/>
          </p:blipFill>
          <p:spPr>
            <a:xfrm>
              <a:off x="8008560" y="5969520"/>
              <a:ext cx="339480" cy="3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7" name="Google Shape;2037;p20" descr=""/>
            <p:cNvPicPr/>
            <p:nvPr/>
          </p:nvPicPr>
          <p:blipFill>
            <a:blip r:embed="rId10"/>
            <a:stretch/>
          </p:blipFill>
          <p:spPr>
            <a:xfrm>
              <a:off x="8939880" y="5936760"/>
              <a:ext cx="584640" cy="387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58" name="Google Shape;2038;p20"/>
          <p:cNvGrpSpPr/>
          <p:nvPr/>
        </p:nvGrpSpPr>
        <p:grpSpPr>
          <a:xfrm>
            <a:off x="8454240" y="3175920"/>
            <a:ext cx="981720" cy="555480"/>
            <a:chOff x="8454240" y="3175920"/>
            <a:chExt cx="981720" cy="555480"/>
          </a:xfrm>
        </p:grpSpPr>
        <p:pic>
          <p:nvPicPr>
            <p:cNvPr id="1959" name="Google Shape;2039;p20" descr=""/>
            <p:cNvPicPr/>
            <p:nvPr/>
          </p:nvPicPr>
          <p:blipFill>
            <a:blip r:embed="rId11"/>
            <a:stretch/>
          </p:blipFill>
          <p:spPr>
            <a:xfrm>
              <a:off x="8454240" y="3175920"/>
              <a:ext cx="871200" cy="55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0" name="Google Shape;2040;p20"/>
            <p:cNvSpPr/>
            <p:nvPr/>
          </p:nvSpPr>
          <p:spPr>
            <a:xfrm>
              <a:off x="9390960" y="3361320"/>
              <a:ext cx="45000" cy="5580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1" name="Google Shape;2041;p20"/>
          <p:cNvGrpSpPr/>
          <p:nvPr/>
        </p:nvGrpSpPr>
        <p:grpSpPr>
          <a:xfrm>
            <a:off x="341280" y="2298600"/>
            <a:ext cx="3584160" cy="1433520"/>
            <a:chOff x="341280" y="2298600"/>
            <a:chExt cx="3584160" cy="1433520"/>
          </a:xfrm>
        </p:grpSpPr>
        <p:grpSp>
          <p:nvGrpSpPr>
            <p:cNvPr id="1962" name="Google Shape;2042;p20"/>
            <p:cNvGrpSpPr/>
            <p:nvPr/>
          </p:nvGrpSpPr>
          <p:grpSpPr>
            <a:xfrm>
              <a:off x="341280" y="2469600"/>
              <a:ext cx="1161720" cy="284760"/>
              <a:chOff x="341280" y="2469600"/>
              <a:chExt cx="1161720" cy="284760"/>
            </a:xfrm>
          </p:grpSpPr>
          <p:pic>
            <p:nvPicPr>
              <p:cNvPr id="1963" name="Google Shape;2043;p20" descr=""/>
              <p:cNvPicPr/>
              <p:nvPr/>
            </p:nvPicPr>
            <p:blipFill>
              <a:blip r:embed="rId12"/>
              <a:stretch/>
            </p:blipFill>
            <p:spPr>
              <a:xfrm>
                <a:off x="341280" y="2485080"/>
                <a:ext cx="192600" cy="267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64" name="Google Shape;2044;p20" descr=""/>
              <p:cNvPicPr/>
              <p:nvPr/>
            </p:nvPicPr>
            <p:blipFill>
              <a:blip r:embed="rId13"/>
              <a:stretch/>
            </p:blipFill>
            <p:spPr>
              <a:xfrm>
                <a:off x="567720" y="2504520"/>
                <a:ext cx="120600" cy="249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65" name="Google Shape;2045;p20"/>
              <p:cNvSpPr/>
              <p:nvPr/>
            </p:nvSpPr>
            <p:spPr>
              <a:xfrm>
                <a:off x="744840" y="2509200"/>
                <a:ext cx="120240" cy="183240"/>
              </a:xfrm>
              <a:custGeom>
                <a:avLst/>
                <a:gdLst/>
                <a:ahLst/>
                <a:rect l="l" t="t" r="r" b="b"/>
                <a:pathLst>
                  <a:path w="93344" h="135254">
                    <a:moveTo>
                      <a:pt x="43434" y="1107"/>
                    </a:moveTo>
                    <a:lnTo>
                      <a:pt x="32527" y="0"/>
                    </a:lnTo>
                    <a:lnTo>
                      <a:pt x="24193" y="250"/>
                    </a:lnTo>
                    <a:lnTo>
                      <a:pt x="17287" y="3786"/>
                    </a:lnTo>
                    <a:lnTo>
                      <a:pt x="381" y="50899"/>
                    </a:lnTo>
                    <a:lnTo>
                      <a:pt x="0" y="64353"/>
                    </a:lnTo>
                    <a:lnTo>
                      <a:pt x="940" y="79140"/>
                    </a:lnTo>
                    <a:lnTo>
                      <a:pt x="19050" y="119217"/>
                    </a:lnTo>
                    <a:lnTo>
                      <a:pt x="54090" y="135183"/>
                    </a:lnTo>
                    <a:lnTo>
                      <a:pt x="67056" y="133695"/>
                    </a:lnTo>
                    <a:lnTo>
                      <a:pt x="75819" y="129254"/>
                    </a:lnTo>
                    <a:lnTo>
                      <a:pt x="82296" y="125599"/>
                    </a:lnTo>
                    <a:lnTo>
                      <a:pt x="87630" y="121800"/>
                    </a:lnTo>
                    <a:lnTo>
                      <a:pt x="92964" y="11693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6" name="Google Shape;2046;p20"/>
              <p:cNvSpPr/>
              <p:nvPr/>
            </p:nvSpPr>
            <p:spPr>
              <a:xfrm>
                <a:off x="867240" y="2547000"/>
                <a:ext cx="90720" cy="137520"/>
              </a:xfrm>
              <a:custGeom>
                <a:avLst/>
                <a:gdLst/>
                <a:ahLst/>
                <a:rect l="l" t="t" r="r" b="b"/>
                <a:pathLst>
                  <a:path w="70485" h="101600">
                    <a:moveTo>
                      <a:pt x="16335" y="0"/>
                    </a:moveTo>
                    <a:lnTo>
                      <a:pt x="0" y="40862"/>
                    </a:lnTo>
                    <a:lnTo>
                      <a:pt x="523" y="53530"/>
                    </a:lnTo>
                    <a:lnTo>
                      <a:pt x="16811" y="94107"/>
                    </a:lnTo>
                    <a:lnTo>
                      <a:pt x="34623" y="101346"/>
                    </a:lnTo>
                    <a:lnTo>
                      <a:pt x="46541" y="99643"/>
                    </a:lnTo>
                    <a:lnTo>
                      <a:pt x="55673" y="93440"/>
                    </a:lnTo>
                    <a:lnTo>
                      <a:pt x="63234" y="84522"/>
                    </a:lnTo>
                    <a:lnTo>
                      <a:pt x="70437" y="7467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7" name="Google Shape;2047;p20"/>
              <p:cNvSpPr/>
              <p:nvPr/>
            </p:nvSpPr>
            <p:spPr>
              <a:xfrm>
                <a:off x="873720" y="2521440"/>
                <a:ext cx="56880" cy="65880"/>
              </a:xfrm>
              <a:custGeom>
                <a:avLst/>
                <a:gdLst/>
                <a:ahLst/>
                <a:rect l="l" t="t" r="r" b="b"/>
                <a:pathLst>
                  <a:path w="44450" h="48895">
                    <a:moveTo>
                      <a:pt x="16763" y="48672"/>
                    </a:moveTo>
                    <a:lnTo>
                      <a:pt x="43922" y="18823"/>
                    </a:lnTo>
                    <a:lnTo>
                      <a:pt x="42767" y="12572"/>
                    </a:lnTo>
                    <a:lnTo>
                      <a:pt x="39469" y="7608"/>
                    </a:lnTo>
                    <a:lnTo>
                      <a:pt x="33527" y="3714"/>
                    </a:lnTo>
                    <a:lnTo>
                      <a:pt x="26872" y="1035"/>
                    </a:lnTo>
                    <a:lnTo>
                      <a:pt x="19145" y="0"/>
                    </a:lnTo>
                    <a:lnTo>
                      <a:pt x="11560" y="821"/>
                    </a:lnTo>
                    <a:lnTo>
                      <a:pt x="5333" y="3714"/>
                    </a:lnTo>
                    <a:lnTo>
                      <a:pt x="0" y="8286"/>
                    </a:lnTo>
                    <a:lnTo>
                      <a:pt x="0" y="15144"/>
                    </a:lnTo>
                    <a:lnTo>
                      <a:pt x="0" y="2124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8" name="Google Shape;2048;p20"/>
              <p:cNvSpPr/>
              <p:nvPr/>
            </p:nvSpPr>
            <p:spPr>
              <a:xfrm>
                <a:off x="969840" y="2488320"/>
                <a:ext cx="97200" cy="206640"/>
              </a:xfrm>
              <a:custGeom>
                <a:avLst/>
                <a:gdLst/>
                <a:ahLst/>
                <a:rect l="l" t="t" r="r" b="b"/>
                <a:pathLst>
                  <a:path w="75564" h="152400">
                    <a:moveTo>
                      <a:pt x="52958" y="23312"/>
                    </a:moveTo>
                    <a:lnTo>
                      <a:pt x="21693" y="0"/>
                    </a:lnTo>
                    <a:lnTo>
                      <a:pt x="15620" y="1976"/>
                    </a:lnTo>
                    <a:lnTo>
                      <a:pt x="10691" y="6238"/>
                    </a:lnTo>
                    <a:lnTo>
                      <a:pt x="6476" y="12644"/>
                    </a:lnTo>
                    <a:lnTo>
                      <a:pt x="2238" y="22967"/>
                    </a:lnTo>
                    <a:lnTo>
                      <a:pt x="0" y="34075"/>
                    </a:lnTo>
                    <a:lnTo>
                      <a:pt x="47" y="45327"/>
                    </a:lnTo>
                    <a:lnTo>
                      <a:pt x="31277" y="82867"/>
                    </a:lnTo>
                    <a:lnTo>
                      <a:pt x="51149" y="92368"/>
                    </a:lnTo>
                    <a:lnTo>
                      <a:pt x="60388" y="96464"/>
                    </a:lnTo>
                    <a:lnTo>
                      <a:pt x="68770" y="101703"/>
                    </a:lnTo>
                    <a:lnTo>
                      <a:pt x="74294" y="108656"/>
                    </a:lnTo>
                    <a:lnTo>
                      <a:pt x="75033" y="117109"/>
                    </a:lnTo>
                    <a:lnTo>
                      <a:pt x="71627" y="124277"/>
                    </a:lnTo>
                    <a:lnTo>
                      <a:pt x="36564" y="149899"/>
                    </a:lnTo>
                    <a:lnTo>
                      <a:pt x="27812" y="152090"/>
                    </a:lnTo>
                    <a:lnTo>
                      <a:pt x="24002" y="152090"/>
                    </a:lnTo>
                    <a:lnTo>
                      <a:pt x="22478" y="151328"/>
                    </a:lnTo>
                    <a:lnTo>
                      <a:pt x="24764" y="14675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9" name="Google Shape;2049;p20"/>
              <p:cNvSpPr/>
              <p:nvPr/>
            </p:nvSpPr>
            <p:spPr>
              <a:xfrm>
                <a:off x="1090440" y="2480760"/>
                <a:ext cx="93240" cy="212760"/>
              </a:xfrm>
              <a:custGeom>
                <a:avLst/>
                <a:gdLst/>
                <a:ahLst/>
                <a:rect l="l" t="t" r="r" b="b"/>
                <a:pathLst>
                  <a:path w="72389" h="156845">
                    <a:moveTo>
                      <a:pt x="54101" y="8465"/>
                    </a:moveTo>
                    <a:lnTo>
                      <a:pt x="45660" y="4119"/>
                    </a:lnTo>
                    <a:lnTo>
                      <a:pt x="37433" y="559"/>
                    </a:lnTo>
                    <a:lnTo>
                      <a:pt x="29348" y="0"/>
                    </a:lnTo>
                    <a:lnTo>
                      <a:pt x="21335" y="4655"/>
                    </a:lnTo>
                    <a:lnTo>
                      <a:pt x="13489" y="14608"/>
                    </a:lnTo>
                    <a:lnTo>
                      <a:pt x="8858" y="26562"/>
                    </a:lnTo>
                    <a:lnTo>
                      <a:pt x="6655" y="39373"/>
                    </a:lnTo>
                    <a:lnTo>
                      <a:pt x="6095" y="51899"/>
                    </a:lnTo>
                    <a:lnTo>
                      <a:pt x="7727" y="62448"/>
                    </a:lnTo>
                    <a:lnTo>
                      <a:pt x="44957" y="89523"/>
                    </a:lnTo>
                    <a:lnTo>
                      <a:pt x="53482" y="92559"/>
                    </a:lnTo>
                    <a:lnTo>
                      <a:pt x="61721" y="96095"/>
                    </a:lnTo>
                    <a:lnTo>
                      <a:pt x="67055" y="99143"/>
                    </a:lnTo>
                    <a:lnTo>
                      <a:pt x="72389" y="106763"/>
                    </a:lnTo>
                    <a:lnTo>
                      <a:pt x="67817" y="113621"/>
                    </a:lnTo>
                    <a:lnTo>
                      <a:pt x="60364" y="122217"/>
                    </a:lnTo>
                    <a:lnTo>
                      <a:pt x="50482" y="129813"/>
                    </a:lnTo>
                    <a:lnTo>
                      <a:pt x="39743" y="136552"/>
                    </a:lnTo>
                    <a:lnTo>
                      <a:pt x="29717" y="142577"/>
                    </a:lnTo>
                    <a:lnTo>
                      <a:pt x="23360" y="146434"/>
                    </a:lnTo>
                    <a:lnTo>
                      <a:pt x="15430" y="151149"/>
                    </a:lnTo>
                    <a:lnTo>
                      <a:pt x="7215" y="155007"/>
                    </a:lnTo>
                    <a:lnTo>
                      <a:pt x="0" y="156293"/>
                    </a:lnTo>
                    <a:lnTo>
                      <a:pt x="0" y="155531"/>
                    </a:lnTo>
                    <a:lnTo>
                      <a:pt x="0" y="15476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0" name="Google Shape;2050;p20"/>
              <p:cNvSpPr/>
              <p:nvPr/>
            </p:nvSpPr>
            <p:spPr>
              <a:xfrm>
                <a:off x="1209240" y="2499120"/>
                <a:ext cx="94680" cy="120240"/>
              </a:xfrm>
              <a:custGeom>
                <a:avLst/>
                <a:gdLst/>
                <a:ahLst/>
                <a:rect l="l" t="t" r="r" b="b"/>
                <a:pathLst>
                  <a:path w="73660" h="88900">
                    <a:moveTo>
                      <a:pt x="51911" y="15537"/>
                    </a:moveTo>
                    <a:lnTo>
                      <a:pt x="46565" y="9310"/>
                    </a:lnTo>
                    <a:lnTo>
                      <a:pt x="40576" y="3440"/>
                    </a:lnTo>
                    <a:lnTo>
                      <a:pt x="33587" y="0"/>
                    </a:lnTo>
                    <a:lnTo>
                      <a:pt x="25241" y="1059"/>
                    </a:lnTo>
                    <a:lnTo>
                      <a:pt x="1797" y="41564"/>
                    </a:lnTo>
                    <a:lnTo>
                      <a:pt x="0" y="54209"/>
                    </a:lnTo>
                    <a:lnTo>
                      <a:pt x="916" y="66567"/>
                    </a:lnTo>
                    <a:lnTo>
                      <a:pt x="6191" y="76497"/>
                    </a:lnTo>
                    <a:lnTo>
                      <a:pt x="11965" y="79521"/>
                    </a:lnTo>
                    <a:lnTo>
                      <a:pt x="19240" y="80688"/>
                    </a:lnTo>
                    <a:lnTo>
                      <a:pt x="26658" y="80140"/>
                    </a:lnTo>
                    <a:lnTo>
                      <a:pt x="51911" y="42969"/>
                    </a:lnTo>
                    <a:lnTo>
                      <a:pt x="50387" y="34587"/>
                    </a:lnTo>
                    <a:lnTo>
                      <a:pt x="50387" y="26205"/>
                    </a:lnTo>
                    <a:lnTo>
                      <a:pt x="49625" y="34587"/>
                    </a:lnTo>
                    <a:lnTo>
                      <a:pt x="48863" y="42969"/>
                    </a:lnTo>
                    <a:lnTo>
                      <a:pt x="48863" y="51351"/>
                    </a:lnTo>
                    <a:lnTo>
                      <a:pt x="65627" y="85641"/>
                    </a:lnTo>
                    <a:lnTo>
                      <a:pt x="70961" y="87927"/>
                    </a:lnTo>
                    <a:lnTo>
                      <a:pt x="73247" y="8868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1" name="Google Shape;2051;p20"/>
              <p:cNvSpPr/>
              <p:nvPr/>
            </p:nvSpPr>
            <p:spPr>
              <a:xfrm>
                <a:off x="1331280" y="2469600"/>
                <a:ext cx="171720" cy="268560"/>
              </a:xfrm>
              <a:custGeom>
                <a:avLst/>
                <a:gdLst/>
                <a:ahLst/>
                <a:rect l="l" t="t" r="r" b="b"/>
                <a:pathLst>
                  <a:path w="133350" h="198120">
                    <a:moveTo>
                      <a:pt x="9143" y="35051"/>
                    </a:moveTo>
                    <a:lnTo>
                      <a:pt x="3047" y="26669"/>
                    </a:lnTo>
                    <a:lnTo>
                      <a:pt x="3809" y="25907"/>
                    </a:lnTo>
                    <a:lnTo>
                      <a:pt x="0" y="22097"/>
                    </a:lnTo>
                    <a:lnTo>
                      <a:pt x="4571" y="24383"/>
                    </a:lnTo>
                    <a:lnTo>
                      <a:pt x="9143" y="27431"/>
                    </a:lnTo>
                    <a:lnTo>
                      <a:pt x="14477" y="30479"/>
                    </a:lnTo>
                    <a:lnTo>
                      <a:pt x="43433" y="67055"/>
                    </a:lnTo>
                    <a:lnTo>
                      <a:pt x="41147" y="73913"/>
                    </a:lnTo>
                    <a:lnTo>
                      <a:pt x="39623" y="80009"/>
                    </a:lnTo>
                    <a:lnTo>
                      <a:pt x="37338" y="81533"/>
                    </a:lnTo>
                    <a:lnTo>
                      <a:pt x="32765" y="83057"/>
                    </a:lnTo>
                    <a:lnTo>
                      <a:pt x="28955" y="77723"/>
                    </a:lnTo>
                    <a:lnTo>
                      <a:pt x="28955" y="71627"/>
                    </a:lnTo>
                    <a:lnTo>
                      <a:pt x="31241" y="62483"/>
                    </a:lnTo>
                    <a:lnTo>
                      <a:pt x="53339" y="19049"/>
                    </a:lnTo>
                    <a:lnTo>
                      <a:pt x="56387" y="16001"/>
                    </a:lnTo>
                    <a:lnTo>
                      <a:pt x="63245" y="8381"/>
                    </a:lnTo>
                    <a:lnTo>
                      <a:pt x="68579" y="11429"/>
                    </a:lnTo>
                    <a:lnTo>
                      <a:pt x="72449" y="16228"/>
                    </a:lnTo>
                    <a:lnTo>
                      <a:pt x="74390" y="23526"/>
                    </a:lnTo>
                    <a:lnTo>
                      <a:pt x="75330" y="31253"/>
                    </a:lnTo>
                    <a:lnTo>
                      <a:pt x="76199" y="37337"/>
                    </a:lnTo>
                    <a:lnTo>
                      <a:pt x="92202" y="69341"/>
                    </a:lnTo>
                    <a:lnTo>
                      <a:pt x="102107" y="67817"/>
                    </a:lnTo>
                    <a:lnTo>
                      <a:pt x="124967" y="31241"/>
                    </a:lnTo>
                    <a:lnTo>
                      <a:pt x="128777" y="2285"/>
                    </a:lnTo>
                    <a:lnTo>
                      <a:pt x="128777" y="1523"/>
                    </a:lnTo>
                    <a:lnTo>
                      <a:pt x="128777" y="761"/>
                    </a:lnTo>
                    <a:lnTo>
                      <a:pt x="129539" y="0"/>
                    </a:lnTo>
                    <a:lnTo>
                      <a:pt x="129563" y="14049"/>
                    </a:lnTo>
                    <a:lnTo>
                      <a:pt x="129730" y="27812"/>
                    </a:lnTo>
                    <a:lnTo>
                      <a:pt x="130182" y="41576"/>
                    </a:lnTo>
                    <a:lnTo>
                      <a:pt x="131063" y="55625"/>
                    </a:lnTo>
                    <a:lnTo>
                      <a:pt x="132064" y="72211"/>
                    </a:lnTo>
                    <a:lnTo>
                      <a:pt x="132778" y="88868"/>
                    </a:lnTo>
                    <a:lnTo>
                      <a:pt x="133207" y="105667"/>
                    </a:lnTo>
                    <a:lnTo>
                      <a:pt x="133350" y="122681"/>
                    </a:lnTo>
                    <a:lnTo>
                      <a:pt x="133207" y="137850"/>
                    </a:lnTo>
                    <a:lnTo>
                      <a:pt x="124206" y="181355"/>
                    </a:lnTo>
                    <a:lnTo>
                      <a:pt x="92202" y="198119"/>
                    </a:lnTo>
                    <a:lnTo>
                      <a:pt x="78426" y="195512"/>
                    </a:lnTo>
                    <a:lnTo>
                      <a:pt x="40386" y="175259"/>
                    </a:lnTo>
                    <a:lnTo>
                      <a:pt x="32766" y="167639"/>
                    </a:lnTo>
                    <a:lnTo>
                      <a:pt x="28194" y="16382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72" name="Google Shape;2052;p20"/>
            <p:cNvGrpSpPr/>
            <p:nvPr/>
          </p:nvGrpSpPr>
          <p:grpSpPr>
            <a:xfrm>
              <a:off x="1932840" y="2298600"/>
              <a:ext cx="1003320" cy="327960"/>
              <a:chOff x="1932840" y="2298600"/>
              <a:chExt cx="1003320" cy="327960"/>
            </a:xfrm>
          </p:grpSpPr>
          <p:pic>
            <p:nvPicPr>
              <p:cNvPr id="1973" name="Google Shape;2053;p20" descr=""/>
              <p:cNvPicPr/>
              <p:nvPr/>
            </p:nvPicPr>
            <p:blipFill>
              <a:blip r:embed="rId14"/>
              <a:stretch/>
            </p:blipFill>
            <p:spPr>
              <a:xfrm>
                <a:off x="1932840" y="2403000"/>
                <a:ext cx="357840" cy="22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74" name="Google Shape;2054;p20"/>
              <p:cNvSpPr/>
              <p:nvPr/>
            </p:nvSpPr>
            <p:spPr>
              <a:xfrm>
                <a:off x="2330280" y="2372040"/>
                <a:ext cx="170280" cy="210960"/>
              </a:xfrm>
              <a:custGeom>
                <a:avLst/>
                <a:gdLst/>
                <a:ahLst/>
                <a:rect l="l" t="t" r="r" b="b"/>
                <a:pathLst>
                  <a:path w="132080" h="155575">
                    <a:moveTo>
                      <a:pt x="16668" y="0"/>
                    </a:moveTo>
                    <a:lnTo>
                      <a:pt x="31777" y="38147"/>
                    </a:lnTo>
                    <a:lnTo>
                      <a:pt x="37623" y="88011"/>
                    </a:lnTo>
                    <a:lnTo>
                      <a:pt x="39123" y="105417"/>
                    </a:lnTo>
                    <a:lnTo>
                      <a:pt x="41052" y="122682"/>
                    </a:lnTo>
                    <a:lnTo>
                      <a:pt x="42576" y="128778"/>
                    </a:lnTo>
                    <a:lnTo>
                      <a:pt x="42576" y="130302"/>
                    </a:lnTo>
                    <a:lnTo>
                      <a:pt x="44100" y="134874"/>
                    </a:lnTo>
                    <a:lnTo>
                      <a:pt x="47910" y="132588"/>
                    </a:lnTo>
                    <a:lnTo>
                      <a:pt x="47148" y="128778"/>
                    </a:lnTo>
                    <a:lnTo>
                      <a:pt x="47148" y="121920"/>
                    </a:lnTo>
                    <a:lnTo>
                      <a:pt x="39528" y="82296"/>
                    </a:lnTo>
                    <a:lnTo>
                      <a:pt x="1881" y="99786"/>
                    </a:lnTo>
                    <a:lnTo>
                      <a:pt x="0" y="121074"/>
                    </a:lnTo>
                    <a:lnTo>
                      <a:pt x="1047" y="131921"/>
                    </a:lnTo>
                    <a:lnTo>
                      <a:pt x="4953" y="141767"/>
                    </a:lnTo>
                    <a:lnTo>
                      <a:pt x="12858" y="150114"/>
                    </a:lnTo>
                    <a:lnTo>
                      <a:pt x="22621" y="154185"/>
                    </a:lnTo>
                    <a:lnTo>
                      <a:pt x="33813" y="155257"/>
                    </a:lnTo>
                    <a:lnTo>
                      <a:pt x="45005" y="153757"/>
                    </a:lnTo>
                    <a:lnTo>
                      <a:pt x="83272" y="122253"/>
                    </a:lnTo>
                    <a:lnTo>
                      <a:pt x="93666" y="78021"/>
                    </a:lnTo>
                    <a:lnTo>
                      <a:pt x="93630" y="67055"/>
                    </a:lnTo>
                    <a:lnTo>
                      <a:pt x="93737" y="63757"/>
                    </a:lnTo>
                    <a:lnTo>
                      <a:pt x="93916" y="57816"/>
                    </a:lnTo>
                    <a:lnTo>
                      <a:pt x="93952" y="53447"/>
                    </a:lnTo>
                    <a:lnTo>
                      <a:pt x="93630" y="54863"/>
                    </a:lnTo>
                    <a:lnTo>
                      <a:pt x="93190" y="63567"/>
                    </a:lnTo>
                    <a:lnTo>
                      <a:pt x="92964" y="72485"/>
                    </a:lnTo>
                    <a:lnTo>
                      <a:pt x="92880" y="81545"/>
                    </a:lnTo>
                    <a:lnTo>
                      <a:pt x="92868" y="90677"/>
                    </a:lnTo>
                    <a:lnTo>
                      <a:pt x="93023" y="100381"/>
                    </a:lnTo>
                    <a:lnTo>
                      <a:pt x="94107" y="110585"/>
                    </a:lnTo>
                    <a:lnTo>
                      <a:pt x="97047" y="120360"/>
                    </a:lnTo>
                    <a:lnTo>
                      <a:pt x="102774" y="128777"/>
                    </a:lnTo>
                    <a:lnTo>
                      <a:pt x="110406" y="132980"/>
                    </a:lnTo>
                    <a:lnTo>
                      <a:pt x="118110" y="132111"/>
                    </a:lnTo>
                    <a:lnTo>
                      <a:pt x="125384" y="128242"/>
                    </a:lnTo>
                    <a:lnTo>
                      <a:pt x="131730" y="12344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5" name="Google Shape;2055;p20"/>
              <p:cNvSpPr/>
              <p:nvPr/>
            </p:nvSpPr>
            <p:spPr>
              <a:xfrm>
                <a:off x="2469240" y="2298600"/>
                <a:ext cx="29160" cy="306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6" name="Google Shape;2056;p20"/>
              <p:cNvSpPr/>
              <p:nvPr/>
            </p:nvSpPr>
            <p:spPr>
              <a:xfrm>
                <a:off x="2561400" y="2371320"/>
                <a:ext cx="11880" cy="190080"/>
              </a:xfrm>
              <a:custGeom>
                <a:avLst/>
                <a:gdLst/>
                <a:ahLst/>
                <a:rect l="l" t="t" r="r" b="b"/>
                <a:pathLst>
                  <a:path w="9525" h="140335">
                    <a:moveTo>
                      <a:pt x="5333" y="0"/>
                    </a:moveTo>
                    <a:lnTo>
                      <a:pt x="6893" y="16454"/>
                    </a:lnTo>
                    <a:lnTo>
                      <a:pt x="8096" y="32766"/>
                    </a:lnTo>
                    <a:lnTo>
                      <a:pt x="8870" y="49077"/>
                    </a:lnTo>
                    <a:lnTo>
                      <a:pt x="9143" y="65532"/>
                    </a:lnTo>
                    <a:lnTo>
                      <a:pt x="8977" y="78545"/>
                    </a:lnTo>
                    <a:lnTo>
                      <a:pt x="8381" y="91344"/>
                    </a:lnTo>
                    <a:lnTo>
                      <a:pt x="7215" y="104001"/>
                    </a:lnTo>
                    <a:lnTo>
                      <a:pt x="5333" y="116586"/>
                    </a:lnTo>
                    <a:lnTo>
                      <a:pt x="3809" y="124205"/>
                    </a:lnTo>
                    <a:lnTo>
                      <a:pt x="2285" y="132588"/>
                    </a:lnTo>
                    <a:lnTo>
                      <a:pt x="0" y="14020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7" name="Google Shape;2057;p20"/>
              <p:cNvSpPr/>
              <p:nvPr/>
            </p:nvSpPr>
            <p:spPr>
              <a:xfrm>
                <a:off x="2543040" y="2453040"/>
                <a:ext cx="102240" cy="102240"/>
              </a:xfrm>
              <a:custGeom>
                <a:avLst/>
                <a:gdLst/>
                <a:ahLst/>
                <a:rect l="l" t="t" r="r" b="b"/>
                <a:pathLst>
                  <a:path w="79375" h="75564">
                    <a:moveTo>
                      <a:pt x="0" y="13513"/>
                    </a:moveTo>
                    <a:lnTo>
                      <a:pt x="41910" y="559"/>
                    </a:lnTo>
                    <a:lnTo>
                      <a:pt x="48601" y="0"/>
                    </a:lnTo>
                    <a:lnTo>
                      <a:pt x="54864" y="83"/>
                    </a:lnTo>
                    <a:lnTo>
                      <a:pt x="73914" y="34087"/>
                    </a:lnTo>
                    <a:lnTo>
                      <a:pt x="74866" y="49422"/>
                    </a:lnTo>
                    <a:lnTo>
                      <a:pt x="74771" y="57340"/>
                    </a:lnTo>
                    <a:lnTo>
                      <a:pt x="74676" y="65329"/>
                    </a:lnTo>
                    <a:lnTo>
                      <a:pt x="74676" y="67615"/>
                    </a:lnTo>
                    <a:lnTo>
                      <a:pt x="73914" y="75235"/>
                    </a:lnTo>
                    <a:lnTo>
                      <a:pt x="77724" y="75235"/>
                    </a:lnTo>
                    <a:lnTo>
                      <a:pt x="78486" y="73711"/>
                    </a:lnTo>
                    <a:lnTo>
                      <a:pt x="78486" y="72187"/>
                    </a:lnTo>
                    <a:lnTo>
                      <a:pt x="79248" y="7066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8" name="Google Shape;2058;p20"/>
              <p:cNvSpPr/>
              <p:nvPr/>
            </p:nvSpPr>
            <p:spPr>
              <a:xfrm>
                <a:off x="2620080" y="2325600"/>
                <a:ext cx="29160" cy="23040"/>
              </a:xfrm>
              <a:custGeom>
                <a:avLst/>
                <a:gdLst/>
                <a:ahLst/>
                <a:rect l="l" t="t" r="r" b="b"/>
                <a:pathLst>
                  <a:path w="22860" h="17145">
                    <a:moveTo>
                      <a:pt x="22383" y="16668"/>
                    </a:moveTo>
                    <a:lnTo>
                      <a:pt x="369" y="440"/>
                    </a:lnTo>
                    <a:lnTo>
                      <a:pt x="0" y="0"/>
                    </a:lnTo>
                    <a:lnTo>
                      <a:pt x="6631" y="5417"/>
                    </a:lnTo>
                    <a:lnTo>
                      <a:pt x="5619" y="6762"/>
                    </a:lnTo>
                    <a:lnTo>
                      <a:pt x="5619" y="10572"/>
                    </a:lnTo>
                    <a:lnTo>
                      <a:pt x="5619" y="12858"/>
                    </a:lnTo>
                    <a:lnTo>
                      <a:pt x="7143" y="1590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79" name="Google Shape;2059;p20" descr=""/>
              <p:cNvPicPr/>
              <p:nvPr/>
            </p:nvPicPr>
            <p:blipFill>
              <a:blip r:embed="rId15"/>
              <a:stretch/>
            </p:blipFill>
            <p:spPr>
              <a:xfrm>
                <a:off x="2697480" y="2398680"/>
                <a:ext cx="238680" cy="168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980" name="Google Shape;2060;p20" descr=""/>
            <p:cNvPicPr/>
            <p:nvPr/>
          </p:nvPicPr>
          <p:blipFill>
            <a:blip r:embed="rId16"/>
            <a:stretch/>
          </p:blipFill>
          <p:spPr>
            <a:xfrm>
              <a:off x="1270440" y="2978640"/>
              <a:ext cx="282240" cy="2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81" name="Google Shape;2061;p20"/>
            <p:cNvGrpSpPr/>
            <p:nvPr/>
          </p:nvGrpSpPr>
          <p:grpSpPr>
            <a:xfrm>
              <a:off x="1843200" y="2867760"/>
              <a:ext cx="1008360" cy="387360"/>
              <a:chOff x="1843200" y="2867760"/>
              <a:chExt cx="1008360" cy="387360"/>
            </a:xfrm>
          </p:grpSpPr>
          <p:sp>
            <p:nvSpPr>
              <p:cNvPr id="1982" name="Google Shape;2062;p20"/>
              <p:cNvSpPr/>
              <p:nvPr/>
            </p:nvSpPr>
            <p:spPr>
              <a:xfrm>
                <a:off x="1843200" y="3038400"/>
                <a:ext cx="66960" cy="138600"/>
              </a:xfrm>
              <a:custGeom>
                <a:avLst/>
                <a:gdLst/>
                <a:ahLst/>
                <a:rect l="l" t="t" r="r" b="b"/>
                <a:pathLst>
                  <a:path w="52069" h="102235">
                    <a:moveTo>
                      <a:pt x="20574" y="18287"/>
                    </a:moveTo>
                    <a:lnTo>
                      <a:pt x="6691" y="6203"/>
                    </a:lnTo>
                    <a:lnTo>
                      <a:pt x="4953" y="4476"/>
                    </a:lnTo>
                    <a:lnTo>
                      <a:pt x="6643" y="6607"/>
                    </a:lnTo>
                    <a:lnTo>
                      <a:pt x="0" y="48005"/>
                    </a:lnTo>
                    <a:lnTo>
                      <a:pt x="1107" y="60983"/>
                    </a:lnTo>
                    <a:lnTo>
                      <a:pt x="16002" y="96773"/>
                    </a:lnTo>
                    <a:lnTo>
                      <a:pt x="30194" y="102107"/>
                    </a:lnTo>
                    <a:lnTo>
                      <a:pt x="37111" y="99345"/>
                    </a:lnTo>
                    <a:lnTo>
                      <a:pt x="42672" y="93725"/>
                    </a:lnTo>
                    <a:lnTo>
                      <a:pt x="48267" y="82450"/>
                    </a:lnTo>
                    <a:lnTo>
                      <a:pt x="50863" y="69818"/>
                    </a:lnTo>
                    <a:lnTo>
                      <a:pt x="51458" y="56757"/>
                    </a:lnTo>
                    <a:lnTo>
                      <a:pt x="51054" y="44195"/>
                    </a:lnTo>
                    <a:lnTo>
                      <a:pt x="49446" y="32575"/>
                    </a:lnTo>
                    <a:lnTo>
                      <a:pt x="46196" y="21526"/>
                    </a:lnTo>
                    <a:lnTo>
                      <a:pt x="41945" y="10763"/>
                    </a:lnTo>
                    <a:lnTo>
                      <a:pt x="37338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3" name="Google Shape;2063;p20"/>
              <p:cNvSpPr/>
              <p:nvPr/>
            </p:nvSpPr>
            <p:spPr>
              <a:xfrm>
                <a:off x="1949400" y="2952720"/>
                <a:ext cx="65160" cy="302400"/>
              </a:xfrm>
              <a:custGeom>
                <a:avLst/>
                <a:gdLst/>
                <a:ahLst/>
                <a:rect l="l" t="t" r="r" b="b"/>
                <a:pathLst>
                  <a:path w="50800" h="222885">
                    <a:moveTo>
                      <a:pt x="0" y="0"/>
                    </a:moveTo>
                    <a:lnTo>
                      <a:pt x="21645" y="46398"/>
                    </a:lnTo>
                    <a:lnTo>
                      <a:pt x="34956" y="102203"/>
                    </a:lnTo>
                    <a:lnTo>
                      <a:pt x="40386" y="141732"/>
                    </a:lnTo>
                    <a:lnTo>
                      <a:pt x="45958" y="192524"/>
                    </a:lnTo>
                    <a:lnTo>
                      <a:pt x="48006" y="209550"/>
                    </a:lnTo>
                    <a:lnTo>
                      <a:pt x="48006" y="213360"/>
                    </a:lnTo>
                    <a:lnTo>
                      <a:pt x="49530" y="219456"/>
                    </a:lnTo>
                    <a:lnTo>
                      <a:pt x="50292" y="22250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4" name="Google Shape;2064;p20"/>
              <p:cNvSpPr/>
              <p:nvPr/>
            </p:nvSpPr>
            <p:spPr>
              <a:xfrm>
                <a:off x="1998360" y="3042360"/>
                <a:ext cx="86400" cy="110160"/>
              </a:xfrm>
              <a:custGeom>
                <a:avLst/>
                <a:gdLst/>
                <a:ahLst/>
                <a:rect l="l" t="t" r="r" b="b"/>
                <a:pathLst>
                  <a:path w="67310" h="81279">
                    <a:moveTo>
                      <a:pt x="1047" y="44481"/>
                    </a:moveTo>
                    <a:lnTo>
                      <a:pt x="416" y="33766"/>
                    </a:lnTo>
                    <a:lnTo>
                      <a:pt x="0" y="22193"/>
                    </a:lnTo>
                    <a:lnTo>
                      <a:pt x="2012" y="11477"/>
                    </a:lnTo>
                    <a:lnTo>
                      <a:pt x="8667" y="3333"/>
                    </a:lnTo>
                    <a:lnTo>
                      <a:pt x="16180" y="845"/>
                    </a:lnTo>
                    <a:lnTo>
                      <a:pt x="25908" y="0"/>
                    </a:lnTo>
                    <a:lnTo>
                      <a:pt x="35778" y="440"/>
                    </a:lnTo>
                    <a:lnTo>
                      <a:pt x="66579" y="26193"/>
                    </a:lnTo>
                    <a:lnTo>
                      <a:pt x="66853" y="38552"/>
                    </a:lnTo>
                    <a:lnTo>
                      <a:pt x="63627" y="49625"/>
                    </a:lnTo>
                    <a:lnTo>
                      <a:pt x="38481" y="80200"/>
                    </a:lnTo>
                    <a:lnTo>
                      <a:pt x="32777" y="81093"/>
                    </a:lnTo>
                    <a:lnTo>
                      <a:pt x="27717" y="7648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5" name="Google Shape;2065;p20"/>
              <p:cNvSpPr/>
              <p:nvPr/>
            </p:nvSpPr>
            <p:spPr>
              <a:xfrm>
                <a:off x="2117880" y="2955600"/>
                <a:ext cx="41400" cy="194400"/>
              </a:xfrm>
              <a:custGeom>
                <a:avLst/>
                <a:gdLst/>
                <a:ahLst/>
                <a:rect l="l" t="t" r="r" b="b"/>
                <a:pathLst>
                  <a:path w="32385" h="143510">
                    <a:moveTo>
                      <a:pt x="0" y="0"/>
                    </a:moveTo>
                    <a:lnTo>
                      <a:pt x="17895" y="36433"/>
                    </a:lnTo>
                    <a:lnTo>
                      <a:pt x="27527" y="80867"/>
                    </a:lnTo>
                    <a:lnTo>
                      <a:pt x="31682" y="119895"/>
                    </a:lnTo>
                    <a:lnTo>
                      <a:pt x="31992" y="135374"/>
                    </a:lnTo>
                    <a:lnTo>
                      <a:pt x="32004" y="14325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6" name="Google Shape;2066;p20"/>
              <p:cNvSpPr/>
              <p:nvPr/>
            </p:nvSpPr>
            <p:spPr>
              <a:xfrm>
                <a:off x="2123640" y="3023640"/>
                <a:ext cx="119520" cy="87480"/>
              </a:xfrm>
              <a:custGeom>
                <a:avLst/>
                <a:gdLst/>
                <a:ahLst/>
                <a:rect l="l" t="t" r="r" b="b"/>
                <a:pathLst>
                  <a:path w="92710" h="64770">
                    <a:moveTo>
                      <a:pt x="0" y="18466"/>
                    </a:moveTo>
                    <a:lnTo>
                      <a:pt x="46481" y="2464"/>
                    </a:lnTo>
                    <a:lnTo>
                      <a:pt x="69627" y="0"/>
                    </a:lnTo>
                    <a:lnTo>
                      <a:pt x="76962" y="940"/>
                    </a:lnTo>
                    <a:lnTo>
                      <a:pt x="91916" y="37992"/>
                    </a:lnTo>
                    <a:lnTo>
                      <a:pt x="92202" y="55042"/>
                    </a:lnTo>
                    <a:lnTo>
                      <a:pt x="92202" y="59614"/>
                    </a:lnTo>
                    <a:lnTo>
                      <a:pt x="92202" y="61138"/>
                    </a:lnTo>
                    <a:lnTo>
                      <a:pt x="92202" y="6418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7" name="Google Shape;2067;p20"/>
              <p:cNvSpPr/>
              <p:nvPr/>
            </p:nvSpPr>
            <p:spPr>
              <a:xfrm>
                <a:off x="2191680" y="2937240"/>
                <a:ext cx="29160" cy="306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8" name="Google Shape;2068;p20"/>
              <p:cNvSpPr/>
              <p:nvPr/>
            </p:nvSpPr>
            <p:spPr>
              <a:xfrm>
                <a:off x="2290320" y="3021120"/>
                <a:ext cx="108720" cy="84240"/>
              </a:xfrm>
              <a:custGeom>
                <a:avLst/>
                <a:gdLst/>
                <a:ahLst/>
                <a:rect l="l" t="t" r="r" b="b"/>
                <a:pathLst>
                  <a:path w="84455" h="62229">
                    <a:moveTo>
                      <a:pt x="3429" y="46482"/>
                    </a:moveTo>
                    <a:lnTo>
                      <a:pt x="4191" y="52578"/>
                    </a:lnTo>
                    <a:lnTo>
                      <a:pt x="4953" y="55626"/>
                    </a:lnTo>
                    <a:lnTo>
                      <a:pt x="4953" y="61722"/>
                    </a:lnTo>
                    <a:lnTo>
                      <a:pt x="2952" y="54387"/>
                    </a:lnTo>
                    <a:lnTo>
                      <a:pt x="1524" y="47053"/>
                    </a:lnTo>
                    <a:lnTo>
                      <a:pt x="666" y="39433"/>
                    </a:lnTo>
                    <a:lnTo>
                      <a:pt x="381" y="31242"/>
                    </a:lnTo>
                    <a:lnTo>
                      <a:pt x="119" y="25288"/>
                    </a:lnTo>
                    <a:lnTo>
                      <a:pt x="0" y="18478"/>
                    </a:lnTo>
                    <a:lnTo>
                      <a:pt x="1023" y="11953"/>
                    </a:lnTo>
                    <a:lnTo>
                      <a:pt x="4191" y="6858"/>
                    </a:lnTo>
                    <a:lnTo>
                      <a:pt x="10287" y="1524"/>
                    </a:lnTo>
                    <a:lnTo>
                      <a:pt x="14859" y="8382"/>
                    </a:lnTo>
                    <a:lnTo>
                      <a:pt x="18669" y="12954"/>
                    </a:lnTo>
                    <a:lnTo>
                      <a:pt x="34671" y="46482"/>
                    </a:lnTo>
                    <a:lnTo>
                      <a:pt x="34671" y="51816"/>
                    </a:lnTo>
                    <a:lnTo>
                      <a:pt x="35433" y="58674"/>
                    </a:lnTo>
                    <a:lnTo>
                      <a:pt x="34671" y="51054"/>
                    </a:lnTo>
                    <a:lnTo>
                      <a:pt x="34671" y="44196"/>
                    </a:lnTo>
                    <a:lnTo>
                      <a:pt x="34671" y="36576"/>
                    </a:lnTo>
                    <a:lnTo>
                      <a:pt x="49911" y="0"/>
                    </a:lnTo>
                    <a:lnTo>
                      <a:pt x="53721" y="3810"/>
                    </a:lnTo>
                    <a:lnTo>
                      <a:pt x="59221" y="10263"/>
                    </a:lnTo>
                    <a:lnTo>
                      <a:pt x="63436" y="17716"/>
                    </a:lnTo>
                    <a:lnTo>
                      <a:pt x="66794" y="25455"/>
                    </a:lnTo>
                    <a:lnTo>
                      <a:pt x="69723" y="32766"/>
                    </a:lnTo>
                    <a:lnTo>
                      <a:pt x="73056" y="40386"/>
                    </a:lnTo>
                    <a:lnTo>
                      <a:pt x="76390" y="47434"/>
                    </a:lnTo>
                    <a:lnTo>
                      <a:pt x="80010" y="54197"/>
                    </a:lnTo>
                    <a:lnTo>
                      <a:pt x="84201" y="6096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9" name="Google Shape;2069;p20"/>
              <p:cNvSpPr/>
              <p:nvPr/>
            </p:nvSpPr>
            <p:spPr>
              <a:xfrm>
                <a:off x="2412720" y="2988720"/>
                <a:ext cx="144720" cy="111600"/>
              </a:xfrm>
              <a:custGeom>
                <a:avLst/>
                <a:gdLst/>
                <a:ahLst/>
                <a:rect l="l" t="t" r="r" b="b"/>
                <a:pathLst>
                  <a:path w="112394" h="82550">
                    <a:moveTo>
                      <a:pt x="46767" y="30479"/>
                    </a:moveTo>
                    <a:lnTo>
                      <a:pt x="44184" y="23360"/>
                    </a:lnTo>
                    <a:lnTo>
                      <a:pt x="39814" y="12953"/>
                    </a:lnTo>
                    <a:lnTo>
                      <a:pt x="33587" y="3690"/>
                    </a:lnTo>
                    <a:lnTo>
                      <a:pt x="25431" y="0"/>
                    </a:lnTo>
                    <a:lnTo>
                      <a:pt x="17716" y="4238"/>
                    </a:lnTo>
                    <a:lnTo>
                      <a:pt x="1964" y="41469"/>
                    </a:lnTo>
                    <a:lnTo>
                      <a:pt x="0" y="53625"/>
                    </a:lnTo>
                    <a:lnTo>
                      <a:pt x="464" y="65639"/>
                    </a:lnTo>
                    <a:lnTo>
                      <a:pt x="4857" y="75437"/>
                    </a:lnTo>
                    <a:lnTo>
                      <a:pt x="12942" y="80724"/>
                    </a:lnTo>
                    <a:lnTo>
                      <a:pt x="23241" y="82295"/>
                    </a:lnTo>
                    <a:lnTo>
                      <a:pt x="33682" y="81010"/>
                    </a:lnTo>
                    <a:lnTo>
                      <a:pt x="61591" y="54899"/>
                    </a:lnTo>
                    <a:lnTo>
                      <a:pt x="66579" y="26669"/>
                    </a:lnTo>
                    <a:lnTo>
                      <a:pt x="64293" y="22859"/>
                    </a:lnTo>
                    <a:lnTo>
                      <a:pt x="63531" y="22859"/>
                    </a:lnTo>
                    <a:lnTo>
                      <a:pt x="62769" y="22859"/>
                    </a:lnTo>
                    <a:lnTo>
                      <a:pt x="61245" y="28193"/>
                    </a:lnTo>
                    <a:lnTo>
                      <a:pt x="61245" y="35813"/>
                    </a:lnTo>
                    <a:lnTo>
                      <a:pt x="62007" y="42671"/>
                    </a:lnTo>
                    <a:lnTo>
                      <a:pt x="62281" y="51065"/>
                    </a:lnTo>
                    <a:lnTo>
                      <a:pt x="85725" y="76961"/>
                    </a:lnTo>
                    <a:lnTo>
                      <a:pt x="92928" y="75818"/>
                    </a:lnTo>
                    <a:lnTo>
                      <a:pt x="99345" y="72389"/>
                    </a:lnTo>
                    <a:lnTo>
                      <a:pt x="105441" y="64769"/>
                    </a:lnTo>
                    <a:lnTo>
                      <a:pt x="108489" y="62483"/>
                    </a:lnTo>
                    <a:lnTo>
                      <a:pt x="112299" y="5638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0" name="Google Shape;2070;p20"/>
              <p:cNvSpPr/>
              <p:nvPr/>
            </p:nvSpPr>
            <p:spPr>
              <a:xfrm>
                <a:off x="2554560" y="2900880"/>
                <a:ext cx="102960" cy="204120"/>
              </a:xfrm>
              <a:custGeom>
                <a:avLst/>
                <a:gdLst/>
                <a:ahLst/>
                <a:rect l="l" t="t" r="r" b="b"/>
                <a:pathLst>
                  <a:path w="80010" h="150495">
                    <a:moveTo>
                      <a:pt x="8381" y="22860"/>
                    </a:moveTo>
                    <a:lnTo>
                      <a:pt x="3809" y="9144"/>
                    </a:lnTo>
                    <a:lnTo>
                      <a:pt x="3047" y="7620"/>
                    </a:lnTo>
                    <a:lnTo>
                      <a:pt x="1523" y="0"/>
                    </a:lnTo>
                    <a:lnTo>
                      <a:pt x="761" y="5334"/>
                    </a:lnTo>
                    <a:lnTo>
                      <a:pt x="0" y="18288"/>
                    </a:lnTo>
                    <a:lnTo>
                      <a:pt x="761" y="24384"/>
                    </a:lnTo>
                    <a:lnTo>
                      <a:pt x="2071" y="49970"/>
                    </a:lnTo>
                    <a:lnTo>
                      <a:pt x="9548" y="101429"/>
                    </a:lnTo>
                    <a:lnTo>
                      <a:pt x="23526" y="141922"/>
                    </a:lnTo>
                    <a:lnTo>
                      <a:pt x="37337" y="150114"/>
                    </a:lnTo>
                    <a:lnTo>
                      <a:pt x="45946" y="147542"/>
                    </a:lnTo>
                    <a:lnTo>
                      <a:pt x="63079" y="111704"/>
                    </a:lnTo>
                    <a:lnTo>
                      <a:pt x="66293" y="78486"/>
                    </a:lnTo>
                    <a:lnTo>
                      <a:pt x="66293" y="73152"/>
                    </a:lnTo>
                    <a:lnTo>
                      <a:pt x="66293" y="72390"/>
                    </a:lnTo>
                    <a:lnTo>
                      <a:pt x="66293" y="68580"/>
                    </a:lnTo>
                    <a:lnTo>
                      <a:pt x="64769" y="76200"/>
                    </a:lnTo>
                    <a:lnTo>
                      <a:pt x="63245" y="83820"/>
                    </a:lnTo>
                    <a:lnTo>
                      <a:pt x="62483" y="91440"/>
                    </a:lnTo>
                    <a:lnTo>
                      <a:pt x="62102" y="98571"/>
                    </a:lnTo>
                    <a:lnTo>
                      <a:pt x="61721" y="107918"/>
                    </a:lnTo>
                    <a:lnTo>
                      <a:pt x="62483" y="116836"/>
                    </a:lnTo>
                    <a:lnTo>
                      <a:pt x="65531" y="122682"/>
                    </a:lnTo>
                    <a:lnTo>
                      <a:pt x="70865" y="126492"/>
                    </a:lnTo>
                    <a:lnTo>
                      <a:pt x="75437" y="123444"/>
                    </a:lnTo>
                    <a:lnTo>
                      <a:pt x="80009" y="12192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1" name="Google Shape;2071;p20"/>
              <p:cNvSpPr/>
              <p:nvPr/>
            </p:nvSpPr>
            <p:spPr>
              <a:xfrm>
                <a:off x="2632320" y="2867760"/>
                <a:ext cx="27360" cy="28800"/>
              </a:xfrm>
              <a:custGeom>
                <a:avLst/>
                <a:gdLst/>
                <a:ahLst/>
                <a:rect l="l" t="t" r="r" b="b"/>
                <a:pathLst>
                  <a:path w="21589" h="21589">
                    <a:moveTo>
                      <a:pt x="21336" y="21336"/>
                    </a:moveTo>
                    <a:lnTo>
                      <a:pt x="16204" y="13501"/>
                    </a:lnTo>
                    <a:lnTo>
                      <a:pt x="12287" y="7810"/>
                    </a:lnTo>
                    <a:lnTo>
                      <a:pt x="7941" y="3548"/>
                    </a:lnTo>
                    <a:lnTo>
                      <a:pt x="1524" y="0"/>
                    </a:lnTo>
                    <a:lnTo>
                      <a:pt x="3048" y="7620"/>
                    </a:lnTo>
                    <a:lnTo>
                      <a:pt x="0" y="3810"/>
                    </a:lnTo>
                    <a:lnTo>
                      <a:pt x="6858" y="1066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2" name="Google Shape;2072;p20"/>
              <p:cNvSpPr/>
              <p:nvPr/>
            </p:nvSpPr>
            <p:spPr>
              <a:xfrm>
                <a:off x="2718000" y="2932920"/>
                <a:ext cx="11160" cy="144360"/>
              </a:xfrm>
              <a:custGeom>
                <a:avLst/>
                <a:gdLst/>
                <a:ahLst/>
                <a:rect l="l" t="t" r="r" b="b"/>
                <a:pathLst>
                  <a:path w="8889" h="106679">
                    <a:moveTo>
                      <a:pt x="0" y="0"/>
                    </a:moveTo>
                    <a:lnTo>
                      <a:pt x="1583" y="9834"/>
                    </a:lnTo>
                    <a:lnTo>
                      <a:pt x="2952" y="19812"/>
                    </a:lnTo>
                    <a:lnTo>
                      <a:pt x="4179" y="29789"/>
                    </a:lnTo>
                    <a:lnTo>
                      <a:pt x="5334" y="39624"/>
                    </a:lnTo>
                    <a:lnTo>
                      <a:pt x="6453" y="48648"/>
                    </a:lnTo>
                    <a:lnTo>
                      <a:pt x="8572" y="91344"/>
                    </a:lnTo>
                    <a:lnTo>
                      <a:pt x="8382" y="99333"/>
                    </a:lnTo>
                    <a:lnTo>
                      <a:pt x="7620" y="10668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3" name="Google Shape;2073;p20"/>
              <p:cNvSpPr/>
              <p:nvPr/>
            </p:nvSpPr>
            <p:spPr>
              <a:xfrm>
                <a:off x="2714040" y="2978640"/>
                <a:ext cx="137520" cy="192960"/>
              </a:xfrm>
              <a:custGeom>
                <a:avLst/>
                <a:gdLst/>
                <a:ahLst/>
                <a:rect l="l" t="t" r="r" b="b"/>
                <a:pathLst>
                  <a:path w="106680" h="142239">
                    <a:moveTo>
                      <a:pt x="0" y="33527"/>
                    </a:moveTo>
                    <a:lnTo>
                      <a:pt x="6572" y="35742"/>
                    </a:lnTo>
                    <a:lnTo>
                      <a:pt x="14287" y="38099"/>
                    </a:lnTo>
                    <a:lnTo>
                      <a:pt x="22288" y="39314"/>
                    </a:lnTo>
                    <a:lnTo>
                      <a:pt x="29718" y="38099"/>
                    </a:lnTo>
                    <a:lnTo>
                      <a:pt x="52577" y="5333"/>
                    </a:lnTo>
                    <a:lnTo>
                      <a:pt x="54863" y="0"/>
                    </a:lnTo>
                    <a:lnTo>
                      <a:pt x="55626" y="6095"/>
                    </a:lnTo>
                    <a:lnTo>
                      <a:pt x="55626" y="12953"/>
                    </a:lnTo>
                    <a:lnTo>
                      <a:pt x="57150" y="19049"/>
                    </a:lnTo>
                    <a:lnTo>
                      <a:pt x="57912" y="26669"/>
                    </a:lnTo>
                    <a:lnTo>
                      <a:pt x="60960" y="35051"/>
                    </a:lnTo>
                    <a:lnTo>
                      <a:pt x="69342" y="36575"/>
                    </a:lnTo>
                    <a:lnTo>
                      <a:pt x="76807" y="37076"/>
                    </a:lnTo>
                    <a:lnTo>
                      <a:pt x="83343" y="35432"/>
                    </a:lnTo>
                    <a:lnTo>
                      <a:pt x="106680" y="6095"/>
                    </a:lnTo>
                    <a:lnTo>
                      <a:pt x="106680" y="3047"/>
                    </a:lnTo>
                    <a:lnTo>
                      <a:pt x="106680" y="761"/>
                    </a:lnTo>
                    <a:lnTo>
                      <a:pt x="106108" y="7619"/>
                    </a:lnTo>
                    <a:lnTo>
                      <a:pt x="105537" y="14477"/>
                    </a:lnTo>
                    <a:lnTo>
                      <a:pt x="104965" y="21335"/>
                    </a:lnTo>
                    <a:lnTo>
                      <a:pt x="104394" y="28193"/>
                    </a:lnTo>
                    <a:lnTo>
                      <a:pt x="103929" y="42612"/>
                    </a:lnTo>
                    <a:lnTo>
                      <a:pt x="103536" y="57245"/>
                    </a:lnTo>
                    <a:lnTo>
                      <a:pt x="103000" y="72020"/>
                    </a:lnTo>
                    <a:lnTo>
                      <a:pt x="97440" y="115157"/>
                    </a:lnTo>
                    <a:lnTo>
                      <a:pt x="67782" y="141124"/>
                    </a:lnTo>
                    <a:lnTo>
                      <a:pt x="52863" y="142017"/>
                    </a:lnTo>
                    <a:lnTo>
                      <a:pt x="37802" y="140481"/>
                    </a:lnTo>
                    <a:lnTo>
                      <a:pt x="24384" y="137159"/>
                    </a:lnTo>
                    <a:lnTo>
                      <a:pt x="19050" y="134873"/>
                    </a:lnTo>
                    <a:lnTo>
                      <a:pt x="12954" y="132587"/>
                    </a:lnTo>
                    <a:lnTo>
                      <a:pt x="7620" y="12953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4" name="Google Shape;2074;p20"/>
            <p:cNvGrpSpPr/>
            <p:nvPr/>
          </p:nvGrpSpPr>
          <p:grpSpPr>
            <a:xfrm>
              <a:off x="1459440" y="3476160"/>
              <a:ext cx="390960" cy="255960"/>
              <a:chOff x="1459440" y="3476160"/>
              <a:chExt cx="390960" cy="255960"/>
            </a:xfrm>
          </p:grpSpPr>
          <p:pic>
            <p:nvPicPr>
              <p:cNvPr id="1995" name="Google Shape;2075;p20" descr=""/>
              <p:cNvPicPr/>
              <p:nvPr/>
            </p:nvPicPr>
            <p:blipFill>
              <a:blip r:embed="rId17"/>
              <a:stretch/>
            </p:blipFill>
            <p:spPr>
              <a:xfrm>
                <a:off x="1459440" y="3476160"/>
                <a:ext cx="216000" cy="255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96" name="Google Shape;2076;p20" descr=""/>
              <p:cNvPicPr/>
              <p:nvPr/>
            </p:nvPicPr>
            <p:blipFill>
              <a:blip r:embed="rId18"/>
              <a:stretch/>
            </p:blipFill>
            <p:spPr>
              <a:xfrm>
                <a:off x="1713240" y="3497760"/>
                <a:ext cx="137160" cy="204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97" name="Google Shape;2077;p20"/>
            <p:cNvGrpSpPr/>
            <p:nvPr/>
          </p:nvGrpSpPr>
          <p:grpSpPr>
            <a:xfrm>
              <a:off x="2084400" y="3383280"/>
              <a:ext cx="711720" cy="336960"/>
              <a:chOff x="2084400" y="3383280"/>
              <a:chExt cx="711720" cy="336960"/>
            </a:xfrm>
          </p:grpSpPr>
          <p:sp>
            <p:nvSpPr>
              <p:cNvPr id="1998" name="Google Shape;2078;p20"/>
              <p:cNvSpPr/>
              <p:nvPr/>
            </p:nvSpPr>
            <p:spPr>
              <a:xfrm>
                <a:off x="2084400" y="3511440"/>
                <a:ext cx="120960" cy="164160"/>
              </a:xfrm>
              <a:custGeom>
                <a:avLst/>
                <a:gdLst/>
                <a:ahLst/>
                <a:rect l="l" t="t" r="r" b="b"/>
                <a:pathLst>
                  <a:path w="93980" h="121285">
                    <a:moveTo>
                      <a:pt x="37242" y="0"/>
                    </a:moveTo>
                    <a:lnTo>
                      <a:pt x="2952" y="22860"/>
                    </a:lnTo>
                    <a:lnTo>
                      <a:pt x="0" y="51530"/>
                    </a:lnTo>
                    <a:lnTo>
                      <a:pt x="1345" y="66686"/>
                    </a:lnTo>
                    <a:lnTo>
                      <a:pt x="15144" y="104870"/>
                    </a:lnTo>
                    <a:lnTo>
                      <a:pt x="49565" y="120907"/>
                    </a:lnTo>
                    <a:lnTo>
                      <a:pt x="63246" y="116490"/>
                    </a:lnTo>
                    <a:lnTo>
                      <a:pt x="75354" y="108501"/>
                    </a:lnTo>
                    <a:lnTo>
                      <a:pt x="85248" y="98297"/>
                    </a:lnTo>
                    <a:lnTo>
                      <a:pt x="88296" y="93725"/>
                    </a:lnTo>
                    <a:lnTo>
                      <a:pt x="90582" y="89153"/>
                    </a:lnTo>
                    <a:lnTo>
                      <a:pt x="93630" y="8381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9" name="Google Shape;2079;p20"/>
              <p:cNvSpPr/>
              <p:nvPr/>
            </p:nvSpPr>
            <p:spPr>
              <a:xfrm>
                <a:off x="2095200" y="3483360"/>
                <a:ext cx="43200" cy="74520"/>
              </a:xfrm>
              <a:custGeom>
                <a:avLst/>
                <a:gdLst/>
                <a:ahLst/>
                <a:rect l="l" t="t" r="r" b="b"/>
                <a:pathLst>
                  <a:path w="33655" h="55245">
                    <a:moveTo>
                      <a:pt x="0" y="40386"/>
                    </a:moveTo>
                    <a:lnTo>
                      <a:pt x="2762" y="46791"/>
                    </a:lnTo>
                    <a:lnTo>
                      <a:pt x="6096" y="52197"/>
                    </a:lnTo>
                    <a:lnTo>
                      <a:pt x="11144" y="54744"/>
                    </a:lnTo>
                    <a:lnTo>
                      <a:pt x="19050" y="52578"/>
                    </a:lnTo>
                    <a:lnTo>
                      <a:pt x="25062" y="47803"/>
                    </a:lnTo>
                    <a:lnTo>
                      <a:pt x="29432" y="41814"/>
                    </a:lnTo>
                    <a:lnTo>
                      <a:pt x="32230" y="35111"/>
                    </a:lnTo>
                    <a:lnTo>
                      <a:pt x="33528" y="28194"/>
                    </a:lnTo>
                    <a:lnTo>
                      <a:pt x="33242" y="20407"/>
                    </a:lnTo>
                    <a:lnTo>
                      <a:pt x="31241" y="13906"/>
                    </a:lnTo>
                    <a:lnTo>
                      <a:pt x="27527" y="8262"/>
                    </a:lnTo>
                    <a:lnTo>
                      <a:pt x="22097" y="3048"/>
                    </a:lnTo>
                    <a:lnTo>
                      <a:pt x="17525" y="0"/>
                    </a:lnTo>
                    <a:lnTo>
                      <a:pt x="15239" y="0"/>
                    </a:lnTo>
                    <a:lnTo>
                      <a:pt x="9905" y="0"/>
                    </a:lnTo>
                    <a:lnTo>
                      <a:pt x="9298" y="10084"/>
                    </a:lnTo>
                    <a:lnTo>
                      <a:pt x="10763" y="18383"/>
                    </a:lnTo>
                    <a:lnTo>
                      <a:pt x="14085" y="26253"/>
                    </a:lnTo>
                    <a:lnTo>
                      <a:pt x="19050" y="3505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0" name="Google Shape;2080;p20"/>
              <p:cNvSpPr/>
              <p:nvPr/>
            </p:nvSpPr>
            <p:spPr>
              <a:xfrm>
                <a:off x="2192400" y="3504240"/>
                <a:ext cx="83160" cy="216000"/>
              </a:xfrm>
              <a:custGeom>
                <a:avLst/>
                <a:gdLst/>
                <a:ahLst/>
                <a:rect l="l" t="t" r="r" b="b"/>
                <a:pathLst>
                  <a:path w="64769" h="159385">
                    <a:moveTo>
                      <a:pt x="51816" y="44195"/>
                    </a:moveTo>
                    <a:lnTo>
                      <a:pt x="29718" y="8381"/>
                    </a:lnTo>
                    <a:lnTo>
                      <a:pt x="14478" y="0"/>
                    </a:lnTo>
                    <a:lnTo>
                      <a:pt x="9906" y="6095"/>
                    </a:lnTo>
                    <a:lnTo>
                      <a:pt x="4929" y="14180"/>
                    </a:lnTo>
                    <a:lnTo>
                      <a:pt x="2095" y="23907"/>
                    </a:lnTo>
                    <a:lnTo>
                      <a:pt x="690" y="34063"/>
                    </a:lnTo>
                    <a:lnTo>
                      <a:pt x="0" y="43433"/>
                    </a:lnTo>
                    <a:lnTo>
                      <a:pt x="0" y="52244"/>
                    </a:lnTo>
                    <a:lnTo>
                      <a:pt x="1714" y="60769"/>
                    </a:lnTo>
                    <a:lnTo>
                      <a:pt x="6000" y="67865"/>
                    </a:lnTo>
                    <a:lnTo>
                      <a:pt x="13716" y="72389"/>
                    </a:lnTo>
                    <a:lnTo>
                      <a:pt x="21312" y="73747"/>
                    </a:lnTo>
                    <a:lnTo>
                      <a:pt x="28194" y="72389"/>
                    </a:lnTo>
                    <a:lnTo>
                      <a:pt x="49530" y="46481"/>
                    </a:lnTo>
                    <a:lnTo>
                      <a:pt x="49982" y="55042"/>
                    </a:lnTo>
                    <a:lnTo>
                      <a:pt x="50292" y="63531"/>
                    </a:lnTo>
                    <a:lnTo>
                      <a:pt x="50601" y="71878"/>
                    </a:lnTo>
                    <a:lnTo>
                      <a:pt x="51054" y="80009"/>
                    </a:lnTo>
                    <a:lnTo>
                      <a:pt x="51780" y="93142"/>
                    </a:lnTo>
                    <a:lnTo>
                      <a:pt x="56388" y="131825"/>
                    </a:lnTo>
                    <a:lnTo>
                      <a:pt x="62495" y="152399"/>
                    </a:lnTo>
                    <a:lnTo>
                      <a:pt x="64770" y="15925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1" name="Google Shape;2081;p20"/>
              <p:cNvSpPr/>
              <p:nvPr/>
            </p:nvSpPr>
            <p:spPr>
              <a:xfrm>
                <a:off x="2307600" y="3505680"/>
                <a:ext cx="196560" cy="108360"/>
              </a:xfrm>
              <a:custGeom>
                <a:avLst/>
                <a:gdLst/>
                <a:ahLst/>
                <a:rect l="l" t="t" r="r" b="b"/>
                <a:pathLst>
                  <a:path w="152400" h="80010">
                    <a:moveTo>
                      <a:pt x="0" y="16347"/>
                    </a:moveTo>
                    <a:lnTo>
                      <a:pt x="14478" y="59019"/>
                    </a:lnTo>
                    <a:lnTo>
                      <a:pt x="34290" y="72735"/>
                    </a:lnTo>
                    <a:lnTo>
                      <a:pt x="41088" y="70127"/>
                    </a:lnTo>
                    <a:lnTo>
                      <a:pt x="45815" y="64448"/>
                    </a:lnTo>
                    <a:lnTo>
                      <a:pt x="48970" y="57197"/>
                    </a:lnTo>
                    <a:lnTo>
                      <a:pt x="51054" y="49875"/>
                    </a:lnTo>
                    <a:lnTo>
                      <a:pt x="52577" y="43017"/>
                    </a:lnTo>
                    <a:lnTo>
                      <a:pt x="51816" y="35397"/>
                    </a:lnTo>
                    <a:lnTo>
                      <a:pt x="53340" y="28539"/>
                    </a:lnTo>
                    <a:lnTo>
                      <a:pt x="54102" y="28539"/>
                    </a:lnTo>
                    <a:lnTo>
                      <a:pt x="54185" y="38480"/>
                    </a:lnTo>
                    <a:lnTo>
                      <a:pt x="70485" y="78355"/>
                    </a:lnTo>
                    <a:lnTo>
                      <a:pt x="78081" y="79843"/>
                    </a:lnTo>
                    <a:lnTo>
                      <a:pt x="86106" y="78831"/>
                    </a:lnTo>
                    <a:lnTo>
                      <a:pt x="123444" y="48351"/>
                    </a:lnTo>
                    <a:lnTo>
                      <a:pt x="130623" y="21347"/>
                    </a:lnTo>
                    <a:lnTo>
                      <a:pt x="128778" y="12537"/>
                    </a:lnTo>
                    <a:lnTo>
                      <a:pt x="124408" y="6453"/>
                    </a:lnTo>
                    <a:lnTo>
                      <a:pt x="117824" y="2155"/>
                    </a:lnTo>
                    <a:lnTo>
                      <a:pt x="110239" y="0"/>
                    </a:lnTo>
                    <a:lnTo>
                      <a:pt x="102870" y="345"/>
                    </a:lnTo>
                    <a:lnTo>
                      <a:pt x="76200" y="33111"/>
                    </a:lnTo>
                    <a:lnTo>
                      <a:pt x="114300" y="49113"/>
                    </a:lnTo>
                    <a:lnTo>
                      <a:pt x="127254" y="18633"/>
                    </a:lnTo>
                    <a:lnTo>
                      <a:pt x="127254" y="17871"/>
                    </a:lnTo>
                    <a:lnTo>
                      <a:pt x="127254" y="15585"/>
                    </a:lnTo>
                    <a:lnTo>
                      <a:pt x="125170" y="22788"/>
                    </a:lnTo>
                    <a:lnTo>
                      <a:pt x="124301" y="29777"/>
                    </a:lnTo>
                    <a:lnTo>
                      <a:pt x="124146" y="36909"/>
                    </a:lnTo>
                    <a:lnTo>
                      <a:pt x="124205" y="44541"/>
                    </a:lnTo>
                    <a:lnTo>
                      <a:pt x="124253" y="53042"/>
                    </a:lnTo>
                    <a:lnTo>
                      <a:pt x="125158" y="61114"/>
                    </a:lnTo>
                    <a:lnTo>
                      <a:pt x="128063" y="68329"/>
                    </a:lnTo>
                    <a:lnTo>
                      <a:pt x="134112" y="74259"/>
                    </a:lnTo>
                    <a:lnTo>
                      <a:pt x="141732" y="79593"/>
                    </a:lnTo>
                    <a:lnTo>
                      <a:pt x="146304" y="75783"/>
                    </a:lnTo>
                    <a:lnTo>
                      <a:pt x="152400" y="7273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2" name="Google Shape;2082;p20"/>
              <p:cNvSpPr/>
              <p:nvPr/>
            </p:nvSpPr>
            <p:spPr>
              <a:xfrm>
                <a:off x="2521800" y="3411000"/>
                <a:ext cx="56880" cy="172080"/>
              </a:xfrm>
              <a:custGeom>
                <a:avLst/>
                <a:gdLst/>
                <a:ahLst/>
                <a:rect l="l" t="t" r="r" b="b"/>
                <a:pathLst>
                  <a:path w="44450" h="127000">
                    <a:moveTo>
                      <a:pt x="3238" y="0"/>
                    </a:moveTo>
                    <a:lnTo>
                      <a:pt x="976" y="15406"/>
                    </a:lnTo>
                    <a:lnTo>
                      <a:pt x="0" y="30099"/>
                    </a:lnTo>
                    <a:lnTo>
                      <a:pt x="452" y="44791"/>
                    </a:lnTo>
                    <a:lnTo>
                      <a:pt x="6857" y="85915"/>
                    </a:lnTo>
                    <a:lnTo>
                      <a:pt x="22859" y="122967"/>
                    </a:lnTo>
                    <a:lnTo>
                      <a:pt x="29241" y="126670"/>
                    </a:lnTo>
                    <a:lnTo>
                      <a:pt x="36766" y="125730"/>
                    </a:lnTo>
                    <a:lnTo>
                      <a:pt x="39814" y="124205"/>
                    </a:lnTo>
                    <a:lnTo>
                      <a:pt x="42100" y="121920"/>
                    </a:lnTo>
                    <a:lnTo>
                      <a:pt x="44386" y="11963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3" name="Google Shape;2083;p20"/>
              <p:cNvSpPr/>
              <p:nvPr/>
            </p:nvSpPr>
            <p:spPr>
              <a:xfrm>
                <a:off x="2604960" y="3491640"/>
                <a:ext cx="13680" cy="80640"/>
              </a:xfrm>
              <a:custGeom>
                <a:avLst/>
                <a:gdLst/>
                <a:ahLst/>
                <a:rect l="l" t="t" r="r" b="b"/>
                <a:pathLst>
                  <a:path w="10794" h="59689">
                    <a:moveTo>
                      <a:pt x="6000" y="0"/>
                    </a:moveTo>
                    <a:lnTo>
                      <a:pt x="3143" y="12823"/>
                    </a:lnTo>
                    <a:lnTo>
                      <a:pt x="857" y="26003"/>
                    </a:lnTo>
                    <a:lnTo>
                      <a:pt x="0" y="39326"/>
                    </a:lnTo>
                    <a:lnTo>
                      <a:pt x="1428" y="52577"/>
                    </a:lnTo>
                    <a:lnTo>
                      <a:pt x="2952" y="58674"/>
                    </a:lnTo>
                    <a:lnTo>
                      <a:pt x="5238" y="57912"/>
                    </a:lnTo>
                    <a:lnTo>
                      <a:pt x="10572" y="5943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4" name="Google Shape;2084;p20"/>
              <p:cNvSpPr/>
              <p:nvPr/>
            </p:nvSpPr>
            <p:spPr>
              <a:xfrm>
                <a:off x="2593080" y="3383280"/>
                <a:ext cx="29160" cy="306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5" name="Google Shape;2085;p20"/>
              <p:cNvSpPr/>
              <p:nvPr/>
            </p:nvSpPr>
            <p:spPr>
              <a:xfrm>
                <a:off x="2665800" y="3421440"/>
                <a:ext cx="16200" cy="117000"/>
              </a:xfrm>
              <a:custGeom>
                <a:avLst/>
                <a:gdLst/>
                <a:ahLst/>
                <a:rect l="l" t="t" r="r" b="b"/>
                <a:pathLst>
                  <a:path w="12700" h="86360">
                    <a:moveTo>
                      <a:pt x="0" y="0"/>
                    </a:moveTo>
                    <a:lnTo>
                      <a:pt x="11430" y="41147"/>
                    </a:lnTo>
                    <a:lnTo>
                      <a:pt x="12501" y="65793"/>
                    </a:lnTo>
                    <a:lnTo>
                      <a:pt x="12192" y="73913"/>
                    </a:lnTo>
                    <a:lnTo>
                      <a:pt x="11430" y="80009"/>
                    </a:lnTo>
                    <a:lnTo>
                      <a:pt x="11430" y="82295"/>
                    </a:lnTo>
                    <a:lnTo>
                      <a:pt x="9906" y="8610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6" name="Google Shape;2086;p20"/>
              <p:cNvSpPr/>
              <p:nvPr/>
            </p:nvSpPr>
            <p:spPr>
              <a:xfrm>
                <a:off x="2662920" y="3447360"/>
                <a:ext cx="133200" cy="241200"/>
              </a:xfrm>
              <a:custGeom>
                <a:avLst/>
                <a:gdLst/>
                <a:ahLst/>
                <a:rect l="l" t="t" r="r" b="b"/>
                <a:pathLst>
                  <a:path w="103505" h="177800">
                    <a:moveTo>
                      <a:pt x="2286" y="34289"/>
                    </a:moveTo>
                    <a:lnTo>
                      <a:pt x="9715" y="35575"/>
                    </a:lnTo>
                    <a:lnTo>
                      <a:pt x="17145" y="36575"/>
                    </a:lnTo>
                    <a:lnTo>
                      <a:pt x="24574" y="36433"/>
                    </a:lnTo>
                    <a:lnTo>
                      <a:pt x="54864" y="8381"/>
                    </a:lnTo>
                    <a:lnTo>
                      <a:pt x="56388" y="0"/>
                    </a:lnTo>
                    <a:lnTo>
                      <a:pt x="56102" y="8131"/>
                    </a:lnTo>
                    <a:lnTo>
                      <a:pt x="72390" y="43433"/>
                    </a:lnTo>
                    <a:lnTo>
                      <a:pt x="79248" y="41147"/>
                    </a:lnTo>
                    <a:lnTo>
                      <a:pt x="99060" y="12191"/>
                    </a:lnTo>
                    <a:lnTo>
                      <a:pt x="97536" y="6857"/>
                    </a:lnTo>
                    <a:lnTo>
                      <a:pt x="96774" y="5333"/>
                    </a:lnTo>
                    <a:lnTo>
                      <a:pt x="96345" y="13894"/>
                    </a:lnTo>
                    <a:lnTo>
                      <a:pt x="96202" y="22383"/>
                    </a:lnTo>
                    <a:lnTo>
                      <a:pt x="96345" y="30730"/>
                    </a:lnTo>
                    <a:lnTo>
                      <a:pt x="96774" y="38861"/>
                    </a:lnTo>
                    <a:lnTo>
                      <a:pt x="97512" y="54161"/>
                    </a:lnTo>
                    <a:lnTo>
                      <a:pt x="99250" y="69246"/>
                    </a:lnTo>
                    <a:lnTo>
                      <a:pt x="101274" y="84189"/>
                    </a:lnTo>
                    <a:lnTo>
                      <a:pt x="102870" y="99059"/>
                    </a:lnTo>
                    <a:lnTo>
                      <a:pt x="103405" y="113442"/>
                    </a:lnTo>
                    <a:lnTo>
                      <a:pt x="103155" y="127825"/>
                    </a:lnTo>
                    <a:lnTo>
                      <a:pt x="101048" y="141922"/>
                    </a:lnTo>
                    <a:lnTo>
                      <a:pt x="77343" y="172211"/>
                    </a:lnTo>
                    <a:lnTo>
                      <a:pt x="51816" y="177545"/>
                    </a:lnTo>
                    <a:lnTo>
                      <a:pt x="37933" y="177295"/>
                    </a:lnTo>
                    <a:lnTo>
                      <a:pt x="25336" y="175545"/>
                    </a:lnTo>
                    <a:lnTo>
                      <a:pt x="13025" y="172509"/>
                    </a:lnTo>
                    <a:lnTo>
                      <a:pt x="0" y="16840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07" name="Google Shape;2087;p20"/>
            <p:cNvGrpSpPr/>
            <p:nvPr/>
          </p:nvGrpSpPr>
          <p:grpSpPr>
            <a:xfrm>
              <a:off x="2988720" y="3319920"/>
              <a:ext cx="936720" cy="280440"/>
              <a:chOff x="2988720" y="3319920"/>
              <a:chExt cx="936720" cy="280440"/>
            </a:xfrm>
          </p:grpSpPr>
          <p:sp>
            <p:nvSpPr>
              <p:cNvPr id="2008" name="Google Shape;2088;p20"/>
              <p:cNvSpPr/>
              <p:nvPr/>
            </p:nvSpPr>
            <p:spPr>
              <a:xfrm>
                <a:off x="2988720" y="3465360"/>
                <a:ext cx="93240" cy="135000"/>
              </a:xfrm>
              <a:custGeom>
                <a:avLst/>
                <a:gdLst/>
                <a:ahLst/>
                <a:rect l="l" t="t" r="r" b="b"/>
                <a:pathLst>
                  <a:path w="72389" h="99695">
                    <a:moveTo>
                      <a:pt x="29622" y="4286"/>
                    </a:moveTo>
                    <a:lnTo>
                      <a:pt x="22336" y="1964"/>
                    </a:lnTo>
                    <a:lnTo>
                      <a:pt x="14192" y="0"/>
                    </a:lnTo>
                    <a:lnTo>
                      <a:pt x="6905" y="750"/>
                    </a:lnTo>
                    <a:lnTo>
                      <a:pt x="2190" y="6572"/>
                    </a:lnTo>
                    <a:lnTo>
                      <a:pt x="273" y="18371"/>
                    </a:lnTo>
                    <a:lnTo>
                      <a:pt x="0" y="31242"/>
                    </a:lnTo>
                    <a:lnTo>
                      <a:pt x="1012" y="43969"/>
                    </a:lnTo>
                    <a:lnTo>
                      <a:pt x="13144" y="80962"/>
                    </a:lnTo>
                    <a:lnTo>
                      <a:pt x="44862" y="99369"/>
                    </a:lnTo>
                    <a:lnTo>
                      <a:pt x="54387" y="97440"/>
                    </a:lnTo>
                    <a:lnTo>
                      <a:pt x="63341" y="93511"/>
                    </a:lnTo>
                    <a:lnTo>
                      <a:pt x="72294" y="8886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9" name="Google Shape;2089;p20"/>
              <p:cNvSpPr/>
              <p:nvPr/>
            </p:nvSpPr>
            <p:spPr>
              <a:xfrm>
                <a:off x="3093840" y="3466800"/>
                <a:ext cx="70920" cy="114480"/>
              </a:xfrm>
              <a:custGeom>
                <a:avLst/>
                <a:gdLst/>
                <a:ahLst/>
                <a:rect l="l" t="t" r="r" b="b"/>
                <a:pathLst>
                  <a:path w="55245" h="84454">
                    <a:moveTo>
                      <a:pt x="17645" y="30479"/>
                    </a:moveTo>
                    <a:lnTo>
                      <a:pt x="12311" y="19811"/>
                    </a:lnTo>
                    <a:lnTo>
                      <a:pt x="15359" y="16763"/>
                    </a:lnTo>
                    <a:lnTo>
                      <a:pt x="6215" y="13715"/>
                    </a:lnTo>
                    <a:lnTo>
                      <a:pt x="2369" y="19621"/>
                    </a:lnTo>
                    <a:lnTo>
                      <a:pt x="595" y="26669"/>
                    </a:lnTo>
                    <a:lnTo>
                      <a:pt x="107" y="34289"/>
                    </a:lnTo>
                    <a:lnTo>
                      <a:pt x="119" y="41909"/>
                    </a:lnTo>
                    <a:lnTo>
                      <a:pt x="0" y="52589"/>
                    </a:lnTo>
                    <a:lnTo>
                      <a:pt x="1452" y="63341"/>
                    </a:lnTo>
                    <a:lnTo>
                      <a:pt x="5476" y="73092"/>
                    </a:lnTo>
                    <a:lnTo>
                      <a:pt x="13073" y="80771"/>
                    </a:lnTo>
                    <a:lnTo>
                      <a:pt x="21740" y="84010"/>
                    </a:lnTo>
                    <a:lnTo>
                      <a:pt x="30980" y="83819"/>
                    </a:lnTo>
                    <a:lnTo>
                      <a:pt x="54852" y="47363"/>
                    </a:lnTo>
                    <a:lnTo>
                      <a:pt x="52697" y="38099"/>
                    </a:lnTo>
                    <a:lnTo>
                      <a:pt x="47255" y="29015"/>
                    </a:lnTo>
                    <a:lnTo>
                      <a:pt x="40600" y="20859"/>
                    </a:lnTo>
                    <a:lnTo>
                      <a:pt x="33516" y="13132"/>
                    </a:lnTo>
                    <a:lnTo>
                      <a:pt x="26789" y="5333"/>
                    </a:lnTo>
                    <a:lnTo>
                      <a:pt x="25265" y="3809"/>
                    </a:lnTo>
                    <a:lnTo>
                      <a:pt x="23741" y="2285"/>
                    </a:lnTo>
                    <a:lnTo>
                      <a:pt x="22979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0" name="Google Shape;2090;p20"/>
              <p:cNvSpPr/>
              <p:nvPr/>
            </p:nvSpPr>
            <p:spPr>
              <a:xfrm>
                <a:off x="3202920" y="3452400"/>
                <a:ext cx="79920" cy="102240"/>
              </a:xfrm>
              <a:custGeom>
                <a:avLst/>
                <a:gdLst/>
                <a:ahLst/>
                <a:rect l="l" t="t" r="r" b="b"/>
                <a:pathLst>
                  <a:path w="62229" h="75564">
                    <a:moveTo>
                      <a:pt x="190" y="6858"/>
                    </a:moveTo>
                    <a:lnTo>
                      <a:pt x="9096" y="50756"/>
                    </a:lnTo>
                    <a:lnTo>
                      <a:pt x="9334" y="58578"/>
                    </a:lnTo>
                    <a:lnTo>
                      <a:pt x="9001" y="66258"/>
                    </a:lnTo>
                    <a:lnTo>
                      <a:pt x="7810" y="73152"/>
                    </a:lnTo>
                    <a:lnTo>
                      <a:pt x="7810" y="73914"/>
                    </a:lnTo>
                    <a:lnTo>
                      <a:pt x="7048" y="74676"/>
                    </a:lnTo>
                    <a:lnTo>
                      <a:pt x="7048" y="75438"/>
                    </a:lnTo>
                    <a:lnTo>
                      <a:pt x="4000" y="70866"/>
                    </a:lnTo>
                    <a:lnTo>
                      <a:pt x="3238" y="67056"/>
                    </a:lnTo>
                    <a:lnTo>
                      <a:pt x="1714" y="60198"/>
                    </a:lnTo>
                    <a:lnTo>
                      <a:pt x="642" y="50006"/>
                    </a:lnTo>
                    <a:lnTo>
                      <a:pt x="0" y="39243"/>
                    </a:lnTo>
                    <a:lnTo>
                      <a:pt x="214" y="28479"/>
                    </a:lnTo>
                    <a:lnTo>
                      <a:pt x="1714" y="18288"/>
                    </a:lnTo>
                    <a:lnTo>
                      <a:pt x="4726" y="11037"/>
                    </a:lnTo>
                    <a:lnTo>
                      <a:pt x="9239" y="5429"/>
                    </a:lnTo>
                    <a:lnTo>
                      <a:pt x="15323" y="1678"/>
                    </a:lnTo>
                    <a:lnTo>
                      <a:pt x="23050" y="0"/>
                    </a:lnTo>
                    <a:lnTo>
                      <a:pt x="30503" y="690"/>
                    </a:lnTo>
                    <a:lnTo>
                      <a:pt x="54578" y="32575"/>
                    </a:lnTo>
                    <a:lnTo>
                      <a:pt x="58864" y="49530"/>
                    </a:lnTo>
                    <a:lnTo>
                      <a:pt x="60388" y="55626"/>
                    </a:lnTo>
                    <a:lnTo>
                      <a:pt x="60388" y="57150"/>
                    </a:lnTo>
                    <a:lnTo>
                      <a:pt x="61912" y="6096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1" name="Google Shape;2091;p20"/>
              <p:cNvSpPr/>
              <p:nvPr/>
            </p:nvSpPr>
            <p:spPr>
              <a:xfrm>
                <a:off x="3306600" y="3395520"/>
                <a:ext cx="73440" cy="167760"/>
              </a:xfrm>
              <a:custGeom>
                <a:avLst/>
                <a:gdLst/>
                <a:ahLst/>
                <a:rect l="l" t="t" r="r" b="b"/>
                <a:pathLst>
                  <a:path w="57150" h="123825">
                    <a:moveTo>
                      <a:pt x="22860" y="40385"/>
                    </a:moveTo>
                    <a:lnTo>
                      <a:pt x="12954" y="761"/>
                    </a:lnTo>
                    <a:lnTo>
                      <a:pt x="12192" y="0"/>
                    </a:lnTo>
                    <a:lnTo>
                      <a:pt x="9144" y="761"/>
                    </a:lnTo>
                    <a:lnTo>
                      <a:pt x="4929" y="6881"/>
                    </a:lnTo>
                    <a:lnTo>
                      <a:pt x="2286" y="13715"/>
                    </a:lnTo>
                    <a:lnTo>
                      <a:pt x="785" y="21121"/>
                    </a:lnTo>
                    <a:lnTo>
                      <a:pt x="0" y="28955"/>
                    </a:lnTo>
                    <a:lnTo>
                      <a:pt x="345" y="41433"/>
                    </a:lnTo>
                    <a:lnTo>
                      <a:pt x="22740" y="80498"/>
                    </a:lnTo>
                    <a:lnTo>
                      <a:pt x="49530" y="97535"/>
                    </a:lnTo>
                    <a:lnTo>
                      <a:pt x="54066" y="100667"/>
                    </a:lnTo>
                    <a:lnTo>
                      <a:pt x="56673" y="104298"/>
                    </a:lnTo>
                    <a:lnTo>
                      <a:pt x="56280" y="108358"/>
                    </a:lnTo>
                    <a:lnTo>
                      <a:pt x="51816" y="112775"/>
                    </a:lnTo>
                    <a:lnTo>
                      <a:pt x="42314" y="117693"/>
                    </a:lnTo>
                    <a:lnTo>
                      <a:pt x="28384" y="122396"/>
                    </a:lnTo>
                    <a:lnTo>
                      <a:pt x="14739" y="123813"/>
                    </a:lnTo>
                    <a:lnTo>
                      <a:pt x="6096" y="118871"/>
                    </a:lnTo>
                    <a:lnTo>
                      <a:pt x="4179" y="111061"/>
                    </a:lnTo>
                    <a:lnTo>
                      <a:pt x="4476" y="102107"/>
                    </a:lnTo>
                    <a:lnTo>
                      <a:pt x="5774" y="93154"/>
                    </a:lnTo>
                    <a:lnTo>
                      <a:pt x="6858" y="8534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2" name="Google Shape;2092;p20"/>
              <p:cNvSpPr/>
              <p:nvPr/>
            </p:nvSpPr>
            <p:spPr>
              <a:xfrm>
                <a:off x="3371400" y="3357360"/>
                <a:ext cx="57960" cy="178200"/>
              </a:xfrm>
              <a:custGeom>
                <a:avLst/>
                <a:gdLst/>
                <a:ahLst/>
                <a:rect l="l" t="t" r="r" b="b"/>
                <a:pathLst>
                  <a:path w="45085" h="131445">
                    <a:moveTo>
                      <a:pt x="0" y="0"/>
                    </a:moveTo>
                    <a:lnTo>
                      <a:pt x="19823" y="33968"/>
                    </a:lnTo>
                    <a:lnTo>
                      <a:pt x="32861" y="75056"/>
                    </a:lnTo>
                    <a:lnTo>
                      <a:pt x="39624" y="102870"/>
                    </a:lnTo>
                    <a:lnTo>
                      <a:pt x="41207" y="109847"/>
                    </a:lnTo>
                    <a:lnTo>
                      <a:pt x="42576" y="116966"/>
                    </a:lnTo>
                    <a:lnTo>
                      <a:pt x="43803" y="124086"/>
                    </a:lnTo>
                    <a:lnTo>
                      <a:pt x="44958" y="13106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3" name="Google Shape;2093;p20"/>
              <p:cNvSpPr/>
              <p:nvPr/>
            </p:nvSpPr>
            <p:spPr>
              <a:xfrm>
                <a:off x="3409560" y="3404880"/>
                <a:ext cx="123480" cy="119520"/>
              </a:xfrm>
              <a:custGeom>
                <a:avLst/>
                <a:gdLst/>
                <a:ahLst/>
                <a:rect l="l" t="t" r="r" b="b"/>
                <a:pathLst>
                  <a:path w="95885" h="88264">
                    <a:moveTo>
                      <a:pt x="2476" y="39624"/>
                    </a:moveTo>
                    <a:lnTo>
                      <a:pt x="1238" y="33170"/>
                    </a:lnTo>
                    <a:lnTo>
                      <a:pt x="0" y="24003"/>
                    </a:lnTo>
                    <a:lnTo>
                      <a:pt x="761" y="15406"/>
                    </a:lnTo>
                    <a:lnTo>
                      <a:pt x="39814" y="14478"/>
                    </a:lnTo>
                    <a:lnTo>
                      <a:pt x="76390" y="42672"/>
                    </a:lnTo>
                    <a:lnTo>
                      <a:pt x="81950" y="82653"/>
                    </a:lnTo>
                    <a:lnTo>
                      <a:pt x="72973" y="88225"/>
                    </a:lnTo>
                    <a:lnTo>
                      <a:pt x="68770" y="84582"/>
                    </a:lnTo>
                    <a:lnTo>
                      <a:pt x="65722" y="44958"/>
                    </a:lnTo>
                    <a:lnTo>
                      <a:pt x="88582" y="4572"/>
                    </a:lnTo>
                    <a:lnTo>
                      <a:pt x="90868" y="3048"/>
                    </a:lnTo>
                    <a:lnTo>
                      <a:pt x="93154" y="1524"/>
                    </a:lnTo>
                    <a:lnTo>
                      <a:pt x="95440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4" name="Google Shape;2094;p20"/>
              <p:cNvSpPr/>
              <p:nvPr/>
            </p:nvSpPr>
            <p:spPr>
              <a:xfrm>
                <a:off x="3578760" y="3391560"/>
                <a:ext cx="72720" cy="121320"/>
              </a:xfrm>
              <a:custGeom>
                <a:avLst/>
                <a:gdLst/>
                <a:ahLst/>
                <a:rect l="l" t="t" r="r" b="b"/>
                <a:pathLst>
                  <a:path w="56514" h="89535">
                    <a:moveTo>
                      <a:pt x="43803" y="41909"/>
                    </a:moveTo>
                    <a:lnTo>
                      <a:pt x="31611" y="1523"/>
                    </a:lnTo>
                    <a:lnTo>
                      <a:pt x="27039" y="0"/>
                    </a:lnTo>
                    <a:lnTo>
                      <a:pt x="22467" y="5333"/>
                    </a:lnTo>
                    <a:lnTo>
                      <a:pt x="4179" y="44957"/>
                    </a:lnTo>
                    <a:lnTo>
                      <a:pt x="0" y="74640"/>
                    </a:lnTo>
                    <a:lnTo>
                      <a:pt x="2655" y="83057"/>
                    </a:lnTo>
                    <a:lnTo>
                      <a:pt x="7536" y="86832"/>
                    </a:lnTo>
                    <a:lnTo>
                      <a:pt x="14275" y="88106"/>
                    </a:lnTo>
                    <a:lnTo>
                      <a:pt x="21300" y="87237"/>
                    </a:lnTo>
                    <a:lnTo>
                      <a:pt x="41517" y="51815"/>
                    </a:lnTo>
                    <a:lnTo>
                      <a:pt x="37707" y="54101"/>
                    </a:lnTo>
                    <a:lnTo>
                      <a:pt x="36671" y="60971"/>
                    </a:lnTo>
                    <a:lnTo>
                      <a:pt x="36278" y="68484"/>
                    </a:lnTo>
                    <a:lnTo>
                      <a:pt x="37171" y="75854"/>
                    </a:lnTo>
                    <a:lnTo>
                      <a:pt x="39993" y="82295"/>
                    </a:lnTo>
                    <a:lnTo>
                      <a:pt x="44565" y="88391"/>
                    </a:lnTo>
                    <a:lnTo>
                      <a:pt x="49899" y="88391"/>
                    </a:lnTo>
                    <a:lnTo>
                      <a:pt x="55995" y="8915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5" name="Google Shape;2095;p20"/>
              <p:cNvSpPr/>
              <p:nvPr/>
            </p:nvSpPr>
            <p:spPr>
              <a:xfrm>
                <a:off x="3697200" y="3439080"/>
                <a:ext cx="4680" cy="64440"/>
              </a:xfrm>
              <a:custGeom>
                <a:avLst/>
                <a:gdLst/>
                <a:ahLst/>
                <a:rect l="l" t="t" r="r" b="b"/>
                <a:pathLst>
                  <a:path w="3810" h="47625">
                    <a:moveTo>
                      <a:pt x="3810" y="0"/>
                    </a:moveTo>
                    <a:lnTo>
                      <a:pt x="2369" y="8334"/>
                    </a:lnTo>
                    <a:lnTo>
                      <a:pt x="1428" y="16383"/>
                    </a:lnTo>
                    <a:lnTo>
                      <a:pt x="916" y="24431"/>
                    </a:lnTo>
                    <a:lnTo>
                      <a:pt x="762" y="32766"/>
                    </a:lnTo>
                    <a:lnTo>
                      <a:pt x="762" y="37338"/>
                    </a:lnTo>
                    <a:lnTo>
                      <a:pt x="0" y="43434"/>
                    </a:lnTo>
                    <a:lnTo>
                      <a:pt x="2286" y="47244"/>
                    </a:lnTo>
                    <a:lnTo>
                      <a:pt x="3048" y="47244"/>
                    </a:lnTo>
                    <a:lnTo>
                      <a:pt x="3810" y="4724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6" name="Google Shape;2096;p20"/>
              <p:cNvSpPr/>
              <p:nvPr/>
            </p:nvSpPr>
            <p:spPr>
              <a:xfrm>
                <a:off x="3644280" y="3327120"/>
                <a:ext cx="29160" cy="306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17" name="Google Shape;2097;p20" descr=""/>
              <p:cNvPicPr/>
              <p:nvPr/>
            </p:nvPicPr>
            <p:blipFill>
              <a:blip r:embed="rId19"/>
              <a:stretch/>
            </p:blipFill>
            <p:spPr>
              <a:xfrm>
                <a:off x="3744000" y="3319920"/>
                <a:ext cx="181440" cy="1850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018" name="Google Shape;2098;p20"/>
          <p:cNvGrpSpPr/>
          <p:nvPr/>
        </p:nvGrpSpPr>
        <p:grpSpPr>
          <a:xfrm>
            <a:off x="320040" y="5288040"/>
            <a:ext cx="3932640" cy="1895400"/>
            <a:chOff x="320040" y="5288040"/>
            <a:chExt cx="3932640" cy="1895400"/>
          </a:xfrm>
        </p:grpSpPr>
        <p:pic>
          <p:nvPicPr>
            <p:cNvPr id="2019" name="Google Shape;2099;p20" descr=""/>
            <p:cNvPicPr/>
            <p:nvPr/>
          </p:nvPicPr>
          <p:blipFill>
            <a:blip r:embed="rId20"/>
            <a:stretch/>
          </p:blipFill>
          <p:spPr>
            <a:xfrm>
              <a:off x="320040" y="5288040"/>
              <a:ext cx="3813120" cy="189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0" name="Google Shape;2100;p20" descr=""/>
            <p:cNvPicPr/>
            <p:nvPr/>
          </p:nvPicPr>
          <p:blipFill>
            <a:blip r:embed="rId21"/>
            <a:stretch/>
          </p:blipFill>
          <p:spPr>
            <a:xfrm>
              <a:off x="2706840" y="6953040"/>
              <a:ext cx="230040" cy="21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1" name="Google Shape;2101;p20" descr=""/>
            <p:cNvPicPr/>
            <p:nvPr/>
          </p:nvPicPr>
          <p:blipFill>
            <a:blip r:embed="rId22"/>
            <a:stretch/>
          </p:blipFill>
          <p:spPr>
            <a:xfrm>
              <a:off x="4006800" y="6576840"/>
              <a:ext cx="245880" cy="225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2" name="Google Shape;2106;p21"/>
          <p:cNvGrpSpPr/>
          <p:nvPr/>
        </p:nvGrpSpPr>
        <p:grpSpPr>
          <a:xfrm>
            <a:off x="1387080" y="990720"/>
            <a:ext cx="6882480" cy="3027240"/>
            <a:chOff x="1387080" y="990720"/>
            <a:chExt cx="6882480" cy="3027240"/>
          </a:xfrm>
        </p:grpSpPr>
        <p:grpSp>
          <p:nvGrpSpPr>
            <p:cNvPr id="2023" name="Google Shape;2107;p21"/>
            <p:cNvGrpSpPr/>
            <p:nvPr/>
          </p:nvGrpSpPr>
          <p:grpSpPr>
            <a:xfrm>
              <a:off x="1387080" y="990720"/>
              <a:ext cx="951840" cy="576360"/>
              <a:chOff x="1387080" y="990720"/>
              <a:chExt cx="951840" cy="576360"/>
            </a:xfrm>
          </p:grpSpPr>
          <p:sp>
            <p:nvSpPr>
              <p:cNvPr id="2024" name="Google Shape;2108;p21"/>
              <p:cNvSpPr/>
              <p:nvPr/>
            </p:nvSpPr>
            <p:spPr>
              <a:xfrm>
                <a:off x="1387080" y="1056960"/>
                <a:ext cx="129960" cy="340200"/>
              </a:xfrm>
              <a:custGeom>
                <a:avLst/>
                <a:gdLst/>
                <a:ahLst/>
                <a:rect l="l" t="t" r="r" b="b"/>
                <a:pathLst>
                  <a:path w="96520" h="203200">
                    <a:moveTo>
                      <a:pt x="6095" y="0"/>
                    </a:moveTo>
                    <a:lnTo>
                      <a:pt x="3881" y="19764"/>
                    </a:lnTo>
                    <a:lnTo>
                      <a:pt x="2666" y="39243"/>
                    </a:lnTo>
                    <a:lnTo>
                      <a:pt x="2024" y="58721"/>
                    </a:lnTo>
                    <a:lnTo>
                      <a:pt x="1523" y="78486"/>
                    </a:lnTo>
                    <a:lnTo>
                      <a:pt x="964" y="98940"/>
                    </a:lnTo>
                    <a:lnTo>
                      <a:pt x="476" y="119253"/>
                    </a:lnTo>
                    <a:lnTo>
                      <a:pt x="130" y="139565"/>
                    </a:lnTo>
                    <a:lnTo>
                      <a:pt x="0" y="160020"/>
                    </a:lnTo>
                    <a:lnTo>
                      <a:pt x="154" y="169473"/>
                    </a:lnTo>
                    <a:lnTo>
                      <a:pt x="26193" y="202311"/>
                    </a:lnTo>
                    <a:lnTo>
                      <a:pt x="35730" y="202692"/>
                    </a:lnTo>
                    <a:lnTo>
                      <a:pt x="44195" y="201930"/>
                    </a:lnTo>
                    <a:lnTo>
                      <a:pt x="80009" y="187451"/>
                    </a:lnTo>
                    <a:lnTo>
                      <a:pt x="94261" y="171807"/>
                    </a:lnTo>
                    <a:lnTo>
                      <a:pt x="96011" y="16459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5" name="Google Shape;2109;p21"/>
              <p:cNvSpPr/>
              <p:nvPr/>
            </p:nvSpPr>
            <p:spPr>
              <a:xfrm>
                <a:off x="1412640" y="1184760"/>
                <a:ext cx="99720" cy="74160"/>
              </a:xfrm>
              <a:custGeom>
                <a:avLst/>
                <a:gdLst/>
                <a:ahLst/>
                <a:rect l="l" t="t" r="r" b="b"/>
                <a:pathLst>
                  <a:path w="74295" h="44450">
                    <a:moveTo>
                      <a:pt x="0" y="43434"/>
                    </a:moveTo>
                    <a:lnTo>
                      <a:pt x="11906" y="44374"/>
                    </a:lnTo>
                    <a:lnTo>
                      <a:pt x="21526" y="43529"/>
                    </a:lnTo>
                    <a:lnTo>
                      <a:pt x="30861" y="40540"/>
                    </a:lnTo>
                    <a:lnTo>
                      <a:pt x="66877" y="16835"/>
                    </a:lnTo>
                    <a:lnTo>
                      <a:pt x="72389" y="8382"/>
                    </a:lnTo>
                    <a:lnTo>
                      <a:pt x="72389" y="5334"/>
                    </a:lnTo>
                    <a:lnTo>
                      <a:pt x="73151" y="3048"/>
                    </a:lnTo>
                    <a:lnTo>
                      <a:pt x="73913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6" name="Google Shape;2110;p21"/>
              <p:cNvSpPr/>
              <p:nvPr/>
            </p:nvSpPr>
            <p:spPr>
              <a:xfrm>
                <a:off x="1394280" y="1035360"/>
                <a:ext cx="87120" cy="36720"/>
              </a:xfrm>
              <a:custGeom>
                <a:avLst/>
                <a:gdLst/>
                <a:ahLst/>
                <a:rect l="l" t="t" r="r" b="b"/>
                <a:pathLst>
                  <a:path w="64769" h="22225">
                    <a:moveTo>
                      <a:pt x="0" y="22098"/>
                    </a:moveTo>
                    <a:lnTo>
                      <a:pt x="46481" y="762"/>
                    </a:lnTo>
                    <a:lnTo>
                      <a:pt x="55626" y="0"/>
                    </a:lnTo>
                    <a:lnTo>
                      <a:pt x="58674" y="0"/>
                    </a:lnTo>
                    <a:lnTo>
                      <a:pt x="64769" y="76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7" name="Google Shape;2111;p21"/>
              <p:cNvSpPr/>
              <p:nvPr/>
            </p:nvSpPr>
            <p:spPr>
              <a:xfrm>
                <a:off x="1533960" y="1122120"/>
                <a:ext cx="135000" cy="208440"/>
              </a:xfrm>
              <a:custGeom>
                <a:avLst/>
                <a:gdLst/>
                <a:ahLst/>
                <a:rect l="l" t="t" r="r" b="b"/>
                <a:pathLst>
                  <a:path w="100329" h="124460">
                    <a:moveTo>
                      <a:pt x="0" y="0"/>
                    </a:moveTo>
                    <a:lnTo>
                      <a:pt x="25908" y="38099"/>
                    </a:lnTo>
                    <a:lnTo>
                      <a:pt x="51816" y="68103"/>
                    </a:lnTo>
                    <a:lnTo>
                      <a:pt x="64912" y="82784"/>
                    </a:lnTo>
                    <a:lnTo>
                      <a:pt x="77724" y="97535"/>
                    </a:lnTo>
                    <a:lnTo>
                      <a:pt x="83319" y="104382"/>
                    </a:lnTo>
                    <a:lnTo>
                      <a:pt x="88773" y="111156"/>
                    </a:lnTo>
                    <a:lnTo>
                      <a:pt x="94226" y="117788"/>
                    </a:lnTo>
                    <a:lnTo>
                      <a:pt x="99822" y="12420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8" name="Google Shape;2112;p21"/>
              <p:cNvSpPr/>
              <p:nvPr/>
            </p:nvSpPr>
            <p:spPr>
              <a:xfrm>
                <a:off x="1568880" y="1130040"/>
                <a:ext cx="59760" cy="193320"/>
              </a:xfrm>
              <a:custGeom>
                <a:avLst/>
                <a:gdLst/>
                <a:ahLst/>
                <a:rect l="l" t="t" r="r" b="b"/>
                <a:pathLst>
                  <a:path w="44450" h="115569">
                    <a:moveTo>
                      <a:pt x="44196" y="0"/>
                    </a:moveTo>
                    <a:lnTo>
                      <a:pt x="17526" y="36576"/>
                    </a:lnTo>
                    <a:lnTo>
                      <a:pt x="4667" y="76009"/>
                    </a:lnTo>
                    <a:lnTo>
                      <a:pt x="23" y="108442"/>
                    </a:lnTo>
                    <a:lnTo>
                      <a:pt x="0" y="11506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9" name="Google Shape;2113;p21"/>
              <p:cNvSpPr/>
              <p:nvPr/>
            </p:nvSpPr>
            <p:spPr>
              <a:xfrm>
                <a:off x="1679040" y="1121040"/>
                <a:ext cx="121320" cy="203040"/>
              </a:xfrm>
              <a:custGeom>
                <a:avLst/>
                <a:gdLst/>
                <a:ahLst/>
                <a:rect l="l" t="t" r="r" b="b"/>
                <a:pathLst>
                  <a:path w="90170" h="121285">
                    <a:moveTo>
                      <a:pt x="58483" y="67055"/>
                    </a:moveTo>
                    <a:lnTo>
                      <a:pt x="44005" y="26669"/>
                    </a:lnTo>
                    <a:lnTo>
                      <a:pt x="41969" y="19954"/>
                    </a:lnTo>
                    <a:lnTo>
                      <a:pt x="39147" y="12953"/>
                    </a:lnTo>
                    <a:lnTo>
                      <a:pt x="35325" y="6524"/>
                    </a:lnTo>
                    <a:lnTo>
                      <a:pt x="30289" y="1523"/>
                    </a:lnTo>
                    <a:lnTo>
                      <a:pt x="24443" y="0"/>
                    </a:lnTo>
                    <a:lnTo>
                      <a:pt x="19526" y="3047"/>
                    </a:lnTo>
                    <a:lnTo>
                      <a:pt x="4381" y="41719"/>
                    </a:lnTo>
                    <a:lnTo>
                      <a:pt x="0" y="81641"/>
                    </a:lnTo>
                    <a:lnTo>
                      <a:pt x="0" y="93630"/>
                    </a:lnTo>
                    <a:lnTo>
                      <a:pt x="1428" y="105477"/>
                    </a:lnTo>
                    <a:lnTo>
                      <a:pt x="5143" y="115823"/>
                    </a:lnTo>
                    <a:lnTo>
                      <a:pt x="9429" y="119895"/>
                    </a:lnTo>
                    <a:lnTo>
                      <a:pt x="14859" y="120967"/>
                    </a:lnTo>
                    <a:lnTo>
                      <a:pt x="20574" y="119467"/>
                    </a:lnTo>
                    <a:lnTo>
                      <a:pt x="41255" y="86141"/>
                    </a:lnTo>
                    <a:lnTo>
                      <a:pt x="47005" y="45648"/>
                    </a:lnTo>
                    <a:lnTo>
                      <a:pt x="47053" y="35813"/>
                    </a:lnTo>
                    <a:lnTo>
                      <a:pt x="47053" y="32765"/>
                    </a:lnTo>
                    <a:lnTo>
                      <a:pt x="47053" y="32003"/>
                    </a:lnTo>
                    <a:lnTo>
                      <a:pt x="47053" y="30479"/>
                    </a:lnTo>
                    <a:lnTo>
                      <a:pt x="47815" y="38099"/>
                    </a:lnTo>
                    <a:lnTo>
                      <a:pt x="50101" y="45719"/>
                    </a:lnTo>
                    <a:lnTo>
                      <a:pt x="65341" y="86867"/>
                    </a:lnTo>
                    <a:lnTo>
                      <a:pt x="82379" y="96512"/>
                    </a:lnTo>
                    <a:lnTo>
                      <a:pt x="89725" y="9677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0" name="Google Shape;2114;p21"/>
              <p:cNvSpPr/>
              <p:nvPr/>
            </p:nvSpPr>
            <p:spPr>
              <a:xfrm>
                <a:off x="1824840" y="1147320"/>
                <a:ext cx="145080" cy="158400"/>
              </a:xfrm>
              <a:custGeom>
                <a:avLst/>
                <a:gdLst/>
                <a:ahLst/>
                <a:rect l="l" t="t" r="r" b="b"/>
                <a:pathLst>
                  <a:path w="107950" h="94614">
                    <a:moveTo>
                      <a:pt x="95" y="10953"/>
                    </a:moveTo>
                    <a:lnTo>
                      <a:pt x="11" y="23062"/>
                    </a:lnTo>
                    <a:lnTo>
                      <a:pt x="0" y="35242"/>
                    </a:lnTo>
                    <a:lnTo>
                      <a:pt x="416" y="47279"/>
                    </a:lnTo>
                    <a:lnTo>
                      <a:pt x="6953" y="85629"/>
                    </a:lnTo>
                    <a:lnTo>
                      <a:pt x="7715" y="87915"/>
                    </a:lnTo>
                    <a:lnTo>
                      <a:pt x="8477" y="89439"/>
                    </a:lnTo>
                    <a:lnTo>
                      <a:pt x="7893" y="75247"/>
                    </a:lnTo>
                    <a:lnTo>
                      <a:pt x="7238" y="59912"/>
                    </a:lnTo>
                    <a:lnTo>
                      <a:pt x="8155" y="44862"/>
                    </a:lnTo>
                    <a:lnTo>
                      <a:pt x="12287" y="31527"/>
                    </a:lnTo>
                    <a:lnTo>
                      <a:pt x="14573" y="26193"/>
                    </a:lnTo>
                    <a:lnTo>
                      <a:pt x="22955" y="23145"/>
                    </a:lnTo>
                    <a:lnTo>
                      <a:pt x="29051" y="25431"/>
                    </a:lnTo>
                    <a:lnTo>
                      <a:pt x="50387" y="60483"/>
                    </a:lnTo>
                    <a:lnTo>
                      <a:pt x="51149" y="66579"/>
                    </a:lnTo>
                    <a:lnTo>
                      <a:pt x="51149" y="74199"/>
                    </a:lnTo>
                    <a:lnTo>
                      <a:pt x="51149" y="74961"/>
                    </a:lnTo>
                    <a:lnTo>
                      <a:pt x="48101" y="70389"/>
                    </a:lnTo>
                    <a:lnTo>
                      <a:pt x="47339" y="67341"/>
                    </a:lnTo>
                    <a:lnTo>
                      <a:pt x="46577" y="60483"/>
                    </a:lnTo>
                    <a:lnTo>
                      <a:pt x="46327" y="50208"/>
                    </a:lnTo>
                    <a:lnTo>
                      <a:pt x="46862" y="40005"/>
                    </a:lnTo>
                    <a:lnTo>
                      <a:pt x="62936" y="2738"/>
                    </a:lnTo>
                    <a:lnTo>
                      <a:pt x="76223" y="0"/>
                    </a:lnTo>
                    <a:lnTo>
                      <a:pt x="82010" y="1428"/>
                    </a:lnTo>
                    <a:lnTo>
                      <a:pt x="106013" y="40671"/>
                    </a:lnTo>
                    <a:lnTo>
                      <a:pt x="107918" y="60579"/>
                    </a:lnTo>
                    <a:lnTo>
                      <a:pt x="107727" y="70782"/>
                    </a:lnTo>
                    <a:lnTo>
                      <a:pt x="107537" y="81057"/>
                    </a:lnTo>
                    <a:lnTo>
                      <a:pt x="107537" y="86391"/>
                    </a:lnTo>
                    <a:lnTo>
                      <a:pt x="107537" y="89439"/>
                    </a:lnTo>
                    <a:lnTo>
                      <a:pt x="106775" y="9401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1" name="Google Shape;2115;p21"/>
              <p:cNvSpPr/>
              <p:nvPr/>
            </p:nvSpPr>
            <p:spPr>
              <a:xfrm>
                <a:off x="1989360" y="1073520"/>
                <a:ext cx="101520" cy="362520"/>
              </a:xfrm>
              <a:custGeom>
                <a:avLst/>
                <a:gdLst/>
                <a:ahLst/>
                <a:rect l="l" t="t" r="r" b="b"/>
                <a:pathLst>
                  <a:path w="75564" h="216535">
                    <a:moveTo>
                      <a:pt x="0" y="0"/>
                    </a:moveTo>
                    <a:lnTo>
                      <a:pt x="1607" y="14168"/>
                    </a:lnTo>
                    <a:lnTo>
                      <a:pt x="3143" y="28194"/>
                    </a:lnTo>
                    <a:lnTo>
                      <a:pt x="4822" y="42219"/>
                    </a:lnTo>
                    <a:lnTo>
                      <a:pt x="6858" y="56388"/>
                    </a:lnTo>
                    <a:lnTo>
                      <a:pt x="9024" y="73652"/>
                    </a:lnTo>
                    <a:lnTo>
                      <a:pt x="11049" y="91059"/>
                    </a:lnTo>
                    <a:lnTo>
                      <a:pt x="13073" y="108465"/>
                    </a:lnTo>
                    <a:lnTo>
                      <a:pt x="15240" y="125730"/>
                    </a:lnTo>
                    <a:lnTo>
                      <a:pt x="21347" y="174057"/>
                    </a:lnTo>
                    <a:lnTo>
                      <a:pt x="24657" y="196476"/>
                    </a:lnTo>
                    <a:lnTo>
                      <a:pt x="25622" y="203072"/>
                    </a:lnTo>
                    <a:lnTo>
                      <a:pt x="26729" y="209669"/>
                    </a:lnTo>
                    <a:lnTo>
                      <a:pt x="28194" y="216408"/>
                    </a:lnTo>
                    <a:lnTo>
                      <a:pt x="27801" y="208645"/>
                    </a:lnTo>
                    <a:lnTo>
                      <a:pt x="26765" y="201168"/>
                    </a:lnTo>
                    <a:lnTo>
                      <a:pt x="25300" y="193690"/>
                    </a:lnTo>
                    <a:lnTo>
                      <a:pt x="23622" y="185928"/>
                    </a:lnTo>
                    <a:lnTo>
                      <a:pt x="20931" y="171509"/>
                    </a:lnTo>
                    <a:lnTo>
                      <a:pt x="18669" y="156876"/>
                    </a:lnTo>
                    <a:lnTo>
                      <a:pt x="16978" y="142101"/>
                    </a:lnTo>
                    <a:lnTo>
                      <a:pt x="16002" y="127254"/>
                    </a:lnTo>
                    <a:lnTo>
                      <a:pt x="15882" y="116859"/>
                    </a:lnTo>
                    <a:lnTo>
                      <a:pt x="16192" y="106394"/>
                    </a:lnTo>
                    <a:lnTo>
                      <a:pt x="45350" y="72925"/>
                    </a:lnTo>
                    <a:lnTo>
                      <a:pt x="54864" y="72389"/>
                    </a:lnTo>
                    <a:lnTo>
                      <a:pt x="64008" y="72389"/>
                    </a:lnTo>
                    <a:lnTo>
                      <a:pt x="70104" y="77723"/>
                    </a:lnTo>
                    <a:lnTo>
                      <a:pt x="73152" y="86867"/>
                    </a:lnTo>
                    <a:lnTo>
                      <a:pt x="75104" y="95511"/>
                    </a:lnTo>
                    <a:lnTo>
                      <a:pt x="74485" y="103441"/>
                    </a:lnTo>
                    <a:lnTo>
                      <a:pt x="50994" y="141803"/>
                    </a:lnTo>
                    <a:lnTo>
                      <a:pt x="41148" y="147066"/>
                    </a:lnTo>
                    <a:lnTo>
                      <a:pt x="40386" y="147828"/>
                    </a:lnTo>
                    <a:lnTo>
                      <a:pt x="38862" y="14630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32" name="Google Shape;2116;p21" descr=""/>
              <p:cNvPicPr/>
              <p:nvPr/>
            </p:nvPicPr>
            <p:blipFill>
              <a:blip r:embed="rId1"/>
              <a:stretch/>
            </p:blipFill>
            <p:spPr>
              <a:xfrm>
                <a:off x="2137320" y="990720"/>
                <a:ext cx="190800" cy="309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33" name="Google Shape;2117;p21"/>
              <p:cNvSpPr/>
              <p:nvPr/>
            </p:nvSpPr>
            <p:spPr>
              <a:xfrm>
                <a:off x="1586520" y="1443960"/>
                <a:ext cx="752400" cy="123120"/>
              </a:xfrm>
              <a:custGeom>
                <a:avLst/>
                <a:gdLst/>
                <a:ahLst/>
                <a:rect l="l" t="t" r="r" b="b"/>
                <a:pathLst>
                  <a:path w="558164" h="73660">
                    <a:moveTo>
                      <a:pt x="0" y="67818"/>
                    </a:moveTo>
                    <a:lnTo>
                      <a:pt x="16478" y="71223"/>
                    </a:lnTo>
                    <a:lnTo>
                      <a:pt x="32956" y="72771"/>
                    </a:lnTo>
                    <a:lnTo>
                      <a:pt x="49720" y="73175"/>
                    </a:lnTo>
                    <a:lnTo>
                      <a:pt x="67056" y="73152"/>
                    </a:lnTo>
                    <a:lnTo>
                      <a:pt x="97905" y="71127"/>
                    </a:lnTo>
                    <a:lnTo>
                      <a:pt x="128682" y="67818"/>
                    </a:lnTo>
                    <a:lnTo>
                      <a:pt x="159317" y="63936"/>
                    </a:lnTo>
                    <a:lnTo>
                      <a:pt x="189738" y="60198"/>
                    </a:lnTo>
                    <a:lnTo>
                      <a:pt x="228016" y="55626"/>
                    </a:lnTo>
                    <a:lnTo>
                      <a:pt x="266223" y="51054"/>
                    </a:lnTo>
                    <a:lnTo>
                      <a:pt x="304288" y="46482"/>
                    </a:lnTo>
                    <a:lnTo>
                      <a:pt x="342138" y="41910"/>
                    </a:lnTo>
                    <a:lnTo>
                      <a:pt x="385441" y="36945"/>
                    </a:lnTo>
                    <a:lnTo>
                      <a:pt x="428529" y="31908"/>
                    </a:lnTo>
                    <a:lnTo>
                      <a:pt x="471475" y="26158"/>
                    </a:lnTo>
                    <a:lnTo>
                      <a:pt x="514350" y="19050"/>
                    </a:lnTo>
                    <a:lnTo>
                      <a:pt x="554736" y="10668"/>
                    </a:lnTo>
                    <a:lnTo>
                      <a:pt x="557022" y="9906"/>
                    </a:lnTo>
                    <a:lnTo>
                      <a:pt x="557784" y="10668"/>
                    </a:lnTo>
                    <a:lnTo>
                      <a:pt x="557022" y="9144"/>
                    </a:lnTo>
                    <a:lnTo>
                      <a:pt x="556260" y="4572"/>
                    </a:lnTo>
                    <a:lnTo>
                      <a:pt x="556260" y="3810"/>
                    </a:lnTo>
                    <a:lnTo>
                      <a:pt x="553974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4" name="Google Shape;2118;p21"/>
            <p:cNvSpPr/>
            <p:nvPr/>
          </p:nvSpPr>
          <p:spPr>
            <a:xfrm>
              <a:off x="2417760" y="1161720"/>
              <a:ext cx="32040" cy="37800"/>
            </a:xfrm>
            <a:custGeom>
              <a:avLst/>
              <a:gdLst/>
              <a:ahLst/>
              <a:rect l="l" t="t" r="r" b="b"/>
              <a:pathLst>
                <a:path w="24129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Google Shape;2119;p21"/>
            <p:cNvSpPr/>
            <p:nvPr/>
          </p:nvSpPr>
          <p:spPr>
            <a:xfrm>
              <a:off x="2445480" y="1349640"/>
              <a:ext cx="30600" cy="378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36" name="Google Shape;2120;p21"/>
            <p:cNvGrpSpPr/>
            <p:nvPr/>
          </p:nvGrpSpPr>
          <p:grpSpPr>
            <a:xfrm>
              <a:off x="3039480" y="1795320"/>
              <a:ext cx="574920" cy="304920"/>
              <a:chOff x="3039480" y="1795320"/>
              <a:chExt cx="574920" cy="304920"/>
            </a:xfrm>
          </p:grpSpPr>
          <p:pic>
            <p:nvPicPr>
              <p:cNvPr id="2037" name="Google Shape;2121;p21" descr=""/>
              <p:cNvPicPr/>
              <p:nvPr/>
            </p:nvPicPr>
            <p:blipFill>
              <a:blip r:embed="rId2"/>
              <a:stretch/>
            </p:blipFill>
            <p:spPr>
              <a:xfrm>
                <a:off x="3039480" y="1825200"/>
                <a:ext cx="236520" cy="275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38" name="Google Shape;2122;p21"/>
              <p:cNvSpPr/>
              <p:nvPr/>
            </p:nvSpPr>
            <p:spPr>
              <a:xfrm>
                <a:off x="3328920" y="1836360"/>
                <a:ext cx="127080" cy="203040"/>
              </a:xfrm>
              <a:custGeom>
                <a:avLst/>
                <a:gdLst/>
                <a:ahLst/>
                <a:rect l="l" t="t" r="r" b="b"/>
                <a:pathLst>
                  <a:path w="94614" h="121285">
                    <a:moveTo>
                      <a:pt x="56102" y="57030"/>
                    </a:moveTo>
                    <a:lnTo>
                      <a:pt x="36290" y="20454"/>
                    </a:lnTo>
                    <a:lnTo>
                      <a:pt x="30956" y="2928"/>
                    </a:lnTo>
                    <a:lnTo>
                      <a:pt x="24098" y="642"/>
                    </a:lnTo>
                    <a:lnTo>
                      <a:pt x="4095" y="41124"/>
                    </a:lnTo>
                    <a:lnTo>
                      <a:pt x="511" y="79117"/>
                    </a:lnTo>
                    <a:lnTo>
                      <a:pt x="0" y="90844"/>
                    </a:lnTo>
                    <a:lnTo>
                      <a:pt x="488" y="102429"/>
                    </a:lnTo>
                    <a:lnTo>
                      <a:pt x="2762" y="112656"/>
                    </a:lnTo>
                    <a:lnTo>
                      <a:pt x="6572" y="121038"/>
                    </a:lnTo>
                    <a:lnTo>
                      <a:pt x="15716" y="117990"/>
                    </a:lnTo>
                    <a:lnTo>
                      <a:pt x="37540" y="81593"/>
                    </a:lnTo>
                    <a:lnTo>
                      <a:pt x="46005" y="33980"/>
                    </a:lnTo>
                    <a:lnTo>
                      <a:pt x="46196" y="21978"/>
                    </a:lnTo>
                    <a:lnTo>
                      <a:pt x="46196" y="21216"/>
                    </a:lnTo>
                    <a:lnTo>
                      <a:pt x="46196" y="20454"/>
                    </a:lnTo>
                    <a:lnTo>
                      <a:pt x="46196" y="19692"/>
                    </a:lnTo>
                    <a:lnTo>
                      <a:pt x="46196" y="27312"/>
                    </a:lnTo>
                    <a:lnTo>
                      <a:pt x="45434" y="35694"/>
                    </a:lnTo>
                    <a:lnTo>
                      <a:pt x="45434" y="43314"/>
                    </a:lnTo>
                    <a:lnTo>
                      <a:pt x="58007" y="85296"/>
                    </a:lnTo>
                    <a:lnTo>
                      <a:pt x="73723" y="91344"/>
                    </a:lnTo>
                    <a:lnTo>
                      <a:pt x="82010" y="89796"/>
                    </a:lnTo>
                    <a:lnTo>
                      <a:pt x="88868" y="85224"/>
                    </a:lnTo>
                    <a:lnTo>
                      <a:pt x="90392" y="83700"/>
                    </a:lnTo>
                    <a:lnTo>
                      <a:pt x="94202" y="7989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9" name="Google Shape;2123;p21"/>
              <p:cNvSpPr/>
              <p:nvPr/>
            </p:nvSpPr>
            <p:spPr>
              <a:xfrm>
                <a:off x="3452760" y="1836360"/>
                <a:ext cx="64800" cy="148680"/>
              </a:xfrm>
              <a:custGeom>
                <a:avLst/>
                <a:gdLst/>
                <a:ahLst/>
                <a:rect l="l" t="t" r="r" b="b"/>
                <a:pathLst>
                  <a:path w="48260" h="88900">
                    <a:moveTo>
                      <a:pt x="0" y="16001"/>
                    </a:moveTo>
                    <a:lnTo>
                      <a:pt x="3809" y="1523"/>
                    </a:lnTo>
                    <a:lnTo>
                      <a:pt x="3047" y="0"/>
                    </a:lnTo>
                    <a:lnTo>
                      <a:pt x="17525" y="0"/>
                    </a:lnTo>
                    <a:lnTo>
                      <a:pt x="46767" y="26860"/>
                    </a:lnTo>
                    <a:lnTo>
                      <a:pt x="48006" y="43433"/>
                    </a:lnTo>
                    <a:lnTo>
                      <a:pt x="46922" y="52375"/>
                    </a:lnTo>
                    <a:lnTo>
                      <a:pt x="43910" y="60102"/>
                    </a:lnTo>
                    <a:lnTo>
                      <a:pt x="39326" y="67115"/>
                    </a:lnTo>
                    <a:lnTo>
                      <a:pt x="33528" y="73913"/>
                    </a:lnTo>
                    <a:lnTo>
                      <a:pt x="32766" y="74675"/>
                    </a:lnTo>
                    <a:lnTo>
                      <a:pt x="19812" y="88391"/>
                    </a:lnTo>
                    <a:lnTo>
                      <a:pt x="18288" y="86105"/>
                    </a:lnTo>
                    <a:lnTo>
                      <a:pt x="18288" y="84581"/>
                    </a:lnTo>
                    <a:lnTo>
                      <a:pt x="18288" y="83057"/>
                    </a:lnTo>
                    <a:lnTo>
                      <a:pt x="18288" y="8153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0" name="Google Shape;2124;p21"/>
              <p:cNvSpPr/>
              <p:nvPr/>
            </p:nvSpPr>
            <p:spPr>
              <a:xfrm>
                <a:off x="3512880" y="1795320"/>
                <a:ext cx="101520" cy="181800"/>
              </a:xfrm>
              <a:custGeom>
                <a:avLst/>
                <a:gdLst/>
                <a:ahLst/>
                <a:rect l="l" t="t" r="r" b="b"/>
                <a:pathLst>
                  <a:path w="75564" h="108585">
                    <a:moveTo>
                      <a:pt x="32349" y="0"/>
                    </a:moveTo>
                    <a:lnTo>
                      <a:pt x="5679" y="37338"/>
                    </a:lnTo>
                    <a:lnTo>
                      <a:pt x="0" y="78057"/>
                    </a:lnTo>
                    <a:lnTo>
                      <a:pt x="1869" y="90678"/>
                    </a:lnTo>
                    <a:lnTo>
                      <a:pt x="7227" y="100381"/>
                    </a:lnTo>
                    <a:lnTo>
                      <a:pt x="15585" y="105441"/>
                    </a:lnTo>
                    <a:lnTo>
                      <a:pt x="25657" y="107501"/>
                    </a:lnTo>
                    <a:lnTo>
                      <a:pt x="36159" y="108204"/>
                    </a:lnTo>
                    <a:lnTo>
                      <a:pt x="47374" y="107823"/>
                    </a:lnTo>
                    <a:lnTo>
                      <a:pt x="56733" y="105727"/>
                    </a:lnTo>
                    <a:lnTo>
                      <a:pt x="65520" y="102203"/>
                    </a:lnTo>
                    <a:lnTo>
                      <a:pt x="75021" y="9753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41" name="Google Shape;2125;p21" descr=""/>
            <p:cNvPicPr/>
            <p:nvPr/>
          </p:nvPicPr>
          <p:blipFill>
            <a:blip r:embed="rId3"/>
            <a:stretch/>
          </p:blipFill>
          <p:spPr>
            <a:xfrm>
              <a:off x="3052800" y="2398320"/>
              <a:ext cx="172800" cy="238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2" name="Google Shape;2126;p21" descr=""/>
            <p:cNvPicPr/>
            <p:nvPr/>
          </p:nvPicPr>
          <p:blipFill>
            <a:blip r:embed="rId4"/>
            <a:stretch/>
          </p:blipFill>
          <p:spPr>
            <a:xfrm>
              <a:off x="3290040" y="2362320"/>
              <a:ext cx="121320" cy="237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43" name="Google Shape;2127;p21"/>
            <p:cNvGrpSpPr/>
            <p:nvPr/>
          </p:nvGrpSpPr>
          <p:grpSpPr>
            <a:xfrm>
              <a:off x="3489840" y="2084040"/>
              <a:ext cx="251280" cy="475200"/>
              <a:chOff x="3489840" y="2084040"/>
              <a:chExt cx="251280" cy="475200"/>
            </a:xfrm>
          </p:grpSpPr>
          <p:sp>
            <p:nvSpPr>
              <p:cNvPr id="2044" name="Google Shape;2128;p21"/>
              <p:cNvSpPr/>
              <p:nvPr/>
            </p:nvSpPr>
            <p:spPr>
              <a:xfrm>
                <a:off x="3489840" y="2376360"/>
                <a:ext cx="9000" cy="177480"/>
              </a:xfrm>
              <a:custGeom>
                <a:avLst/>
                <a:gdLst/>
                <a:ahLst/>
                <a:rect l="l" t="t" r="r" b="b"/>
                <a:pathLst>
                  <a:path w="6985" h="106044">
                    <a:moveTo>
                      <a:pt x="2286" y="0"/>
                    </a:moveTo>
                    <a:lnTo>
                      <a:pt x="1285" y="10298"/>
                    </a:lnTo>
                    <a:lnTo>
                      <a:pt x="571" y="20669"/>
                    </a:lnTo>
                    <a:lnTo>
                      <a:pt x="142" y="31182"/>
                    </a:lnTo>
                    <a:lnTo>
                      <a:pt x="0" y="41910"/>
                    </a:lnTo>
                    <a:lnTo>
                      <a:pt x="583" y="52887"/>
                    </a:lnTo>
                    <a:lnTo>
                      <a:pt x="1238" y="64008"/>
                    </a:lnTo>
                    <a:lnTo>
                      <a:pt x="2035" y="75128"/>
                    </a:lnTo>
                    <a:lnTo>
                      <a:pt x="3048" y="86106"/>
                    </a:lnTo>
                    <a:lnTo>
                      <a:pt x="3048" y="91440"/>
                    </a:lnTo>
                    <a:lnTo>
                      <a:pt x="2286" y="101346"/>
                    </a:lnTo>
                    <a:lnTo>
                      <a:pt x="5334" y="105918"/>
                    </a:lnTo>
                    <a:lnTo>
                      <a:pt x="6096" y="105918"/>
                    </a:lnTo>
                    <a:lnTo>
                      <a:pt x="6858" y="10591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5" name="Google Shape;2129;p21"/>
              <p:cNvSpPr/>
              <p:nvPr/>
            </p:nvSpPr>
            <p:spPr>
              <a:xfrm>
                <a:off x="3541320" y="2375280"/>
                <a:ext cx="9000" cy="183960"/>
              </a:xfrm>
              <a:custGeom>
                <a:avLst/>
                <a:gdLst/>
                <a:ahLst/>
                <a:rect l="l" t="t" r="r" b="b"/>
                <a:pathLst>
                  <a:path w="6985" h="109855">
                    <a:moveTo>
                      <a:pt x="0" y="0"/>
                    </a:moveTo>
                    <a:lnTo>
                      <a:pt x="952" y="44577"/>
                    </a:lnTo>
                    <a:lnTo>
                      <a:pt x="3048" y="89154"/>
                    </a:lnTo>
                    <a:lnTo>
                      <a:pt x="3810" y="96012"/>
                    </a:lnTo>
                    <a:lnTo>
                      <a:pt x="3810" y="102870"/>
                    </a:lnTo>
                    <a:lnTo>
                      <a:pt x="6096" y="109728"/>
                    </a:lnTo>
                    <a:lnTo>
                      <a:pt x="6858" y="10972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6" name="Google Shape;2130;p21"/>
              <p:cNvSpPr/>
              <p:nvPr/>
            </p:nvSpPr>
            <p:spPr>
              <a:xfrm>
                <a:off x="3512160" y="2317680"/>
                <a:ext cx="156240" cy="209160"/>
              </a:xfrm>
              <a:custGeom>
                <a:avLst/>
                <a:gdLst/>
                <a:ahLst/>
                <a:rect l="l" t="t" r="r" b="b"/>
                <a:pathLst>
                  <a:path w="116204" h="125094">
                    <a:moveTo>
                      <a:pt x="142" y="28955"/>
                    </a:moveTo>
                    <a:lnTo>
                      <a:pt x="28741" y="1095"/>
                    </a:lnTo>
                    <a:lnTo>
                      <a:pt x="39766" y="0"/>
                    </a:lnTo>
                    <a:lnTo>
                      <a:pt x="50792" y="47"/>
                    </a:lnTo>
                    <a:lnTo>
                      <a:pt x="83962" y="23621"/>
                    </a:lnTo>
                    <a:lnTo>
                      <a:pt x="83224" y="34254"/>
                    </a:lnTo>
                    <a:lnTo>
                      <a:pt x="58173" y="65210"/>
                    </a:lnTo>
                    <a:lnTo>
                      <a:pt x="38242" y="79247"/>
                    </a:lnTo>
                    <a:lnTo>
                      <a:pt x="37480" y="79247"/>
                    </a:lnTo>
                    <a:lnTo>
                      <a:pt x="36718" y="79247"/>
                    </a:lnTo>
                    <a:lnTo>
                      <a:pt x="36718" y="80771"/>
                    </a:lnTo>
                    <a:lnTo>
                      <a:pt x="40528" y="82295"/>
                    </a:lnTo>
                    <a:lnTo>
                      <a:pt x="46624" y="86105"/>
                    </a:lnTo>
                    <a:lnTo>
                      <a:pt x="50434" y="88391"/>
                    </a:lnTo>
                    <a:lnTo>
                      <a:pt x="57864" y="92404"/>
                    </a:lnTo>
                    <a:lnTo>
                      <a:pt x="65293" y="96488"/>
                    </a:lnTo>
                    <a:lnTo>
                      <a:pt x="72723" y="100714"/>
                    </a:lnTo>
                    <a:lnTo>
                      <a:pt x="80152" y="105155"/>
                    </a:lnTo>
                    <a:lnTo>
                      <a:pt x="86451" y="109716"/>
                    </a:lnTo>
                    <a:lnTo>
                      <a:pt x="92821" y="114204"/>
                    </a:lnTo>
                    <a:lnTo>
                      <a:pt x="99333" y="118550"/>
                    </a:lnTo>
                    <a:lnTo>
                      <a:pt x="106060" y="122681"/>
                    </a:lnTo>
                    <a:lnTo>
                      <a:pt x="109870" y="124967"/>
                    </a:lnTo>
                    <a:lnTo>
                      <a:pt x="112156" y="124205"/>
                    </a:lnTo>
                    <a:lnTo>
                      <a:pt x="115966" y="12496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7" name="Google Shape;2131;p21"/>
              <p:cNvSpPr/>
              <p:nvPr/>
            </p:nvSpPr>
            <p:spPr>
              <a:xfrm>
                <a:off x="3657600" y="2084040"/>
                <a:ext cx="83520" cy="196560"/>
              </a:xfrm>
              <a:custGeom>
                <a:avLst/>
                <a:gdLst/>
                <a:ahLst/>
                <a:rect l="l" t="t" r="r" b="b"/>
                <a:pathLst>
                  <a:path w="62229" h="117475">
                    <a:moveTo>
                      <a:pt x="45434" y="0"/>
                    </a:moveTo>
                    <a:lnTo>
                      <a:pt x="54578" y="44196"/>
                    </a:lnTo>
                    <a:lnTo>
                      <a:pt x="57626" y="83820"/>
                    </a:lnTo>
                    <a:lnTo>
                      <a:pt x="58388" y="89154"/>
                    </a:lnTo>
                    <a:lnTo>
                      <a:pt x="58388" y="94488"/>
                    </a:lnTo>
                    <a:lnTo>
                      <a:pt x="58388" y="99822"/>
                    </a:lnTo>
                    <a:lnTo>
                      <a:pt x="54578" y="96774"/>
                    </a:lnTo>
                    <a:lnTo>
                      <a:pt x="53816" y="94488"/>
                    </a:lnTo>
                    <a:lnTo>
                      <a:pt x="52292" y="88392"/>
                    </a:lnTo>
                    <a:lnTo>
                      <a:pt x="50411" y="81772"/>
                    </a:lnTo>
                    <a:lnTo>
                      <a:pt x="30956" y="52577"/>
                    </a:lnTo>
                    <a:lnTo>
                      <a:pt x="22574" y="53340"/>
                    </a:lnTo>
                    <a:lnTo>
                      <a:pt x="0" y="89439"/>
                    </a:lnTo>
                    <a:lnTo>
                      <a:pt x="416" y="98214"/>
                    </a:lnTo>
                    <a:lnTo>
                      <a:pt x="29432" y="117348"/>
                    </a:lnTo>
                    <a:lnTo>
                      <a:pt x="37528" y="116990"/>
                    </a:lnTo>
                    <a:lnTo>
                      <a:pt x="46196" y="115633"/>
                    </a:lnTo>
                    <a:lnTo>
                      <a:pt x="54292" y="112847"/>
                    </a:lnTo>
                    <a:lnTo>
                      <a:pt x="60674" y="108204"/>
                    </a:lnTo>
                    <a:lnTo>
                      <a:pt x="61436" y="107442"/>
                    </a:lnTo>
                    <a:lnTo>
                      <a:pt x="61436" y="106680"/>
                    </a:lnTo>
                    <a:lnTo>
                      <a:pt x="62198" y="10591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48" name="Google Shape;2132;p21"/>
            <p:cNvSpPr/>
            <p:nvPr/>
          </p:nvSpPr>
          <p:spPr>
            <a:xfrm>
              <a:off x="4539240" y="1659960"/>
              <a:ext cx="528120" cy="435960"/>
            </a:xfrm>
            <a:custGeom>
              <a:avLst/>
              <a:gdLst/>
              <a:ahLst/>
              <a:rect l="l" t="t" r="r" b="b"/>
              <a:pathLst>
                <a:path w="391795" h="260350">
                  <a:moveTo>
                    <a:pt x="271272" y="0"/>
                  </a:moveTo>
                  <a:lnTo>
                    <a:pt x="263711" y="500"/>
                  </a:lnTo>
                  <a:lnTo>
                    <a:pt x="255936" y="1714"/>
                  </a:lnTo>
                  <a:lnTo>
                    <a:pt x="248019" y="3214"/>
                  </a:lnTo>
                  <a:lnTo>
                    <a:pt x="240030" y="4572"/>
                  </a:lnTo>
                  <a:lnTo>
                    <a:pt x="221170" y="8262"/>
                  </a:lnTo>
                  <a:lnTo>
                    <a:pt x="202311" y="12382"/>
                  </a:lnTo>
                  <a:lnTo>
                    <a:pt x="183451" y="16787"/>
                  </a:lnTo>
                  <a:lnTo>
                    <a:pt x="164592" y="21336"/>
                  </a:lnTo>
                  <a:lnTo>
                    <a:pt x="143327" y="26277"/>
                  </a:lnTo>
                  <a:lnTo>
                    <a:pt x="121920" y="31146"/>
                  </a:lnTo>
                  <a:lnTo>
                    <a:pt x="100512" y="36445"/>
                  </a:lnTo>
                  <a:lnTo>
                    <a:pt x="79248" y="42672"/>
                  </a:lnTo>
                  <a:lnTo>
                    <a:pt x="74676" y="44196"/>
                  </a:lnTo>
                  <a:lnTo>
                    <a:pt x="76200" y="44958"/>
                  </a:lnTo>
                  <a:lnTo>
                    <a:pt x="74676" y="45720"/>
                  </a:lnTo>
                  <a:lnTo>
                    <a:pt x="79248" y="48768"/>
                  </a:lnTo>
                  <a:lnTo>
                    <a:pt x="86868" y="51054"/>
                  </a:lnTo>
                  <a:lnTo>
                    <a:pt x="93726" y="53340"/>
                  </a:lnTo>
                  <a:lnTo>
                    <a:pt x="109287" y="56828"/>
                  </a:lnTo>
                  <a:lnTo>
                    <a:pt x="125063" y="59531"/>
                  </a:lnTo>
                  <a:lnTo>
                    <a:pt x="140981" y="61805"/>
                  </a:lnTo>
                  <a:lnTo>
                    <a:pt x="156972" y="64008"/>
                  </a:lnTo>
                  <a:lnTo>
                    <a:pt x="179367" y="67365"/>
                  </a:lnTo>
                  <a:lnTo>
                    <a:pt x="224158" y="74937"/>
                  </a:lnTo>
                  <a:lnTo>
                    <a:pt x="261842" y="85058"/>
                  </a:lnTo>
                  <a:lnTo>
                    <a:pt x="280416" y="96774"/>
                  </a:lnTo>
                  <a:lnTo>
                    <a:pt x="275844" y="100584"/>
                  </a:lnTo>
                  <a:lnTo>
                    <a:pt x="272796" y="102870"/>
                  </a:lnTo>
                  <a:lnTo>
                    <a:pt x="260734" y="112383"/>
                  </a:lnTo>
                  <a:lnTo>
                    <a:pt x="220980" y="135636"/>
                  </a:lnTo>
                  <a:lnTo>
                    <a:pt x="172212" y="161734"/>
                  </a:lnTo>
                  <a:lnTo>
                    <a:pt x="147685" y="174212"/>
                  </a:lnTo>
                  <a:lnTo>
                    <a:pt x="123444" y="186690"/>
                  </a:lnTo>
                  <a:lnTo>
                    <a:pt x="100714" y="198822"/>
                  </a:lnTo>
                  <a:lnTo>
                    <a:pt x="78200" y="211169"/>
                  </a:lnTo>
                  <a:lnTo>
                    <a:pt x="55828" y="223658"/>
                  </a:lnTo>
                  <a:lnTo>
                    <a:pt x="33528" y="236220"/>
                  </a:lnTo>
                  <a:lnTo>
                    <a:pt x="25288" y="240827"/>
                  </a:lnTo>
                  <a:lnTo>
                    <a:pt x="16192" y="245649"/>
                  </a:lnTo>
                  <a:lnTo>
                    <a:pt x="7381" y="250900"/>
                  </a:lnTo>
                  <a:lnTo>
                    <a:pt x="0" y="256794"/>
                  </a:lnTo>
                  <a:lnTo>
                    <a:pt x="0" y="257556"/>
                  </a:lnTo>
                  <a:lnTo>
                    <a:pt x="6334" y="258556"/>
                  </a:lnTo>
                  <a:lnTo>
                    <a:pt x="13525" y="259270"/>
                  </a:lnTo>
                  <a:lnTo>
                    <a:pt x="21002" y="259699"/>
                  </a:lnTo>
                  <a:lnTo>
                    <a:pt x="28194" y="259842"/>
                  </a:lnTo>
                  <a:lnTo>
                    <a:pt x="55245" y="259282"/>
                  </a:lnTo>
                  <a:lnTo>
                    <a:pt x="107918" y="255019"/>
                  </a:lnTo>
                  <a:lnTo>
                    <a:pt x="168842" y="246066"/>
                  </a:lnTo>
                  <a:lnTo>
                    <a:pt x="237732" y="234422"/>
                  </a:lnTo>
                  <a:lnTo>
                    <a:pt x="272034" y="228600"/>
                  </a:lnTo>
                  <a:lnTo>
                    <a:pt x="294441" y="224730"/>
                  </a:lnTo>
                  <a:lnTo>
                    <a:pt x="316992" y="221075"/>
                  </a:lnTo>
                  <a:lnTo>
                    <a:pt x="339542" y="217562"/>
                  </a:lnTo>
                  <a:lnTo>
                    <a:pt x="361950" y="214122"/>
                  </a:lnTo>
                  <a:lnTo>
                    <a:pt x="369260" y="212979"/>
                  </a:lnTo>
                  <a:lnTo>
                    <a:pt x="376428" y="211836"/>
                  </a:lnTo>
                  <a:lnTo>
                    <a:pt x="383595" y="210693"/>
                  </a:lnTo>
                  <a:lnTo>
                    <a:pt x="390906" y="209550"/>
                  </a:lnTo>
                  <a:lnTo>
                    <a:pt x="391513" y="209228"/>
                  </a:lnTo>
                  <a:lnTo>
                    <a:pt x="387191" y="209264"/>
                  </a:lnTo>
                  <a:lnTo>
                    <a:pt x="380726" y="209442"/>
                  </a:lnTo>
                  <a:lnTo>
                    <a:pt x="374904" y="20955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49" name="Google Shape;2133;p21"/>
            <p:cNvGrpSpPr/>
            <p:nvPr/>
          </p:nvGrpSpPr>
          <p:grpSpPr>
            <a:xfrm>
              <a:off x="4644000" y="2302560"/>
              <a:ext cx="165240" cy="169200"/>
              <a:chOff x="4644000" y="2302560"/>
              <a:chExt cx="165240" cy="169200"/>
            </a:xfrm>
          </p:grpSpPr>
          <p:sp>
            <p:nvSpPr>
              <p:cNvPr id="2050" name="Google Shape;2134;p21"/>
              <p:cNvSpPr/>
              <p:nvPr/>
            </p:nvSpPr>
            <p:spPr>
              <a:xfrm>
                <a:off x="4644000" y="2357280"/>
                <a:ext cx="44280" cy="114480"/>
              </a:xfrm>
              <a:custGeom>
                <a:avLst/>
                <a:gdLst/>
                <a:ahLst/>
                <a:rect l="l" t="t" r="r" b="b"/>
                <a:pathLst>
                  <a:path w="33020" h="68580">
                    <a:moveTo>
                      <a:pt x="1559" y="0"/>
                    </a:moveTo>
                    <a:lnTo>
                      <a:pt x="678" y="9024"/>
                    </a:lnTo>
                    <a:lnTo>
                      <a:pt x="226" y="17907"/>
                    </a:lnTo>
                    <a:lnTo>
                      <a:pt x="59" y="26789"/>
                    </a:lnTo>
                    <a:lnTo>
                      <a:pt x="35" y="35814"/>
                    </a:lnTo>
                    <a:lnTo>
                      <a:pt x="0" y="42755"/>
                    </a:lnTo>
                    <a:lnTo>
                      <a:pt x="14513" y="68580"/>
                    </a:lnTo>
                    <a:lnTo>
                      <a:pt x="20609" y="67056"/>
                    </a:lnTo>
                    <a:lnTo>
                      <a:pt x="28991" y="64008"/>
                    </a:lnTo>
                    <a:lnTo>
                      <a:pt x="29753" y="55626"/>
                    </a:lnTo>
                    <a:lnTo>
                      <a:pt x="32801" y="4800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1" name="Google Shape;2135;p21"/>
              <p:cNvSpPr/>
              <p:nvPr/>
            </p:nvSpPr>
            <p:spPr>
              <a:xfrm>
                <a:off x="4724280" y="2302560"/>
                <a:ext cx="52560" cy="15480"/>
              </a:xfrm>
              <a:custGeom>
                <a:avLst/>
                <a:gdLst/>
                <a:ahLst/>
                <a:rect l="l" t="t" r="r" b="b"/>
                <a:pathLst>
                  <a:path w="39370" h="9525">
                    <a:moveTo>
                      <a:pt x="0" y="0"/>
                    </a:moveTo>
                    <a:lnTo>
                      <a:pt x="8334" y="1916"/>
                    </a:lnTo>
                    <a:lnTo>
                      <a:pt x="16383" y="3333"/>
                    </a:lnTo>
                    <a:lnTo>
                      <a:pt x="24431" y="4607"/>
                    </a:lnTo>
                    <a:lnTo>
                      <a:pt x="32766" y="6095"/>
                    </a:lnTo>
                    <a:lnTo>
                      <a:pt x="36576" y="6857"/>
                    </a:lnTo>
                    <a:lnTo>
                      <a:pt x="37338" y="6857"/>
                    </a:lnTo>
                    <a:lnTo>
                      <a:pt x="38862" y="914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2" name="Google Shape;2136;p21"/>
              <p:cNvSpPr/>
              <p:nvPr/>
            </p:nvSpPr>
            <p:spPr>
              <a:xfrm>
                <a:off x="4748760" y="2389320"/>
                <a:ext cx="60480" cy="17640"/>
              </a:xfrm>
              <a:custGeom>
                <a:avLst/>
                <a:gdLst/>
                <a:ahLst/>
                <a:rect l="l" t="t" r="r" b="b"/>
                <a:pathLst>
                  <a:path w="45085" h="10794">
                    <a:moveTo>
                      <a:pt x="0" y="10667"/>
                    </a:moveTo>
                    <a:lnTo>
                      <a:pt x="38100" y="2285"/>
                    </a:lnTo>
                    <a:lnTo>
                      <a:pt x="40386" y="1523"/>
                    </a:lnTo>
                    <a:lnTo>
                      <a:pt x="44958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53" name="Google Shape;2137;p21"/>
            <p:cNvSpPr/>
            <p:nvPr/>
          </p:nvSpPr>
          <p:spPr>
            <a:xfrm>
              <a:off x="4910040" y="2270520"/>
              <a:ext cx="5760" cy="142200"/>
            </a:xfrm>
            <a:custGeom>
              <a:avLst/>
              <a:gdLst/>
              <a:ahLst/>
              <a:rect l="l" t="t" r="r" b="b"/>
              <a:pathLst>
                <a:path w="4445" h="85089">
                  <a:moveTo>
                    <a:pt x="0" y="0"/>
                  </a:moveTo>
                  <a:lnTo>
                    <a:pt x="1524" y="45720"/>
                  </a:lnTo>
                  <a:lnTo>
                    <a:pt x="2631" y="54983"/>
                  </a:lnTo>
                  <a:lnTo>
                    <a:pt x="3524" y="64389"/>
                  </a:lnTo>
                  <a:lnTo>
                    <a:pt x="3988" y="73794"/>
                  </a:lnTo>
                  <a:lnTo>
                    <a:pt x="3810" y="83058"/>
                  </a:lnTo>
                  <a:lnTo>
                    <a:pt x="3810" y="83820"/>
                  </a:lnTo>
                  <a:lnTo>
                    <a:pt x="3810" y="84582"/>
                  </a:lnTo>
                  <a:lnTo>
                    <a:pt x="3048" y="84582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Google Shape;2138;p21"/>
            <p:cNvSpPr/>
            <p:nvPr/>
          </p:nvSpPr>
          <p:spPr>
            <a:xfrm>
              <a:off x="4611240" y="2239920"/>
              <a:ext cx="30600" cy="378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55" name="Google Shape;2139;p21" descr=""/>
            <p:cNvPicPr/>
            <p:nvPr/>
          </p:nvPicPr>
          <p:blipFill>
            <a:blip r:embed="rId5"/>
            <a:stretch/>
          </p:blipFill>
          <p:spPr>
            <a:xfrm>
              <a:off x="4605840" y="1214280"/>
              <a:ext cx="110880" cy="217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56" name="Google Shape;2140;p21"/>
            <p:cNvGrpSpPr/>
            <p:nvPr/>
          </p:nvGrpSpPr>
          <p:grpSpPr>
            <a:xfrm>
              <a:off x="5239080" y="1707120"/>
              <a:ext cx="256680" cy="312480"/>
              <a:chOff x="5239080" y="1707120"/>
              <a:chExt cx="256680" cy="312480"/>
            </a:xfrm>
          </p:grpSpPr>
          <p:pic>
            <p:nvPicPr>
              <p:cNvPr id="2057" name="Google Shape;2141;p21" descr=""/>
              <p:cNvPicPr/>
              <p:nvPr/>
            </p:nvPicPr>
            <p:blipFill>
              <a:blip r:embed="rId6"/>
              <a:stretch/>
            </p:blipFill>
            <p:spPr>
              <a:xfrm>
                <a:off x="5239080" y="1707120"/>
                <a:ext cx="180000" cy="228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58" name="Google Shape;2142;p21"/>
              <p:cNvSpPr/>
              <p:nvPr/>
            </p:nvSpPr>
            <p:spPr>
              <a:xfrm>
                <a:off x="5470560" y="1898640"/>
                <a:ext cx="3960" cy="120960"/>
              </a:xfrm>
              <a:custGeom>
                <a:avLst/>
                <a:gdLst/>
                <a:ahLst/>
                <a:rect l="l" t="t" r="r" b="b"/>
                <a:pathLst>
                  <a:path w="3175" h="72389">
                    <a:moveTo>
                      <a:pt x="571" y="0"/>
                    </a:moveTo>
                    <a:lnTo>
                      <a:pt x="142" y="11191"/>
                    </a:lnTo>
                    <a:lnTo>
                      <a:pt x="0" y="22098"/>
                    </a:lnTo>
                    <a:lnTo>
                      <a:pt x="142" y="33004"/>
                    </a:lnTo>
                    <a:lnTo>
                      <a:pt x="571" y="44196"/>
                    </a:lnTo>
                    <a:lnTo>
                      <a:pt x="1333" y="52577"/>
                    </a:lnTo>
                    <a:lnTo>
                      <a:pt x="2095" y="60198"/>
                    </a:lnTo>
                    <a:lnTo>
                      <a:pt x="2095" y="68580"/>
                    </a:lnTo>
                    <a:lnTo>
                      <a:pt x="2095" y="71628"/>
                    </a:lnTo>
                    <a:lnTo>
                      <a:pt x="2857" y="72390"/>
                    </a:lnTo>
                    <a:lnTo>
                      <a:pt x="1333" y="7162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9" name="Google Shape;2143;p21"/>
              <p:cNvSpPr/>
              <p:nvPr/>
            </p:nvSpPr>
            <p:spPr>
              <a:xfrm>
                <a:off x="5465160" y="1723680"/>
                <a:ext cx="30600" cy="378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60" name="Google Shape;2144;p21" descr=""/>
            <p:cNvPicPr/>
            <p:nvPr/>
          </p:nvPicPr>
          <p:blipFill>
            <a:blip r:embed="rId7"/>
            <a:stretch/>
          </p:blipFill>
          <p:spPr>
            <a:xfrm>
              <a:off x="5704560" y="1514160"/>
              <a:ext cx="292320" cy="410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61" name="Google Shape;2145;p21"/>
            <p:cNvGrpSpPr/>
            <p:nvPr/>
          </p:nvGrpSpPr>
          <p:grpSpPr>
            <a:xfrm>
              <a:off x="6166440" y="1278000"/>
              <a:ext cx="515520" cy="520200"/>
              <a:chOff x="6166440" y="1278000"/>
              <a:chExt cx="515520" cy="520200"/>
            </a:xfrm>
          </p:grpSpPr>
          <p:pic>
            <p:nvPicPr>
              <p:cNvPr id="2062" name="Google Shape;2146;p21" descr=""/>
              <p:cNvPicPr/>
              <p:nvPr/>
            </p:nvPicPr>
            <p:blipFill>
              <a:blip r:embed="rId8"/>
              <a:stretch/>
            </p:blipFill>
            <p:spPr>
              <a:xfrm>
                <a:off x="6166440" y="1422360"/>
                <a:ext cx="361080" cy="345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63" name="Google Shape;2147;p21"/>
              <p:cNvSpPr/>
              <p:nvPr/>
            </p:nvSpPr>
            <p:spPr>
              <a:xfrm>
                <a:off x="6540120" y="1278000"/>
                <a:ext cx="141840" cy="520200"/>
              </a:xfrm>
              <a:custGeom>
                <a:avLst/>
                <a:gdLst/>
                <a:ahLst/>
                <a:rect l="l" t="t" r="r" b="b"/>
                <a:pathLst>
                  <a:path w="105409" h="310514">
                    <a:moveTo>
                      <a:pt x="0" y="0"/>
                    </a:moveTo>
                    <a:lnTo>
                      <a:pt x="38862" y="14477"/>
                    </a:lnTo>
                    <a:lnTo>
                      <a:pt x="71437" y="48660"/>
                    </a:lnTo>
                    <a:lnTo>
                      <a:pt x="94869" y="96011"/>
                    </a:lnTo>
                    <a:lnTo>
                      <a:pt x="104667" y="150209"/>
                    </a:lnTo>
                    <a:lnTo>
                      <a:pt x="105251" y="168401"/>
                    </a:lnTo>
                    <a:lnTo>
                      <a:pt x="104263" y="186594"/>
                    </a:lnTo>
                    <a:lnTo>
                      <a:pt x="88487" y="234791"/>
                    </a:lnTo>
                    <a:lnTo>
                      <a:pt x="57912" y="274153"/>
                    </a:lnTo>
                    <a:lnTo>
                      <a:pt x="16764" y="304800"/>
                    </a:lnTo>
                    <a:lnTo>
                      <a:pt x="12192" y="306324"/>
                    </a:lnTo>
                    <a:lnTo>
                      <a:pt x="7620" y="308610"/>
                    </a:lnTo>
                    <a:lnTo>
                      <a:pt x="3048" y="31013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4" name="Google Shape;2148;p21"/>
            <p:cNvGrpSpPr/>
            <p:nvPr/>
          </p:nvGrpSpPr>
          <p:grpSpPr>
            <a:xfrm>
              <a:off x="3824640" y="3277080"/>
              <a:ext cx="364680" cy="324720"/>
              <a:chOff x="3824640" y="3277080"/>
              <a:chExt cx="364680" cy="324720"/>
            </a:xfrm>
          </p:grpSpPr>
          <p:pic>
            <p:nvPicPr>
              <p:cNvPr id="2065" name="Google Shape;2149;p21" descr=""/>
              <p:cNvPicPr/>
              <p:nvPr/>
            </p:nvPicPr>
            <p:blipFill>
              <a:blip r:embed="rId9"/>
              <a:stretch/>
            </p:blipFill>
            <p:spPr>
              <a:xfrm>
                <a:off x="3824640" y="3322800"/>
                <a:ext cx="180720" cy="279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66" name="Google Shape;2150;p21" descr=""/>
              <p:cNvPicPr/>
              <p:nvPr/>
            </p:nvPicPr>
            <p:blipFill>
              <a:blip r:embed="rId10"/>
              <a:stretch/>
            </p:blipFill>
            <p:spPr>
              <a:xfrm>
                <a:off x="4051800" y="3277080"/>
                <a:ext cx="137520" cy="247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67" name="Google Shape;2151;p21"/>
            <p:cNvSpPr/>
            <p:nvPr/>
          </p:nvSpPr>
          <p:spPr>
            <a:xfrm>
              <a:off x="4913280" y="3301200"/>
              <a:ext cx="338040" cy="355320"/>
            </a:xfrm>
            <a:custGeom>
              <a:avLst/>
              <a:gdLst/>
              <a:ahLst/>
              <a:rect l="l" t="t" r="r" b="b"/>
              <a:pathLst>
                <a:path w="250825" h="212089">
                  <a:moveTo>
                    <a:pt x="204977" y="0"/>
                  </a:moveTo>
                  <a:lnTo>
                    <a:pt x="163067" y="3048"/>
                  </a:lnTo>
                  <a:lnTo>
                    <a:pt x="124872" y="13239"/>
                  </a:lnTo>
                  <a:lnTo>
                    <a:pt x="88391" y="27432"/>
                  </a:lnTo>
                  <a:lnTo>
                    <a:pt x="79367" y="31099"/>
                  </a:lnTo>
                  <a:lnTo>
                    <a:pt x="68198" y="36195"/>
                  </a:lnTo>
                  <a:lnTo>
                    <a:pt x="58173" y="42433"/>
                  </a:lnTo>
                  <a:lnTo>
                    <a:pt x="52577" y="49530"/>
                  </a:lnTo>
                  <a:lnTo>
                    <a:pt x="54161" y="54113"/>
                  </a:lnTo>
                  <a:lnTo>
                    <a:pt x="106489" y="70389"/>
                  </a:lnTo>
                  <a:lnTo>
                    <a:pt x="142493" y="76200"/>
                  </a:lnTo>
                  <a:lnTo>
                    <a:pt x="156329" y="78390"/>
                  </a:lnTo>
                  <a:lnTo>
                    <a:pt x="198119" y="86106"/>
                  </a:lnTo>
                  <a:lnTo>
                    <a:pt x="208787" y="90678"/>
                  </a:lnTo>
                  <a:lnTo>
                    <a:pt x="203453" y="95250"/>
                  </a:lnTo>
                  <a:lnTo>
                    <a:pt x="184796" y="109501"/>
                  </a:lnTo>
                  <a:lnTo>
                    <a:pt x="163353" y="121824"/>
                  </a:lnTo>
                  <a:lnTo>
                    <a:pt x="141196" y="132861"/>
                  </a:lnTo>
                  <a:lnTo>
                    <a:pt x="120395" y="143256"/>
                  </a:lnTo>
                  <a:lnTo>
                    <a:pt x="100274" y="153995"/>
                  </a:lnTo>
                  <a:lnTo>
                    <a:pt x="80009" y="164592"/>
                  </a:lnTo>
                  <a:lnTo>
                    <a:pt x="59745" y="175188"/>
                  </a:lnTo>
                  <a:lnTo>
                    <a:pt x="39623" y="185928"/>
                  </a:lnTo>
                  <a:lnTo>
                    <a:pt x="29789" y="191083"/>
                  </a:lnTo>
                  <a:lnTo>
                    <a:pt x="19811" y="196310"/>
                  </a:lnTo>
                  <a:lnTo>
                    <a:pt x="9834" y="201679"/>
                  </a:lnTo>
                  <a:lnTo>
                    <a:pt x="0" y="207264"/>
                  </a:lnTo>
                  <a:lnTo>
                    <a:pt x="5000" y="210228"/>
                  </a:lnTo>
                  <a:lnTo>
                    <a:pt x="10858" y="211550"/>
                  </a:lnTo>
                  <a:lnTo>
                    <a:pt x="17573" y="211871"/>
                  </a:lnTo>
                  <a:lnTo>
                    <a:pt x="25145" y="211836"/>
                  </a:lnTo>
                  <a:lnTo>
                    <a:pt x="48327" y="211181"/>
                  </a:lnTo>
                  <a:lnTo>
                    <a:pt x="71151" y="209454"/>
                  </a:lnTo>
                  <a:lnTo>
                    <a:pt x="93833" y="207013"/>
                  </a:lnTo>
                  <a:lnTo>
                    <a:pt x="116585" y="204215"/>
                  </a:lnTo>
                  <a:lnTo>
                    <a:pt x="145863" y="200846"/>
                  </a:lnTo>
                  <a:lnTo>
                    <a:pt x="175355" y="197834"/>
                  </a:lnTo>
                  <a:lnTo>
                    <a:pt x="204989" y="195536"/>
                  </a:lnTo>
                  <a:lnTo>
                    <a:pt x="234695" y="194310"/>
                  </a:lnTo>
                  <a:lnTo>
                    <a:pt x="240029" y="194310"/>
                  </a:lnTo>
                  <a:lnTo>
                    <a:pt x="245363" y="194310"/>
                  </a:lnTo>
                  <a:lnTo>
                    <a:pt x="250697" y="194310"/>
                  </a:lnTo>
                  <a:lnTo>
                    <a:pt x="243077" y="195834"/>
                  </a:lnTo>
                  <a:lnTo>
                    <a:pt x="235457" y="198120"/>
                  </a:lnTo>
                  <a:lnTo>
                    <a:pt x="227837" y="19888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68" name="Google Shape;2152;p21"/>
            <p:cNvGrpSpPr/>
            <p:nvPr/>
          </p:nvGrpSpPr>
          <p:grpSpPr>
            <a:xfrm>
              <a:off x="4903920" y="3814920"/>
              <a:ext cx="267840" cy="203040"/>
              <a:chOff x="4903920" y="3814920"/>
              <a:chExt cx="267840" cy="203040"/>
            </a:xfrm>
          </p:grpSpPr>
          <p:sp>
            <p:nvSpPr>
              <p:cNvPr id="2069" name="Google Shape;2153;p21"/>
              <p:cNvSpPr/>
              <p:nvPr/>
            </p:nvSpPr>
            <p:spPr>
              <a:xfrm>
                <a:off x="4917960" y="3906720"/>
                <a:ext cx="37440" cy="111240"/>
              </a:xfrm>
              <a:custGeom>
                <a:avLst/>
                <a:gdLst/>
                <a:ahLst/>
                <a:rect l="l" t="t" r="r" b="b"/>
                <a:pathLst>
                  <a:path w="27939" h="66675">
                    <a:moveTo>
                      <a:pt x="2666" y="0"/>
                    </a:moveTo>
                    <a:lnTo>
                      <a:pt x="1666" y="8001"/>
                    </a:lnTo>
                    <a:lnTo>
                      <a:pt x="952" y="16002"/>
                    </a:lnTo>
                    <a:lnTo>
                      <a:pt x="523" y="24003"/>
                    </a:lnTo>
                    <a:lnTo>
                      <a:pt x="380" y="32004"/>
                    </a:lnTo>
                    <a:lnTo>
                      <a:pt x="190" y="38195"/>
                    </a:lnTo>
                    <a:lnTo>
                      <a:pt x="9524" y="66294"/>
                    </a:lnTo>
                    <a:lnTo>
                      <a:pt x="16382" y="66294"/>
                    </a:lnTo>
                    <a:lnTo>
                      <a:pt x="24002" y="66294"/>
                    </a:lnTo>
                    <a:lnTo>
                      <a:pt x="24002" y="62484"/>
                    </a:lnTo>
                    <a:lnTo>
                      <a:pt x="27812" y="5715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0" name="Google Shape;2154;p21"/>
              <p:cNvSpPr/>
              <p:nvPr/>
            </p:nvSpPr>
            <p:spPr>
              <a:xfrm>
                <a:off x="4903920" y="3814920"/>
                <a:ext cx="30600" cy="378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1" name="Google Shape;2155;p21"/>
              <p:cNvSpPr/>
              <p:nvPr/>
            </p:nvSpPr>
            <p:spPr>
              <a:xfrm>
                <a:off x="5024160" y="3864600"/>
                <a:ext cx="47520" cy="360"/>
              </a:xfrm>
              <a:custGeom>
                <a:avLst/>
                <a:gdLst/>
                <a:ahLst/>
                <a:rect l="l" t="t" r="r" b="b"/>
                <a:pathLst>
                  <a:path w="35560" h="120000">
                    <a:moveTo>
                      <a:pt x="0" y="0"/>
                    </a:moveTo>
                    <a:lnTo>
                      <a:pt x="6988" y="0"/>
                    </a:lnTo>
                    <a:lnTo>
                      <a:pt x="14192" y="0"/>
                    </a:lnTo>
                    <a:lnTo>
                      <a:pt x="21538" y="0"/>
                    </a:lnTo>
                    <a:lnTo>
                      <a:pt x="28956" y="0"/>
                    </a:lnTo>
                    <a:lnTo>
                      <a:pt x="32004" y="0"/>
                    </a:lnTo>
                    <a:lnTo>
                      <a:pt x="32766" y="0"/>
                    </a:lnTo>
                    <a:lnTo>
                      <a:pt x="3505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2" name="Google Shape;2156;p21"/>
              <p:cNvSpPr/>
              <p:nvPr/>
            </p:nvSpPr>
            <p:spPr>
              <a:xfrm>
                <a:off x="5049000" y="3928320"/>
                <a:ext cx="59760" cy="21960"/>
              </a:xfrm>
              <a:custGeom>
                <a:avLst/>
                <a:gdLst/>
                <a:ahLst/>
                <a:rect l="l" t="t" r="r" b="b"/>
                <a:pathLst>
                  <a:path w="44450" h="13335">
                    <a:moveTo>
                      <a:pt x="0" y="12953"/>
                    </a:moveTo>
                    <a:lnTo>
                      <a:pt x="38100" y="3809"/>
                    </a:lnTo>
                    <a:lnTo>
                      <a:pt x="41910" y="761"/>
                    </a:lnTo>
                    <a:lnTo>
                      <a:pt x="4419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3" name="Google Shape;2157;p21"/>
              <p:cNvSpPr/>
              <p:nvPr/>
            </p:nvSpPr>
            <p:spPr>
              <a:xfrm>
                <a:off x="5167080" y="3839040"/>
                <a:ext cx="4680" cy="112320"/>
              </a:xfrm>
              <a:custGeom>
                <a:avLst/>
                <a:gdLst/>
                <a:ahLst/>
                <a:rect l="l" t="t" r="r" b="b"/>
                <a:pathLst>
                  <a:path w="3810" h="67310">
                    <a:moveTo>
                      <a:pt x="0" y="0"/>
                    </a:moveTo>
                    <a:lnTo>
                      <a:pt x="261" y="10620"/>
                    </a:lnTo>
                    <a:lnTo>
                      <a:pt x="952" y="20955"/>
                    </a:lnTo>
                    <a:lnTo>
                      <a:pt x="1928" y="31289"/>
                    </a:lnTo>
                    <a:lnTo>
                      <a:pt x="3048" y="41910"/>
                    </a:lnTo>
                    <a:lnTo>
                      <a:pt x="3810" y="50292"/>
                    </a:lnTo>
                    <a:lnTo>
                      <a:pt x="3810" y="58674"/>
                    </a:lnTo>
                    <a:lnTo>
                      <a:pt x="3810" y="6705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4" name="Google Shape;2158;p21"/>
            <p:cNvGrpSpPr/>
            <p:nvPr/>
          </p:nvGrpSpPr>
          <p:grpSpPr>
            <a:xfrm>
              <a:off x="4987080" y="3096720"/>
              <a:ext cx="73440" cy="172080"/>
              <a:chOff x="4987080" y="3096720"/>
              <a:chExt cx="73440" cy="172080"/>
            </a:xfrm>
          </p:grpSpPr>
          <p:sp>
            <p:nvSpPr>
              <p:cNvPr id="2075" name="Google Shape;2159;p21"/>
              <p:cNvSpPr/>
              <p:nvPr/>
            </p:nvSpPr>
            <p:spPr>
              <a:xfrm>
                <a:off x="5042880" y="3096720"/>
                <a:ext cx="9000" cy="156240"/>
              </a:xfrm>
              <a:custGeom>
                <a:avLst/>
                <a:gdLst/>
                <a:ahLst/>
                <a:rect l="l" t="t" r="r" b="b"/>
                <a:pathLst>
                  <a:path w="6985" h="93345">
                    <a:moveTo>
                      <a:pt x="0" y="0"/>
                    </a:moveTo>
                    <a:lnTo>
                      <a:pt x="4572" y="41910"/>
                    </a:lnTo>
                    <a:lnTo>
                      <a:pt x="6858" y="82296"/>
                    </a:lnTo>
                    <a:lnTo>
                      <a:pt x="6858" y="86106"/>
                    </a:lnTo>
                    <a:lnTo>
                      <a:pt x="6858" y="89916"/>
                    </a:lnTo>
                    <a:lnTo>
                      <a:pt x="6858" y="9296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6" name="Google Shape;2160;p21"/>
              <p:cNvSpPr/>
              <p:nvPr/>
            </p:nvSpPr>
            <p:spPr>
              <a:xfrm>
                <a:off x="4987080" y="3173400"/>
                <a:ext cx="73440" cy="95400"/>
              </a:xfrm>
              <a:custGeom>
                <a:avLst/>
                <a:gdLst/>
                <a:ahLst/>
                <a:rect l="l" t="t" r="r" b="b"/>
                <a:pathLst>
                  <a:path w="54610" h="57150">
                    <a:moveTo>
                      <a:pt x="45720" y="28194"/>
                    </a:moveTo>
                    <a:lnTo>
                      <a:pt x="16002" y="0"/>
                    </a:lnTo>
                    <a:lnTo>
                      <a:pt x="12192" y="2286"/>
                    </a:lnTo>
                    <a:lnTo>
                      <a:pt x="4572" y="6096"/>
                    </a:lnTo>
                    <a:lnTo>
                      <a:pt x="2286" y="16002"/>
                    </a:lnTo>
                    <a:lnTo>
                      <a:pt x="1524" y="22860"/>
                    </a:lnTo>
                    <a:lnTo>
                      <a:pt x="476" y="29158"/>
                    </a:lnTo>
                    <a:lnTo>
                      <a:pt x="29086" y="56911"/>
                    </a:lnTo>
                    <a:lnTo>
                      <a:pt x="38100" y="56388"/>
                    </a:lnTo>
                    <a:lnTo>
                      <a:pt x="46482" y="56388"/>
                    </a:lnTo>
                    <a:lnTo>
                      <a:pt x="49530" y="56388"/>
                    </a:lnTo>
                    <a:lnTo>
                      <a:pt x="54102" y="5257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7" name="Google Shape;2161;p21"/>
            <p:cNvGrpSpPr/>
            <p:nvPr/>
          </p:nvGrpSpPr>
          <p:grpSpPr>
            <a:xfrm>
              <a:off x="5335920" y="3317760"/>
              <a:ext cx="233640" cy="305280"/>
              <a:chOff x="5335920" y="3317760"/>
              <a:chExt cx="233640" cy="305280"/>
            </a:xfrm>
          </p:grpSpPr>
          <p:pic>
            <p:nvPicPr>
              <p:cNvPr id="2078" name="Google Shape;2162;p21" descr=""/>
              <p:cNvPicPr/>
              <p:nvPr/>
            </p:nvPicPr>
            <p:blipFill>
              <a:blip r:embed="rId11"/>
              <a:stretch/>
            </p:blipFill>
            <p:spPr>
              <a:xfrm>
                <a:off x="5335920" y="3317760"/>
                <a:ext cx="164880" cy="228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79" name="Google Shape;2163;p21"/>
              <p:cNvSpPr/>
              <p:nvPr/>
            </p:nvSpPr>
            <p:spPr>
              <a:xfrm>
                <a:off x="5555520" y="3528720"/>
                <a:ext cx="2160" cy="94320"/>
              </a:xfrm>
              <a:custGeom>
                <a:avLst/>
                <a:gdLst/>
                <a:ahLst/>
                <a:rect l="l" t="t" r="r" b="b"/>
                <a:pathLst>
                  <a:path w="1904" h="56514">
                    <a:moveTo>
                      <a:pt x="1524" y="0"/>
                    </a:moveTo>
                    <a:lnTo>
                      <a:pt x="964" y="8001"/>
                    </a:lnTo>
                    <a:lnTo>
                      <a:pt x="476" y="16002"/>
                    </a:lnTo>
                    <a:lnTo>
                      <a:pt x="130" y="24003"/>
                    </a:lnTo>
                    <a:lnTo>
                      <a:pt x="0" y="32004"/>
                    </a:lnTo>
                    <a:lnTo>
                      <a:pt x="0" y="39624"/>
                    </a:lnTo>
                    <a:lnTo>
                      <a:pt x="0" y="48006"/>
                    </a:lnTo>
                    <a:lnTo>
                      <a:pt x="0" y="5638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0" name="Google Shape;2164;p21"/>
              <p:cNvSpPr/>
              <p:nvPr/>
            </p:nvSpPr>
            <p:spPr>
              <a:xfrm>
                <a:off x="5538960" y="3395880"/>
                <a:ext cx="30600" cy="378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81" name="Google Shape;2165;p21"/>
            <p:cNvGrpSpPr/>
            <p:nvPr/>
          </p:nvGrpSpPr>
          <p:grpSpPr>
            <a:xfrm>
              <a:off x="5771520" y="3325680"/>
              <a:ext cx="86040" cy="106560"/>
              <a:chOff x="5771520" y="3325680"/>
              <a:chExt cx="86040" cy="106560"/>
            </a:xfrm>
          </p:grpSpPr>
          <p:sp>
            <p:nvSpPr>
              <p:cNvPr id="2082" name="Google Shape;2166;p21"/>
              <p:cNvSpPr/>
              <p:nvPr/>
            </p:nvSpPr>
            <p:spPr>
              <a:xfrm>
                <a:off x="5774400" y="3325680"/>
                <a:ext cx="63720" cy="3960"/>
              </a:xfrm>
              <a:custGeom>
                <a:avLst/>
                <a:gdLst/>
                <a:ahLst/>
                <a:rect l="l" t="t" r="r" b="b"/>
                <a:pathLst>
                  <a:path w="47625" h="2539">
                    <a:moveTo>
                      <a:pt x="0" y="2286"/>
                    </a:moveTo>
                    <a:lnTo>
                      <a:pt x="38100" y="762"/>
                    </a:lnTo>
                    <a:lnTo>
                      <a:pt x="42672" y="0"/>
                    </a:lnTo>
                    <a:lnTo>
                      <a:pt x="44196" y="0"/>
                    </a:lnTo>
                    <a:lnTo>
                      <a:pt x="4724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3" name="Google Shape;2167;p21"/>
              <p:cNvSpPr/>
              <p:nvPr/>
            </p:nvSpPr>
            <p:spPr>
              <a:xfrm>
                <a:off x="5771520" y="3420000"/>
                <a:ext cx="86040" cy="12240"/>
              </a:xfrm>
              <a:custGeom>
                <a:avLst/>
                <a:gdLst/>
                <a:ahLst/>
                <a:rect l="l" t="t" r="r" b="b"/>
                <a:pathLst>
                  <a:path w="64135" h="7620">
                    <a:moveTo>
                      <a:pt x="0" y="5334"/>
                    </a:moveTo>
                    <a:lnTo>
                      <a:pt x="12644" y="7036"/>
                    </a:lnTo>
                    <a:lnTo>
                      <a:pt x="24003" y="7524"/>
                    </a:lnTo>
                    <a:lnTo>
                      <a:pt x="35361" y="6727"/>
                    </a:lnTo>
                    <a:lnTo>
                      <a:pt x="48006" y="4572"/>
                    </a:lnTo>
                    <a:lnTo>
                      <a:pt x="56388" y="3048"/>
                    </a:lnTo>
                    <a:lnTo>
                      <a:pt x="58674" y="2286"/>
                    </a:lnTo>
                    <a:lnTo>
                      <a:pt x="6400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84" name="Google Shape;2168;p21"/>
            <p:cNvSpPr/>
            <p:nvPr/>
          </p:nvSpPr>
          <p:spPr>
            <a:xfrm>
              <a:off x="6028920" y="3251520"/>
              <a:ext cx="6480" cy="189000"/>
            </a:xfrm>
            <a:custGeom>
              <a:avLst/>
              <a:gdLst/>
              <a:ahLst/>
              <a:rect l="l" t="t" r="r" b="b"/>
              <a:pathLst>
                <a:path w="5079" h="113029">
                  <a:moveTo>
                    <a:pt x="2571" y="0"/>
                  </a:moveTo>
                  <a:lnTo>
                    <a:pt x="1142" y="12453"/>
                  </a:lnTo>
                  <a:lnTo>
                    <a:pt x="285" y="24764"/>
                  </a:lnTo>
                  <a:lnTo>
                    <a:pt x="0" y="37076"/>
                  </a:lnTo>
                  <a:lnTo>
                    <a:pt x="285" y="49530"/>
                  </a:lnTo>
                  <a:lnTo>
                    <a:pt x="892" y="61412"/>
                  </a:lnTo>
                  <a:lnTo>
                    <a:pt x="2285" y="73152"/>
                  </a:lnTo>
                  <a:lnTo>
                    <a:pt x="3821" y="84891"/>
                  </a:lnTo>
                  <a:lnTo>
                    <a:pt x="4857" y="96774"/>
                  </a:lnTo>
                  <a:lnTo>
                    <a:pt x="4857" y="105155"/>
                  </a:lnTo>
                  <a:lnTo>
                    <a:pt x="4857" y="107442"/>
                  </a:lnTo>
                  <a:lnTo>
                    <a:pt x="4857" y="112776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Google Shape;2169;p21"/>
            <p:cNvSpPr/>
            <p:nvPr/>
          </p:nvSpPr>
          <p:spPr>
            <a:xfrm>
              <a:off x="6763320" y="3242520"/>
              <a:ext cx="3240" cy="5040"/>
            </a:xfrm>
            <a:custGeom>
              <a:avLst/>
              <a:gdLst/>
              <a:ahLst/>
              <a:rect l="l" t="t" r="r" b="b"/>
              <a:pathLst>
                <a:path w="2540" h="3175">
                  <a:moveTo>
                    <a:pt x="2285" y="0"/>
                  </a:moveTo>
                  <a:lnTo>
                    <a:pt x="1523" y="762"/>
                  </a:lnTo>
                  <a:lnTo>
                    <a:pt x="761" y="2286"/>
                  </a:lnTo>
                  <a:lnTo>
                    <a:pt x="0" y="3048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86" name="Google Shape;2170;p21" descr=""/>
            <p:cNvPicPr/>
            <p:nvPr/>
          </p:nvPicPr>
          <p:blipFill>
            <a:blip r:embed="rId12"/>
            <a:stretch/>
          </p:blipFill>
          <p:spPr>
            <a:xfrm>
              <a:off x="6707520" y="3368880"/>
              <a:ext cx="93240" cy="13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7" name="Google Shape;2171;p21" descr=""/>
            <p:cNvPicPr/>
            <p:nvPr/>
          </p:nvPicPr>
          <p:blipFill>
            <a:blip r:embed="rId13"/>
            <a:stretch/>
          </p:blipFill>
          <p:spPr>
            <a:xfrm>
              <a:off x="7516440" y="3077640"/>
              <a:ext cx="260640" cy="279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88" name="Google Shape;2172;p21"/>
            <p:cNvGrpSpPr/>
            <p:nvPr/>
          </p:nvGrpSpPr>
          <p:grpSpPr>
            <a:xfrm>
              <a:off x="7893720" y="3048480"/>
              <a:ext cx="375840" cy="267840"/>
              <a:chOff x="7893720" y="3048480"/>
              <a:chExt cx="375840" cy="267840"/>
            </a:xfrm>
          </p:grpSpPr>
          <p:pic>
            <p:nvPicPr>
              <p:cNvPr id="2089" name="Google Shape;2173;p21" descr=""/>
              <p:cNvPicPr/>
              <p:nvPr/>
            </p:nvPicPr>
            <p:blipFill>
              <a:blip r:embed="rId14"/>
              <a:stretch/>
            </p:blipFill>
            <p:spPr>
              <a:xfrm>
                <a:off x="7893720" y="3048480"/>
                <a:ext cx="171360" cy="267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90" name="Google Shape;2174;p21" descr=""/>
              <p:cNvPicPr/>
              <p:nvPr/>
            </p:nvPicPr>
            <p:blipFill>
              <a:blip r:embed="rId15"/>
              <a:stretch/>
            </p:blipFill>
            <p:spPr>
              <a:xfrm>
                <a:off x="8124480" y="3048840"/>
                <a:ext cx="145080" cy="1998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091" name="Google Shape;2175;p21"/>
          <p:cNvGrpSpPr/>
          <p:nvPr/>
        </p:nvGrpSpPr>
        <p:grpSpPr>
          <a:xfrm>
            <a:off x="1394280" y="4619880"/>
            <a:ext cx="6766200" cy="2457360"/>
            <a:chOff x="1394280" y="4619880"/>
            <a:chExt cx="6766200" cy="2457360"/>
          </a:xfrm>
        </p:grpSpPr>
        <p:grpSp>
          <p:nvGrpSpPr>
            <p:cNvPr id="2092" name="Google Shape;2176;p21"/>
            <p:cNvGrpSpPr/>
            <p:nvPr/>
          </p:nvGrpSpPr>
          <p:grpSpPr>
            <a:xfrm>
              <a:off x="1394280" y="4766040"/>
              <a:ext cx="734400" cy="421920"/>
              <a:chOff x="1394280" y="4766040"/>
              <a:chExt cx="734400" cy="421920"/>
            </a:xfrm>
          </p:grpSpPr>
          <p:pic>
            <p:nvPicPr>
              <p:cNvPr id="2093" name="Google Shape;2177;p21" descr=""/>
              <p:cNvPicPr/>
              <p:nvPr/>
            </p:nvPicPr>
            <p:blipFill>
              <a:blip r:embed="rId16"/>
              <a:stretch/>
            </p:blipFill>
            <p:spPr>
              <a:xfrm>
                <a:off x="1394280" y="4766040"/>
                <a:ext cx="544680" cy="312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94" name="Google Shape;2178;p21"/>
              <p:cNvSpPr/>
              <p:nvPr/>
            </p:nvSpPr>
            <p:spPr>
              <a:xfrm>
                <a:off x="1663560" y="5123520"/>
                <a:ext cx="465120" cy="64440"/>
              </a:xfrm>
              <a:custGeom>
                <a:avLst/>
                <a:gdLst/>
                <a:ahLst/>
                <a:rect l="l" t="t" r="r" b="b"/>
                <a:pathLst>
                  <a:path w="306704" h="43814">
                    <a:moveTo>
                      <a:pt x="0" y="39624"/>
                    </a:moveTo>
                    <a:lnTo>
                      <a:pt x="22121" y="42648"/>
                    </a:lnTo>
                    <a:lnTo>
                      <a:pt x="42671" y="43815"/>
                    </a:lnTo>
                    <a:lnTo>
                      <a:pt x="63222" y="43267"/>
                    </a:lnTo>
                    <a:lnTo>
                      <a:pt x="85344" y="41148"/>
                    </a:lnTo>
                    <a:lnTo>
                      <a:pt x="110370" y="37480"/>
                    </a:lnTo>
                    <a:lnTo>
                      <a:pt x="135254" y="33528"/>
                    </a:lnTo>
                    <a:lnTo>
                      <a:pt x="160139" y="29575"/>
                    </a:lnTo>
                    <a:lnTo>
                      <a:pt x="185166" y="25908"/>
                    </a:lnTo>
                    <a:lnTo>
                      <a:pt x="205287" y="23288"/>
                    </a:lnTo>
                    <a:lnTo>
                      <a:pt x="225551" y="20955"/>
                    </a:lnTo>
                    <a:lnTo>
                      <a:pt x="245816" y="18621"/>
                    </a:lnTo>
                    <a:lnTo>
                      <a:pt x="265938" y="16002"/>
                    </a:lnTo>
                    <a:lnTo>
                      <a:pt x="306324" y="8382"/>
                    </a:lnTo>
                    <a:lnTo>
                      <a:pt x="305562" y="3810"/>
                    </a:lnTo>
                    <a:lnTo>
                      <a:pt x="30556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95" name="Google Shape;2179;p21"/>
            <p:cNvSpPr/>
            <p:nvPr/>
          </p:nvSpPr>
          <p:spPr>
            <a:xfrm>
              <a:off x="2267640" y="4860000"/>
              <a:ext cx="4320" cy="41040"/>
            </a:xfrm>
            <a:custGeom>
              <a:avLst/>
              <a:gdLst/>
              <a:ahLst/>
              <a:rect l="l" t="t" r="r" b="b"/>
              <a:pathLst>
                <a:path w="3175" h="27939">
                  <a:moveTo>
                    <a:pt x="3048" y="0"/>
                  </a:moveTo>
                  <a:lnTo>
                    <a:pt x="2357" y="6857"/>
                  </a:lnTo>
                  <a:lnTo>
                    <a:pt x="1524" y="13715"/>
                  </a:lnTo>
                  <a:lnTo>
                    <a:pt x="690" y="20573"/>
                  </a:lnTo>
                  <a:lnTo>
                    <a:pt x="0" y="27431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Google Shape;2180;p21"/>
            <p:cNvSpPr/>
            <p:nvPr/>
          </p:nvSpPr>
          <p:spPr>
            <a:xfrm>
              <a:off x="2317320" y="5024520"/>
              <a:ext cx="34200" cy="334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4"/>
                  </a:moveTo>
                  <a:lnTo>
                    <a:pt x="0" y="18288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8288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Google Shape;2181;p21"/>
            <p:cNvSpPr/>
            <p:nvPr/>
          </p:nvSpPr>
          <p:spPr>
            <a:xfrm>
              <a:off x="2099160" y="4816080"/>
              <a:ext cx="10080" cy="166680"/>
            </a:xfrm>
            <a:custGeom>
              <a:avLst/>
              <a:gdLst/>
              <a:ahLst/>
              <a:rect l="l" t="t" r="r" b="b"/>
              <a:pathLst>
                <a:path w="6985" h="113029">
                  <a:moveTo>
                    <a:pt x="476" y="0"/>
                  </a:moveTo>
                  <a:lnTo>
                    <a:pt x="273" y="18990"/>
                  </a:lnTo>
                  <a:lnTo>
                    <a:pt x="0" y="38195"/>
                  </a:lnTo>
                  <a:lnTo>
                    <a:pt x="154" y="57542"/>
                  </a:lnTo>
                  <a:lnTo>
                    <a:pt x="1238" y="76962"/>
                  </a:lnTo>
                  <a:lnTo>
                    <a:pt x="1857" y="84963"/>
                  </a:lnTo>
                  <a:lnTo>
                    <a:pt x="3333" y="92964"/>
                  </a:lnTo>
                  <a:lnTo>
                    <a:pt x="5095" y="100965"/>
                  </a:lnTo>
                  <a:lnTo>
                    <a:pt x="6572" y="108966"/>
                  </a:lnTo>
                  <a:lnTo>
                    <a:pt x="6572" y="111252"/>
                  </a:lnTo>
                  <a:lnTo>
                    <a:pt x="6572" y="112776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98" name="Google Shape;2182;p21"/>
            <p:cNvGrpSpPr/>
            <p:nvPr/>
          </p:nvGrpSpPr>
          <p:grpSpPr>
            <a:xfrm>
              <a:off x="3352680" y="4835160"/>
              <a:ext cx="414720" cy="202320"/>
              <a:chOff x="3352680" y="4835160"/>
              <a:chExt cx="414720" cy="202320"/>
            </a:xfrm>
          </p:grpSpPr>
          <p:sp>
            <p:nvSpPr>
              <p:cNvPr id="2099" name="Google Shape;2183;p21"/>
              <p:cNvSpPr/>
              <p:nvPr/>
            </p:nvSpPr>
            <p:spPr>
              <a:xfrm>
                <a:off x="3352680" y="4835160"/>
                <a:ext cx="174960" cy="202320"/>
              </a:xfrm>
              <a:custGeom>
                <a:avLst/>
                <a:gdLst/>
                <a:ahLst/>
                <a:rect l="l" t="t" r="r" b="b"/>
                <a:pathLst>
                  <a:path w="115570" h="137160">
                    <a:moveTo>
                      <a:pt x="0" y="4572"/>
                    </a:moveTo>
                    <a:lnTo>
                      <a:pt x="5893" y="60614"/>
                    </a:lnTo>
                    <a:lnTo>
                      <a:pt x="14192" y="105632"/>
                    </a:lnTo>
                    <a:lnTo>
                      <a:pt x="30480" y="137160"/>
                    </a:lnTo>
                    <a:lnTo>
                      <a:pt x="36576" y="134112"/>
                    </a:lnTo>
                    <a:lnTo>
                      <a:pt x="44958" y="86868"/>
                    </a:lnTo>
                    <a:lnTo>
                      <a:pt x="45422" y="79914"/>
                    </a:lnTo>
                    <a:lnTo>
                      <a:pt x="46386" y="71818"/>
                    </a:lnTo>
                    <a:lnTo>
                      <a:pt x="48922" y="64579"/>
                    </a:lnTo>
                    <a:lnTo>
                      <a:pt x="54102" y="60198"/>
                    </a:lnTo>
                    <a:lnTo>
                      <a:pt x="61031" y="60412"/>
                    </a:lnTo>
                    <a:lnTo>
                      <a:pt x="67818" y="64198"/>
                    </a:lnTo>
                    <a:lnTo>
                      <a:pt x="74033" y="69413"/>
                    </a:lnTo>
                    <a:lnTo>
                      <a:pt x="79248" y="73914"/>
                    </a:lnTo>
                    <a:lnTo>
                      <a:pt x="85558" y="79140"/>
                    </a:lnTo>
                    <a:lnTo>
                      <a:pt x="92011" y="84296"/>
                    </a:lnTo>
                    <a:lnTo>
                      <a:pt x="98750" y="89023"/>
                    </a:lnTo>
                    <a:lnTo>
                      <a:pt x="105918" y="92964"/>
                    </a:lnTo>
                    <a:lnTo>
                      <a:pt x="108966" y="94488"/>
                    </a:lnTo>
                    <a:lnTo>
                      <a:pt x="111252" y="94488"/>
                    </a:lnTo>
                    <a:lnTo>
                      <a:pt x="115062" y="95250"/>
                    </a:lnTo>
                    <a:lnTo>
                      <a:pt x="115062" y="86868"/>
                    </a:lnTo>
                    <a:lnTo>
                      <a:pt x="114300" y="81534"/>
                    </a:lnTo>
                    <a:lnTo>
                      <a:pt x="112014" y="73152"/>
                    </a:lnTo>
                    <a:lnTo>
                      <a:pt x="108501" y="60686"/>
                    </a:lnTo>
                    <a:lnTo>
                      <a:pt x="105060" y="48291"/>
                    </a:lnTo>
                    <a:lnTo>
                      <a:pt x="102048" y="35754"/>
                    </a:lnTo>
                    <a:lnTo>
                      <a:pt x="99822" y="22860"/>
                    </a:lnTo>
                    <a:lnTo>
                      <a:pt x="98905" y="17359"/>
                    </a:lnTo>
                    <a:lnTo>
                      <a:pt x="98202" y="10287"/>
                    </a:lnTo>
                    <a:lnTo>
                      <a:pt x="99071" y="3786"/>
                    </a:lnTo>
                    <a:lnTo>
                      <a:pt x="102870" y="0"/>
                    </a:lnTo>
                    <a:lnTo>
                      <a:pt x="103632" y="0"/>
                    </a:lnTo>
                    <a:lnTo>
                      <a:pt x="105155" y="0"/>
                    </a:lnTo>
                    <a:lnTo>
                      <a:pt x="10668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0" name="Google Shape;2184;p21"/>
              <p:cNvSpPr/>
              <p:nvPr/>
            </p:nvSpPr>
            <p:spPr>
              <a:xfrm>
                <a:off x="3557520" y="4843080"/>
                <a:ext cx="209880" cy="118080"/>
              </a:xfrm>
              <a:custGeom>
                <a:avLst/>
                <a:gdLst/>
                <a:ahLst/>
                <a:rect l="l" t="t" r="r" b="b"/>
                <a:pathLst>
                  <a:path w="138429" h="80010">
                    <a:moveTo>
                      <a:pt x="0" y="11429"/>
                    </a:moveTo>
                    <a:lnTo>
                      <a:pt x="45720" y="13715"/>
                    </a:lnTo>
                    <a:lnTo>
                      <a:pt x="76688" y="43660"/>
                    </a:lnTo>
                    <a:lnTo>
                      <a:pt x="61722" y="77723"/>
                    </a:lnTo>
                    <a:lnTo>
                      <a:pt x="59436" y="70865"/>
                    </a:lnTo>
                    <a:lnTo>
                      <a:pt x="58757" y="26015"/>
                    </a:lnTo>
                    <a:lnTo>
                      <a:pt x="81534" y="0"/>
                    </a:lnTo>
                    <a:lnTo>
                      <a:pt x="88392" y="761"/>
                    </a:lnTo>
                    <a:lnTo>
                      <a:pt x="96012" y="761"/>
                    </a:lnTo>
                    <a:lnTo>
                      <a:pt x="100584" y="6857"/>
                    </a:lnTo>
                    <a:lnTo>
                      <a:pt x="105155" y="12953"/>
                    </a:lnTo>
                    <a:lnTo>
                      <a:pt x="108930" y="19514"/>
                    </a:lnTo>
                    <a:lnTo>
                      <a:pt x="111347" y="26574"/>
                    </a:lnTo>
                    <a:lnTo>
                      <a:pt x="112764" y="34063"/>
                    </a:lnTo>
                    <a:lnTo>
                      <a:pt x="113538" y="41909"/>
                    </a:lnTo>
                    <a:lnTo>
                      <a:pt x="114454" y="48767"/>
                    </a:lnTo>
                    <a:lnTo>
                      <a:pt x="123444" y="80009"/>
                    </a:lnTo>
                    <a:lnTo>
                      <a:pt x="129540" y="76199"/>
                    </a:lnTo>
                    <a:lnTo>
                      <a:pt x="134874" y="70865"/>
                    </a:lnTo>
                    <a:lnTo>
                      <a:pt x="136398" y="68579"/>
                    </a:lnTo>
                    <a:lnTo>
                      <a:pt x="137922" y="6324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1" name="Google Shape;2185;p21"/>
            <p:cNvSpPr/>
            <p:nvPr/>
          </p:nvSpPr>
          <p:spPr>
            <a:xfrm>
              <a:off x="3652560" y="4700160"/>
              <a:ext cx="34200" cy="334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4"/>
                  </a:moveTo>
                  <a:lnTo>
                    <a:pt x="0" y="17526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2" name="Google Shape;2186;p21"/>
            <p:cNvGrpSpPr/>
            <p:nvPr/>
          </p:nvGrpSpPr>
          <p:grpSpPr>
            <a:xfrm>
              <a:off x="3799440" y="4771080"/>
              <a:ext cx="207000" cy="219240"/>
              <a:chOff x="3799440" y="4771080"/>
              <a:chExt cx="207000" cy="219240"/>
            </a:xfrm>
          </p:grpSpPr>
          <p:sp>
            <p:nvSpPr>
              <p:cNvPr id="2103" name="Google Shape;2187;p21"/>
              <p:cNvSpPr/>
              <p:nvPr/>
            </p:nvSpPr>
            <p:spPr>
              <a:xfrm>
                <a:off x="3821400" y="4771080"/>
                <a:ext cx="20880" cy="219240"/>
              </a:xfrm>
              <a:custGeom>
                <a:avLst/>
                <a:gdLst/>
                <a:ahLst/>
                <a:rect l="l" t="t" r="r" b="b"/>
                <a:pathLst>
                  <a:path w="13970" h="148589">
                    <a:moveTo>
                      <a:pt x="0" y="0"/>
                    </a:moveTo>
                    <a:lnTo>
                      <a:pt x="6953" y="51053"/>
                    </a:lnTo>
                    <a:lnTo>
                      <a:pt x="12192" y="102107"/>
                    </a:lnTo>
                    <a:lnTo>
                      <a:pt x="13716" y="146303"/>
                    </a:lnTo>
                    <a:lnTo>
                      <a:pt x="13716" y="147065"/>
                    </a:lnTo>
                    <a:lnTo>
                      <a:pt x="13716" y="147827"/>
                    </a:lnTo>
                    <a:lnTo>
                      <a:pt x="13716" y="14858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4" name="Google Shape;2188;p21"/>
              <p:cNvSpPr/>
              <p:nvPr/>
            </p:nvSpPr>
            <p:spPr>
              <a:xfrm>
                <a:off x="3799440" y="4816080"/>
                <a:ext cx="207000" cy="126360"/>
              </a:xfrm>
              <a:custGeom>
                <a:avLst/>
                <a:gdLst/>
                <a:ahLst/>
                <a:rect l="l" t="t" r="r" b="b"/>
                <a:pathLst>
                  <a:path w="136525" h="85725">
                    <a:moveTo>
                      <a:pt x="0" y="56387"/>
                    </a:moveTo>
                    <a:lnTo>
                      <a:pt x="38469" y="54137"/>
                    </a:lnTo>
                    <a:lnTo>
                      <a:pt x="74735" y="37218"/>
                    </a:lnTo>
                    <a:lnTo>
                      <a:pt x="89153" y="17525"/>
                    </a:lnTo>
                    <a:lnTo>
                      <a:pt x="88391" y="9905"/>
                    </a:lnTo>
                    <a:lnTo>
                      <a:pt x="87630" y="1523"/>
                    </a:lnTo>
                    <a:lnTo>
                      <a:pt x="81533" y="0"/>
                    </a:lnTo>
                    <a:lnTo>
                      <a:pt x="73913" y="0"/>
                    </a:lnTo>
                    <a:lnTo>
                      <a:pt x="53363" y="35671"/>
                    </a:lnTo>
                    <a:lnTo>
                      <a:pt x="53721" y="47243"/>
                    </a:lnTo>
                    <a:lnTo>
                      <a:pt x="78390" y="80486"/>
                    </a:lnTo>
                    <a:lnTo>
                      <a:pt x="109073" y="85165"/>
                    </a:lnTo>
                    <a:lnTo>
                      <a:pt x="118014" y="84677"/>
                    </a:lnTo>
                    <a:lnTo>
                      <a:pt x="126813" y="83188"/>
                    </a:lnTo>
                    <a:lnTo>
                      <a:pt x="136398" y="8077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5" name="Google Shape;2189;p21"/>
            <p:cNvGrpSpPr/>
            <p:nvPr/>
          </p:nvGrpSpPr>
          <p:grpSpPr>
            <a:xfrm>
              <a:off x="4343040" y="4762080"/>
              <a:ext cx="245880" cy="205560"/>
              <a:chOff x="4343040" y="4762080"/>
              <a:chExt cx="245880" cy="205560"/>
            </a:xfrm>
          </p:grpSpPr>
          <p:sp>
            <p:nvSpPr>
              <p:cNvPr id="2106" name="Google Shape;2190;p21"/>
              <p:cNvSpPr/>
              <p:nvPr/>
            </p:nvSpPr>
            <p:spPr>
              <a:xfrm>
                <a:off x="4417200" y="4844160"/>
                <a:ext cx="360" cy="121680"/>
              </a:xfrm>
              <a:custGeom>
                <a:avLst/>
                <a:gdLst/>
                <a:ahLst/>
                <a:rect l="l" t="t" r="r" b="b"/>
                <a:pathLst>
                  <a:path w="120000" h="82550">
                    <a:moveTo>
                      <a:pt x="0" y="0"/>
                    </a:moveTo>
                    <a:lnTo>
                      <a:pt x="0" y="16002"/>
                    </a:lnTo>
                    <a:lnTo>
                      <a:pt x="0" y="32004"/>
                    </a:lnTo>
                    <a:lnTo>
                      <a:pt x="0" y="48006"/>
                    </a:lnTo>
                    <a:lnTo>
                      <a:pt x="0" y="64008"/>
                    </a:lnTo>
                    <a:lnTo>
                      <a:pt x="0" y="70104"/>
                    </a:lnTo>
                    <a:lnTo>
                      <a:pt x="0" y="76200"/>
                    </a:lnTo>
                    <a:lnTo>
                      <a:pt x="0" y="8229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7" name="Google Shape;2191;p21"/>
              <p:cNvSpPr/>
              <p:nvPr/>
            </p:nvSpPr>
            <p:spPr>
              <a:xfrm>
                <a:off x="4343040" y="4762080"/>
                <a:ext cx="34200" cy="334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08" name="Google Shape;2192;p21" descr=""/>
              <p:cNvPicPr/>
              <p:nvPr/>
            </p:nvPicPr>
            <p:blipFill>
              <a:blip r:embed="rId17"/>
              <a:stretch/>
            </p:blipFill>
            <p:spPr>
              <a:xfrm>
                <a:off x="4469040" y="4804200"/>
                <a:ext cx="119880" cy="163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09" name="Google Shape;2193;p21"/>
            <p:cNvGrpSpPr/>
            <p:nvPr/>
          </p:nvGrpSpPr>
          <p:grpSpPr>
            <a:xfrm>
              <a:off x="4942440" y="4634640"/>
              <a:ext cx="1179360" cy="300240"/>
              <a:chOff x="4942440" y="4634640"/>
              <a:chExt cx="1179360" cy="300240"/>
            </a:xfrm>
          </p:grpSpPr>
          <p:sp>
            <p:nvSpPr>
              <p:cNvPr id="2110" name="Google Shape;2194;p21"/>
              <p:cNvSpPr/>
              <p:nvPr/>
            </p:nvSpPr>
            <p:spPr>
              <a:xfrm>
                <a:off x="4942440" y="4731480"/>
                <a:ext cx="109440" cy="203400"/>
              </a:xfrm>
              <a:custGeom>
                <a:avLst/>
                <a:gdLst/>
                <a:ahLst/>
                <a:rect l="l" t="t" r="r" b="b"/>
                <a:pathLst>
                  <a:path w="72389" h="137795">
                    <a:moveTo>
                      <a:pt x="40386" y="32766"/>
                    </a:moveTo>
                    <a:lnTo>
                      <a:pt x="36742" y="25717"/>
                    </a:lnTo>
                    <a:lnTo>
                      <a:pt x="31813" y="15811"/>
                    </a:lnTo>
                    <a:lnTo>
                      <a:pt x="26027" y="6191"/>
                    </a:lnTo>
                    <a:lnTo>
                      <a:pt x="19812" y="0"/>
                    </a:lnTo>
                    <a:lnTo>
                      <a:pt x="19050" y="0"/>
                    </a:lnTo>
                    <a:lnTo>
                      <a:pt x="18288" y="0"/>
                    </a:lnTo>
                    <a:lnTo>
                      <a:pt x="17526" y="0"/>
                    </a:lnTo>
                    <a:lnTo>
                      <a:pt x="12858" y="5131"/>
                    </a:lnTo>
                    <a:lnTo>
                      <a:pt x="5048" y="51530"/>
                    </a:lnTo>
                    <a:lnTo>
                      <a:pt x="7393" y="63424"/>
                    </a:lnTo>
                    <a:lnTo>
                      <a:pt x="39850" y="92142"/>
                    </a:lnTo>
                    <a:lnTo>
                      <a:pt x="70104" y="97536"/>
                    </a:lnTo>
                    <a:lnTo>
                      <a:pt x="72390" y="105918"/>
                    </a:lnTo>
                    <a:lnTo>
                      <a:pt x="70163" y="112883"/>
                    </a:lnTo>
                    <a:lnTo>
                      <a:pt x="62579" y="118776"/>
                    </a:lnTo>
                    <a:lnTo>
                      <a:pt x="53423" y="123384"/>
                    </a:lnTo>
                    <a:lnTo>
                      <a:pt x="46482" y="126492"/>
                    </a:lnTo>
                    <a:lnTo>
                      <a:pt x="36992" y="130968"/>
                    </a:lnTo>
                    <a:lnTo>
                      <a:pt x="23145" y="136017"/>
                    </a:lnTo>
                    <a:lnTo>
                      <a:pt x="9727" y="137636"/>
                    </a:lnTo>
                    <a:lnTo>
                      <a:pt x="1524" y="131826"/>
                    </a:lnTo>
                    <a:lnTo>
                      <a:pt x="0" y="120396"/>
                    </a:lnTo>
                    <a:lnTo>
                      <a:pt x="0" y="115824"/>
                    </a:lnTo>
                    <a:lnTo>
                      <a:pt x="0" y="10820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1" name="Google Shape;2195;p21"/>
              <p:cNvSpPr/>
              <p:nvPr/>
            </p:nvSpPr>
            <p:spPr>
              <a:xfrm>
                <a:off x="5073120" y="4721400"/>
                <a:ext cx="43920" cy="190080"/>
              </a:xfrm>
              <a:custGeom>
                <a:avLst/>
                <a:gdLst/>
                <a:ahLst/>
                <a:rect l="l" t="t" r="r" b="b"/>
                <a:pathLst>
                  <a:path w="29210" h="128904">
                    <a:moveTo>
                      <a:pt x="0" y="0"/>
                    </a:moveTo>
                    <a:lnTo>
                      <a:pt x="14573" y="38040"/>
                    </a:lnTo>
                    <a:lnTo>
                      <a:pt x="21240" y="76295"/>
                    </a:lnTo>
                    <a:lnTo>
                      <a:pt x="22776" y="88784"/>
                    </a:lnTo>
                    <a:lnTo>
                      <a:pt x="24384" y="101345"/>
                    </a:lnTo>
                    <a:lnTo>
                      <a:pt x="25527" y="108203"/>
                    </a:lnTo>
                    <a:lnTo>
                      <a:pt x="26670" y="115061"/>
                    </a:lnTo>
                    <a:lnTo>
                      <a:pt x="27813" y="121919"/>
                    </a:lnTo>
                    <a:lnTo>
                      <a:pt x="28956" y="12877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2" name="Google Shape;2196;p21"/>
              <p:cNvSpPr/>
              <p:nvPr/>
            </p:nvSpPr>
            <p:spPr>
              <a:xfrm>
                <a:off x="5070600" y="4811040"/>
                <a:ext cx="137520" cy="10800"/>
              </a:xfrm>
              <a:custGeom>
                <a:avLst/>
                <a:gdLst/>
                <a:ahLst/>
                <a:rect l="l" t="t" r="r" b="b"/>
                <a:pathLst>
                  <a:path w="90804" h="7620">
                    <a:moveTo>
                      <a:pt x="0" y="7179"/>
                    </a:moveTo>
                    <a:lnTo>
                      <a:pt x="39862" y="1285"/>
                    </a:lnTo>
                    <a:lnTo>
                      <a:pt x="62603" y="0"/>
                    </a:lnTo>
                    <a:lnTo>
                      <a:pt x="72009" y="35"/>
                    </a:lnTo>
                    <a:lnTo>
                      <a:pt x="81414" y="214"/>
                    </a:lnTo>
                    <a:lnTo>
                      <a:pt x="90678" y="32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3" name="Google Shape;2197;p21"/>
              <p:cNvSpPr/>
              <p:nvPr/>
            </p:nvSpPr>
            <p:spPr>
              <a:xfrm>
                <a:off x="5183280" y="4784400"/>
                <a:ext cx="132840" cy="137520"/>
              </a:xfrm>
              <a:custGeom>
                <a:avLst/>
                <a:gdLst/>
                <a:ahLst/>
                <a:rect l="l" t="t" r="r" b="b"/>
                <a:pathLst>
                  <a:path w="87629" h="93345">
                    <a:moveTo>
                      <a:pt x="63722" y="28955"/>
                    </a:moveTo>
                    <a:lnTo>
                      <a:pt x="31718" y="3047"/>
                    </a:lnTo>
                    <a:lnTo>
                      <a:pt x="24860" y="0"/>
                    </a:lnTo>
                    <a:lnTo>
                      <a:pt x="20288" y="2285"/>
                    </a:lnTo>
                    <a:lnTo>
                      <a:pt x="4798" y="40100"/>
                    </a:lnTo>
                    <a:lnTo>
                      <a:pt x="2762" y="51053"/>
                    </a:lnTo>
                    <a:lnTo>
                      <a:pt x="1059" y="60007"/>
                    </a:lnTo>
                    <a:lnTo>
                      <a:pt x="0" y="70675"/>
                    </a:lnTo>
                    <a:lnTo>
                      <a:pt x="511" y="81057"/>
                    </a:lnTo>
                    <a:lnTo>
                      <a:pt x="3524" y="89153"/>
                    </a:lnTo>
                    <a:lnTo>
                      <a:pt x="9274" y="93071"/>
                    </a:lnTo>
                    <a:lnTo>
                      <a:pt x="16382" y="93059"/>
                    </a:lnTo>
                    <a:lnTo>
                      <a:pt x="44957" y="55244"/>
                    </a:lnTo>
                    <a:lnTo>
                      <a:pt x="51244" y="29051"/>
                    </a:lnTo>
                    <a:lnTo>
                      <a:pt x="52661" y="21586"/>
                    </a:lnTo>
                    <a:lnTo>
                      <a:pt x="54578" y="14477"/>
                    </a:lnTo>
                    <a:lnTo>
                      <a:pt x="55340" y="14477"/>
                    </a:lnTo>
                    <a:lnTo>
                      <a:pt x="56257" y="23169"/>
                    </a:lnTo>
                    <a:lnTo>
                      <a:pt x="56959" y="32003"/>
                    </a:lnTo>
                    <a:lnTo>
                      <a:pt x="68472" y="70425"/>
                    </a:lnTo>
                    <a:lnTo>
                      <a:pt x="81248" y="75437"/>
                    </a:lnTo>
                    <a:lnTo>
                      <a:pt x="83534" y="76199"/>
                    </a:lnTo>
                    <a:lnTo>
                      <a:pt x="87344" y="7543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4" name="Google Shape;2198;p21"/>
              <p:cNvSpPr/>
              <p:nvPr/>
            </p:nvSpPr>
            <p:spPr>
              <a:xfrm>
                <a:off x="5348520" y="4793400"/>
                <a:ext cx="129960" cy="111240"/>
              </a:xfrm>
              <a:custGeom>
                <a:avLst/>
                <a:gdLst/>
                <a:ahLst/>
                <a:rect l="l" t="t" r="r" b="b"/>
                <a:pathLst>
                  <a:path w="85725" h="75564">
                    <a:moveTo>
                      <a:pt x="0" y="19050"/>
                    </a:moveTo>
                    <a:lnTo>
                      <a:pt x="9144" y="60960"/>
                    </a:lnTo>
                    <a:lnTo>
                      <a:pt x="11430" y="65532"/>
                    </a:lnTo>
                    <a:lnTo>
                      <a:pt x="12192" y="67818"/>
                    </a:lnTo>
                    <a:lnTo>
                      <a:pt x="11430" y="60960"/>
                    </a:lnTo>
                    <a:lnTo>
                      <a:pt x="9906" y="54864"/>
                    </a:lnTo>
                    <a:lnTo>
                      <a:pt x="8382" y="48006"/>
                    </a:lnTo>
                    <a:lnTo>
                      <a:pt x="6762" y="39504"/>
                    </a:lnTo>
                    <a:lnTo>
                      <a:pt x="5715" y="29718"/>
                    </a:lnTo>
                    <a:lnTo>
                      <a:pt x="5810" y="19931"/>
                    </a:lnTo>
                    <a:lnTo>
                      <a:pt x="7619" y="11429"/>
                    </a:lnTo>
                    <a:lnTo>
                      <a:pt x="10667" y="3047"/>
                    </a:lnTo>
                    <a:lnTo>
                      <a:pt x="18287" y="0"/>
                    </a:lnTo>
                    <a:lnTo>
                      <a:pt x="26669" y="761"/>
                    </a:lnTo>
                    <a:lnTo>
                      <a:pt x="56042" y="28182"/>
                    </a:lnTo>
                    <a:lnTo>
                      <a:pt x="64115" y="50637"/>
                    </a:lnTo>
                    <a:lnTo>
                      <a:pt x="68580" y="61721"/>
                    </a:lnTo>
                    <a:lnTo>
                      <a:pt x="73152" y="70103"/>
                    </a:lnTo>
                    <a:lnTo>
                      <a:pt x="76962" y="72389"/>
                    </a:lnTo>
                    <a:lnTo>
                      <a:pt x="85344" y="754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5" name="Google Shape;2199;p21"/>
              <p:cNvSpPr/>
              <p:nvPr/>
            </p:nvSpPr>
            <p:spPr>
              <a:xfrm>
                <a:off x="5502240" y="4678560"/>
                <a:ext cx="345600" cy="226080"/>
              </a:xfrm>
              <a:custGeom>
                <a:avLst/>
                <a:gdLst/>
                <a:ahLst/>
                <a:rect l="l" t="t" r="r" b="b"/>
                <a:pathLst>
                  <a:path w="227965" h="153035">
                    <a:moveTo>
                      <a:pt x="54863" y="0"/>
                    </a:moveTo>
                    <a:lnTo>
                      <a:pt x="61721" y="41148"/>
                    </a:lnTo>
                    <a:lnTo>
                      <a:pt x="64674" y="82391"/>
                    </a:lnTo>
                    <a:lnTo>
                      <a:pt x="64829" y="103191"/>
                    </a:lnTo>
                    <a:lnTo>
                      <a:pt x="64769" y="124205"/>
                    </a:lnTo>
                    <a:lnTo>
                      <a:pt x="63245" y="121157"/>
                    </a:lnTo>
                    <a:lnTo>
                      <a:pt x="60959" y="115823"/>
                    </a:lnTo>
                    <a:lnTo>
                      <a:pt x="60197" y="112014"/>
                    </a:lnTo>
                    <a:lnTo>
                      <a:pt x="57828" y="103929"/>
                    </a:lnTo>
                    <a:lnTo>
                      <a:pt x="26753" y="76711"/>
                    </a:lnTo>
                    <a:lnTo>
                      <a:pt x="2143" y="107227"/>
                    </a:lnTo>
                    <a:lnTo>
                      <a:pt x="0" y="118110"/>
                    </a:lnTo>
                    <a:lnTo>
                      <a:pt x="690" y="129647"/>
                    </a:lnTo>
                    <a:lnTo>
                      <a:pt x="4952" y="138969"/>
                    </a:lnTo>
                    <a:lnTo>
                      <a:pt x="12644" y="145863"/>
                    </a:lnTo>
                    <a:lnTo>
                      <a:pt x="23621" y="150114"/>
                    </a:lnTo>
                    <a:lnTo>
                      <a:pt x="40540" y="152804"/>
                    </a:lnTo>
                    <a:lnTo>
                      <a:pt x="57816" y="152209"/>
                    </a:lnTo>
                    <a:lnTo>
                      <a:pt x="107811" y="136421"/>
                    </a:lnTo>
                    <a:lnTo>
                      <a:pt x="151637" y="103631"/>
                    </a:lnTo>
                    <a:lnTo>
                      <a:pt x="170176" y="65912"/>
                    </a:lnTo>
                    <a:lnTo>
                      <a:pt x="162365" y="48553"/>
                    </a:lnTo>
                    <a:lnTo>
                      <a:pt x="153828" y="48767"/>
                    </a:lnTo>
                    <a:lnTo>
                      <a:pt x="123824" y="73056"/>
                    </a:lnTo>
                    <a:lnTo>
                      <a:pt x="122039" y="114740"/>
                    </a:lnTo>
                    <a:lnTo>
                      <a:pt x="163067" y="109727"/>
                    </a:lnTo>
                    <a:lnTo>
                      <a:pt x="176783" y="80771"/>
                    </a:lnTo>
                    <a:lnTo>
                      <a:pt x="176783" y="76961"/>
                    </a:lnTo>
                    <a:lnTo>
                      <a:pt x="176783" y="73151"/>
                    </a:lnTo>
                    <a:lnTo>
                      <a:pt x="176783" y="81533"/>
                    </a:lnTo>
                    <a:lnTo>
                      <a:pt x="176783" y="83057"/>
                    </a:lnTo>
                    <a:lnTo>
                      <a:pt x="177807" y="89868"/>
                    </a:lnTo>
                    <a:lnTo>
                      <a:pt x="210919" y="115693"/>
                    </a:lnTo>
                    <a:lnTo>
                      <a:pt x="219455" y="115823"/>
                    </a:lnTo>
                    <a:lnTo>
                      <a:pt x="222503" y="115823"/>
                    </a:lnTo>
                    <a:lnTo>
                      <a:pt x="224789" y="115823"/>
                    </a:lnTo>
                    <a:lnTo>
                      <a:pt x="227837" y="11582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6" name="Google Shape;2200;p21"/>
              <p:cNvSpPr/>
              <p:nvPr/>
            </p:nvSpPr>
            <p:spPr>
              <a:xfrm>
                <a:off x="5860800" y="4757400"/>
                <a:ext cx="66960" cy="104040"/>
              </a:xfrm>
              <a:custGeom>
                <a:avLst/>
                <a:gdLst/>
                <a:ahLst/>
                <a:rect l="l" t="t" r="r" b="b"/>
                <a:pathLst>
                  <a:path w="44450" h="70485">
                    <a:moveTo>
                      <a:pt x="3809" y="48768"/>
                    </a:moveTo>
                    <a:lnTo>
                      <a:pt x="3000" y="39290"/>
                    </a:lnTo>
                    <a:lnTo>
                      <a:pt x="1904" y="30099"/>
                    </a:lnTo>
                    <a:lnTo>
                      <a:pt x="809" y="20907"/>
                    </a:lnTo>
                    <a:lnTo>
                      <a:pt x="0" y="11430"/>
                    </a:lnTo>
                    <a:lnTo>
                      <a:pt x="0" y="7620"/>
                    </a:lnTo>
                    <a:lnTo>
                      <a:pt x="761" y="4572"/>
                    </a:lnTo>
                    <a:lnTo>
                      <a:pt x="761" y="762"/>
                    </a:lnTo>
                    <a:lnTo>
                      <a:pt x="9143" y="762"/>
                    </a:lnTo>
                    <a:lnTo>
                      <a:pt x="12191" y="2286"/>
                    </a:lnTo>
                    <a:lnTo>
                      <a:pt x="35051" y="37338"/>
                    </a:lnTo>
                    <a:lnTo>
                      <a:pt x="36671" y="51530"/>
                    </a:lnTo>
                    <a:lnTo>
                      <a:pt x="36659" y="58876"/>
                    </a:lnTo>
                    <a:lnTo>
                      <a:pt x="36575" y="66294"/>
                    </a:lnTo>
                    <a:lnTo>
                      <a:pt x="36575" y="68580"/>
                    </a:lnTo>
                    <a:lnTo>
                      <a:pt x="36575" y="69342"/>
                    </a:lnTo>
                    <a:lnTo>
                      <a:pt x="35813" y="70104"/>
                    </a:lnTo>
                    <a:lnTo>
                      <a:pt x="35051" y="65532"/>
                    </a:lnTo>
                    <a:lnTo>
                      <a:pt x="35051" y="54864"/>
                    </a:lnTo>
                    <a:lnTo>
                      <a:pt x="35051" y="48768"/>
                    </a:lnTo>
                    <a:lnTo>
                      <a:pt x="35837" y="36325"/>
                    </a:lnTo>
                    <a:lnTo>
                      <a:pt x="37909" y="24098"/>
                    </a:lnTo>
                    <a:lnTo>
                      <a:pt x="40838" y="12013"/>
                    </a:lnTo>
                    <a:lnTo>
                      <a:pt x="4419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17" name="Google Shape;2201;p21" descr=""/>
              <p:cNvPicPr/>
              <p:nvPr/>
            </p:nvPicPr>
            <p:blipFill>
              <a:blip r:embed="rId18"/>
              <a:stretch/>
            </p:blipFill>
            <p:spPr>
              <a:xfrm>
                <a:off x="5992560" y="4634640"/>
                <a:ext cx="129240" cy="235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18" name="Google Shape;2202;p21"/>
            <p:cNvGrpSpPr/>
            <p:nvPr/>
          </p:nvGrpSpPr>
          <p:grpSpPr>
            <a:xfrm>
              <a:off x="6602400" y="4619880"/>
              <a:ext cx="615240" cy="258840"/>
              <a:chOff x="6602400" y="4619880"/>
              <a:chExt cx="615240" cy="258840"/>
            </a:xfrm>
          </p:grpSpPr>
          <p:pic>
            <p:nvPicPr>
              <p:cNvPr id="2119" name="Google Shape;2203;p21" descr=""/>
              <p:cNvPicPr/>
              <p:nvPr/>
            </p:nvPicPr>
            <p:blipFill>
              <a:blip r:embed="rId19"/>
              <a:stretch/>
            </p:blipFill>
            <p:spPr>
              <a:xfrm>
                <a:off x="6602400" y="4619880"/>
                <a:ext cx="338760" cy="258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20" name="Google Shape;2204;p21" descr=""/>
              <p:cNvPicPr/>
              <p:nvPr/>
            </p:nvPicPr>
            <p:blipFill>
              <a:blip r:embed="rId20"/>
              <a:stretch/>
            </p:blipFill>
            <p:spPr>
              <a:xfrm>
                <a:off x="6975000" y="4643640"/>
                <a:ext cx="242640" cy="1731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121" name="Google Shape;2205;p21" descr=""/>
            <p:cNvPicPr/>
            <p:nvPr/>
          </p:nvPicPr>
          <p:blipFill>
            <a:blip r:embed="rId21"/>
            <a:stretch/>
          </p:blipFill>
          <p:spPr>
            <a:xfrm>
              <a:off x="3750840" y="5573160"/>
              <a:ext cx="485640" cy="277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22" name="Google Shape;2206;p21"/>
            <p:cNvGrpSpPr/>
            <p:nvPr/>
          </p:nvGrpSpPr>
          <p:grpSpPr>
            <a:xfrm>
              <a:off x="3707640" y="5788440"/>
              <a:ext cx="710280" cy="408240"/>
              <a:chOff x="3707640" y="5788440"/>
              <a:chExt cx="710280" cy="408240"/>
            </a:xfrm>
          </p:grpSpPr>
          <p:pic>
            <p:nvPicPr>
              <p:cNvPr id="2123" name="Google Shape;2207;p21" descr=""/>
              <p:cNvPicPr/>
              <p:nvPr/>
            </p:nvPicPr>
            <p:blipFill>
              <a:blip r:embed="rId22"/>
              <a:stretch/>
            </p:blipFill>
            <p:spPr>
              <a:xfrm>
                <a:off x="3707640" y="6003720"/>
                <a:ext cx="187560" cy="192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24" name="Google Shape;2208;p21" descr=""/>
              <p:cNvPicPr/>
              <p:nvPr/>
            </p:nvPicPr>
            <p:blipFill>
              <a:blip r:embed="rId23"/>
              <a:stretch/>
            </p:blipFill>
            <p:spPr>
              <a:xfrm>
                <a:off x="3934800" y="5977440"/>
                <a:ext cx="124560" cy="211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25" name="Google Shape;2209;p21" descr=""/>
              <p:cNvPicPr/>
              <p:nvPr/>
            </p:nvPicPr>
            <p:blipFill>
              <a:blip r:embed="rId24"/>
              <a:stretch/>
            </p:blipFill>
            <p:spPr>
              <a:xfrm>
                <a:off x="4116600" y="5788440"/>
                <a:ext cx="301320" cy="382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26" name="Google Shape;2210;p21"/>
            <p:cNvSpPr/>
            <p:nvPr/>
          </p:nvSpPr>
          <p:spPr>
            <a:xfrm>
              <a:off x="5076360" y="5718600"/>
              <a:ext cx="184680" cy="14760"/>
            </a:xfrm>
            <a:custGeom>
              <a:avLst/>
              <a:gdLst/>
              <a:ahLst/>
              <a:rect l="l" t="t" r="r" b="b"/>
              <a:pathLst>
                <a:path w="121920" h="10160">
                  <a:moveTo>
                    <a:pt x="0" y="9143"/>
                  </a:moveTo>
                  <a:lnTo>
                    <a:pt x="14168" y="9560"/>
                  </a:lnTo>
                  <a:lnTo>
                    <a:pt x="28194" y="9620"/>
                  </a:lnTo>
                  <a:lnTo>
                    <a:pt x="42219" y="9251"/>
                  </a:lnTo>
                  <a:lnTo>
                    <a:pt x="56388" y="8381"/>
                  </a:lnTo>
                  <a:lnTo>
                    <a:pt x="68961" y="7584"/>
                  </a:lnTo>
                  <a:lnTo>
                    <a:pt x="81534" y="6572"/>
                  </a:lnTo>
                  <a:lnTo>
                    <a:pt x="94107" y="5703"/>
                  </a:lnTo>
                  <a:lnTo>
                    <a:pt x="106680" y="5333"/>
                  </a:lnTo>
                  <a:lnTo>
                    <a:pt x="108204" y="4571"/>
                  </a:lnTo>
                  <a:lnTo>
                    <a:pt x="121920" y="5333"/>
                  </a:lnTo>
                  <a:lnTo>
                    <a:pt x="119634" y="3047"/>
                  </a:lnTo>
                  <a:lnTo>
                    <a:pt x="118872" y="1523"/>
                  </a:lnTo>
                  <a:lnTo>
                    <a:pt x="118110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27" name="Google Shape;2211;p21" descr=""/>
            <p:cNvPicPr/>
            <p:nvPr/>
          </p:nvPicPr>
          <p:blipFill>
            <a:blip r:embed="rId25"/>
            <a:stretch/>
          </p:blipFill>
          <p:spPr>
            <a:xfrm>
              <a:off x="5660640" y="5214960"/>
              <a:ext cx="137520" cy="189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28" name="Google Shape;2212;p21"/>
            <p:cNvSpPr/>
            <p:nvPr/>
          </p:nvSpPr>
          <p:spPr>
            <a:xfrm>
              <a:off x="5540400" y="5515560"/>
              <a:ext cx="504720" cy="317880"/>
            </a:xfrm>
            <a:custGeom>
              <a:avLst/>
              <a:gdLst/>
              <a:ahLst/>
              <a:rect l="l" t="t" r="r" b="b"/>
              <a:pathLst>
                <a:path w="332740" h="215264">
                  <a:moveTo>
                    <a:pt x="270510" y="3095"/>
                  </a:moveTo>
                  <a:lnTo>
                    <a:pt x="253841" y="0"/>
                  </a:lnTo>
                  <a:lnTo>
                    <a:pt x="238315" y="1190"/>
                  </a:lnTo>
                  <a:lnTo>
                    <a:pt x="222504" y="5238"/>
                  </a:lnTo>
                  <a:lnTo>
                    <a:pt x="184987" y="17299"/>
                  </a:lnTo>
                  <a:lnTo>
                    <a:pt x="145291" y="32468"/>
                  </a:lnTo>
                  <a:lnTo>
                    <a:pt x="125730" y="41195"/>
                  </a:lnTo>
                  <a:lnTo>
                    <a:pt x="118812" y="44124"/>
                  </a:lnTo>
                  <a:lnTo>
                    <a:pt x="111537" y="47482"/>
                  </a:lnTo>
                  <a:lnTo>
                    <a:pt x="105263" y="51696"/>
                  </a:lnTo>
                  <a:lnTo>
                    <a:pt x="101346" y="57197"/>
                  </a:lnTo>
                  <a:lnTo>
                    <a:pt x="110537" y="60412"/>
                  </a:lnTo>
                  <a:lnTo>
                    <a:pt x="120586" y="62341"/>
                  </a:lnTo>
                  <a:lnTo>
                    <a:pt x="130921" y="63412"/>
                  </a:lnTo>
                  <a:lnTo>
                    <a:pt x="140970" y="64055"/>
                  </a:lnTo>
                  <a:lnTo>
                    <a:pt x="159829" y="66258"/>
                  </a:lnTo>
                  <a:lnTo>
                    <a:pt x="216408" y="74723"/>
                  </a:lnTo>
                  <a:lnTo>
                    <a:pt x="263652" y="89963"/>
                  </a:lnTo>
                  <a:lnTo>
                    <a:pt x="267473" y="95726"/>
                  </a:lnTo>
                  <a:lnTo>
                    <a:pt x="265080" y="101203"/>
                  </a:lnTo>
                  <a:lnTo>
                    <a:pt x="211859" y="130492"/>
                  </a:lnTo>
                  <a:lnTo>
                    <a:pt x="167068" y="148256"/>
                  </a:lnTo>
                  <a:lnTo>
                    <a:pt x="121419" y="164306"/>
                  </a:lnTo>
                  <a:lnTo>
                    <a:pt x="76200" y="180641"/>
                  </a:lnTo>
                  <a:lnTo>
                    <a:pt x="40195" y="193690"/>
                  </a:lnTo>
                  <a:lnTo>
                    <a:pt x="5334" y="209597"/>
                  </a:lnTo>
                  <a:lnTo>
                    <a:pt x="1524" y="212645"/>
                  </a:lnTo>
                  <a:lnTo>
                    <a:pt x="0" y="212645"/>
                  </a:lnTo>
                  <a:lnTo>
                    <a:pt x="762" y="214931"/>
                  </a:lnTo>
                  <a:lnTo>
                    <a:pt x="17787" y="215014"/>
                  </a:lnTo>
                  <a:lnTo>
                    <a:pt x="34671" y="215026"/>
                  </a:lnTo>
                  <a:lnTo>
                    <a:pt x="51554" y="214610"/>
                  </a:lnTo>
                  <a:lnTo>
                    <a:pt x="68580" y="213407"/>
                  </a:lnTo>
                  <a:lnTo>
                    <a:pt x="123896" y="207073"/>
                  </a:lnTo>
                  <a:lnTo>
                    <a:pt x="179070" y="199882"/>
                  </a:lnTo>
                  <a:lnTo>
                    <a:pt x="234243" y="192405"/>
                  </a:lnTo>
                  <a:lnTo>
                    <a:pt x="289560" y="185213"/>
                  </a:lnTo>
                  <a:lnTo>
                    <a:pt x="299966" y="183963"/>
                  </a:lnTo>
                  <a:lnTo>
                    <a:pt x="310515" y="182641"/>
                  </a:lnTo>
                  <a:lnTo>
                    <a:pt x="321063" y="181463"/>
                  </a:lnTo>
                  <a:lnTo>
                    <a:pt x="331470" y="180641"/>
                  </a:lnTo>
                  <a:lnTo>
                    <a:pt x="332232" y="180641"/>
                  </a:lnTo>
                  <a:lnTo>
                    <a:pt x="325945" y="181915"/>
                  </a:lnTo>
                  <a:lnTo>
                    <a:pt x="319659" y="183403"/>
                  </a:lnTo>
                  <a:lnTo>
                    <a:pt x="313372" y="185035"/>
                  </a:lnTo>
                  <a:lnTo>
                    <a:pt x="307086" y="186737"/>
                  </a:lnTo>
                  <a:lnTo>
                    <a:pt x="302514" y="187499"/>
                  </a:lnTo>
                  <a:lnTo>
                    <a:pt x="298704" y="189023"/>
                  </a:lnTo>
                  <a:lnTo>
                    <a:pt x="294894" y="189785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Google Shape;2213;p21"/>
            <p:cNvSpPr/>
            <p:nvPr/>
          </p:nvSpPr>
          <p:spPr>
            <a:xfrm>
              <a:off x="5595840" y="6040800"/>
              <a:ext cx="52560" cy="80280"/>
            </a:xfrm>
            <a:custGeom>
              <a:avLst/>
              <a:gdLst/>
              <a:ahLst/>
              <a:rect l="l" t="t" r="r" b="b"/>
              <a:pathLst>
                <a:path w="34925" h="54610">
                  <a:moveTo>
                    <a:pt x="2464" y="0"/>
                  </a:moveTo>
                  <a:lnTo>
                    <a:pt x="1357" y="7429"/>
                  </a:lnTo>
                  <a:lnTo>
                    <a:pt x="464" y="14859"/>
                  </a:lnTo>
                  <a:lnTo>
                    <a:pt x="0" y="22288"/>
                  </a:lnTo>
                  <a:lnTo>
                    <a:pt x="178" y="29718"/>
                  </a:lnTo>
                  <a:lnTo>
                    <a:pt x="940" y="35814"/>
                  </a:lnTo>
                  <a:lnTo>
                    <a:pt x="2464" y="44958"/>
                  </a:lnTo>
                  <a:lnTo>
                    <a:pt x="7036" y="49530"/>
                  </a:lnTo>
                  <a:lnTo>
                    <a:pt x="11608" y="54102"/>
                  </a:lnTo>
                  <a:lnTo>
                    <a:pt x="19990" y="53340"/>
                  </a:lnTo>
                  <a:lnTo>
                    <a:pt x="25324" y="51053"/>
                  </a:lnTo>
                  <a:lnTo>
                    <a:pt x="30658" y="47243"/>
                  </a:lnTo>
                  <a:lnTo>
                    <a:pt x="32182" y="45719"/>
                  </a:lnTo>
                  <a:lnTo>
                    <a:pt x="34468" y="4190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30" name="Google Shape;2214;p21"/>
            <p:cNvGrpSpPr/>
            <p:nvPr/>
          </p:nvGrpSpPr>
          <p:grpSpPr>
            <a:xfrm>
              <a:off x="5600520" y="5943960"/>
              <a:ext cx="315000" cy="132480"/>
              <a:chOff x="5600520" y="5943960"/>
              <a:chExt cx="315000" cy="132480"/>
            </a:xfrm>
          </p:grpSpPr>
          <p:sp>
            <p:nvSpPr>
              <p:cNvPr id="2131" name="Google Shape;2215;p21"/>
              <p:cNvSpPr/>
              <p:nvPr/>
            </p:nvSpPr>
            <p:spPr>
              <a:xfrm>
                <a:off x="5915160" y="5943960"/>
                <a:ext cx="360" cy="121680"/>
              </a:xfrm>
              <a:custGeom>
                <a:avLst/>
                <a:gdLst/>
                <a:ahLst/>
                <a:rect l="l" t="t" r="r" b="b"/>
                <a:pathLst>
                  <a:path w="120000" h="82550">
                    <a:moveTo>
                      <a:pt x="0" y="0"/>
                    </a:moveTo>
                    <a:lnTo>
                      <a:pt x="0" y="20574"/>
                    </a:lnTo>
                    <a:lnTo>
                      <a:pt x="0" y="41148"/>
                    </a:lnTo>
                    <a:lnTo>
                      <a:pt x="0" y="61722"/>
                    </a:lnTo>
                    <a:lnTo>
                      <a:pt x="0" y="8229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32" name="Google Shape;2216;p21" descr=""/>
              <p:cNvPicPr/>
              <p:nvPr/>
            </p:nvPicPr>
            <p:blipFill>
              <a:blip r:embed="rId26"/>
              <a:stretch/>
            </p:blipFill>
            <p:spPr>
              <a:xfrm>
                <a:off x="5696640" y="5970960"/>
                <a:ext cx="135000" cy="105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33" name="Google Shape;2217;p21"/>
              <p:cNvSpPr/>
              <p:nvPr/>
            </p:nvSpPr>
            <p:spPr>
              <a:xfrm>
                <a:off x="5600520" y="5943960"/>
                <a:ext cx="33480" cy="12960"/>
              </a:xfrm>
              <a:custGeom>
                <a:avLst/>
                <a:gdLst/>
                <a:ahLst/>
                <a:rect l="l" t="t" r="r" b="b"/>
                <a:pathLst>
                  <a:path w="22225" h="8889">
                    <a:moveTo>
                      <a:pt x="0" y="8382"/>
                    </a:moveTo>
                    <a:lnTo>
                      <a:pt x="12191" y="3048"/>
                    </a:lnTo>
                    <a:lnTo>
                      <a:pt x="14478" y="1524"/>
                    </a:lnTo>
                    <a:lnTo>
                      <a:pt x="22097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4" name="Google Shape;2218;p21"/>
            <p:cNvGrpSpPr/>
            <p:nvPr/>
          </p:nvGrpSpPr>
          <p:grpSpPr>
            <a:xfrm>
              <a:off x="6196320" y="5571000"/>
              <a:ext cx="222120" cy="236520"/>
              <a:chOff x="6196320" y="5571000"/>
              <a:chExt cx="222120" cy="236520"/>
            </a:xfrm>
          </p:grpSpPr>
          <p:sp>
            <p:nvSpPr>
              <p:cNvPr id="2135" name="Google Shape;2219;p21"/>
              <p:cNvSpPr/>
              <p:nvPr/>
            </p:nvSpPr>
            <p:spPr>
              <a:xfrm>
                <a:off x="6196320" y="5599080"/>
                <a:ext cx="150120" cy="154440"/>
              </a:xfrm>
              <a:custGeom>
                <a:avLst/>
                <a:gdLst/>
                <a:ahLst/>
                <a:rect l="l" t="t" r="r" b="b"/>
                <a:pathLst>
                  <a:path w="99059" h="104775">
                    <a:moveTo>
                      <a:pt x="0" y="0"/>
                    </a:moveTo>
                    <a:lnTo>
                      <a:pt x="11" y="14418"/>
                    </a:lnTo>
                    <a:lnTo>
                      <a:pt x="95" y="29051"/>
                    </a:lnTo>
                    <a:lnTo>
                      <a:pt x="321" y="43826"/>
                    </a:lnTo>
                    <a:lnTo>
                      <a:pt x="762" y="58674"/>
                    </a:lnTo>
                    <a:lnTo>
                      <a:pt x="666" y="68877"/>
                    </a:lnTo>
                    <a:lnTo>
                      <a:pt x="1143" y="80867"/>
                    </a:lnTo>
                    <a:lnTo>
                      <a:pt x="3333" y="92428"/>
                    </a:lnTo>
                    <a:lnTo>
                      <a:pt x="8382" y="101346"/>
                    </a:lnTo>
                    <a:lnTo>
                      <a:pt x="14204" y="104155"/>
                    </a:lnTo>
                    <a:lnTo>
                      <a:pt x="20669" y="103251"/>
                    </a:lnTo>
                    <a:lnTo>
                      <a:pt x="45529" y="67437"/>
                    </a:lnTo>
                    <a:lnTo>
                      <a:pt x="49672" y="51863"/>
                    </a:lnTo>
                    <a:lnTo>
                      <a:pt x="54102" y="36576"/>
                    </a:lnTo>
                    <a:lnTo>
                      <a:pt x="56388" y="41148"/>
                    </a:lnTo>
                    <a:lnTo>
                      <a:pt x="57912" y="49530"/>
                    </a:lnTo>
                    <a:lnTo>
                      <a:pt x="59436" y="56388"/>
                    </a:lnTo>
                    <a:lnTo>
                      <a:pt x="80772" y="92964"/>
                    </a:lnTo>
                    <a:lnTo>
                      <a:pt x="89916" y="92202"/>
                    </a:lnTo>
                    <a:lnTo>
                      <a:pt x="93726" y="86106"/>
                    </a:lnTo>
                    <a:lnTo>
                      <a:pt x="97107" y="77438"/>
                    </a:lnTo>
                    <a:lnTo>
                      <a:pt x="98488" y="66484"/>
                    </a:lnTo>
                    <a:lnTo>
                      <a:pt x="98440" y="55245"/>
                    </a:lnTo>
                    <a:lnTo>
                      <a:pt x="97536" y="45720"/>
                    </a:lnTo>
                    <a:lnTo>
                      <a:pt x="95357" y="38731"/>
                    </a:lnTo>
                    <a:lnTo>
                      <a:pt x="92678" y="31527"/>
                    </a:lnTo>
                    <a:lnTo>
                      <a:pt x="90142" y="24181"/>
                    </a:lnTo>
                    <a:lnTo>
                      <a:pt x="88392" y="16764"/>
                    </a:lnTo>
                    <a:lnTo>
                      <a:pt x="88392" y="15240"/>
                    </a:lnTo>
                    <a:lnTo>
                      <a:pt x="88392" y="1371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6" name="Google Shape;2220;p21"/>
              <p:cNvSpPr/>
              <p:nvPr/>
            </p:nvSpPr>
            <p:spPr>
              <a:xfrm>
                <a:off x="6410160" y="5730840"/>
                <a:ext cx="8280" cy="76680"/>
              </a:xfrm>
              <a:custGeom>
                <a:avLst/>
                <a:gdLst/>
                <a:ahLst/>
                <a:rect l="l" t="t" r="r" b="b"/>
                <a:pathLst>
                  <a:path w="5715" h="52070">
                    <a:moveTo>
                      <a:pt x="5524" y="0"/>
                    </a:moveTo>
                    <a:lnTo>
                      <a:pt x="4274" y="7870"/>
                    </a:lnTo>
                    <a:lnTo>
                      <a:pt x="2952" y="15525"/>
                    </a:lnTo>
                    <a:lnTo>
                      <a:pt x="1774" y="23038"/>
                    </a:lnTo>
                    <a:lnTo>
                      <a:pt x="952" y="30480"/>
                    </a:lnTo>
                    <a:lnTo>
                      <a:pt x="547" y="37778"/>
                    </a:lnTo>
                    <a:lnTo>
                      <a:pt x="0" y="46005"/>
                    </a:lnTo>
                    <a:lnTo>
                      <a:pt x="309" y="51804"/>
                    </a:lnTo>
                    <a:lnTo>
                      <a:pt x="2476" y="51816"/>
                    </a:lnTo>
                    <a:lnTo>
                      <a:pt x="2476" y="50292"/>
                    </a:lnTo>
                    <a:lnTo>
                      <a:pt x="3238" y="49530"/>
                    </a:lnTo>
                    <a:lnTo>
                      <a:pt x="3238" y="4800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7" name="Google Shape;2221;p21"/>
              <p:cNvSpPr/>
              <p:nvPr/>
            </p:nvSpPr>
            <p:spPr>
              <a:xfrm>
                <a:off x="6373440" y="5571000"/>
                <a:ext cx="34200" cy="334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8" name="Google Shape;2222;p21"/>
            <p:cNvGrpSpPr/>
            <p:nvPr/>
          </p:nvGrpSpPr>
          <p:grpSpPr>
            <a:xfrm>
              <a:off x="6590160" y="5292720"/>
              <a:ext cx="912600" cy="516960"/>
              <a:chOff x="6590160" y="5292720"/>
              <a:chExt cx="912600" cy="516960"/>
            </a:xfrm>
          </p:grpSpPr>
          <p:pic>
            <p:nvPicPr>
              <p:cNvPr id="2139" name="Google Shape;2223;p21" descr=""/>
              <p:cNvPicPr/>
              <p:nvPr/>
            </p:nvPicPr>
            <p:blipFill>
              <a:blip r:embed="rId27"/>
              <a:stretch/>
            </p:blipFill>
            <p:spPr>
              <a:xfrm>
                <a:off x="6590160" y="5459400"/>
                <a:ext cx="262080" cy="350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40" name="Google Shape;2224;p21" descr=""/>
              <p:cNvPicPr/>
              <p:nvPr/>
            </p:nvPicPr>
            <p:blipFill>
              <a:blip r:embed="rId28"/>
              <a:stretch/>
            </p:blipFill>
            <p:spPr>
              <a:xfrm>
                <a:off x="6906960" y="5439240"/>
                <a:ext cx="368280" cy="322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41" name="Google Shape;2225;p21"/>
              <p:cNvSpPr/>
              <p:nvPr/>
            </p:nvSpPr>
            <p:spPr>
              <a:xfrm>
                <a:off x="7349760" y="5292720"/>
                <a:ext cx="153000" cy="433440"/>
              </a:xfrm>
              <a:custGeom>
                <a:avLst/>
                <a:gdLst/>
                <a:ahLst/>
                <a:rect l="l" t="t" r="r" b="b"/>
                <a:pathLst>
                  <a:path w="100965" h="293370">
                    <a:moveTo>
                      <a:pt x="0" y="0"/>
                    </a:moveTo>
                    <a:lnTo>
                      <a:pt x="44958" y="21335"/>
                    </a:lnTo>
                    <a:lnTo>
                      <a:pt x="79343" y="58673"/>
                    </a:lnTo>
                    <a:lnTo>
                      <a:pt x="98298" y="105155"/>
                    </a:lnTo>
                    <a:lnTo>
                      <a:pt x="100488" y="136683"/>
                    </a:lnTo>
                    <a:lnTo>
                      <a:pt x="98833" y="152411"/>
                    </a:lnTo>
                    <a:lnTo>
                      <a:pt x="87320" y="188940"/>
                    </a:lnTo>
                    <a:lnTo>
                      <a:pt x="66317" y="229254"/>
                    </a:lnTo>
                    <a:lnTo>
                      <a:pt x="40862" y="267366"/>
                    </a:lnTo>
                    <a:lnTo>
                      <a:pt x="25908" y="285749"/>
                    </a:lnTo>
                    <a:lnTo>
                      <a:pt x="22098" y="291083"/>
                    </a:lnTo>
                    <a:lnTo>
                      <a:pt x="21336" y="290321"/>
                    </a:lnTo>
                    <a:lnTo>
                      <a:pt x="16764" y="29336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2" name="Google Shape;2226;p21"/>
            <p:cNvGrpSpPr/>
            <p:nvPr/>
          </p:nvGrpSpPr>
          <p:grpSpPr>
            <a:xfrm>
              <a:off x="4750560" y="6588360"/>
              <a:ext cx="271440" cy="179640"/>
              <a:chOff x="4750560" y="6588360"/>
              <a:chExt cx="271440" cy="179640"/>
            </a:xfrm>
          </p:grpSpPr>
          <p:sp>
            <p:nvSpPr>
              <p:cNvPr id="2143" name="Google Shape;2227;p21"/>
              <p:cNvSpPr/>
              <p:nvPr/>
            </p:nvSpPr>
            <p:spPr>
              <a:xfrm>
                <a:off x="4750560" y="6606000"/>
                <a:ext cx="78840" cy="162000"/>
              </a:xfrm>
              <a:custGeom>
                <a:avLst/>
                <a:gdLst/>
                <a:ahLst/>
                <a:rect l="l" t="t" r="r" b="b"/>
                <a:pathLst>
                  <a:path w="52070" h="109854">
                    <a:moveTo>
                      <a:pt x="43160" y="11787"/>
                    </a:moveTo>
                    <a:lnTo>
                      <a:pt x="36528" y="5667"/>
                    </a:lnTo>
                    <a:lnTo>
                      <a:pt x="30682" y="1119"/>
                    </a:lnTo>
                    <a:lnTo>
                      <a:pt x="24407" y="0"/>
                    </a:lnTo>
                    <a:lnTo>
                      <a:pt x="16490" y="4167"/>
                    </a:lnTo>
                    <a:lnTo>
                      <a:pt x="0" y="45755"/>
                    </a:lnTo>
                    <a:lnTo>
                      <a:pt x="1154" y="53220"/>
                    </a:lnTo>
                    <a:lnTo>
                      <a:pt x="34825" y="82081"/>
                    </a:lnTo>
                    <a:lnTo>
                      <a:pt x="43160" y="87225"/>
                    </a:lnTo>
                    <a:lnTo>
                      <a:pt x="45446" y="88749"/>
                    </a:lnTo>
                    <a:lnTo>
                      <a:pt x="51542" y="94083"/>
                    </a:lnTo>
                    <a:lnTo>
                      <a:pt x="48494" y="97893"/>
                    </a:lnTo>
                    <a:lnTo>
                      <a:pt x="11918" y="108561"/>
                    </a:lnTo>
                    <a:lnTo>
                      <a:pt x="8108" y="109323"/>
                    </a:lnTo>
                    <a:lnTo>
                      <a:pt x="3536" y="9865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4" name="Google Shape;2228;p21"/>
              <p:cNvSpPr/>
              <p:nvPr/>
            </p:nvSpPr>
            <p:spPr>
              <a:xfrm>
                <a:off x="4867200" y="6653880"/>
                <a:ext cx="5400" cy="360"/>
              </a:xfrm>
              <a:custGeom>
                <a:avLst/>
                <a:gdLst/>
                <a:ahLst/>
                <a:rect l="l" t="t" r="r" b="b"/>
                <a:pathLst>
                  <a:path w="3810" h="120000">
                    <a:moveTo>
                      <a:pt x="0" y="0"/>
                    </a:moveTo>
                    <a:lnTo>
                      <a:pt x="1524" y="0"/>
                    </a:lnTo>
                    <a:lnTo>
                      <a:pt x="3048" y="0"/>
                    </a:lnTo>
                    <a:lnTo>
                      <a:pt x="381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5" name="Google Shape;2229;p21"/>
              <p:cNvSpPr/>
              <p:nvPr/>
            </p:nvSpPr>
            <p:spPr>
              <a:xfrm>
                <a:off x="4940640" y="6588360"/>
                <a:ext cx="69840" cy="170640"/>
              </a:xfrm>
              <a:custGeom>
                <a:avLst/>
                <a:gdLst/>
                <a:ahLst/>
                <a:rect l="l" t="t" r="r" b="b"/>
                <a:pathLst>
                  <a:path w="46354" h="115570">
                    <a:moveTo>
                      <a:pt x="285" y="0"/>
                    </a:moveTo>
                    <a:lnTo>
                      <a:pt x="107" y="15549"/>
                    </a:lnTo>
                    <a:lnTo>
                      <a:pt x="0" y="31242"/>
                    </a:lnTo>
                    <a:lnTo>
                      <a:pt x="607" y="46934"/>
                    </a:lnTo>
                    <a:lnTo>
                      <a:pt x="7715" y="86106"/>
                    </a:lnTo>
                    <a:lnTo>
                      <a:pt x="29241" y="115062"/>
                    </a:lnTo>
                    <a:lnTo>
                      <a:pt x="35337" y="114300"/>
                    </a:lnTo>
                    <a:lnTo>
                      <a:pt x="42195" y="112776"/>
                    </a:lnTo>
                    <a:lnTo>
                      <a:pt x="43719" y="105918"/>
                    </a:lnTo>
                    <a:lnTo>
                      <a:pt x="46005" y="10134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6" name="Google Shape;2230;p21"/>
              <p:cNvSpPr/>
              <p:nvPr/>
            </p:nvSpPr>
            <p:spPr>
              <a:xfrm>
                <a:off x="4959720" y="6674040"/>
                <a:ext cx="62280" cy="4320"/>
              </a:xfrm>
              <a:custGeom>
                <a:avLst/>
                <a:gdLst/>
                <a:ahLst/>
                <a:rect l="l" t="t" r="r" b="b"/>
                <a:pathLst>
                  <a:path w="41275" h="3175">
                    <a:moveTo>
                      <a:pt x="0" y="0"/>
                    </a:moveTo>
                    <a:lnTo>
                      <a:pt x="11251" y="2250"/>
                    </a:lnTo>
                    <a:lnTo>
                      <a:pt x="20859" y="3143"/>
                    </a:lnTo>
                    <a:lnTo>
                      <a:pt x="30325" y="2464"/>
                    </a:lnTo>
                    <a:lnTo>
                      <a:pt x="4114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7" name="Google Shape;2231;p21"/>
            <p:cNvGrpSpPr/>
            <p:nvPr/>
          </p:nvGrpSpPr>
          <p:grpSpPr>
            <a:xfrm>
              <a:off x="5664240" y="6373080"/>
              <a:ext cx="361080" cy="485640"/>
              <a:chOff x="5664240" y="6373080"/>
              <a:chExt cx="361080" cy="485640"/>
            </a:xfrm>
          </p:grpSpPr>
          <p:sp>
            <p:nvSpPr>
              <p:cNvPr id="2148" name="Google Shape;2232;p21"/>
              <p:cNvSpPr/>
              <p:nvPr/>
            </p:nvSpPr>
            <p:spPr>
              <a:xfrm>
                <a:off x="5664240" y="6571800"/>
                <a:ext cx="361080" cy="286920"/>
              </a:xfrm>
              <a:custGeom>
                <a:avLst/>
                <a:gdLst/>
                <a:ahLst/>
                <a:rect l="l" t="t" r="r" b="b"/>
                <a:pathLst>
                  <a:path w="238125" h="194310">
                    <a:moveTo>
                      <a:pt x="230124" y="1428"/>
                    </a:moveTo>
                    <a:lnTo>
                      <a:pt x="217693" y="178"/>
                    </a:lnTo>
                    <a:lnTo>
                      <a:pt x="206121" y="0"/>
                    </a:lnTo>
                    <a:lnTo>
                      <a:pt x="194548" y="1107"/>
                    </a:lnTo>
                    <a:lnTo>
                      <a:pt x="155924" y="11811"/>
                    </a:lnTo>
                    <a:lnTo>
                      <a:pt x="124206" y="25812"/>
                    </a:lnTo>
                    <a:lnTo>
                      <a:pt x="121920" y="26574"/>
                    </a:lnTo>
                    <a:lnTo>
                      <a:pt x="168009" y="42517"/>
                    </a:lnTo>
                    <a:lnTo>
                      <a:pt x="197417" y="44588"/>
                    </a:lnTo>
                    <a:lnTo>
                      <a:pt x="211836" y="45624"/>
                    </a:lnTo>
                    <a:lnTo>
                      <a:pt x="218884" y="46672"/>
                    </a:lnTo>
                    <a:lnTo>
                      <a:pt x="227647" y="48291"/>
                    </a:lnTo>
                    <a:lnTo>
                      <a:pt x="234981" y="51625"/>
                    </a:lnTo>
                    <a:lnTo>
                      <a:pt x="237744" y="57816"/>
                    </a:lnTo>
                    <a:lnTo>
                      <a:pt x="231778" y="68984"/>
                    </a:lnTo>
                    <a:lnTo>
                      <a:pt x="218598" y="79152"/>
                    </a:lnTo>
                    <a:lnTo>
                      <a:pt x="203561" y="87606"/>
                    </a:lnTo>
                    <a:lnTo>
                      <a:pt x="192024" y="93630"/>
                    </a:lnTo>
                    <a:lnTo>
                      <a:pt x="165925" y="107965"/>
                    </a:lnTo>
                    <a:lnTo>
                      <a:pt x="112299" y="134350"/>
                    </a:lnTo>
                    <a:lnTo>
                      <a:pt x="65341" y="155483"/>
                    </a:lnTo>
                    <a:lnTo>
                      <a:pt x="44767" y="164211"/>
                    </a:lnTo>
                    <a:lnTo>
                      <a:pt x="24479" y="173652"/>
                    </a:lnTo>
                    <a:lnTo>
                      <a:pt x="5334" y="184308"/>
                    </a:lnTo>
                    <a:lnTo>
                      <a:pt x="1524" y="187356"/>
                    </a:lnTo>
                    <a:lnTo>
                      <a:pt x="0" y="187356"/>
                    </a:lnTo>
                    <a:lnTo>
                      <a:pt x="0" y="191166"/>
                    </a:lnTo>
                    <a:lnTo>
                      <a:pt x="15430" y="193238"/>
                    </a:lnTo>
                    <a:lnTo>
                      <a:pt x="30861" y="194024"/>
                    </a:lnTo>
                    <a:lnTo>
                      <a:pt x="46291" y="193952"/>
                    </a:lnTo>
                    <a:lnTo>
                      <a:pt x="61722" y="193452"/>
                    </a:lnTo>
                    <a:lnTo>
                      <a:pt x="87891" y="192666"/>
                    </a:lnTo>
                    <a:lnTo>
                      <a:pt x="113919" y="190595"/>
                    </a:lnTo>
                    <a:lnTo>
                      <a:pt x="139946" y="187666"/>
                    </a:lnTo>
                    <a:lnTo>
                      <a:pt x="166116" y="184308"/>
                    </a:lnTo>
                    <a:lnTo>
                      <a:pt x="179962" y="182499"/>
                    </a:lnTo>
                    <a:lnTo>
                      <a:pt x="194024" y="180689"/>
                    </a:lnTo>
                    <a:lnTo>
                      <a:pt x="208228" y="179165"/>
                    </a:lnTo>
                    <a:lnTo>
                      <a:pt x="222504" y="178212"/>
                    </a:lnTo>
                    <a:lnTo>
                      <a:pt x="225552" y="178212"/>
                    </a:lnTo>
                    <a:lnTo>
                      <a:pt x="226314" y="178212"/>
                    </a:lnTo>
                    <a:lnTo>
                      <a:pt x="227838" y="178212"/>
                    </a:lnTo>
                    <a:lnTo>
                      <a:pt x="222504" y="179736"/>
                    </a:lnTo>
                    <a:lnTo>
                      <a:pt x="217932" y="181260"/>
                    </a:lnTo>
                    <a:lnTo>
                      <a:pt x="211836" y="18202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49" name="Google Shape;2233;p21" descr=""/>
              <p:cNvPicPr/>
              <p:nvPr/>
            </p:nvPicPr>
            <p:blipFill>
              <a:blip r:embed="rId29"/>
              <a:stretch/>
            </p:blipFill>
            <p:spPr>
              <a:xfrm>
                <a:off x="5702400" y="6373080"/>
                <a:ext cx="169920" cy="176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50" name="Google Shape;2234;p21"/>
            <p:cNvGrpSpPr/>
            <p:nvPr/>
          </p:nvGrpSpPr>
          <p:grpSpPr>
            <a:xfrm>
              <a:off x="5711760" y="6924240"/>
              <a:ext cx="267480" cy="153000"/>
              <a:chOff x="5711760" y="6924240"/>
              <a:chExt cx="267480" cy="153000"/>
            </a:xfrm>
          </p:grpSpPr>
          <p:sp>
            <p:nvSpPr>
              <p:cNvPr id="2151" name="Google Shape;2235;p21"/>
              <p:cNvSpPr/>
              <p:nvPr/>
            </p:nvSpPr>
            <p:spPr>
              <a:xfrm>
                <a:off x="5746320" y="7011000"/>
                <a:ext cx="7200" cy="58680"/>
              </a:xfrm>
              <a:custGeom>
                <a:avLst/>
                <a:gdLst/>
                <a:ahLst/>
                <a:rect l="l" t="t" r="r" b="b"/>
                <a:pathLst>
                  <a:path w="5079" h="40004">
                    <a:moveTo>
                      <a:pt x="4572" y="0"/>
                    </a:moveTo>
                    <a:lnTo>
                      <a:pt x="3321" y="7750"/>
                    </a:lnTo>
                    <a:lnTo>
                      <a:pt x="2000" y="15144"/>
                    </a:lnTo>
                    <a:lnTo>
                      <a:pt x="821" y="22395"/>
                    </a:lnTo>
                    <a:lnTo>
                      <a:pt x="0" y="29718"/>
                    </a:lnTo>
                    <a:lnTo>
                      <a:pt x="0" y="33528"/>
                    </a:lnTo>
                    <a:lnTo>
                      <a:pt x="0" y="36576"/>
                    </a:lnTo>
                    <a:lnTo>
                      <a:pt x="0" y="3962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2" name="Google Shape;2236;p21"/>
              <p:cNvSpPr/>
              <p:nvPr/>
            </p:nvSpPr>
            <p:spPr>
              <a:xfrm>
                <a:off x="5848200" y="7050240"/>
                <a:ext cx="60480" cy="13680"/>
              </a:xfrm>
              <a:custGeom>
                <a:avLst/>
                <a:gdLst/>
                <a:ahLst/>
                <a:rect l="l" t="t" r="r" b="b"/>
                <a:pathLst>
                  <a:path w="40004" h="9525">
                    <a:moveTo>
                      <a:pt x="0" y="9143"/>
                    </a:moveTo>
                    <a:lnTo>
                      <a:pt x="10584" y="8358"/>
                    </a:lnTo>
                    <a:lnTo>
                      <a:pt x="20097" y="6857"/>
                    </a:lnTo>
                    <a:lnTo>
                      <a:pt x="29467" y="4214"/>
                    </a:lnTo>
                    <a:lnTo>
                      <a:pt x="3962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3" name="Google Shape;2237;p21"/>
              <p:cNvSpPr/>
              <p:nvPr/>
            </p:nvSpPr>
            <p:spPr>
              <a:xfrm>
                <a:off x="5978880" y="6978240"/>
                <a:ext cx="360" cy="99000"/>
              </a:xfrm>
              <a:custGeom>
                <a:avLst/>
                <a:gdLst/>
                <a:ahLst/>
                <a:rect l="l" t="t" r="r" b="b"/>
                <a:pathLst>
                  <a:path w="120000" h="67310">
                    <a:moveTo>
                      <a:pt x="0" y="0"/>
                    </a:moveTo>
                    <a:lnTo>
                      <a:pt x="0" y="12013"/>
                    </a:lnTo>
                    <a:lnTo>
                      <a:pt x="0" y="24098"/>
                    </a:lnTo>
                    <a:lnTo>
                      <a:pt x="0" y="36325"/>
                    </a:lnTo>
                    <a:lnTo>
                      <a:pt x="0" y="48768"/>
                    </a:lnTo>
                    <a:lnTo>
                      <a:pt x="0" y="54864"/>
                    </a:lnTo>
                    <a:lnTo>
                      <a:pt x="0" y="60960"/>
                    </a:lnTo>
                    <a:lnTo>
                      <a:pt x="0" y="6705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4" name="Google Shape;2238;p21"/>
              <p:cNvSpPr/>
              <p:nvPr/>
            </p:nvSpPr>
            <p:spPr>
              <a:xfrm>
                <a:off x="5838840" y="6988320"/>
                <a:ext cx="39240" cy="9000"/>
              </a:xfrm>
              <a:custGeom>
                <a:avLst/>
                <a:gdLst/>
                <a:ahLst/>
                <a:rect l="l" t="t" r="r" b="b"/>
                <a:pathLst>
                  <a:path w="26034" h="6350">
                    <a:moveTo>
                      <a:pt x="0" y="0"/>
                    </a:moveTo>
                    <a:lnTo>
                      <a:pt x="6405" y="1595"/>
                    </a:lnTo>
                    <a:lnTo>
                      <a:pt x="12954" y="3048"/>
                    </a:lnTo>
                    <a:lnTo>
                      <a:pt x="19502" y="4500"/>
                    </a:lnTo>
                    <a:lnTo>
                      <a:pt x="25908" y="609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5" name="Google Shape;2239;p21"/>
              <p:cNvSpPr/>
              <p:nvPr/>
            </p:nvSpPr>
            <p:spPr>
              <a:xfrm>
                <a:off x="5711760" y="6924240"/>
                <a:ext cx="34200" cy="334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6" name="Google Shape;2240;p21"/>
            <p:cNvGrpSpPr/>
            <p:nvPr/>
          </p:nvGrpSpPr>
          <p:grpSpPr>
            <a:xfrm>
              <a:off x="6109560" y="6598440"/>
              <a:ext cx="203400" cy="203040"/>
              <a:chOff x="6109560" y="6598440"/>
              <a:chExt cx="203400" cy="203040"/>
            </a:xfrm>
          </p:grpSpPr>
          <p:pic>
            <p:nvPicPr>
              <p:cNvPr id="2157" name="Google Shape;2241;p21" descr=""/>
              <p:cNvPicPr/>
              <p:nvPr/>
            </p:nvPicPr>
            <p:blipFill>
              <a:blip r:embed="rId30"/>
              <a:stretch/>
            </p:blipFill>
            <p:spPr>
              <a:xfrm>
                <a:off x="6109560" y="6629040"/>
                <a:ext cx="143640" cy="137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58" name="Google Shape;2242;p21"/>
              <p:cNvSpPr/>
              <p:nvPr/>
            </p:nvSpPr>
            <p:spPr>
              <a:xfrm>
                <a:off x="6302880" y="6741720"/>
                <a:ext cx="3600" cy="59760"/>
              </a:xfrm>
              <a:custGeom>
                <a:avLst/>
                <a:gdLst/>
                <a:ahLst/>
                <a:rect l="l" t="t" r="r" b="b"/>
                <a:pathLst>
                  <a:path w="2540" h="40639">
                    <a:moveTo>
                      <a:pt x="2285" y="0"/>
                    </a:moveTo>
                    <a:lnTo>
                      <a:pt x="1833" y="7310"/>
                    </a:lnTo>
                    <a:lnTo>
                      <a:pt x="1523" y="14478"/>
                    </a:lnTo>
                    <a:lnTo>
                      <a:pt x="1214" y="21645"/>
                    </a:lnTo>
                    <a:lnTo>
                      <a:pt x="761" y="28956"/>
                    </a:lnTo>
                    <a:lnTo>
                      <a:pt x="642" y="32206"/>
                    </a:lnTo>
                    <a:lnTo>
                      <a:pt x="380" y="37242"/>
                    </a:lnTo>
                    <a:lnTo>
                      <a:pt x="119" y="40421"/>
                    </a:lnTo>
                    <a:lnTo>
                      <a:pt x="0" y="3810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Google Shape;2243;p21"/>
              <p:cNvSpPr/>
              <p:nvPr/>
            </p:nvSpPr>
            <p:spPr>
              <a:xfrm>
                <a:off x="6301800" y="6598440"/>
                <a:ext cx="11160" cy="15480"/>
              </a:xfrm>
              <a:custGeom>
                <a:avLst/>
                <a:gdLst/>
                <a:ahLst/>
                <a:rect l="l" t="t" r="r" b="b"/>
                <a:pathLst>
                  <a:path w="7620" h="10795">
                    <a:moveTo>
                      <a:pt x="0" y="10668"/>
                    </a:moveTo>
                    <a:lnTo>
                      <a:pt x="2285" y="7620"/>
                    </a:lnTo>
                    <a:lnTo>
                      <a:pt x="5333" y="3810"/>
                    </a:lnTo>
                    <a:lnTo>
                      <a:pt x="761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60" name="Google Shape;2244;p21"/>
            <p:cNvGrpSpPr/>
            <p:nvPr/>
          </p:nvGrpSpPr>
          <p:grpSpPr>
            <a:xfrm>
              <a:off x="6464880" y="6571440"/>
              <a:ext cx="217800" cy="131760"/>
              <a:chOff x="6464880" y="6571440"/>
              <a:chExt cx="217800" cy="131760"/>
            </a:xfrm>
          </p:grpSpPr>
          <p:sp>
            <p:nvSpPr>
              <p:cNvPr id="2161" name="Google Shape;2245;p21"/>
              <p:cNvSpPr/>
              <p:nvPr/>
            </p:nvSpPr>
            <p:spPr>
              <a:xfrm>
                <a:off x="6464880" y="6605280"/>
                <a:ext cx="86400" cy="7200"/>
              </a:xfrm>
              <a:custGeom>
                <a:avLst/>
                <a:gdLst/>
                <a:ahLst/>
                <a:rect l="l" t="t" r="r" b="b"/>
                <a:pathLst>
                  <a:path w="57150" h="5079">
                    <a:moveTo>
                      <a:pt x="0" y="0"/>
                    </a:moveTo>
                    <a:lnTo>
                      <a:pt x="13025" y="1988"/>
                    </a:lnTo>
                    <a:lnTo>
                      <a:pt x="25908" y="2762"/>
                    </a:lnTo>
                    <a:lnTo>
                      <a:pt x="38790" y="3107"/>
                    </a:lnTo>
                    <a:lnTo>
                      <a:pt x="51816" y="3810"/>
                    </a:lnTo>
                    <a:lnTo>
                      <a:pt x="53340" y="4572"/>
                    </a:lnTo>
                    <a:lnTo>
                      <a:pt x="54864" y="4572"/>
                    </a:lnTo>
                    <a:lnTo>
                      <a:pt x="57150" y="457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2" name="Google Shape;2246;p21"/>
              <p:cNvSpPr/>
              <p:nvPr/>
            </p:nvSpPr>
            <p:spPr>
              <a:xfrm>
                <a:off x="6493680" y="6680880"/>
                <a:ext cx="73800" cy="22320"/>
              </a:xfrm>
              <a:custGeom>
                <a:avLst/>
                <a:gdLst/>
                <a:ahLst/>
                <a:rect l="l" t="t" r="r" b="b"/>
                <a:pathLst>
                  <a:path w="48895" h="15239">
                    <a:moveTo>
                      <a:pt x="0" y="15239"/>
                    </a:moveTo>
                    <a:lnTo>
                      <a:pt x="38862" y="4571"/>
                    </a:lnTo>
                    <a:lnTo>
                      <a:pt x="41910" y="3047"/>
                    </a:lnTo>
                    <a:lnTo>
                      <a:pt x="44958" y="1523"/>
                    </a:lnTo>
                    <a:lnTo>
                      <a:pt x="4876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3" name="Google Shape;2247;p21"/>
              <p:cNvSpPr/>
              <p:nvPr/>
            </p:nvSpPr>
            <p:spPr>
              <a:xfrm>
                <a:off x="6669720" y="6571440"/>
                <a:ext cx="12960" cy="129240"/>
              </a:xfrm>
              <a:custGeom>
                <a:avLst/>
                <a:gdLst/>
                <a:ahLst/>
                <a:rect l="l" t="t" r="r" b="b"/>
                <a:pathLst>
                  <a:path w="8890" h="87629">
                    <a:moveTo>
                      <a:pt x="8381" y="0"/>
                    </a:moveTo>
                    <a:lnTo>
                      <a:pt x="8489" y="9143"/>
                    </a:lnTo>
                    <a:lnTo>
                      <a:pt x="8667" y="18287"/>
                    </a:lnTo>
                    <a:lnTo>
                      <a:pt x="8703" y="27431"/>
                    </a:lnTo>
                    <a:lnTo>
                      <a:pt x="8381" y="36575"/>
                    </a:lnTo>
                    <a:lnTo>
                      <a:pt x="7346" y="46279"/>
                    </a:lnTo>
                    <a:lnTo>
                      <a:pt x="6381" y="55911"/>
                    </a:lnTo>
                    <a:lnTo>
                      <a:pt x="5274" y="65401"/>
                    </a:lnTo>
                    <a:lnTo>
                      <a:pt x="3809" y="74675"/>
                    </a:lnTo>
                    <a:lnTo>
                      <a:pt x="2285" y="81533"/>
                    </a:lnTo>
                    <a:lnTo>
                      <a:pt x="1523" y="83819"/>
                    </a:lnTo>
                    <a:lnTo>
                      <a:pt x="0" y="8762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64" name="Google Shape;2248;p21"/>
            <p:cNvSpPr/>
            <p:nvPr/>
          </p:nvSpPr>
          <p:spPr>
            <a:xfrm>
              <a:off x="7077960" y="6558120"/>
              <a:ext cx="19080" cy="10080"/>
            </a:xfrm>
            <a:custGeom>
              <a:avLst/>
              <a:gdLst/>
              <a:ahLst/>
              <a:rect l="l" t="t" r="r" b="b"/>
              <a:pathLst>
                <a:path w="12700" h="6985">
                  <a:moveTo>
                    <a:pt x="0" y="6857"/>
                  </a:moveTo>
                  <a:lnTo>
                    <a:pt x="3809" y="4571"/>
                  </a:lnTo>
                  <a:lnTo>
                    <a:pt x="7619" y="2285"/>
                  </a:lnTo>
                  <a:lnTo>
                    <a:pt x="12191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65" name="Google Shape;2249;p21" descr=""/>
            <p:cNvPicPr/>
            <p:nvPr/>
          </p:nvPicPr>
          <p:blipFill>
            <a:blip r:embed="rId31"/>
            <a:stretch/>
          </p:blipFill>
          <p:spPr>
            <a:xfrm>
              <a:off x="7029360" y="6686280"/>
              <a:ext cx="119520" cy="105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66" name="Google Shape;2250;p21"/>
            <p:cNvGrpSpPr/>
            <p:nvPr/>
          </p:nvGrpSpPr>
          <p:grpSpPr>
            <a:xfrm>
              <a:off x="7440120" y="6536520"/>
              <a:ext cx="210600" cy="229680"/>
              <a:chOff x="7440120" y="6536520"/>
              <a:chExt cx="210600" cy="229680"/>
            </a:xfrm>
          </p:grpSpPr>
          <p:sp>
            <p:nvSpPr>
              <p:cNvPr id="2167" name="Google Shape;2251;p21"/>
              <p:cNvSpPr/>
              <p:nvPr/>
            </p:nvSpPr>
            <p:spPr>
              <a:xfrm>
                <a:off x="7440120" y="6570360"/>
                <a:ext cx="130680" cy="120600"/>
              </a:xfrm>
              <a:custGeom>
                <a:avLst/>
                <a:gdLst/>
                <a:ahLst/>
                <a:rect l="l" t="t" r="r" b="b"/>
                <a:pathLst>
                  <a:path w="86359" h="81914">
                    <a:moveTo>
                      <a:pt x="4572" y="5334"/>
                    </a:moveTo>
                    <a:lnTo>
                      <a:pt x="4441" y="18490"/>
                    </a:lnTo>
                    <a:lnTo>
                      <a:pt x="4095" y="31718"/>
                    </a:lnTo>
                    <a:lnTo>
                      <a:pt x="3607" y="45088"/>
                    </a:lnTo>
                    <a:lnTo>
                      <a:pt x="3048" y="58674"/>
                    </a:lnTo>
                    <a:lnTo>
                      <a:pt x="3048" y="62484"/>
                    </a:lnTo>
                    <a:lnTo>
                      <a:pt x="0" y="80010"/>
                    </a:lnTo>
                    <a:lnTo>
                      <a:pt x="5334" y="81534"/>
                    </a:lnTo>
                    <a:lnTo>
                      <a:pt x="12322" y="81414"/>
                    </a:lnTo>
                    <a:lnTo>
                      <a:pt x="37242" y="51720"/>
                    </a:lnTo>
                    <a:lnTo>
                      <a:pt x="41683" y="43803"/>
                    </a:lnTo>
                    <a:lnTo>
                      <a:pt x="46482" y="35814"/>
                    </a:lnTo>
                    <a:lnTo>
                      <a:pt x="49530" y="32004"/>
                    </a:lnTo>
                    <a:lnTo>
                      <a:pt x="49530" y="33528"/>
                    </a:lnTo>
                    <a:lnTo>
                      <a:pt x="52578" y="32004"/>
                    </a:lnTo>
                    <a:lnTo>
                      <a:pt x="67818" y="66294"/>
                    </a:lnTo>
                    <a:lnTo>
                      <a:pt x="76200" y="66294"/>
                    </a:lnTo>
                    <a:lnTo>
                      <a:pt x="79248" y="55626"/>
                    </a:lnTo>
                    <a:lnTo>
                      <a:pt x="80772" y="48768"/>
                    </a:lnTo>
                    <a:lnTo>
                      <a:pt x="82736" y="38481"/>
                    </a:lnTo>
                    <a:lnTo>
                      <a:pt x="83343" y="28194"/>
                    </a:lnTo>
                    <a:lnTo>
                      <a:pt x="83236" y="17907"/>
                    </a:lnTo>
                    <a:lnTo>
                      <a:pt x="83058" y="7620"/>
                    </a:lnTo>
                    <a:lnTo>
                      <a:pt x="83058" y="0"/>
                    </a:lnTo>
                    <a:lnTo>
                      <a:pt x="81534" y="4572"/>
                    </a:lnTo>
                    <a:lnTo>
                      <a:pt x="86106" y="152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8" name="Google Shape;2252;p21"/>
              <p:cNvSpPr/>
              <p:nvPr/>
            </p:nvSpPr>
            <p:spPr>
              <a:xfrm>
                <a:off x="7641360" y="6667200"/>
                <a:ext cx="9360" cy="99000"/>
              </a:xfrm>
              <a:custGeom>
                <a:avLst/>
                <a:gdLst/>
                <a:ahLst/>
                <a:rect l="l" t="t" r="r" b="b"/>
                <a:pathLst>
                  <a:path w="6350" h="67310">
                    <a:moveTo>
                      <a:pt x="4572" y="0"/>
                    </a:moveTo>
                    <a:lnTo>
                      <a:pt x="6096" y="44196"/>
                    </a:lnTo>
                    <a:lnTo>
                      <a:pt x="4572" y="51816"/>
                    </a:lnTo>
                    <a:lnTo>
                      <a:pt x="3048" y="60198"/>
                    </a:lnTo>
                    <a:lnTo>
                      <a:pt x="2286" y="63246"/>
                    </a:lnTo>
                    <a:lnTo>
                      <a:pt x="1524" y="64769"/>
                    </a:lnTo>
                    <a:lnTo>
                      <a:pt x="0" y="6705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9" name="Google Shape;2253;p21"/>
              <p:cNvSpPr/>
              <p:nvPr/>
            </p:nvSpPr>
            <p:spPr>
              <a:xfrm>
                <a:off x="7615800" y="6536520"/>
                <a:ext cx="34200" cy="334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70" name="Google Shape;2254;p21"/>
            <p:cNvGrpSpPr/>
            <p:nvPr/>
          </p:nvGrpSpPr>
          <p:grpSpPr>
            <a:xfrm>
              <a:off x="7789320" y="6502680"/>
              <a:ext cx="371160" cy="254160"/>
              <a:chOff x="7789320" y="6502680"/>
              <a:chExt cx="371160" cy="254160"/>
            </a:xfrm>
          </p:grpSpPr>
          <p:pic>
            <p:nvPicPr>
              <p:cNvPr id="2171" name="Google Shape;2255;p21" descr=""/>
              <p:cNvPicPr/>
              <p:nvPr/>
            </p:nvPicPr>
            <p:blipFill>
              <a:blip r:embed="rId32"/>
              <a:stretch/>
            </p:blipFill>
            <p:spPr>
              <a:xfrm>
                <a:off x="7789320" y="6504840"/>
                <a:ext cx="164160" cy="252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2" name="Google Shape;2256;p21" descr=""/>
              <p:cNvPicPr/>
              <p:nvPr/>
            </p:nvPicPr>
            <p:blipFill>
              <a:blip r:embed="rId33"/>
              <a:stretch/>
            </p:blipFill>
            <p:spPr>
              <a:xfrm>
                <a:off x="8020440" y="6502680"/>
                <a:ext cx="140040" cy="1630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3" name="Google Shape;2261;p22"/>
          <p:cNvGrpSpPr/>
          <p:nvPr/>
        </p:nvGrpSpPr>
        <p:grpSpPr>
          <a:xfrm>
            <a:off x="1981080" y="762120"/>
            <a:ext cx="6961680" cy="3027960"/>
            <a:chOff x="1981080" y="762120"/>
            <a:chExt cx="6961680" cy="3027960"/>
          </a:xfrm>
        </p:grpSpPr>
        <p:grpSp>
          <p:nvGrpSpPr>
            <p:cNvPr id="2174" name="Google Shape;2262;p22"/>
            <p:cNvGrpSpPr/>
            <p:nvPr/>
          </p:nvGrpSpPr>
          <p:grpSpPr>
            <a:xfrm>
              <a:off x="1981080" y="1237320"/>
              <a:ext cx="552960" cy="296280"/>
              <a:chOff x="1981080" y="1237320"/>
              <a:chExt cx="552960" cy="296280"/>
            </a:xfrm>
          </p:grpSpPr>
          <p:pic>
            <p:nvPicPr>
              <p:cNvPr id="2175" name="Google Shape;2263;p22" descr=""/>
              <p:cNvPicPr/>
              <p:nvPr/>
            </p:nvPicPr>
            <p:blipFill>
              <a:blip r:embed="rId1"/>
              <a:stretch/>
            </p:blipFill>
            <p:spPr>
              <a:xfrm>
                <a:off x="1981080" y="1237320"/>
                <a:ext cx="336960" cy="296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6" name="Google Shape;2264;p22" descr=""/>
              <p:cNvPicPr/>
              <p:nvPr/>
            </p:nvPicPr>
            <p:blipFill>
              <a:blip r:embed="rId2"/>
              <a:stretch/>
            </p:blipFill>
            <p:spPr>
              <a:xfrm>
                <a:off x="2367720" y="1276200"/>
                <a:ext cx="166320" cy="203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77" name="Google Shape;2265;p22"/>
            <p:cNvGrpSpPr/>
            <p:nvPr/>
          </p:nvGrpSpPr>
          <p:grpSpPr>
            <a:xfrm>
              <a:off x="2083680" y="1771920"/>
              <a:ext cx="328680" cy="289800"/>
              <a:chOff x="2083680" y="1771920"/>
              <a:chExt cx="328680" cy="289800"/>
            </a:xfrm>
          </p:grpSpPr>
          <p:pic>
            <p:nvPicPr>
              <p:cNvPr id="2178" name="Google Shape;2266;p22" descr=""/>
              <p:cNvPicPr/>
              <p:nvPr/>
            </p:nvPicPr>
            <p:blipFill>
              <a:blip r:embed="rId3"/>
              <a:stretch/>
            </p:blipFill>
            <p:spPr>
              <a:xfrm>
                <a:off x="2083680" y="1771920"/>
                <a:ext cx="160560" cy="289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9" name="Google Shape;2267;p22" descr=""/>
              <p:cNvPicPr/>
              <p:nvPr/>
            </p:nvPicPr>
            <p:blipFill>
              <a:blip r:embed="rId4"/>
              <a:stretch/>
            </p:blipFill>
            <p:spPr>
              <a:xfrm>
                <a:off x="2283840" y="1802160"/>
                <a:ext cx="128520" cy="2358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180" name="Google Shape;2268;p22" descr=""/>
            <p:cNvPicPr/>
            <p:nvPr/>
          </p:nvPicPr>
          <p:blipFill>
            <a:blip r:embed="rId5"/>
            <a:stretch/>
          </p:blipFill>
          <p:spPr>
            <a:xfrm>
              <a:off x="2490120" y="1506960"/>
              <a:ext cx="290160" cy="530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1" name="Google Shape;2269;p22"/>
            <p:cNvSpPr/>
            <p:nvPr/>
          </p:nvSpPr>
          <p:spPr>
            <a:xfrm>
              <a:off x="3776040" y="1442520"/>
              <a:ext cx="172080" cy="41760"/>
            </a:xfrm>
            <a:custGeom>
              <a:avLst/>
              <a:gdLst/>
              <a:ahLst/>
              <a:rect l="l" t="t" r="r" b="b"/>
              <a:pathLst>
                <a:path w="123189" h="25400">
                  <a:moveTo>
                    <a:pt x="0" y="22860"/>
                  </a:moveTo>
                  <a:lnTo>
                    <a:pt x="762" y="22860"/>
                  </a:lnTo>
                  <a:lnTo>
                    <a:pt x="6096" y="25146"/>
                  </a:lnTo>
                  <a:lnTo>
                    <a:pt x="9906" y="24384"/>
                  </a:lnTo>
                  <a:lnTo>
                    <a:pt x="21205" y="23443"/>
                  </a:lnTo>
                  <a:lnTo>
                    <a:pt x="32289" y="22002"/>
                  </a:lnTo>
                  <a:lnTo>
                    <a:pt x="43231" y="20419"/>
                  </a:lnTo>
                  <a:lnTo>
                    <a:pt x="54102" y="19050"/>
                  </a:lnTo>
                  <a:lnTo>
                    <a:pt x="66103" y="17335"/>
                  </a:lnTo>
                  <a:lnTo>
                    <a:pt x="78105" y="15621"/>
                  </a:lnTo>
                  <a:lnTo>
                    <a:pt x="90106" y="13906"/>
                  </a:lnTo>
                  <a:lnTo>
                    <a:pt x="102107" y="12192"/>
                  </a:lnTo>
                  <a:lnTo>
                    <a:pt x="105155" y="12192"/>
                  </a:lnTo>
                  <a:lnTo>
                    <a:pt x="118872" y="12192"/>
                  </a:lnTo>
                  <a:lnTo>
                    <a:pt x="121157" y="9906"/>
                  </a:lnTo>
                  <a:lnTo>
                    <a:pt x="121920" y="9144"/>
                  </a:lnTo>
                  <a:lnTo>
                    <a:pt x="122682" y="762"/>
                  </a:lnTo>
                  <a:lnTo>
                    <a:pt x="122682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82" name="Google Shape;2270;p22"/>
            <p:cNvGrpSpPr/>
            <p:nvPr/>
          </p:nvGrpSpPr>
          <p:grpSpPr>
            <a:xfrm>
              <a:off x="5078160" y="950760"/>
              <a:ext cx="285480" cy="651600"/>
              <a:chOff x="5078160" y="950760"/>
              <a:chExt cx="285480" cy="651600"/>
            </a:xfrm>
          </p:grpSpPr>
          <p:pic>
            <p:nvPicPr>
              <p:cNvPr id="2183" name="Google Shape;2271;p22" descr=""/>
              <p:cNvPicPr/>
              <p:nvPr/>
            </p:nvPicPr>
            <p:blipFill>
              <a:blip r:embed="rId6"/>
              <a:stretch/>
            </p:blipFill>
            <p:spPr>
              <a:xfrm>
                <a:off x="5078160" y="1305360"/>
                <a:ext cx="143640" cy="297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84" name="Google Shape;2272;p22" descr=""/>
              <p:cNvPicPr/>
              <p:nvPr/>
            </p:nvPicPr>
            <p:blipFill>
              <a:blip r:embed="rId7"/>
              <a:stretch/>
            </p:blipFill>
            <p:spPr>
              <a:xfrm>
                <a:off x="5151600" y="950760"/>
                <a:ext cx="212040" cy="2822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185" name="Google Shape;2273;p22" descr=""/>
            <p:cNvPicPr/>
            <p:nvPr/>
          </p:nvPicPr>
          <p:blipFill>
            <a:blip r:embed="rId8"/>
            <a:stretch/>
          </p:blipFill>
          <p:spPr>
            <a:xfrm>
              <a:off x="4406760" y="762120"/>
              <a:ext cx="135360" cy="28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6" name="Google Shape;2274;p22"/>
            <p:cNvSpPr/>
            <p:nvPr/>
          </p:nvSpPr>
          <p:spPr>
            <a:xfrm>
              <a:off x="4298040" y="1210680"/>
              <a:ext cx="470880" cy="420840"/>
            </a:xfrm>
            <a:custGeom>
              <a:avLst/>
              <a:gdLst/>
              <a:ahLst/>
              <a:rect l="l" t="t" r="r" b="b"/>
              <a:pathLst>
                <a:path w="336550" h="253364">
                  <a:moveTo>
                    <a:pt x="265938" y="0"/>
                  </a:moveTo>
                  <a:lnTo>
                    <a:pt x="219551" y="9429"/>
                  </a:lnTo>
                  <a:lnTo>
                    <a:pt x="173735" y="20574"/>
                  </a:lnTo>
                  <a:lnTo>
                    <a:pt x="134492" y="30956"/>
                  </a:lnTo>
                  <a:lnTo>
                    <a:pt x="95249" y="41910"/>
                  </a:lnTo>
                  <a:lnTo>
                    <a:pt x="87629" y="44196"/>
                  </a:lnTo>
                  <a:lnTo>
                    <a:pt x="80009" y="46482"/>
                  </a:lnTo>
                  <a:lnTo>
                    <a:pt x="72389" y="50292"/>
                  </a:lnTo>
                  <a:lnTo>
                    <a:pt x="77723" y="53340"/>
                  </a:lnTo>
                  <a:lnTo>
                    <a:pt x="88391" y="54864"/>
                  </a:lnTo>
                  <a:lnTo>
                    <a:pt x="96773" y="55626"/>
                  </a:lnTo>
                  <a:lnTo>
                    <a:pt x="116895" y="57661"/>
                  </a:lnTo>
                  <a:lnTo>
                    <a:pt x="137159" y="59340"/>
                  </a:lnTo>
                  <a:lnTo>
                    <a:pt x="157424" y="60876"/>
                  </a:lnTo>
                  <a:lnTo>
                    <a:pt x="177545" y="62484"/>
                  </a:lnTo>
                  <a:lnTo>
                    <a:pt x="215550" y="67722"/>
                  </a:lnTo>
                  <a:lnTo>
                    <a:pt x="261306" y="76759"/>
                  </a:lnTo>
                  <a:lnTo>
                    <a:pt x="284988" y="91440"/>
                  </a:lnTo>
                  <a:lnTo>
                    <a:pt x="283594" y="100369"/>
                  </a:lnTo>
                  <a:lnTo>
                    <a:pt x="275558" y="109156"/>
                  </a:lnTo>
                  <a:lnTo>
                    <a:pt x="265378" y="116514"/>
                  </a:lnTo>
                  <a:lnTo>
                    <a:pt x="257556" y="121157"/>
                  </a:lnTo>
                  <a:lnTo>
                    <a:pt x="234315" y="135040"/>
                  </a:lnTo>
                  <a:lnTo>
                    <a:pt x="210502" y="148209"/>
                  </a:lnTo>
                  <a:lnTo>
                    <a:pt x="186404" y="160805"/>
                  </a:lnTo>
                  <a:lnTo>
                    <a:pt x="162306" y="172974"/>
                  </a:lnTo>
                  <a:lnTo>
                    <a:pt x="134302" y="187130"/>
                  </a:lnTo>
                  <a:lnTo>
                    <a:pt x="106299" y="201072"/>
                  </a:lnTo>
                  <a:lnTo>
                    <a:pt x="78295" y="214872"/>
                  </a:lnTo>
                  <a:lnTo>
                    <a:pt x="50292" y="228600"/>
                  </a:lnTo>
                  <a:lnTo>
                    <a:pt x="37611" y="234326"/>
                  </a:lnTo>
                  <a:lnTo>
                    <a:pt x="24860" y="240125"/>
                  </a:lnTo>
                  <a:lnTo>
                    <a:pt x="12251" y="246066"/>
                  </a:lnTo>
                  <a:lnTo>
                    <a:pt x="0" y="252222"/>
                  </a:lnTo>
                  <a:lnTo>
                    <a:pt x="5441" y="252662"/>
                  </a:lnTo>
                  <a:lnTo>
                    <a:pt x="12668" y="252888"/>
                  </a:lnTo>
                  <a:lnTo>
                    <a:pt x="20038" y="252972"/>
                  </a:lnTo>
                  <a:lnTo>
                    <a:pt x="25908" y="252984"/>
                  </a:lnTo>
                  <a:lnTo>
                    <a:pt x="51042" y="251638"/>
                  </a:lnTo>
                  <a:lnTo>
                    <a:pt x="76104" y="249078"/>
                  </a:lnTo>
                  <a:lnTo>
                    <a:pt x="101024" y="245804"/>
                  </a:lnTo>
                  <a:lnTo>
                    <a:pt x="125730" y="242316"/>
                  </a:lnTo>
                  <a:lnTo>
                    <a:pt x="153281" y="237755"/>
                  </a:lnTo>
                  <a:lnTo>
                    <a:pt x="180975" y="233267"/>
                  </a:lnTo>
                  <a:lnTo>
                    <a:pt x="236220" y="224790"/>
                  </a:lnTo>
                  <a:lnTo>
                    <a:pt x="283083" y="219456"/>
                  </a:lnTo>
                  <a:lnTo>
                    <a:pt x="306514" y="216860"/>
                  </a:lnTo>
                  <a:lnTo>
                    <a:pt x="329946" y="214122"/>
                  </a:lnTo>
                  <a:lnTo>
                    <a:pt x="332994" y="213360"/>
                  </a:lnTo>
                  <a:lnTo>
                    <a:pt x="333756" y="213360"/>
                  </a:lnTo>
                  <a:lnTo>
                    <a:pt x="336042" y="212597"/>
                  </a:lnTo>
                  <a:lnTo>
                    <a:pt x="329184" y="213360"/>
                  </a:lnTo>
                  <a:lnTo>
                    <a:pt x="322326" y="215646"/>
                  </a:lnTo>
                  <a:lnTo>
                    <a:pt x="314706" y="217170"/>
                  </a:lnTo>
                  <a:lnTo>
                    <a:pt x="310896" y="217932"/>
                  </a:lnTo>
                  <a:lnTo>
                    <a:pt x="307086" y="218694"/>
                  </a:lnTo>
                  <a:lnTo>
                    <a:pt x="304038" y="219456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Google Shape;2275;p22"/>
            <p:cNvSpPr/>
            <p:nvPr/>
          </p:nvSpPr>
          <p:spPr>
            <a:xfrm>
              <a:off x="4352040" y="1893600"/>
              <a:ext cx="52920" cy="122040"/>
            </a:xfrm>
            <a:custGeom>
              <a:avLst/>
              <a:gdLst/>
              <a:ahLst/>
              <a:rect l="l" t="t" r="r" b="b"/>
              <a:pathLst>
                <a:path w="38100" h="73660">
                  <a:moveTo>
                    <a:pt x="1904" y="0"/>
                  </a:moveTo>
                  <a:lnTo>
                    <a:pt x="1023" y="8322"/>
                  </a:lnTo>
                  <a:lnTo>
                    <a:pt x="571" y="16287"/>
                  </a:lnTo>
                  <a:lnTo>
                    <a:pt x="404" y="24110"/>
                  </a:lnTo>
                  <a:lnTo>
                    <a:pt x="380" y="32004"/>
                  </a:lnTo>
                  <a:lnTo>
                    <a:pt x="190" y="39088"/>
                  </a:lnTo>
                  <a:lnTo>
                    <a:pt x="27050" y="73152"/>
                  </a:lnTo>
                  <a:lnTo>
                    <a:pt x="30860" y="70866"/>
                  </a:lnTo>
                  <a:lnTo>
                    <a:pt x="37718" y="64007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88" name="Google Shape;2276;p22"/>
            <p:cNvGrpSpPr/>
            <p:nvPr/>
          </p:nvGrpSpPr>
          <p:grpSpPr>
            <a:xfrm>
              <a:off x="4365360" y="1797120"/>
              <a:ext cx="273960" cy="156960"/>
              <a:chOff x="4365360" y="1797120"/>
              <a:chExt cx="273960" cy="156960"/>
            </a:xfrm>
          </p:grpSpPr>
          <p:sp>
            <p:nvSpPr>
              <p:cNvPr id="2189" name="Google Shape;2277;p22"/>
              <p:cNvSpPr/>
              <p:nvPr/>
            </p:nvSpPr>
            <p:spPr>
              <a:xfrm>
                <a:off x="4628880" y="1816200"/>
                <a:ext cx="10440" cy="137880"/>
              </a:xfrm>
              <a:custGeom>
                <a:avLst/>
                <a:gdLst/>
                <a:ahLst/>
                <a:rect l="l" t="t" r="r" b="b"/>
                <a:pathLst>
                  <a:path w="7620" h="83185">
                    <a:moveTo>
                      <a:pt x="0" y="0"/>
                    </a:moveTo>
                    <a:lnTo>
                      <a:pt x="2286" y="45720"/>
                    </a:lnTo>
                    <a:lnTo>
                      <a:pt x="6357" y="72509"/>
                    </a:lnTo>
                    <a:lnTo>
                      <a:pt x="7620" y="81534"/>
                    </a:lnTo>
                    <a:lnTo>
                      <a:pt x="7620" y="82296"/>
                    </a:lnTo>
                    <a:lnTo>
                      <a:pt x="7620" y="8305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0" name="Google Shape;2278;p22"/>
              <p:cNvSpPr/>
              <p:nvPr/>
            </p:nvSpPr>
            <p:spPr>
              <a:xfrm>
                <a:off x="4491000" y="1906200"/>
                <a:ext cx="57600" cy="23040"/>
              </a:xfrm>
              <a:custGeom>
                <a:avLst/>
                <a:gdLst/>
                <a:ahLst/>
                <a:rect l="l" t="t" r="r" b="b"/>
                <a:pathLst>
                  <a:path w="41275" h="13969">
                    <a:moveTo>
                      <a:pt x="0" y="13715"/>
                    </a:moveTo>
                    <a:lnTo>
                      <a:pt x="8572" y="11834"/>
                    </a:lnTo>
                    <a:lnTo>
                      <a:pt x="17145" y="9524"/>
                    </a:lnTo>
                    <a:lnTo>
                      <a:pt x="25717" y="6643"/>
                    </a:lnTo>
                    <a:lnTo>
                      <a:pt x="34290" y="3047"/>
                    </a:lnTo>
                    <a:lnTo>
                      <a:pt x="36576" y="2285"/>
                    </a:lnTo>
                    <a:lnTo>
                      <a:pt x="38862" y="761"/>
                    </a:lnTo>
                    <a:lnTo>
                      <a:pt x="41148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1" name="Google Shape;2279;p22"/>
              <p:cNvSpPr/>
              <p:nvPr/>
            </p:nvSpPr>
            <p:spPr>
              <a:xfrm>
                <a:off x="4452840" y="1855440"/>
                <a:ext cx="55800" cy="5040"/>
              </a:xfrm>
              <a:custGeom>
                <a:avLst/>
                <a:gdLst/>
                <a:ahLst/>
                <a:rect l="l" t="t" r="r" b="b"/>
                <a:pathLst>
                  <a:path w="40004" h="3175">
                    <a:moveTo>
                      <a:pt x="0" y="0"/>
                    </a:moveTo>
                    <a:lnTo>
                      <a:pt x="8572" y="559"/>
                    </a:lnTo>
                    <a:lnTo>
                      <a:pt x="17145" y="1047"/>
                    </a:lnTo>
                    <a:lnTo>
                      <a:pt x="25717" y="1393"/>
                    </a:lnTo>
                    <a:lnTo>
                      <a:pt x="34290" y="1523"/>
                    </a:lnTo>
                    <a:lnTo>
                      <a:pt x="37338" y="1523"/>
                    </a:lnTo>
                    <a:lnTo>
                      <a:pt x="38862" y="761"/>
                    </a:lnTo>
                    <a:lnTo>
                      <a:pt x="39624" y="304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Google Shape;2280;p22"/>
              <p:cNvSpPr/>
              <p:nvPr/>
            </p:nvSpPr>
            <p:spPr>
              <a:xfrm>
                <a:off x="4365360" y="1797120"/>
                <a:ext cx="17280" cy="360"/>
              </a:xfrm>
              <a:custGeom>
                <a:avLst/>
                <a:gdLst/>
                <a:ahLst/>
                <a:rect l="l" t="t" r="r" b="b"/>
                <a:pathLst>
                  <a:path w="12700" h="120000">
                    <a:moveTo>
                      <a:pt x="0" y="0"/>
                    </a:moveTo>
                    <a:lnTo>
                      <a:pt x="3810" y="0"/>
                    </a:lnTo>
                    <a:lnTo>
                      <a:pt x="7620" y="0"/>
                    </a:lnTo>
                    <a:lnTo>
                      <a:pt x="12192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193" name="Google Shape;2281;p22" descr=""/>
            <p:cNvPicPr/>
            <p:nvPr/>
          </p:nvPicPr>
          <p:blipFill>
            <a:blip r:embed="rId9"/>
            <a:stretch/>
          </p:blipFill>
          <p:spPr>
            <a:xfrm>
              <a:off x="4194360" y="2768760"/>
              <a:ext cx="304920" cy="270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94" name="Google Shape;2282;p22"/>
            <p:cNvSpPr/>
            <p:nvPr/>
          </p:nvSpPr>
          <p:spPr>
            <a:xfrm>
              <a:off x="4987440" y="2777040"/>
              <a:ext cx="449640" cy="393480"/>
            </a:xfrm>
            <a:custGeom>
              <a:avLst/>
              <a:gdLst/>
              <a:ahLst/>
              <a:rect l="l" t="t" r="r" b="b"/>
              <a:pathLst>
                <a:path w="321310" h="236854">
                  <a:moveTo>
                    <a:pt x="290322" y="476"/>
                  </a:moveTo>
                  <a:lnTo>
                    <a:pt x="277046" y="273"/>
                  </a:lnTo>
                  <a:lnTo>
                    <a:pt x="263556" y="0"/>
                  </a:lnTo>
                  <a:lnTo>
                    <a:pt x="249924" y="154"/>
                  </a:lnTo>
                  <a:lnTo>
                    <a:pt x="195834" y="7334"/>
                  </a:lnTo>
                  <a:lnTo>
                    <a:pt x="155448" y="15716"/>
                  </a:lnTo>
                  <a:lnTo>
                    <a:pt x="117836" y="27610"/>
                  </a:lnTo>
                  <a:lnTo>
                    <a:pt x="102870" y="37052"/>
                  </a:lnTo>
                  <a:lnTo>
                    <a:pt x="103632" y="40100"/>
                  </a:lnTo>
                  <a:lnTo>
                    <a:pt x="174783" y="56649"/>
                  </a:lnTo>
                  <a:lnTo>
                    <a:pt x="213169" y="62579"/>
                  </a:lnTo>
                  <a:lnTo>
                    <a:pt x="251269" y="69080"/>
                  </a:lnTo>
                  <a:lnTo>
                    <a:pt x="288798" y="77438"/>
                  </a:lnTo>
                  <a:lnTo>
                    <a:pt x="297180" y="79724"/>
                  </a:lnTo>
                  <a:lnTo>
                    <a:pt x="300228" y="80486"/>
                  </a:lnTo>
                  <a:lnTo>
                    <a:pt x="269748" y="112490"/>
                  </a:lnTo>
                  <a:lnTo>
                    <a:pt x="202501" y="144494"/>
                  </a:lnTo>
                  <a:lnTo>
                    <a:pt x="134112" y="174212"/>
                  </a:lnTo>
                  <a:lnTo>
                    <a:pt x="74295" y="198120"/>
                  </a:lnTo>
                  <a:lnTo>
                    <a:pt x="44315" y="209680"/>
                  </a:lnTo>
                  <a:lnTo>
                    <a:pt x="14478" y="221456"/>
                  </a:lnTo>
                  <a:lnTo>
                    <a:pt x="6096" y="225266"/>
                  </a:lnTo>
                  <a:lnTo>
                    <a:pt x="3048" y="225266"/>
                  </a:lnTo>
                  <a:lnTo>
                    <a:pt x="0" y="232124"/>
                  </a:lnTo>
                  <a:lnTo>
                    <a:pt x="14418" y="235088"/>
                  </a:lnTo>
                  <a:lnTo>
                    <a:pt x="29051" y="236410"/>
                  </a:lnTo>
                  <a:lnTo>
                    <a:pt x="43826" y="236731"/>
                  </a:lnTo>
                  <a:lnTo>
                    <a:pt x="58674" y="236696"/>
                  </a:lnTo>
                  <a:lnTo>
                    <a:pt x="118205" y="235553"/>
                  </a:lnTo>
                  <a:lnTo>
                    <a:pt x="178308" y="232124"/>
                  </a:lnTo>
                  <a:lnTo>
                    <a:pt x="211014" y="229766"/>
                  </a:lnTo>
                  <a:lnTo>
                    <a:pt x="243935" y="227552"/>
                  </a:lnTo>
                  <a:lnTo>
                    <a:pt x="276998" y="225909"/>
                  </a:lnTo>
                  <a:lnTo>
                    <a:pt x="310134" y="225266"/>
                  </a:lnTo>
                  <a:lnTo>
                    <a:pt x="316230" y="225266"/>
                  </a:lnTo>
                  <a:lnTo>
                    <a:pt x="317754" y="225266"/>
                  </a:lnTo>
                  <a:lnTo>
                    <a:pt x="320802" y="225266"/>
                  </a:lnTo>
                  <a:lnTo>
                    <a:pt x="313944" y="229838"/>
                  </a:lnTo>
                  <a:lnTo>
                    <a:pt x="307848" y="230600"/>
                  </a:lnTo>
                  <a:lnTo>
                    <a:pt x="300228" y="232886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95" name="Google Shape;2283;p22"/>
            <p:cNvGrpSpPr/>
            <p:nvPr/>
          </p:nvGrpSpPr>
          <p:grpSpPr>
            <a:xfrm>
              <a:off x="5038200" y="3323880"/>
              <a:ext cx="290520" cy="187920"/>
              <a:chOff x="5038200" y="3323880"/>
              <a:chExt cx="290520" cy="187920"/>
            </a:xfrm>
          </p:grpSpPr>
          <p:sp>
            <p:nvSpPr>
              <p:cNvPr id="2196" name="Google Shape;2284;p22"/>
              <p:cNvSpPr/>
              <p:nvPr/>
            </p:nvSpPr>
            <p:spPr>
              <a:xfrm>
                <a:off x="5038200" y="3402360"/>
                <a:ext cx="45000" cy="109440"/>
              </a:xfrm>
              <a:custGeom>
                <a:avLst/>
                <a:gdLst/>
                <a:ahLst/>
                <a:rect l="l" t="t" r="r" b="b"/>
                <a:pathLst>
                  <a:path w="32385" h="66039">
                    <a:moveTo>
                      <a:pt x="2464" y="0"/>
                    </a:moveTo>
                    <a:lnTo>
                      <a:pt x="1357" y="8893"/>
                    </a:lnTo>
                    <a:lnTo>
                      <a:pt x="464" y="17430"/>
                    </a:lnTo>
                    <a:lnTo>
                      <a:pt x="0" y="25824"/>
                    </a:lnTo>
                    <a:lnTo>
                      <a:pt x="178" y="34290"/>
                    </a:lnTo>
                    <a:lnTo>
                      <a:pt x="178" y="42672"/>
                    </a:lnTo>
                    <a:lnTo>
                      <a:pt x="2464" y="50292"/>
                    </a:lnTo>
                    <a:lnTo>
                      <a:pt x="5512" y="58674"/>
                    </a:lnTo>
                    <a:lnTo>
                      <a:pt x="7798" y="64769"/>
                    </a:lnTo>
                    <a:lnTo>
                      <a:pt x="11608" y="65532"/>
                    </a:lnTo>
                    <a:lnTo>
                      <a:pt x="18466" y="65532"/>
                    </a:lnTo>
                    <a:lnTo>
                      <a:pt x="26086" y="65532"/>
                    </a:lnTo>
                    <a:lnTo>
                      <a:pt x="27610" y="60198"/>
                    </a:lnTo>
                    <a:lnTo>
                      <a:pt x="32182" y="5410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7" name="Google Shape;2285;p22"/>
              <p:cNvSpPr/>
              <p:nvPr/>
            </p:nvSpPr>
            <p:spPr>
              <a:xfrm>
                <a:off x="5052240" y="3323880"/>
                <a:ext cx="23760" cy="1800"/>
              </a:xfrm>
              <a:custGeom>
                <a:avLst/>
                <a:gdLst/>
                <a:ahLst/>
                <a:rect l="l" t="t" r="r" b="b"/>
                <a:pathLst>
                  <a:path w="17145" h="1270">
                    <a:moveTo>
                      <a:pt x="0" y="0"/>
                    </a:moveTo>
                    <a:lnTo>
                      <a:pt x="5334" y="0"/>
                    </a:lnTo>
                    <a:lnTo>
                      <a:pt x="10668" y="761"/>
                    </a:lnTo>
                    <a:lnTo>
                      <a:pt x="16764" y="76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98" name="Google Shape;2286;p22" descr=""/>
              <p:cNvPicPr/>
              <p:nvPr/>
            </p:nvPicPr>
            <p:blipFill>
              <a:blip r:embed="rId10"/>
              <a:stretch/>
            </p:blipFill>
            <p:spPr>
              <a:xfrm>
                <a:off x="5132520" y="3370680"/>
                <a:ext cx="121320" cy="121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99" name="Google Shape;2287;p22"/>
              <p:cNvSpPr/>
              <p:nvPr/>
            </p:nvSpPr>
            <p:spPr>
              <a:xfrm>
                <a:off x="5321160" y="3359160"/>
                <a:ext cx="7560" cy="117000"/>
              </a:xfrm>
              <a:custGeom>
                <a:avLst/>
                <a:gdLst/>
                <a:ahLst/>
                <a:rect l="l" t="t" r="r" b="b"/>
                <a:pathLst>
                  <a:path w="5714" h="70485">
                    <a:moveTo>
                      <a:pt x="0" y="0"/>
                    </a:moveTo>
                    <a:lnTo>
                      <a:pt x="809" y="11429"/>
                    </a:lnTo>
                    <a:lnTo>
                      <a:pt x="1905" y="22859"/>
                    </a:lnTo>
                    <a:lnTo>
                      <a:pt x="3000" y="34290"/>
                    </a:lnTo>
                    <a:lnTo>
                      <a:pt x="3810" y="45720"/>
                    </a:lnTo>
                    <a:lnTo>
                      <a:pt x="4572" y="53340"/>
                    </a:lnTo>
                    <a:lnTo>
                      <a:pt x="4572" y="61722"/>
                    </a:lnTo>
                    <a:lnTo>
                      <a:pt x="5334" y="7010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00" name="Google Shape;2288;p22" descr=""/>
            <p:cNvPicPr/>
            <p:nvPr/>
          </p:nvPicPr>
          <p:blipFill>
            <a:blip r:embed="rId11"/>
            <a:stretch/>
          </p:blipFill>
          <p:spPr>
            <a:xfrm>
              <a:off x="5123880" y="2489040"/>
              <a:ext cx="141480" cy="22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01" name="Google Shape;2289;p22"/>
            <p:cNvSpPr/>
            <p:nvPr/>
          </p:nvSpPr>
          <p:spPr>
            <a:xfrm>
              <a:off x="5691240" y="2518200"/>
              <a:ext cx="108000" cy="210960"/>
            </a:xfrm>
            <a:custGeom>
              <a:avLst/>
              <a:gdLst/>
              <a:ahLst/>
              <a:rect l="l" t="t" r="r" b="b"/>
              <a:pathLst>
                <a:path w="77470" h="127000">
                  <a:moveTo>
                    <a:pt x="19978" y="22098"/>
                  </a:moveTo>
                  <a:lnTo>
                    <a:pt x="14644" y="67056"/>
                  </a:lnTo>
                  <a:lnTo>
                    <a:pt x="21502" y="113538"/>
                  </a:lnTo>
                  <a:lnTo>
                    <a:pt x="31408" y="126492"/>
                  </a:lnTo>
                  <a:lnTo>
                    <a:pt x="41314" y="126492"/>
                  </a:lnTo>
                  <a:lnTo>
                    <a:pt x="65627" y="94511"/>
                  </a:lnTo>
                  <a:lnTo>
                    <a:pt x="65615" y="49446"/>
                  </a:lnTo>
                  <a:lnTo>
                    <a:pt x="39600" y="10072"/>
                  </a:lnTo>
                  <a:lnTo>
                    <a:pt x="13882" y="0"/>
                  </a:lnTo>
                  <a:lnTo>
                    <a:pt x="6703" y="1297"/>
                  </a:lnTo>
                  <a:lnTo>
                    <a:pt x="2738" y="6381"/>
                  </a:lnTo>
                  <a:lnTo>
                    <a:pt x="916" y="13608"/>
                  </a:lnTo>
                  <a:lnTo>
                    <a:pt x="166" y="21336"/>
                  </a:lnTo>
                  <a:lnTo>
                    <a:pt x="0" y="29741"/>
                  </a:lnTo>
                  <a:lnTo>
                    <a:pt x="1119" y="37719"/>
                  </a:lnTo>
                  <a:lnTo>
                    <a:pt x="41314" y="56388"/>
                  </a:lnTo>
                  <a:lnTo>
                    <a:pt x="71032" y="44196"/>
                  </a:lnTo>
                  <a:lnTo>
                    <a:pt x="72556" y="43434"/>
                  </a:lnTo>
                  <a:lnTo>
                    <a:pt x="74842" y="42672"/>
                  </a:lnTo>
                  <a:lnTo>
                    <a:pt x="77128" y="4114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Google Shape;2290;p22"/>
            <p:cNvSpPr/>
            <p:nvPr/>
          </p:nvSpPr>
          <p:spPr>
            <a:xfrm>
              <a:off x="5641560" y="2890440"/>
              <a:ext cx="95760" cy="196920"/>
            </a:xfrm>
            <a:custGeom>
              <a:avLst/>
              <a:gdLst/>
              <a:ahLst/>
              <a:rect l="l" t="t" r="r" b="b"/>
              <a:pathLst>
                <a:path w="68579" h="118745">
                  <a:moveTo>
                    <a:pt x="9144" y="0"/>
                  </a:moveTo>
                  <a:lnTo>
                    <a:pt x="5143" y="15537"/>
                  </a:lnTo>
                  <a:lnTo>
                    <a:pt x="2286" y="30575"/>
                  </a:lnTo>
                  <a:lnTo>
                    <a:pt x="571" y="45755"/>
                  </a:lnTo>
                  <a:lnTo>
                    <a:pt x="0" y="61722"/>
                  </a:lnTo>
                  <a:lnTo>
                    <a:pt x="11" y="73580"/>
                  </a:lnTo>
                  <a:lnTo>
                    <a:pt x="13108" y="113395"/>
                  </a:lnTo>
                  <a:lnTo>
                    <a:pt x="28086" y="118157"/>
                  </a:lnTo>
                  <a:lnTo>
                    <a:pt x="36576" y="118110"/>
                  </a:lnTo>
                  <a:lnTo>
                    <a:pt x="46720" y="115181"/>
                  </a:lnTo>
                  <a:lnTo>
                    <a:pt x="54864" y="110109"/>
                  </a:lnTo>
                  <a:lnTo>
                    <a:pt x="61864" y="103322"/>
                  </a:lnTo>
                  <a:lnTo>
                    <a:pt x="68580" y="95249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Google Shape;2291;p22"/>
            <p:cNvSpPr/>
            <p:nvPr/>
          </p:nvSpPr>
          <p:spPr>
            <a:xfrm>
              <a:off x="5850720" y="2661120"/>
              <a:ext cx="54720" cy="115920"/>
            </a:xfrm>
            <a:custGeom>
              <a:avLst/>
              <a:gdLst/>
              <a:ahLst/>
              <a:rect l="l" t="t" r="r" b="b"/>
              <a:pathLst>
                <a:path w="39370" h="69850">
                  <a:moveTo>
                    <a:pt x="3048" y="0"/>
                  </a:moveTo>
                  <a:lnTo>
                    <a:pt x="2047" y="9144"/>
                  </a:lnTo>
                  <a:lnTo>
                    <a:pt x="1333" y="18288"/>
                  </a:lnTo>
                  <a:lnTo>
                    <a:pt x="904" y="27432"/>
                  </a:lnTo>
                  <a:lnTo>
                    <a:pt x="762" y="36576"/>
                  </a:lnTo>
                  <a:lnTo>
                    <a:pt x="452" y="42660"/>
                  </a:lnTo>
                  <a:lnTo>
                    <a:pt x="0" y="49815"/>
                  </a:lnTo>
                  <a:lnTo>
                    <a:pt x="119" y="56828"/>
                  </a:lnTo>
                  <a:lnTo>
                    <a:pt x="1524" y="62484"/>
                  </a:lnTo>
                  <a:lnTo>
                    <a:pt x="3810" y="68580"/>
                  </a:lnTo>
                  <a:lnTo>
                    <a:pt x="9906" y="69342"/>
                  </a:lnTo>
                  <a:lnTo>
                    <a:pt x="15240" y="69342"/>
                  </a:lnTo>
                  <a:lnTo>
                    <a:pt x="23217" y="67294"/>
                  </a:lnTo>
                  <a:lnTo>
                    <a:pt x="29337" y="62103"/>
                  </a:lnTo>
                  <a:lnTo>
                    <a:pt x="34313" y="55197"/>
                  </a:lnTo>
                  <a:lnTo>
                    <a:pt x="38862" y="48006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Google Shape;2292;p22"/>
            <p:cNvSpPr/>
            <p:nvPr/>
          </p:nvSpPr>
          <p:spPr>
            <a:xfrm>
              <a:off x="5876280" y="2521800"/>
              <a:ext cx="31680" cy="3780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4571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Google Shape;2293;p22"/>
            <p:cNvSpPr/>
            <p:nvPr/>
          </p:nvSpPr>
          <p:spPr>
            <a:xfrm>
              <a:off x="5644800" y="2889360"/>
              <a:ext cx="93960" cy="91440"/>
            </a:xfrm>
            <a:custGeom>
              <a:avLst/>
              <a:gdLst/>
              <a:ahLst/>
              <a:rect l="l" t="t" r="r" b="b"/>
              <a:pathLst>
                <a:path w="67309" h="55245">
                  <a:moveTo>
                    <a:pt x="0" y="39635"/>
                  </a:moveTo>
                  <a:lnTo>
                    <a:pt x="3464" y="48232"/>
                  </a:lnTo>
                  <a:lnTo>
                    <a:pt x="7143" y="52970"/>
                  </a:lnTo>
                  <a:lnTo>
                    <a:pt x="12965" y="54852"/>
                  </a:lnTo>
                  <a:lnTo>
                    <a:pt x="22860" y="54875"/>
                  </a:lnTo>
                  <a:lnTo>
                    <a:pt x="32289" y="53232"/>
                  </a:lnTo>
                  <a:lnTo>
                    <a:pt x="64865" y="28301"/>
                  </a:lnTo>
                  <a:lnTo>
                    <a:pt x="66686" y="22264"/>
                  </a:lnTo>
                  <a:lnTo>
                    <a:pt x="66294" y="16013"/>
                  </a:lnTo>
                  <a:lnTo>
                    <a:pt x="37314" y="0"/>
                  </a:lnTo>
                  <a:lnTo>
                    <a:pt x="29527" y="297"/>
                  </a:lnTo>
                  <a:lnTo>
                    <a:pt x="22026" y="2166"/>
                  </a:lnTo>
                  <a:lnTo>
                    <a:pt x="15239" y="6107"/>
                  </a:lnTo>
                  <a:lnTo>
                    <a:pt x="9143" y="10679"/>
                  </a:lnTo>
                  <a:lnTo>
                    <a:pt x="6095" y="16775"/>
                  </a:lnTo>
                  <a:lnTo>
                    <a:pt x="2285" y="23633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Google Shape;2294;p22"/>
            <p:cNvSpPr/>
            <p:nvPr/>
          </p:nvSpPr>
          <p:spPr>
            <a:xfrm>
              <a:off x="3934080" y="1764360"/>
              <a:ext cx="2589840" cy="523440"/>
            </a:xfrm>
            <a:custGeom>
              <a:avLst/>
              <a:gdLst/>
              <a:ahLst/>
              <a:rect l="l" t="t" r="r" b="b"/>
              <a:pathLst>
                <a:path w="1849754" h="314960">
                  <a:moveTo>
                    <a:pt x="726" y="204978"/>
                  </a:moveTo>
                  <a:lnTo>
                    <a:pt x="11120" y="241732"/>
                  </a:lnTo>
                  <a:lnTo>
                    <a:pt x="40457" y="268497"/>
                  </a:lnTo>
                  <a:lnTo>
                    <a:pt x="80581" y="291143"/>
                  </a:lnTo>
                  <a:lnTo>
                    <a:pt x="130099" y="306883"/>
                  </a:lnTo>
                  <a:lnTo>
                    <a:pt x="186725" y="313717"/>
                  </a:lnTo>
                  <a:lnTo>
                    <a:pt x="215610" y="314706"/>
                  </a:lnTo>
                  <a:lnTo>
                    <a:pt x="251567" y="313884"/>
                  </a:lnTo>
                  <a:lnTo>
                    <a:pt x="321480" y="304526"/>
                  </a:lnTo>
                  <a:lnTo>
                    <a:pt x="400764" y="284335"/>
                  </a:lnTo>
                  <a:lnTo>
                    <a:pt x="444691" y="271265"/>
                  </a:lnTo>
                  <a:lnTo>
                    <a:pt x="488473" y="257684"/>
                  </a:lnTo>
                  <a:lnTo>
                    <a:pt x="532218" y="244065"/>
                  </a:lnTo>
                  <a:lnTo>
                    <a:pt x="576036" y="230886"/>
                  </a:lnTo>
                  <a:lnTo>
                    <a:pt x="622589" y="217050"/>
                  </a:lnTo>
                  <a:lnTo>
                    <a:pt x="669571" y="204216"/>
                  </a:lnTo>
                  <a:lnTo>
                    <a:pt x="716839" y="192524"/>
                  </a:lnTo>
                  <a:lnTo>
                    <a:pt x="764250" y="182118"/>
                  </a:lnTo>
                  <a:lnTo>
                    <a:pt x="810672" y="172926"/>
                  </a:lnTo>
                  <a:lnTo>
                    <a:pt x="857309" y="165163"/>
                  </a:lnTo>
                  <a:lnTo>
                    <a:pt x="904089" y="159400"/>
                  </a:lnTo>
                  <a:lnTo>
                    <a:pt x="950940" y="156210"/>
                  </a:lnTo>
                  <a:lnTo>
                    <a:pt x="993790" y="155412"/>
                  </a:lnTo>
                  <a:lnTo>
                    <a:pt x="1036570" y="156686"/>
                  </a:lnTo>
                  <a:lnTo>
                    <a:pt x="1079206" y="160389"/>
                  </a:lnTo>
                  <a:lnTo>
                    <a:pt x="1121628" y="166878"/>
                  </a:lnTo>
                  <a:lnTo>
                    <a:pt x="1185064" y="182499"/>
                  </a:lnTo>
                  <a:lnTo>
                    <a:pt x="1245072" y="207264"/>
                  </a:lnTo>
                  <a:lnTo>
                    <a:pt x="1288577" y="234267"/>
                  </a:lnTo>
                  <a:lnTo>
                    <a:pt x="1301460" y="249174"/>
                  </a:lnTo>
                  <a:lnTo>
                    <a:pt x="1302222" y="250698"/>
                  </a:lnTo>
                  <a:lnTo>
                    <a:pt x="1304508" y="243078"/>
                  </a:lnTo>
                  <a:lnTo>
                    <a:pt x="1307556" y="236220"/>
                  </a:lnTo>
                  <a:lnTo>
                    <a:pt x="1336226" y="196500"/>
                  </a:lnTo>
                  <a:lnTo>
                    <a:pt x="1368516" y="169926"/>
                  </a:lnTo>
                  <a:lnTo>
                    <a:pt x="1408330" y="149352"/>
                  </a:lnTo>
                  <a:lnTo>
                    <a:pt x="1451574" y="135636"/>
                  </a:lnTo>
                  <a:lnTo>
                    <a:pt x="1497770" y="126492"/>
                  </a:lnTo>
                  <a:lnTo>
                    <a:pt x="1544538" y="121920"/>
                  </a:lnTo>
                  <a:lnTo>
                    <a:pt x="1567386" y="121598"/>
                  </a:lnTo>
                  <a:lnTo>
                    <a:pt x="1590163" y="121634"/>
                  </a:lnTo>
                  <a:lnTo>
                    <a:pt x="1612796" y="121812"/>
                  </a:lnTo>
                  <a:lnTo>
                    <a:pt x="1635216" y="121920"/>
                  </a:lnTo>
                  <a:lnTo>
                    <a:pt x="1666303" y="122443"/>
                  </a:lnTo>
                  <a:lnTo>
                    <a:pt x="1697605" y="123253"/>
                  </a:lnTo>
                  <a:lnTo>
                    <a:pt x="1728763" y="123205"/>
                  </a:lnTo>
                  <a:lnTo>
                    <a:pt x="1775043" y="118586"/>
                  </a:lnTo>
                  <a:lnTo>
                    <a:pt x="1819620" y="100584"/>
                  </a:lnTo>
                  <a:lnTo>
                    <a:pt x="1848576" y="60198"/>
                  </a:lnTo>
                  <a:lnTo>
                    <a:pt x="1849671" y="47767"/>
                  </a:lnTo>
                  <a:lnTo>
                    <a:pt x="1848766" y="35623"/>
                  </a:lnTo>
                  <a:lnTo>
                    <a:pt x="1846433" y="23764"/>
                  </a:lnTo>
                  <a:lnTo>
                    <a:pt x="1843242" y="12192"/>
                  </a:lnTo>
                  <a:lnTo>
                    <a:pt x="1841718" y="8382"/>
                  </a:lnTo>
                  <a:lnTo>
                    <a:pt x="1840194" y="3810"/>
                  </a:lnTo>
                  <a:lnTo>
                    <a:pt x="183943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7" name="Google Shape;2295;p22"/>
            <p:cNvGrpSpPr/>
            <p:nvPr/>
          </p:nvGrpSpPr>
          <p:grpSpPr>
            <a:xfrm>
              <a:off x="7159680" y="1458720"/>
              <a:ext cx="457560" cy="226440"/>
              <a:chOff x="7159680" y="1458720"/>
              <a:chExt cx="457560" cy="226440"/>
            </a:xfrm>
          </p:grpSpPr>
          <p:sp>
            <p:nvSpPr>
              <p:cNvPr id="2208" name="Google Shape;2296;p22"/>
              <p:cNvSpPr/>
              <p:nvPr/>
            </p:nvSpPr>
            <p:spPr>
              <a:xfrm>
                <a:off x="7244280" y="1550160"/>
                <a:ext cx="372960" cy="30240"/>
              </a:xfrm>
              <a:custGeom>
                <a:avLst/>
                <a:gdLst/>
                <a:ahLst/>
                <a:rect l="l" t="t" r="r" b="b"/>
                <a:pathLst>
                  <a:path w="266700" h="18414">
                    <a:moveTo>
                      <a:pt x="0" y="16001"/>
                    </a:moveTo>
                    <a:lnTo>
                      <a:pt x="22740" y="17609"/>
                    </a:lnTo>
                    <a:lnTo>
                      <a:pt x="45339" y="18002"/>
                    </a:lnTo>
                    <a:lnTo>
                      <a:pt x="67937" y="17395"/>
                    </a:lnTo>
                    <a:lnTo>
                      <a:pt x="90678" y="16001"/>
                    </a:lnTo>
                    <a:lnTo>
                      <a:pt x="117538" y="13918"/>
                    </a:lnTo>
                    <a:lnTo>
                      <a:pt x="144399" y="11334"/>
                    </a:lnTo>
                    <a:lnTo>
                      <a:pt x="171259" y="8608"/>
                    </a:lnTo>
                    <a:lnTo>
                      <a:pt x="198120" y="6095"/>
                    </a:lnTo>
                    <a:lnTo>
                      <a:pt x="213669" y="4833"/>
                    </a:lnTo>
                    <a:lnTo>
                      <a:pt x="229362" y="3428"/>
                    </a:lnTo>
                    <a:lnTo>
                      <a:pt x="245054" y="2024"/>
                    </a:lnTo>
                    <a:lnTo>
                      <a:pt x="260604" y="761"/>
                    </a:lnTo>
                    <a:lnTo>
                      <a:pt x="262890" y="761"/>
                    </a:lnTo>
                    <a:lnTo>
                      <a:pt x="264414" y="761"/>
                    </a:lnTo>
                    <a:lnTo>
                      <a:pt x="266700" y="761"/>
                    </a:lnTo>
                    <a:lnTo>
                      <a:pt x="249174" y="0"/>
                    </a:lnTo>
                    <a:lnTo>
                      <a:pt x="248411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09" name="Google Shape;2297;p22" descr=""/>
              <p:cNvPicPr/>
              <p:nvPr/>
            </p:nvPicPr>
            <p:blipFill>
              <a:blip r:embed="rId12"/>
              <a:stretch/>
            </p:blipFill>
            <p:spPr>
              <a:xfrm>
                <a:off x="7159680" y="1458720"/>
                <a:ext cx="252720" cy="226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10" name="Google Shape;2298;p22"/>
            <p:cNvGrpSpPr/>
            <p:nvPr/>
          </p:nvGrpSpPr>
          <p:grpSpPr>
            <a:xfrm>
              <a:off x="7874640" y="1240560"/>
              <a:ext cx="613800" cy="460080"/>
              <a:chOff x="7874640" y="1240560"/>
              <a:chExt cx="613800" cy="460080"/>
            </a:xfrm>
          </p:grpSpPr>
          <p:pic>
            <p:nvPicPr>
              <p:cNvPr id="2211" name="Google Shape;2299;p22" descr=""/>
              <p:cNvPicPr/>
              <p:nvPr/>
            </p:nvPicPr>
            <p:blipFill>
              <a:blip r:embed="rId13"/>
              <a:stretch/>
            </p:blipFill>
            <p:spPr>
              <a:xfrm>
                <a:off x="7874640" y="1385280"/>
                <a:ext cx="169200" cy="315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12" name="Google Shape;2300;p22" descr=""/>
              <p:cNvPicPr/>
              <p:nvPr/>
            </p:nvPicPr>
            <p:blipFill>
              <a:blip r:embed="rId14"/>
              <a:stretch/>
            </p:blipFill>
            <p:spPr>
              <a:xfrm>
                <a:off x="8105400" y="1325880"/>
                <a:ext cx="244440" cy="374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13" name="Google Shape;2301;p22"/>
              <p:cNvSpPr/>
              <p:nvPr/>
            </p:nvSpPr>
            <p:spPr>
              <a:xfrm>
                <a:off x="8368920" y="1240560"/>
                <a:ext cx="119520" cy="436680"/>
              </a:xfrm>
              <a:custGeom>
                <a:avLst/>
                <a:gdLst/>
                <a:ahLst/>
                <a:rect l="l" t="t" r="r" b="b"/>
                <a:pathLst>
                  <a:path w="85725" h="262889">
                    <a:moveTo>
                      <a:pt x="0" y="2476"/>
                    </a:moveTo>
                    <a:lnTo>
                      <a:pt x="10572" y="523"/>
                    </a:lnTo>
                    <a:lnTo>
                      <a:pt x="20002" y="0"/>
                    </a:lnTo>
                    <a:lnTo>
                      <a:pt x="29146" y="2047"/>
                    </a:lnTo>
                    <a:lnTo>
                      <a:pt x="60388" y="32670"/>
                    </a:lnTo>
                    <a:lnTo>
                      <a:pt x="79771" y="83950"/>
                    </a:lnTo>
                    <a:lnTo>
                      <a:pt x="84629" y="127075"/>
                    </a:lnTo>
                    <a:lnTo>
                      <a:pt x="85344" y="148780"/>
                    </a:lnTo>
                    <a:lnTo>
                      <a:pt x="85248" y="164770"/>
                    </a:lnTo>
                    <a:lnTo>
                      <a:pt x="79248" y="212026"/>
                    </a:lnTo>
                    <a:lnTo>
                      <a:pt x="57745" y="250186"/>
                    </a:lnTo>
                    <a:lnTo>
                      <a:pt x="32766" y="262318"/>
                    </a:lnTo>
                    <a:lnTo>
                      <a:pt x="29718" y="262318"/>
                    </a:lnTo>
                    <a:lnTo>
                      <a:pt x="25146" y="26231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14" name="Google Shape;2302;p22" descr=""/>
            <p:cNvPicPr/>
            <p:nvPr/>
          </p:nvPicPr>
          <p:blipFill>
            <a:blip r:embed="rId15"/>
            <a:stretch/>
          </p:blipFill>
          <p:spPr>
            <a:xfrm>
              <a:off x="5601600" y="1222560"/>
              <a:ext cx="282600" cy="361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15" name="Google Shape;2303;p22"/>
            <p:cNvSpPr/>
            <p:nvPr/>
          </p:nvSpPr>
          <p:spPr>
            <a:xfrm>
              <a:off x="4864680" y="3696480"/>
              <a:ext cx="1668600" cy="93600"/>
            </a:xfrm>
            <a:custGeom>
              <a:avLst/>
              <a:gdLst/>
              <a:ahLst/>
              <a:rect l="l" t="t" r="r" b="b"/>
              <a:pathLst>
                <a:path w="1191895" h="56514">
                  <a:moveTo>
                    <a:pt x="12953" y="53339"/>
                  </a:moveTo>
                  <a:lnTo>
                    <a:pt x="5250" y="48696"/>
                  </a:lnTo>
                  <a:lnTo>
                    <a:pt x="2762" y="47053"/>
                  </a:lnTo>
                  <a:lnTo>
                    <a:pt x="2131" y="46267"/>
                  </a:lnTo>
                  <a:lnTo>
                    <a:pt x="0" y="44195"/>
                  </a:lnTo>
                  <a:lnTo>
                    <a:pt x="4571" y="44957"/>
                  </a:lnTo>
                  <a:lnTo>
                    <a:pt x="7619" y="46481"/>
                  </a:lnTo>
                  <a:lnTo>
                    <a:pt x="12953" y="47243"/>
                  </a:lnTo>
                  <a:lnTo>
                    <a:pt x="61721" y="54101"/>
                  </a:lnTo>
                  <a:lnTo>
                    <a:pt x="110585" y="56102"/>
                  </a:lnTo>
                  <a:lnTo>
                    <a:pt x="160019" y="56387"/>
                  </a:lnTo>
                  <a:lnTo>
                    <a:pt x="203465" y="56340"/>
                  </a:lnTo>
                  <a:lnTo>
                    <a:pt x="246983" y="56006"/>
                  </a:lnTo>
                  <a:lnTo>
                    <a:pt x="290643" y="55102"/>
                  </a:lnTo>
                  <a:lnTo>
                    <a:pt x="334517" y="53339"/>
                  </a:lnTo>
                  <a:lnTo>
                    <a:pt x="373499" y="51625"/>
                  </a:lnTo>
                  <a:lnTo>
                    <a:pt x="412622" y="49910"/>
                  </a:lnTo>
                  <a:lnTo>
                    <a:pt x="451746" y="48196"/>
                  </a:lnTo>
                  <a:lnTo>
                    <a:pt x="490727" y="46481"/>
                  </a:lnTo>
                  <a:lnTo>
                    <a:pt x="541579" y="44184"/>
                  </a:lnTo>
                  <a:lnTo>
                    <a:pt x="592359" y="41814"/>
                  </a:lnTo>
                  <a:lnTo>
                    <a:pt x="642997" y="39302"/>
                  </a:lnTo>
                  <a:lnTo>
                    <a:pt x="693419" y="36575"/>
                  </a:lnTo>
                  <a:lnTo>
                    <a:pt x="748153" y="32706"/>
                  </a:lnTo>
                  <a:lnTo>
                    <a:pt x="802671" y="29051"/>
                  </a:lnTo>
                  <a:lnTo>
                    <a:pt x="857047" y="25538"/>
                  </a:lnTo>
                  <a:lnTo>
                    <a:pt x="911351" y="22097"/>
                  </a:lnTo>
                  <a:lnTo>
                    <a:pt x="951809" y="19704"/>
                  </a:lnTo>
                  <a:lnTo>
                    <a:pt x="992123" y="17240"/>
                  </a:lnTo>
                  <a:lnTo>
                    <a:pt x="1032438" y="14918"/>
                  </a:lnTo>
                  <a:lnTo>
                    <a:pt x="1072895" y="12953"/>
                  </a:lnTo>
                  <a:lnTo>
                    <a:pt x="1119377" y="11239"/>
                  </a:lnTo>
                  <a:lnTo>
                    <a:pt x="1165859" y="10667"/>
                  </a:lnTo>
                  <a:lnTo>
                    <a:pt x="1173479" y="10667"/>
                  </a:lnTo>
                  <a:lnTo>
                    <a:pt x="1181099" y="10667"/>
                  </a:lnTo>
                  <a:lnTo>
                    <a:pt x="1188719" y="10667"/>
                  </a:lnTo>
                  <a:lnTo>
                    <a:pt x="1191767" y="10667"/>
                  </a:lnTo>
                  <a:lnTo>
                    <a:pt x="1191005" y="10667"/>
                  </a:lnTo>
                  <a:lnTo>
                    <a:pt x="1172182" y="9751"/>
                  </a:lnTo>
                  <a:lnTo>
                    <a:pt x="1154144" y="7334"/>
                  </a:lnTo>
                  <a:lnTo>
                    <a:pt x="1136249" y="3917"/>
                  </a:lnTo>
                  <a:lnTo>
                    <a:pt x="1117853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Google Shape;2304;p22"/>
            <p:cNvSpPr/>
            <p:nvPr/>
          </p:nvSpPr>
          <p:spPr>
            <a:xfrm>
              <a:off x="6073560" y="2941200"/>
              <a:ext cx="126720" cy="13320"/>
            </a:xfrm>
            <a:custGeom>
              <a:avLst/>
              <a:gdLst/>
              <a:ahLst/>
              <a:rect l="l" t="t" r="r" b="b"/>
              <a:pathLst>
                <a:path w="90804" h="8254">
                  <a:moveTo>
                    <a:pt x="0" y="4572"/>
                  </a:moveTo>
                  <a:lnTo>
                    <a:pt x="12001" y="6226"/>
                  </a:lnTo>
                  <a:lnTo>
                    <a:pt x="24003" y="7524"/>
                  </a:lnTo>
                  <a:lnTo>
                    <a:pt x="36004" y="8108"/>
                  </a:lnTo>
                  <a:lnTo>
                    <a:pt x="48006" y="7620"/>
                  </a:lnTo>
                  <a:lnTo>
                    <a:pt x="56709" y="6798"/>
                  </a:lnTo>
                  <a:lnTo>
                    <a:pt x="65627" y="5619"/>
                  </a:lnTo>
                  <a:lnTo>
                    <a:pt x="74687" y="4298"/>
                  </a:lnTo>
                  <a:lnTo>
                    <a:pt x="83820" y="3048"/>
                  </a:lnTo>
                  <a:lnTo>
                    <a:pt x="90678" y="1524"/>
                  </a:lnTo>
                  <a:lnTo>
                    <a:pt x="89154" y="4572"/>
                  </a:lnTo>
                  <a:lnTo>
                    <a:pt x="84582" y="2286"/>
                  </a:lnTo>
                  <a:lnTo>
                    <a:pt x="83820" y="1524"/>
                  </a:lnTo>
                  <a:lnTo>
                    <a:pt x="82296" y="762"/>
                  </a:lnTo>
                  <a:lnTo>
                    <a:pt x="80772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Google Shape;2305;p22"/>
            <p:cNvSpPr/>
            <p:nvPr/>
          </p:nvSpPr>
          <p:spPr>
            <a:xfrm>
              <a:off x="6417360" y="2823480"/>
              <a:ext cx="7560" cy="198000"/>
            </a:xfrm>
            <a:custGeom>
              <a:avLst/>
              <a:gdLst/>
              <a:ahLst/>
              <a:rect l="l" t="t" r="r" b="b"/>
              <a:pathLst>
                <a:path w="5715" h="119379">
                  <a:moveTo>
                    <a:pt x="3809" y="0"/>
                  </a:moveTo>
                  <a:lnTo>
                    <a:pt x="1607" y="10275"/>
                  </a:lnTo>
                  <a:lnTo>
                    <a:pt x="476" y="19907"/>
                  </a:lnTo>
                  <a:lnTo>
                    <a:pt x="59" y="29682"/>
                  </a:lnTo>
                  <a:lnTo>
                    <a:pt x="0" y="40386"/>
                  </a:lnTo>
                  <a:lnTo>
                    <a:pt x="380" y="53411"/>
                  </a:lnTo>
                  <a:lnTo>
                    <a:pt x="1333" y="66294"/>
                  </a:lnTo>
                  <a:lnTo>
                    <a:pt x="2571" y="79176"/>
                  </a:lnTo>
                  <a:lnTo>
                    <a:pt x="3809" y="92202"/>
                  </a:lnTo>
                  <a:lnTo>
                    <a:pt x="4369" y="98940"/>
                  </a:lnTo>
                  <a:lnTo>
                    <a:pt x="4857" y="105537"/>
                  </a:lnTo>
                  <a:lnTo>
                    <a:pt x="5203" y="112133"/>
                  </a:lnTo>
                  <a:lnTo>
                    <a:pt x="5333" y="118872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18" name="Google Shape;2306;p22" descr=""/>
            <p:cNvPicPr/>
            <p:nvPr/>
          </p:nvPicPr>
          <p:blipFill>
            <a:blip r:embed="rId16"/>
            <a:stretch/>
          </p:blipFill>
          <p:spPr>
            <a:xfrm>
              <a:off x="6753240" y="2912040"/>
              <a:ext cx="217440" cy="13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9" name="Google Shape;2307;p22" descr=""/>
            <p:cNvPicPr/>
            <p:nvPr/>
          </p:nvPicPr>
          <p:blipFill>
            <a:blip r:embed="rId17"/>
            <a:stretch/>
          </p:blipFill>
          <p:spPr>
            <a:xfrm>
              <a:off x="7035120" y="2802960"/>
              <a:ext cx="175680" cy="205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20" name="Google Shape;2308;p22"/>
            <p:cNvGrpSpPr/>
            <p:nvPr/>
          </p:nvGrpSpPr>
          <p:grpSpPr>
            <a:xfrm>
              <a:off x="7769160" y="2771280"/>
              <a:ext cx="346320" cy="207720"/>
              <a:chOff x="7769160" y="2771280"/>
              <a:chExt cx="346320" cy="207720"/>
            </a:xfrm>
          </p:grpSpPr>
          <p:sp>
            <p:nvSpPr>
              <p:cNvPr id="2221" name="Google Shape;2309;p22"/>
              <p:cNvSpPr/>
              <p:nvPr/>
            </p:nvSpPr>
            <p:spPr>
              <a:xfrm>
                <a:off x="7801200" y="2882880"/>
                <a:ext cx="314280" cy="15480"/>
              </a:xfrm>
              <a:custGeom>
                <a:avLst/>
                <a:gdLst/>
                <a:ahLst/>
                <a:rect l="l" t="t" r="r" b="b"/>
                <a:pathLst>
                  <a:path w="224790" h="9525">
                    <a:moveTo>
                      <a:pt x="0" y="6096"/>
                    </a:moveTo>
                    <a:lnTo>
                      <a:pt x="15323" y="7858"/>
                    </a:lnTo>
                    <a:lnTo>
                      <a:pt x="30575" y="8763"/>
                    </a:lnTo>
                    <a:lnTo>
                      <a:pt x="45970" y="9096"/>
                    </a:lnTo>
                    <a:lnTo>
                      <a:pt x="61722" y="9144"/>
                    </a:lnTo>
                    <a:lnTo>
                      <a:pt x="84010" y="9001"/>
                    </a:lnTo>
                    <a:lnTo>
                      <a:pt x="106299" y="8572"/>
                    </a:lnTo>
                    <a:lnTo>
                      <a:pt x="128587" y="7858"/>
                    </a:lnTo>
                    <a:lnTo>
                      <a:pt x="150876" y="6858"/>
                    </a:lnTo>
                    <a:lnTo>
                      <a:pt x="166187" y="6298"/>
                    </a:lnTo>
                    <a:lnTo>
                      <a:pt x="181356" y="5810"/>
                    </a:lnTo>
                    <a:lnTo>
                      <a:pt x="196524" y="5464"/>
                    </a:lnTo>
                    <a:lnTo>
                      <a:pt x="211836" y="5334"/>
                    </a:lnTo>
                    <a:lnTo>
                      <a:pt x="216408" y="5334"/>
                    </a:lnTo>
                    <a:lnTo>
                      <a:pt x="220979" y="5334"/>
                    </a:lnTo>
                    <a:lnTo>
                      <a:pt x="224790" y="5334"/>
                    </a:lnTo>
                    <a:lnTo>
                      <a:pt x="217598" y="4929"/>
                    </a:lnTo>
                    <a:lnTo>
                      <a:pt x="210693" y="3810"/>
                    </a:lnTo>
                    <a:lnTo>
                      <a:pt x="203787" y="2119"/>
                    </a:lnTo>
                    <a:lnTo>
                      <a:pt x="19659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2" name="Google Shape;2310;p22"/>
              <p:cNvSpPr/>
              <p:nvPr/>
            </p:nvSpPr>
            <p:spPr>
              <a:xfrm>
                <a:off x="7769160" y="2771280"/>
                <a:ext cx="178200" cy="207720"/>
              </a:xfrm>
              <a:custGeom>
                <a:avLst/>
                <a:gdLst/>
                <a:ahLst/>
                <a:rect l="l" t="t" r="r" b="b"/>
                <a:pathLst>
                  <a:path w="127634" h="125095">
                    <a:moveTo>
                      <a:pt x="127253" y="0"/>
                    </a:moveTo>
                    <a:lnTo>
                      <a:pt x="115871" y="6893"/>
                    </a:lnTo>
                    <a:lnTo>
                      <a:pt x="105346" y="14001"/>
                    </a:lnTo>
                    <a:lnTo>
                      <a:pt x="95107" y="21538"/>
                    </a:lnTo>
                    <a:lnTo>
                      <a:pt x="84581" y="29718"/>
                    </a:lnTo>
                    <a:lnTo>
                      <a:pt x="71878" y="39183"/>
                    </a:lnTo>
                    <a:lnTo>
                      <a:pt x="58959" y="48291"/>
                    </a:lnTo>
                    <a:lnTo>
                      <a:pt x="45898" y="57257"/>
                    </a:lnTo>
                    <a:lnTo>
                      <a:pt x="32765" y="66294"/>
                    </a:lnTo>
                    <a:lnTo>
                      <a:pt x="25455" y="70985"/>
                    </a:lnTo>
                    <a:lnTo>
                      <a:pt x="18287" y="75819"/>
                    </a:lnTo>
                    <a:lnTo>
                      <a:pt x="11120" y="80652"/>
                    </a:lnTo>
                    <a:lnTo>
                      <a:pt x="3809" y="85344"/>
                    </a:lnTo>
                    <a:lnTo>
                      <a:pt x="0" y="87630"/>
                    </a:lnTo>
                    <a:lnTo>
                      <a:pt x="2285" y="86868"/>
                    </a:lnTo>
                    <a:lnTo>
                      <a:pt x="1523" y="88392"/>
                    </a:lnTo>
                    <a:lnTo>
                      <a:pt x="9072" y="90558"/>
                    </a:lnTo>
                    <a:lnTo>
                      <a:pt x="16763" y="92583"/>
                    </a:lnTo>
                    <a:lnTo>
                      <a:pt x="24455" y="94607"/>
                    </a:lnTo>
                    <a:lnTo>
                      <a:pt x="32003" y="96774"/>
                    </a:lnTo>
                    <a:lnTo>
                      <a:pt x="44457" y="100214"/>
                    </a:lnTo>
                    <a:lnTo>
                      <a:pt x="56768" y="103727"/>
                    </a:lnTo>
                    <a:lnTo>
                      <a:pt x="69080" y="107382"/>
                    </a:lnTo>
                    <a:lnTo>
                      <a:pt x="81533" y="111252"/>
                    </a:lnTo>
                    <a:lnTo>
                      <a:pt x="90689" y="114680"/>
                    </a:lnTo>
                    <a:lnTo>
                      <a:pt x="99917" y="118681"/>
                    </a:lnTo>
                    <a:lnTo>
                      <a:pt x="109287" y="122396"/>
                    </a:lnTo>
                    <a:lnTo>
                      <a:pt x="118871" y="124968"/>
                    </a:lnTo>
                    <a:lnTo>
                      <a:pt x="120395" y="124968"/>
                    </a:lnTo>
                    <a:lnTo>
                      <a:pt x="122681" y="124968"/>
                    </a:lnTo>
                    <a:lnTo>
                      <a:pt x="124205" y="12496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23" name="Google Shape;2311;p22" descr=""/>
            <p:cNvPicPr/>
            <p:nvPr/>
          </p:nvPicPr>
          <p:blipFill>
            <a:blip r:embed="rId18"/>
            <a:stretch/>
          </p:blipFill>
          <p:spPr>
            <a:xfrm>
              <a:off x="8343360" y="2771280"/>
              <a:ext cx="134280" cy="337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24" name="Google Shape;2312;p22"/>
            <p:cNvGrpSpPr/>
            <p:nvPr/>
          </p:nvGrpSpPr>
          <p:grpSpPr>
            <a:xfrm>
              <a:off x="8552160" y="2571120"/>
              <a:ext cx="390600" cy="468000"/>
              <a:chOff x="8552160" y="2571120"/>
              <a:chExt cx="390600" cy="468000"/>
            </a:xfrm>
          </p:grpSpPr>
          <p:pic>
            <p:nvPicPr>
              <p:cNvPr id="2225" name="Google Shape;2313;p22" descr=""/>
              <p:cNvPicPr/>
              <p:nvPr/>
            </p:nvPicPr>
            <p:blipFill>
              <a:blip r:embed="rId19"/>
              <a:stretch/>
            </p:blipFill>
            <p:spPr>
              <a:xfrm>
                <a:off x="8552160" y="2702880"/>
                <a:ext cx="228240" cy="336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26" name="Google Shape;2314;p22"/>
              <p:cNvSpPr/>
              <p:nvPr/>
            </p:nvSpPr>
            <p:spPr>
              <a:xfrm>
                <a:off x="8793720" y="2571120"/>
                <a:ext cx="149040" cy="453600"/>
              </a:xfrm>
              <a:custGeom>
                <a:avLst/>
                <a:gdLst/>
                <a:ahLst/>
                <a:rect l="l" t="t" r="r" b="b"/>
                <a:pathLst>
                  <a:path w="106679" h="273050">
                    <a:moveTo>
                      <a:pt x="14477" y="0"/>
                    </a:moveTo>
                    <a:lnTo>
                      <a:pt x="56387" y="25907"/>
                    </a:lnTo>
                    <a:lnTo>
                      <a:pt x="89284" y="67377"/>
                    </a:lnTo>
                    <a:lnTo>
                      <a:pt x="104965" y="115538"/>
                    </a:lnTo>
                    <a:lnTo>
                      <a:pt x="106203" y="132457"/>
                    </a:lnTo>
                    <a:lnTo>
                      <a:pt x="105155" y="148589"/>
                    </a:lnTo>
                    <a:lnTo>
                      <a:pt x="83831" y="195953"/>
                    </a:lnTo>
                    <a:lnTo>
                      <a:pt x="45529" y="238982"/>
                    </a:lnTo>
                    <a:lnTo>
                      <a:pt x="14477" y="264414"/>
                    </a:lnTo>
                    <a:lnTo>
                      <a:pt x="4571" y="269748"/>
                    </a:lnTo>
                    <a:lnTo>
                      <a:pt x="0" y="27279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227" name="Google Shape;2315;p22"/>
          <p:cNvGrpSpPr/>
          <p:nvPr/>
        </p:nvGrpSpPr>
        <p:grpSpPr>
          <a:xfrm>
            <a:off x="1600200" y="4220640"/>
            <a:ext cx="7364520" cy="3001680"/>
            <a:chOff x="1600200" y="4220640"/>
            <a:chExt cx="7364520" cy="3001680"/>
          </a:xfrm>
        </p:grpSpPr>
        <p:grpSp>
          <p:nvGrpSpPr>
            <p:cNvPr id="2228" name="Google Shape;2316;p22"/>
            <p:cNvGrpSpPr/>
            <p:nvPr/>
          </p:nvGrpSpPr>
          <p:grpSpPr>
            <a:xfrm>
              <a:off x="1600200" y="4725360"/>
              <a:ext cx="875520" cy="431280"/>
              <a:chOff x="1600200" y="4725360"/>
              <a:chExt cx="875520" cy="431280"/>
            </a:xfrm>
          </p:grpSpPr>
          <p:pic>
            <p:nvPicPr>
              <p:cNvPr id="2229" name="Google Shape;2317;p22" descr=""/>
              <p:cNvPicPr/>
              <p:nvPr/>
            </p:nvPicPr>
            <p:blipFill>
              <a:blip r:embed="rId20"/>
              <a:stretch/>
            </p:blipFill>
            <p:spPr>
              <a:xfrm>
                <a:off x="1600200" y="4725360"/>
                <a:ext cx="403920" cy="290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0" name="Google Shape;2318;p22" descr=""/>
              <p:cNvPicPr/>
              <p:nvPr/>
            </p:nvPicPr>
            <p:blipFill>
              <a:blip r:embed="rId21"/>
              <a:stretch/>
            </p:blipFill>
            <p:spPr>
              <a:xfrm>
                <a:off x="2036520" y="4731840"/>
                <a:ext cx="123480" cy="318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31" name="Google Shape;2319;p22"/>
              <p:cNvSpPr/>
              <p:nvPr/>
            </p:nvSpPr>
            <p:spPr>
              <a:xfrm>
                <a:off x="1779480" y="5095440"/>
                <a:ext cx="696240" cy="61200"/>
              </a:xfrm>
              <a:custGeom>
                <a:avLst/>
                <a:gdLst/>
                <a:ahLst/>
                <a:rect l="l" t="t" r="r" b="b"/>
                <a:pathLst>
                  <a:path w="464820" h="43814">
                    <a:moveTo>
                      <a:pt x="0" y="29718"/>
                    </a:moveTo>
                    <a:lnTo>
                      <a:pt x="25610" y="38397"/>
                    </a:lnTo>
                    <a:lnTo>
                      <a:pt x="50006" y="42576"/>
                    </a:lnTo>
                    <a:lnTo>
                      <a:pt x="75116" y="43755"/>
                    </a:lnTo>
                    <a:lnTo>
                      <a:pt x="102870" y="43434"/>
                    </a:lnTo>
                    <a:lnTo>
                      <a:pt x="143887" y="41993"/>
                    </a:lnTo>
                    <a:lnTo>
                      <a:pt x="184689" y="39338"/>
                    </a:lnTo>
                    <a:lnTo>
                      <a:pt x="225349" y="36254"/>
                    </a:lnTo>
                    <a:lnTo>
                      <a:pt x="265938" y="33527"/>
                    </a:lnTo>
                    <a:lnTo>
                      <a:pt x="297942" y="31611"/>
                    </a:lnTo>
                    <a:lnTo>
                      <a:pt x="329946" y="30194"/>
                    </a:lnTo>
                    <a:lnTo>
                      <a:pt x="361950" y="28920"/>
                    </a:lnTo>
                    <a:lnTo>
                      <a:pt x="393954" y="27431"/>
                    </a:lnTo>
                    <a:lnTo>
                      <a:pt x="442602" y="25396"/>
                    </a:lnTo>
                    <a:lnTo>
                      <a:pt x="462534" y="21335"/>
                    </a:lnTo>
                    <a:lnTo>
                      <a:pt x="462534" y="22097"/>
                    </a:lnTo>
                    <a:lnTo>
                      <a:pt x="463295" y="19049"/>
                    </a:lnTo>
                    <a:lnTo>
                      <a:pt x="464820" y="14477"/>
                    </a:lnTo>
                    <a:lnTo>
                      <a:pt x="463295" y="3809"/>
                    </a:lnTo>
                    <a:lnTo>
                      <a:pt x="46329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32" name="Google Shape;2320;p22"/>
            <p:cNvSpPr/>
            <p:nvPr/>
          </p:nvSpPr>
          <p:spPr>
            <a:xfrm>
              <a:off x="2612160" y="4832280"/>
              <a:ext cx="4320" cy="33480"/>
            </a:xfrm>
            <a:custGeom>
              <a:avLst/>
              <a:gdLst/>
              <a:ahLst/>
              <a:rect l="l" t="t" r="r" b="b"/>
              <a:pathLst>
                <a:path w="3175" h="24129">
                  <a:moveTo>
                    <a:pt x="3048" y="0"/>
                  </a:moveTo>
                  <a:lnTo>
                    <a:pt x="2286" y="13716"/>
                  </a:lnTo>
                  <a:lnTo>
                    <a:pt x="2286" y="16002"/>
                  </a:lnTo>
                  <a:lnTo>
                    <a:pt x="0" y="2362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Google Shape;2321;p22"/>
            <p:cNvSpPr/>
            <p:nvPr/>
          </p:nvSpPr>
          <p:spPr>
            <a:xfrm>
              <a:off x="2641680" y="4985280"/>
              <a:ext cx="33840" cy="316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4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34" name="Google Shape;2322;p22" descr=""/>
            <p:cNvPicPr/>
            <p:nvPr/>
          </p:nvPicPr>
          <p:blipFill>
            <a:blip r:embed="rId22"/>
            <a:stretch/>
          </p:blipFill>
          <p:spPr>
            <a:xfrm>
              <a:off x="2326320" y="4732920"/>
              <a:ext cx="174600" cy="219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35" name="Google Shape;2323;p22"/>
            <p:cNvGrpSpPr/>
            <p:nvPr/>
          </p:nvGrpSpPr>
          <p:grpSpPr>
            <a:xfrm>
              <a:off x="4277160" y="6666840"/>
              <a:ext cx="1138680" cy="555480"/>
              <a:chOff x="4277160" y="6666840"/>
              <a:chExt cx="1138680" cy="555480"/>
            </a:xfrm>
          </p:grpSpPr>
          <p:sp>
            <p:nvSpPr>
              <p:cNvPr id="2236" name="Google Shape;2324;p22"/>
              <p:cNvSpPr/>
              <p:nvPr/>
            </p:nvSpPr>
            <p:spPr>
              <a:xfrm>
                <a:off x="4277160" y="6819840"/>
                <a:ext cx="241200" cy="402480"/>
              </a:xfrm>
              <a:custGeom>
                <a:avLst/>
                <a:gdLst/>
                <a:ahLst/>
                <a:rect l="l" t="t" r="r" b="b"/>
                <a:pathLst>
                  <a:path w="161289" h="287020">
                    <a:moveTo>
                      <a:pt x="28955" y="0"/>
                    </a:moveTo>
                    <a:lnTo>
                      <a:pt x="3809" y="35051"/>
                    </a:lnTo>
                    <a:lnTo>
                      <a:pt x="0" y="76961"/>
                    </a:lnTo>
                    <a:lnTo>
                      <a:pt x="809" y="98274"/>
                    </a:lnTo>
                    <a:lnTo>
                      <a:pt x="8155" y="145470"/>
                    </a:lnTo>
                    <a:lnTo>
                      <a:pt x="24372" y="198381"/>
                    </a:lnTo>
                    <a:lnTo>
                      <a:pt x="45398" y="241994"/>
                    </a:lnTo>
                    <a:lnTo>
                      <a:pt x="74378" y="273736"/>
                    </a:lnTo>
                    <a:lnTo>
                      <a:pt x="111168" y="286702"/>
                    </a:lnTo>
                    <a:lnTo>
                      <a:pt x="127539" y="285940"/>
                    </a:lnTo>
                    <a:lnTo>
                      <a:pt x="143767" y="282606"/>
                    </a:lnTo>
                    <a:lnTo>
                      <a:pt x="160781" y="27812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37" name="Google Shape;2325;p22" descr=""/>
              <p:cNvPicPr/>
              <p:nvPr/>
            </p:nvPicPr>
            <p:blipFill>
              <a:blip r:embed="rId23"/>
              <a:stretch/>
            </p:blipFill>
            <p:spPr>
              <a:xfrm>
                <a:off x="4379760" y="6871320"/>
                <a:ext cx="183600" cy="20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8" name="Google Shape;2326;p22" descr=""/>
              <p:cNvPicPr/>
              <p:nvPr/>
            </p:nvPicPr>
            <p:blipFill>
              <a:blip r:embed="rId24"/>
              <a:stretch/>
            </p:blipFill>
            <p:spPr>
              <a:xfrm>
                <a:off x="4629960" y="6868080"/>
                <a:ext cx="104400" cy="236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9" name="Google Shape;2327;p22" descr=""/>
              <p:cNvPicPr/>
              <p:nvPr/>
            </p:nvPicPr>
            <p:blipFill>
              <a:blip r:embed="rId25"/>
              <a:stretch/>
            </p:blipFill>
            <p:spPr>
              <a:xfrm>
                <a:off x="4798800" y="6760080"/>
                <a:ext cx="307080" cy="318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40" name="Google Shape;2328;p22"/>
              <p:cNvSpPr/>
              <p:nvPr/>
            </p:nvSpPr>
            <p:spPr>
              <a:xfrm>
                <a:off x="5167800" y="6666840"/>
                <a:ext cx="150840" cy="386280"/>
              </a:xfrm>
              <a:custGeom>
                <a:avLst/>
                <a:gdLst/>
                <a:ahLst/>
                <a:rect l="l" t="t" r="r" b="b"/>
                <a:pathLst>
                  <a:path w="100965" h="275589">
                    <a:moveTo>
                      <a:pt x="0" y="0"/>
                    </a:moveTo>
                    <a:lnTo>
                      <a:pt x="33861" y="21645"/>
                    </a:lnTo>
                    <a:lnTo>
                      <a:pt x="68389" y="62388"/>
                    </a:lnTo>
                    <a:lnTo>
                      <a:pt x="86868" y="96773"/>
                    </a:lnTo>
                    <a:lnTo>
                      <a:pt x="99833" y="150244"/>
                    </a:lnTo>
                    <a:lnTo>
                      <a:pt x="100584" y="169163"/>
                    </a:lnTo>
                    <a:lnTo>
                      <a:pt x="100143" y="185225"/>
                    </a:lnTo>
                    <a:lnTo>
                      <a:pt x="86106" y="230124"/>
                    </a:lnTo>
                    <a:lnTo>
                      <a:pt x="57150" y="269748"/>
                    </a:lnTo>
                    <a:lnTo>
                      <a:pt x="51054" y="273558"/>
                    </a:lnTo>
                    <a:lnTo>
                      <a:pt x="49530" y="275082"/>
                    </a:lnTo>
                    <a:lnTo>
                      <a:pt x="44196" y="27508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1" name="Google Shape;2329;p22"/>
              <p:cNvSpPr/>
              <p:nvPr/>
            </p:nvSpPr>
            <p:spPr>
              <a:xfrm>
                <a:off x="5380200" y="6869160"/>
                <a:ext cx="35640" cy="33480"/>
              </a:xfrm>
              <a:custGeom>
                <a:avLst/>
                <a:gdLst/>
                <a:ahLst/>
                <a:rect l="l" t="t" r="r" b="b"/>
                <a:pathLst>
                  <a:path w="24129" h="2412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3622"/>
                    </a:lnTo>
                    <a:lnTo>
                      <a:pt x="18288" y="23622"/>
                    </a:lnTo>
                    <a:lnTo>
                      <a:pt x="23622" y="18288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2" name="Google Shape;2330;p22"/>
              <p:cNvSpPr/>
              <p:nvPr/>
            </p:nvSpPr>
            <p:spPr>
              <a:xfrm>
                <a:off x="5397120" y="6985800"/>
                <a:ext cx="4320" cy="82440"/>
              </a:xfrm>
              <a:custGeom>
                <a:avLst/>
                <a:gdLst/>
                <a:ahLst/>
                <a:rect l="l" t="t" r="r" b="b"/>
                <a:pathLst>
                  <a:path w="3175" h="59054">
                    <a:moveTo>
                      <a:pt x="0" y="0"/>
                    </a:moveTo>
                    <a:lnTo>
                      <a:pt x="1524" y="41910"/>
                    </a:lnTo>
                    <a:lnTo>
                      <a:pt x="762" y="51054"/>
                    </a:lnTo>
                    <a:lnTo>
                      <a:pt x="2286" y="58674"/>
                    </a:lnTo>
                    <a:lnTo>
                      <a:pt x="3048" y="5867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43" name="Google Shape;2331;p22"/>
            <p:cNvSpPr/>
            <p:nvPr/>
          </p:nvSpPr>
          <p:spPr>
            <a:xfrm>
              <a:off x="6031080" y="6845400"/>
              <a:ext cx="92880" cy="2160"/>
            </a:xfrm>
            <a:custGeom>
              <a:avLst/>
              <a:gdLst/>
              <a:ahLst/>
              <a:rect l="l" t="t" r="r" b="b"/>
              <a:pathLst>
                <a:path w="62229" h="1904">
                  <a:moveTo>
                    <a:pt x="0" y="762"/>
                  </a:moveTo>
                  <a:lnTo>
                    <a:pt x="9596" y="1190"/>
                  </a:lnTo>
                  <a:lnTo>
                    <a:pt x="19050" y="1333"/>
                  </a:lnTo>
                  <a:lnTo>
                    <a:pt x="28503" y="1190"/>
                  </a:lnTo>
                  <a:lnTo>
                    <a:pt x="38100" y="762"/>
                  </a:lnTo>
                  <a:lnTo>
                    <a:pt x="45720" y="762"/>
                  </a:lnTo>
                  <a:lnTo>
                    <a:pt x="54102" y="0"/>
                  </a:lnTo>
                  <a:lnTo>
                    <a:pt x="6172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Google Shape;2332;p22"/>
            <p:cNvSpPr/>
            <p:nvPr/>
          </p:nvSpPr>
          <p:spPr>
            <a:xfrm>
              <a:off x="6017400" y="6945120"/>
              <a:ext cx="136800" cy="6840"/>
            </a:xfrm>
            <a:custGeom>
              <a:avLst/>
              <a:gdLst/>
              <a:ahLst/>
              <a:rect l="l" t="t" r="r" b="b"/>
              <a:pathLst>
                <a:path w="91440" h="5079">
                  <a:moveTo>
                    <a:pt x="0" y="2285"/>
                  </a:moveTo>
                  <a:lnTo>
                    <a:pt x="12465" y="3607"/>
                  </a:lnTo>
                  <a:lnTo>
                    <a:pt x="24860" y="4286"/>
                  </a:lnTo>
                  <a:lnTo>
                    <a:pt x="37397" y="4536"/>
                  </a:lnTo>
                  <a:lnTo>
                    <a:pt x="50292" y="4571"/>
                  </a:lnTo>
                  <a:lnTo>
                    <a:pt x="59447" y="4560"/>
                  </a:lnTo>
                  <a:lnTo>
                    <a:pt x="68675" y="4476"/>
                  </a:lnTo>
                  <a:lnTo>
                    <a:pt x="78045" y="4250"/>
                  </a:lnTo>
                  <a:lnTo>
                    <a:pt x="87630" y="3809"/>
                  </a:lnTo>
                  <a:lnTo>
                    <a:pt x="91344" y="3000"/>
                  </a:lnTo>
                  <a:lnTo>
                    <a:pt x="88201" y="1904"/>
                  </a:lnTo>
                  <a:lnTo>
                    <a:pt x="82486" y="809"/>
                  </a:lnTo>
                  <a:lnTo>
                    <a:pt x="78486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5" name="Google Shape;2333;p22"/>
            <p:cNvGrpSpPr/>
            <p:nvPr/>
          </p:nvGrpSpPr>
          <p:grpSpPr>
            <a:xfrm>
              <a:off x="6575760" y="6582600"/>
              <a:ext cx="363960" cy="491760"/>
              <a:chOff x="6575760" y="6582600"/>
              <a:chExt cx="363960" cy="491760"/>
            </a:xfrm>
          </p:grpSpPr>
          <p:pic>
            <p:nvPicPr>
              <p:cNvPr id="2246" name="Google Shape;2334;p22" descr=""/>
              <p:cNvPicPr/>
              <p:nvPr/>
            </p:nvPicPr>
            <p:blipFill>
              <a:blip r:embed="rId26"/>
              <a:stretch/>
            </p:blipFill>
            <p:spPr>
              <a:xfrm>
                <a:off x="6575760" y="6832800"/>
                <a:ext cx="154800" cy="241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47" name="Google Shape;2335;p22" descr=""/>
              <p:cNvPicPr/>
              <p:nvPr/>
            </p:nvPicPr>
            <p:blipFill>
              <a:blip r:embed="rId27"/>
              <a:stretch/>
            </p:blipFill>
            <p:spPr>
              <a:xfrm>
                <a:off x="6693480" y="6585840"/>
                <a:ext cx="140040" cy="192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48" name="Google Shape;2336;p22"/>
              <p:cNvSpPr/>
              <p:nvPr/>
            </p:nvSpPr>
            <p:spPr>
              <a:xfrm>
                <a:off x="6897960" y="6723720"/>
                <a:ext cx="2520" cy="78840"/>
              </a:xfrm>
              <a:custGeom>
                <a:avLst/>
                <a:gdLst/>
                <a:ahLst/>
                <a:rect l="l" t="t" r="r" b="b"/>
                <a:pathLst>
                  <a:path w="1904" h="56514">
                    <a:moveTo>
                      <a:pt x="0" y="0"/>
                    </a:moveTo>
                    <a:lnTo>
                      <a:pt x="23" y="8905"/>
                    </a:lnTo>
                    <a:lnTo>
                      <a:pt x="190" y="17526"/>
                    </a:lnTo>
                    <a:lnTo>
                      <a:pt x="642" y="26146"/>
                    </a:lnTo>
                    <a:lnTo>
                      <a:pt x="1524" y="35052"/>
                    </a:lnTo>
                    <a:lnTo>
                      <a:pt x="1524" y="41910"/>
                    </a:lnTo>
                    <a:lnTo>
                      <a:pt x="1524" y="48768"/>
                    </a:lnTo>
                    <a:lnTo>
                      <a:pt x="1524" y="5638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9" name="Google Shape;2337;p22"/>
              <p:cNvSpPr/>
              <p:nvPr/>
            </p:nvSpPr>
            <p:spPr>
              <a:xfrm>
                <a:off x="6905880" y="658260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0" name="Google Shape;2338;p22"/>
            <p:cNvGrpSpPr/>
            <p:nvPr/>
          </p:nvGrpSpPr>
          <p:grpSpPr>
            <a:xfrm>
              <a:off x="3862800" y="4753080"/>
              <a:ext cx="1145160" cy="507240"/>
              <a:chOff x="3862800" y="4753080"/>
              <a:chExt cx="1145160" cy="507240"/>
            </a:xfrm>
          </p:grpSpPr>
          <p:sp>
            <p:nvSpPr>
              <p:cNvPr id="2251" name="Google Shape;2339;p22"/>
              <p:cNvSpPr/>
              <p:nvPr/>
            </p:nvSpPr>
            <p:spPr>
              <a:xfrm>
                <a:off x="3862800" y="4857840"/>
                <a:ext cx="109080" cy="402480"/>
              </a:xfrm>
              <a:custGeom>
                <a:avLst/>
                <a:gdLst/>
                <a:ahLst/>
                <a:rect l="l" t="t" r="r" b="b"/>
                <a:pathLst>
                  <a:path w="73025" h="287020">
                    <a:moveTo>
                      <a:pt x="24860" y="0"/>
                    </a:moveTo>
                    <a:lnTo>
                      <a:pt x="5036" y="52613"/>
                    </a:lnTo>
                    <a:lnTo>
                      <a:pt x="321" y="96178"/>
                    </a:lnTo>
                    <a:lnTo>
                      <a:pt x="0" y="120396"/>
                    </a:lnTo>
                    <a:lnTo>
                      <a:pt x="1250" y="144613"/>
                    </a:lnTo>
                    <a:lnTo>
                      <a:pt x="8965" y="193536"/>
                    </a:lnTo>
                    <a:lnTo>
                      <a:pt x="24324" y="245233"/>
                    </a:lnTo>
                    <a:lnTo>
                      <a:pt x="52292" y="281940"/>
                    </a:lnTo>
                    <a:lnTo>
                      <a:pt x="61579" y="284511"/>
                    </a:lnTo>
                    <a:lnTo>
                      <a:pt x="72866" y="28651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52" name="Google Shape;2340;p22" descr=""/>
              <p:cNvPicPr/>
              <p:nvPr/>
            </p:nvPicPr>
            <p:blipFill>
              <a:blip r:embed="rId28"/>
              <a:stretch/>
            </p:blipFill>
            <p:spPr>
              <a:xfrm>
                <a:off x="3987000" y="4903920"/>
                <a:ext cx="199440" cy="245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53" name="Google Shape;2341;p22" descr=""/>
              <p:cNvPicPr/>
              <p:nvPr/>
            </p:nvPicPr>
            <p:blipFill>
              <a:blip r:embed="rId29"/>
              <a:stretch/>
            </p:blipFill>
            <p:spPr>
              <a:xfrm>
                <a:off x="4217760" y="4882680"/>
                <a:ext cx="174600" cy="229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54" name="Google Shape;2342;p22" descr=""/>
              <p:cNvPicPr/>
              <p:nvPr/>
            </p:nvPicPr>
            <p:blipFill>
              <a:blip r:embed="rId30"/>
              <a:stretch/>
            </p:blipFill>
            <p:spPr>
              <a:xfrm>
                <a:off x="4442400" y="4812120"/>
                <a:ext cx="400320" cy="318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55" name="Google Shape;2343;p22"/>
              <p:cNvSpPr/>
              <p:nvPr/>
            </p:nvSpPr>
            <p:spPr>
              <a:xfrm>
                <a:off x="4896000" y="4753080"/>
                <a:ext cx="111960" cy="377280"/>
              </a:xfrm>
              <a:custGeom>
                <a:avLst/>
                <a:gdLst/>
                <a:ahLst/>
                <a:rect l="l" t="t" r="r" b="b"/>
                <a:pathLst>
                  <a:path w="74929" h="269239">
                    <a:moveTo>
                      <a:pt x="0" y="0"/>
                    </a:moveTo>
                    <a:lnTo>
                      <a:pt x="33004" y="41469"/>
                    </a:lnTo>
                    <a:lnTo>
                      <a:pt x="58293" y="88296"/>
                    </a:lnTo>
                    <a:lnTo>
                      <a:pt x="73318" y="142636"/>
                    </a:lnTo>
                    <a:lnTo>
                      <a:pt x="74866" y="164211"/>
                    </a:lnTo>
                    <a:lnTo>
                      <a:pt x="73842" y="185785"/>
                    </a:lnTo>
                    <a:lnTo>
                      <a:pt x="61436" y="230981"/>
                    </a:lnTo>
                    <a:lnTo>
                      <a:pt x="48768" y="253746"/>
                    </a:lnTo>
                    <a:lnTo>
                      <a:pt x="47244" y="256794"/>
                    </a:lnTo>
                    <a:lnTo>
                      <a:pt x="40386" y="268986"/>
                    </a:lnTo>
                    <a:lnTo>
                      <a:pt x="35052" y="267462"/>
                    </a:lnTo>
                    <a:lnTo>
                      <a:pt x="34290" y="265938"/>
                    </a:lnTo>
                    <a:lnTo>
                      <a:pt x="34290" y="265176"/>
                    </a:lnTo>
                    <a:lnTo>
                      <a:pt x="33528" y="26365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6" name="Google Shape;2344;p22"/>
            <p:cNvGrpSpPr/>
            <p:nvPr/>
          </p:nvGrpSpPr>
          <p:grpSpPr>
            <a:xfrm>
              <a:off x="5109480" y="5041800"/>
              <a:ext cx="88560" cy="219960"/>
              <a:chOff x="5109480" y="5041800"/>
              <a:chExt cx="88560" cy="219960"/>
            </a:xfrm>
          </p:grpSpPr>
          <p:sp>
            <p:nvSpPr>
              <p:cNvPr id="2257" name="Google Shape;2345;p22"/>
              <p:cNvSpPr/>
              <p:nvPr/>
            </p:nvSpPr>
            <p:spPr>
              <a:xfrm>
                <a:off x="5109480" y="5150880"/>
                <a:ext cx="60480" cy="110880"/>
              </a:xfrm>
              <a:custGeom>
                <a:avLst/>
                <a:gdLst/>
                <a:ahLst/>
                <a:rect l="l" t="t" r="r" b="b"/>
                <a:pathLst>
                  <a:path w="40639" h="79375">
                    <a:moveTo>
                      <a:pt x="1524" y="0"/>
                    </a:moveTo>
                    <a:lnTo>
                      <a:pt x="964" y="8453"/>
                    </a:lnTo>
                    <a:lnTo>
                      <a:pt x="476" y="16763"/>
                    </a:lnTo>
                    <a:lnTo>
                      <a:pt x="130" y="25074"/>
                    </a:lnTo>
                    <a:lnTo>
                      <a:pt x="0" y="33527"/>
                    </a:lnTo>
                    <a:lnTo>
                      <a:pt x="35" y="40255"/>
                    </a:lnTo>
                    <a:lnTo>
                      <a:pt x="10668" y="74675"/>
                    </a:lnTo>
                    <a:lnTo>
                      <a:pt x="14478" y="78485"/>
                    </a:lnTo>
                    <a:lnTo>
                      <a:pt x="21336" y="79247"/>
                    </a:lnTo>
                    <a:lnTo>
                      <a:pt x="25908" y="77723"/>
                    </a:lnTo>
                    <a:lnTo>
                      <a:pt x="34290" y="76199"/>
                    </a:lnTo>
                    <a:lnTo>
                      <a:pt x="36576" y="68579"/>
                    </a:lnTo>
                    <a:lnTo>
                      <a:pt x="40386" y="6172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8" name="Google Shape;2346;p22"/>
              <p:cNvSpPr/>
              <p:nvPr/>
            </p:nvSpPr>
            <p:spPr>
              <a:xfrm>
                <a:off x="5164200" y="504180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9" name="Google Shape;2347;p22"/>
            <p:cNvGrpSpPr/>
            <p:nvPr/>
          </p:nvGrpSpPr>
          <p:grpSpPr>
            <a:xfrm>
              <a:off x="5650920" y="4942440"/>
              <a:ext cx="188640" cy="97920"/>
              <a:chOff x="5650920" y="4942440"/>
              <a:chExt cx="188640" cy="97920"/>
            </a:xfrm>
          </p:grpSpPr>
          <p:sp>
            <p:nvSpPr>
              <p:cNvPr id="2260" name="Google Shape;2348;p22"/>
              <p:cNvSpPr/>
              <p:nvPr/>
            </p:nvSpPr>
            <p:spPr>
              <a:xfrm>
                <a:off x="5650920" y="4942440"/>
                <a:ext cx="102240" cy="2160"/>
              </a:xfrm>
              <a:custGeom>
                <a:avLst/>
                <a:gdLst/>
                <a:ahLst/>
                <a:rect l="l" t="t" r="r" b="b"/>
                <a:pathLst>
                  <a:path w="68579" h="1904">
                    <a:moveTo>
                      <a:pt x="0" y="0"/>
                    </a:moveTo>
                    <a:lnTo>
                      <a:pt x="8453" y="881"/>
                    </a:lnTo>
                    <a:lnTo>
                      <a:pt x="16764" y="1333"/>
                    </a:lnTo>
                    <a:lnTo>
                      <a:pt x="25074" y="1500"/>
                    </a:lnTo>
                    <a:lnTo>
                      <a:pt x="33528" y="1523"/>
                    </a:lnTo>
                    <a:lnTo>
                      <a:pt x="42219" y="1523"/>
                    </a:lnTo>
                    <a:lnTo>
                      <a:pt x="51054" y="1523"/>
                    </a:lnTo>
                    <a:lnTo>
                      <a:pt x="59888" y="1523"/>
                    </a:lnTo>
                    <a:lnTo>
                      <a:pt x="68580" y="152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1" name="Google Shape;2349;p22"/>
              <p:cNvSpPr/>
              <p:nvPr/>
            </p:nvSpPr>
            <p:spPr>
              <a:xfrm>
                <a:off x="5670360" y="5029200"/>
                <a:ext cx="169200" cy="11160"/>
              </a:xfrm>
              <a:custGeom>
                <a:avLst/>
                <a:gdLst/>
                <a:ahLst/>
                <a:rect l="l" t="t" r="r" b="b"/>
                <a:pathLst>
                  <a:path w="113029" h="8254">
                    <a:moveTo>
                      <a:pt x="0" y="0"/>
                    </a:moveTo>
                    <a:lnTo>
                      <a:pt x="16549" y="4714"/>
                    </a:lnTo>
                    <a:lnTo>
                      <a:pt x="31813" y="7429"/>
                    </a:lnTo>
                    <a:lnTo>
                      <a:pt x="47363" y="8143"/>
                    </a:lnTo>
                    <a:lnTo>
                      <a:pt x="64769" y="6857"/>
                    </a:lnTo>
                    <a:lnTo>
                      <a:pt x="76771" y="4941"/>
                    </a:lnTo>
                    <a:lnTo>
                      <a:pt x="88773" y="2952"/>
                    </a:lnTo>
                    <a:lnTo>
                      <a:pt x="100774" y="1393"/>
                    </a:lnTo>
                    <a:lnTo>
                      <a:pt x="112776" y="761"/>
                    </a:lnTo>
                    <a:lnTo>
                      <a:pt x="103620" y="1321"/>
                    </a:lnTo>
                    <a:lnTo>
                      <a:pt x="94392" y="1809"/>
                    </a:lnTo>
                    <a:lnTo>
                      <a:pt x="85022" y="2155"/>
                    </a:lnTo>
                    <a:lnTo>
                      <a:pt x="75438" y="228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62" name="Google Shape;2350;p22"/>
            <p:cNvSpPr/>
            <p:nvPr/>
          </p:nvSpPr>
          <p:spPr>
            <a:xfrm>
              <a:off x="6345000" y="4928400"/>
              <a:ext cx="187920" cy="15840"/>
            </a:xfrm>
            <a:custGeom>
              <a:avLst/>
              <a:gdLst/>
              <a:ahLst/>
              <a:rect l="l" t="t" r="r" b="b"/>
              <a:pathLst>
                <a:path w="125729" h="11429">
                  <a:moveTo>
                    <a:pt x="2464" y="8381"/>
                  </a:moveTo>
                  <a:lnTo>
                    <a:pt x="3071" y="9155"/>
                  </a:lnTo>
                  <a:lnTo>
                    <a:pt x="464" y="9429"/>
                  </a:lnTo>
                  <a:lnTo>
                    <a:pt x="0" y="9560"/>
                  </a:lnTo>
                  <a:lnTo>
                    <a:pt x="7036" y="9905"/>
                  </a:lnTo>
                  <a:lnTo>
                    <a:pt x="26253" y="10751"/>
                  </a:lnTo>
                  <a:lnTo>
                    <a:pt x="45898" y="10953"/>
                  </a:lnTo>
                  <a:lnTo>
                    <a:pt x="65543" y="10441"/>
                  </a:lnTo>
                  <a:lnTo>
                    <a:pt x="84760" y="9143"/>
                  </a:lnTo>
                  <a:lnTo>
                    <a:pt x="93333" y="8012"/>
                  </a:lnTo>
                  <a:lnTo>
                    <a:pt x="101905" y="6953"/>
                  </a:lnTo>
                  <a:lnTo>
                    <a:pt x="110478" y="6036"/>
                  </a:lnTo>
                  <a:lnTo>
                    <a:pt x="119050" y="5333"/>
                  </a:lnTo>
                  <a:lnTo>
                    <a:pt x="120574" y="4571"/>
                  </a:lnTo>
                  <a:lnTo>
                    <a:pt x="125146" y="6095"/>
                  </a:lnTo>
                  <a:lnTo>
                    <a:pt x="125146" y="3809"/>
                  </a:lnTo>
                  <a:lnTo>
                    <a:pt x="125146" y="761"/>
                  </a:lnTo>
                  <a:lnTo>
                    <a:pt x="120574" y="1523"/>
                  </a:lnTo>
                  <a:lnTo>
                    <a:pt x="118288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63" name="Google Shape;2351;p22" descr=""/>
            <p:cNvPicPr/>
            <p:nvPr/>
          </p:nvPicPr>
          <p:blipFill>
            <a:blip r:embed="rId31"/>
            <a:stretch/>
          </p:blipFill>
          <p:spPr>
            <a:xfrm>
              <a:off x="6864840" y="4776840"/>
              <a:ext cx="156600" cy="209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64" name="Google Shape;2352;p22"/>
            <p:cNvGrpSpPr/>
            <p:nvPr/>
          </p:nvGrpSpPr>
          <p:grpSpPr>
            <a:xfrm>
              <a:off x="6706440" y="4455000"/>
              <a:ext cx="500400" cy="723960"/>
              <a:chOff x="6706440" y="4455000"/>
              <a:chExt cx="500400" cy="723960"/>
            </a:xfrm>
          </p:grpSpPr>
          <p:pic>
            <p:nvPicPr>
              <p:cNvPr id="2265" name="Google Shape;2353;p22" descr=""/>
              <p:cNvPicPr/>
              <p:nvPr/>
            </p:nvPicPr>
            <p:blipFill>
              <a:blip r:embed="rId32"/>
              <a:stretch/>
            </p:blipFill>
            <p:spPr>
              <a:xfrm>
                <a:off x="6936480" y="4455000"/>
                <a:ext cx="270360" cy="232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66" name="Google Shape;2354;p22"/>
              <p:cNvSpPr/>
              <p:nvPr/>
            </p:nvSpPr>
            <p:spPr>
              <a:xfrm>
                <a:off x="6706440" y="4481640"/>
                <a:ext cx="272880" cy="697320"/>
              </a:xfrm>
              <a:custGeom>
                <a:avLst/>
                <a:gdLst/>
                <a:ahLst/>
                <a:rect l="l" t="t" r="r" b="b"/>
                <a:pathLst>
                  <a:path w="182245" h="497204">
                    <a:moveTo>
                      <a:pt x="54578" y="0"/>
                    </a:moveTo>
                    <a:lnTo>
                      <a:pt x="23931" y="42326"/>
                    </a:lnTo>
                    <a:lnTo>
                      <a:pt x="9906" y="95619"/>
                    </a:lnTo>
                    <a:lnTo>
                      <a:pt x="1714" y="166080"/>
                    </a:lnTo>
                    <a:lnTo>
                      <a:pt x="0" y="240922"/>
                    </a:lnTo>
                    <a:lnTo>
                      <a:pt x="1238" y="280320"/>
                    </a:lnTo>
                    <a:lnTo>
                      <a:pt x="4762" y="319575"/>
                    </a:lnTo>
                    <a:lnTo>
                      <a:pt x="11144" y="358902"/>
                    </a:lnTo>
                    <a:lnTo>
                      <a:pt x="26289" y="410717"/>
                    </a:lnTo>
                    <a:lnTo>
                      <a:pt x="52292" y="457962"/>
                    </a:lnTo>
                    <a:lnTo>
                      <a:pt x="81343" y="483965"/>
                    </a:lnTo>
                    <a:lnTo>
                      <a:pt x="117824" y="496823"/>
                    </a:lnTo>
                    <a:lnTo>
                      <a:pt x="134683" y="497085"/>
                    </a:lnTo>
                    <a:lnTo>
                      <a:pt x="150399" y="494919"/>
                    </a:lnTo>
                    <a:lnTo>
                      <a:pt x="165830" y="491037"/>
                    </a:lnTo>
                    <a:lnTo>
                      <a:pt x="181832" y="48615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67" name="Google Shape;2355;p22" descr=""/>
            <p:cNvPicPr/>
            <p:nvPr/>
          </p:nvPicPr>
          <p:blipFill>
            <a:blip r:embed="rId33"/>
            <a:stretch/>
          </p:blipFill>
          <p:spPr>
            <a:xfrm>
              <a:off x="7326000" y="4777560"/>
              <a:ext cx="189360" cy="191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68" name="Google Shape;2356;p22"/>
            <p:cNvGrpSpPr/>
            <p:nvPr/>
          </p:nvGrpSpPr>
          <p:grpSpPr>
            <a:xfrm>
              <a:off x="7870680" y="4640760"/>
              <a:ext cx="255600" cy="284040"/>
              <a:chOff x="7870680" y="4640760"/>
              <a:chExt cx="255600" cy="284040"/>
            </a:xfrm>
          </p:grpSpPr>
          <p:pic>
            <p:nvPicPr>
              <p:cNvPr id="2269" name="Google Shape;2357;p22" descr=""/>
              <p:cNvPicPr/>
              <p:nvPr/>
            </p:nvPicPr>
            <p:blipFill>
              <a:blip r:embed="rId34"/>
              <a:stretch/>
            </p:blipFill>
            <p:spPr>
              <a:xfrm>
                <a:off x="7870680" y="4640760"/>
                <a:ext cx="135720" cy="237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70" name="Google Shape;2358;p22"/>
              <p:cNvSpPr/>
              <p:nvPr/>
            </p:nvSpPr>
            <p:spPr>
              <a:xfrm>
                <a:off x="8066880" y="4823640"/>
                <a:ext cx="51840" cy="101160"/>
              </a:xfrm>
              <a:custGeom>
                <a:avLst/>
                <a:gdLst/>
                <a:ahLst/>
                <a:rect l="l" t="t" r="r" b="b"/>
                <a:pathLst>
                  <a:path w="34925" h="72389">
                    <a:moveTo>
                      <a:pt x="7048" y="0"/>
                    </a:moveTo>
                    <a:lnTo>
                      <a:pt x="547" y="44350"/>
                    </a:lnTo>
                    <a:lnTo>
                      <a:pt x="0" y="52863"/>
                    </a:lnTo>
                    <a:lnTo>
                      <a:pt x="309" y="61233"/>
                    </a:lnTo>
                    <a:lnTo>
                      <a:pt x="2476" y="67818"/>
                    </a:lnTo>
                    <a:lnTo>
                      <a:pt x="5524" y="72390"/>
                    </a:lnTo>
                    <a:lnTo>
                      <a:pt x="9334" y="72390"/>
                    </a:lnTo>
                    <a:lnTo>
                      <a:pt x="13906" y="72390"/>
                    </a:lnTo>
                    <a:lnTo>
                      <a:pt x="20978" y="70234"/>
                    </a:lnTo>
                    <a:lnTo>
                      <a:pt x="26479" y="64865"/>
                    </a:lnTo>
                    <a:lnTo>
                      <a:pt x="30837" y="57923"/>
                    </a:lnTo>
                    <a:lnTo>
                      <a:pt x="34480" y="5105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1" name="Google Shape;2359;p22"/>
              <p:cNvSpPr/>
              <p:nvPr/>
            </p:nvSpPr>
            <p:spPr>
              <a:xfrm>
                <a:off x="8092440" y="468144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2" name="Google Shape;2360;p22"/>
            <p:cNvGrpSpPr/>
            <p:nvPr/>
          </p:nvGrpSpPr>
          <p:grpSpPr>
            <a:xfrm>
              <a:off x="8341200" y="4314600"/>
              <a:ext cx="309240" cy="516600"/>
              <a:chOff x="8341200" y="4314600"/>
              <a:chExt cx="309240" cy="516600"/>
            </a:xfrm>
          </p:grpSpPr>
          <p:pic>
            <p:nvPicPr>
              <p:cNvPr id="2273" name="Google Shape;2361;p22" descr=""/>
              <p:cNvPicPr/>
              <p:nvPr/>
            </p:nvPicPr>
            <p:blipFill>
              <a:blip r:embed="rId35"/>
              <a:stretch/>
            </p:blipFill>
            <p:spPr>
              <a:xfrm>
                <a:off x="8341200" y="4624920"/>
                <a:ext cx="155160" cy="206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74" name="Google Shape;2362;p22" descr=""/>
              <p:cNvPicPr/>
              <p:nvPr/>
            </p:nvPicPr>
            <p:blipFill>
              <a:blip r:embed="rId36"/>
              <a:stretch/>
            </p:blipFill>
            <p:spPr>
              <a:xfrm>
                <a:off x="8403480" y="4314600"/>
                <a:ext cx="246960" cy="258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275" name="Google Shape;2363;p22"/>
            <p:cNvSpPr/>
            <p:nvPr/>
          </p:nvSpPr>
          <p:spPr>
            <a:xfrm>
              <a:off x="8818560" y="4220640"/>
              <a:ext cx="146160" cy="664200"/>
            </a:xfrm>
            <a:custGeom>
              <a:avLst/>
              <a:gdLst/>
              <a:ahLst/>
              <a:rect l="l" t="t" r="r" b="b"/>
              <a:pathLst>
                <a:path w="97790" h="473710">
                  <a:moveTo>
                    <a:pt x="0" y="0"/>
                  </a:moveTo>
                  <a:lnTo>
                    <a:pt x="35897" y="32146"/>
                  </a:lnTo>
                  <a:lnTo>
                    <a:pt x="59209" y="71151"/>
                  </a:lnTo>
                  <a:lnTo>
                    <a:pt x="79045" y="123634"/>
                  </a:lnTo>
                  <a:lnTo>
                    <a:pt x="91535" y="179379"/>
                  </a:lnTo>
                  <a:lnTo>
                    <a:pt x="97250" y="238101"/>
                  </a:lnTo>
                  <a:lnTo>
                    <a:pt x="97536" y="267462"/>
                  </a:lnTo>
                  <a:lnTo>
                    <a:pt x="95500" y="291774"/>
                  </a:lnTo>
                  <a:lnTo>
                    <a:pt x="84570" y="339256"/>
                  </a:lnTo>
                  <a:lnTo>
                    <a:pt x="70151" y="382452"/>
                  </a:lnTo>
                  <a:lnTo>
                    <a:pt x="54244" y="420790"/>
                  </a:lnTo>
                  <a:lnTo>
                    <a:pt x="37147" y="457009"/>
                  </a:lnTo>
                  <a:lnTo>
                    <a:pt x="27432" y="473202"/>
                  </a:lnTo>
                  <a:lnTo>
                    <a:pt x="25146" y="467106"/>
                  </a:lnTo>
                  <a:lnTo>
                    <a:pt x="25146" y="459486"/>
                  </a:lnTo>
                  <a:lnTo>
                    <a:pt x="25146" y="451866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Google Shape;2364;p22"/>
            <p:cNvSpPr/>
            <p:nvPr/>
          </p:nvSpPr>
          <p:spPr>
            <a:xfrm>
              <a:off x="6568920" y="6106680"/>
              <a:ext cx="1854360" cy="151200"/>
            </a:xfrm>
            <a:custGeom>
              <a:avLst/>
              <a:gdLst/>
              <a:ahLst/>
              <a:rect l="l" t="t" r="r" b="b"/>
              <a:pathLst>
                <a:path w="1237615" h="107950">
                  <a:moveTo>
                    <a:pt x="0" y="85344"/>
                  </a:moveTo>
                  <a:lnTo>
                    <a:pt x="52720" y="100881"/>
                  </a:lnTo>
                  <a:lnTo>
                    <a:pt x="101203" y="104763"/>
                  </a:lnTo>
                  <a:lnTo>
                    <a:pt x="159400" y="106834"/>
                  </a:lnTo>
                  <a:lnTo>
                    <a:pt x="227516" y="107834"/>
                  </a:lnTo>
                  <a:lnTo>
                    <a:pt x="266604" y="107727"/>
                  </a:lnTo>
                  <a:lnTo>
                    <a:pt x="305550" y="106906"/>
                  </a:lnTo>
                  <a:lnTo>
                    <a:pt x="344424" y="105156"/>
                  </a:lnTo>
                  <a:lnTo>
                    <a:pt x="393120" y="101774"/>
                  </a:lnTo>
                  <a:lnTo>
                    <a:pt x="441960" y="97536"/>
                  </a:lnTo>
                  <a:lnTo>
                    <a:pt x="490799" y="92725"/>
                  </a:lnTo>
                  <a:lnTo>
                    <a:pt x="539496" y="87630"/>
                  </a:lnTo>
                  <a:lnTo>
                    <a:pt x="594240" y="81795"/>
                  </a:lnTo>
                  <a:lnTo>
                    <a:pt x="648843" y="75819"/>
                  </a:lnTo>
                  <a:lnTo>
                    <a:pt x="703445" y="69842"/>
                  </a:lnTo>
                  <a:lnTo>
                    <a:pt x="758190" y="64008"/>
                  </a:lnTo>
                  <a:lnTo>
                    <a:pt x="803830" y="58606"/>
                  </a:lnTo>
                  <a:lnTo>
                    <a:pt x="849361" y="53352"/>
                  </a:lnTo>
                  <a:lnTo>
                    <a:pt x="894856" y="48207"/>
                  </a:lnTo>
                  <a:lnTo>
                    <a:pt x="940387" y="43135"/>
                  </a:lnTo>
                  <a:lnTo>
                    <a:pt x="986028" y="38100"/>
                  </a:lnTo>
                  <a:lnTo>
                    <a:pt x="1030724" y="32932"/>
                  </a:lnTo>
                  <a:lnTo>
                    <a:pt x="1075563" y="27622"/>
                  </a:lnTo>
                  <a:lnTo>
                    <a:pt x="1120401" y="22026"/>
                  </a:lnTo>
                  <a:lnTo>
                    <a:pt x="1165098" y="16002"/>
                  </a:lnTo>
                  <a:lnTo>
                    <a:pt x="1182814" y="14454"/>
                  </a:lnTo>
                  <a:lnTo>
                    <a:pt x="1201102" y="12763"/>
                  </a:lnTo>
                  <a:lnTo>
                    <a:pt x="1219104" y="10215"/>
                  </a:lnTo>
                  <a:lnTo>
                    <a:pt x="1235964" y="6096"/>
                  </a:lnTo>
                  <a:lnTo>
                    <a:pt x="1237488" y="5334"/>
                  </a:lnTo>
                  <a:lnTo>
                    <a:pt x="1237488" y="4572"/>
                  </a:lnTo>
                  <a:lnTo>
                    <a:pt x="1231189" y="4131"/>
                  </a:lnTo>
                  <a:lnTo>
                    <a:pt x="1224819" y="3905"/>
                  </a:lnTo>
                  <a:lnTo>
                    <a:pt x="1218307" y="3821"/>
                  </a:lnTo>
                  <a:lnTo>
                    <a:pt x="1211580" y="3810"/>
                  </a:lnTo>
                  <a:lnTo>
                    <a:pt x="1203114" y="3750"/>
                  </a:lnTo>
                  <a:lnTo>
                    <a:pt x="1196435" y="3333"/>
                  </a:lnTo>
                  <a:lnTo>
                    <a:pt x="1190470" y="2202"/>
                  </a:lnTo>
                  <a:lnTo>
                    <a:pt x="1184148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77" name="Google Shape;2365;p22"/>
            <p:cNvGrpSpPr/>
            <p:nvPr/>
          </p:nvGrpSpPr>
          <p:grpSpPr>
            <a:xfrm>
              <a:off x="5919120" y="5853240"/>
              <a:ext cx="92880" cy="100080"/>
              <a:chOff x="5919120" y="5853240"/>
              <a:chExt cx="92880" cy="100080"/>
            </a:xfrm>
          </p:grpSpPr>
          <p:sp>
            <p:nvSpPr>
              <p:cNvPr id="2278" name="Google Shape;2366;p22"/>
              <p:cNvSpPr/>
              <p:nvPr/>
            </p:nvSpPr>
            <p:spPr>
              <a:xfrm>
                <a:off x="5919120" y="5853240"/>
                <a:ext cx="92880" cy="3960"/>
              </a:xfrm>
              <a:custGeom>
                <a:avLst/>
                <a:gdLst/>
                <a:ahLst/>
                <a:rect l="l" t="t" r="r" b="b"/>
                <a:pathLst>
                  <a:path w="62229" h="3175">
                    <a:moveTo>
                      <a:pt x="0" y="2285"/>
                    </a:moveTo>
                    <a:lnTo>
                      <a:pt x="11084" y="2583"/>
                    </a:lnTo>
                    <a:lnTo>
                      <a:pt x="21812" y="2381"/>
                    </a:lnTo>
                    <a:lnTo>
                      <a:pt x="32682" y="1750"/>
                    </a:lnTo>
                    <a:lnTo>
                      <a:pt x="44196" y="761"/>
                    </a:lnTo>
                    <a:lnTo>
                      <a:pt x="49530" y="761"/>
                    </a:lnTo>
                    <a:lnTo>
                      <a:pt x="55626" y="0"/>
                    </a:lnTo>
                    <a:lnTo>
                      <a:pt x="61722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9" name="Google Shape;2367;p22"/>
              <p:cNvSpPr/>
              <p:nvPr/>
            </p:nvSpPr>
            <p:spPr>
              <a:xfrm>
                <a:off x="5928480" y="5942160"/>
                <a:ext cx="79560" cy="11160"/>
              </a:xfrm>
              <a:custGeom>
                <a:avLst/>
                <a:gdLst/>
                <a:ahLst/>
                <a:rect l="l" t="t" r="r" b="b"/>
                <a:pathLst>
                  <a:path w="53340" h="8254">
                    <a:moveTo>
                      <a:pt x="0" y="7619"/>
                    </a:moveTo>
                    <a:lnTo>
                      <a:pt x="14763" y="8143"/>
                    </a:lnTo>
                    <a:lnTo>
                      <a:pt x="27241" y="7238"/>
                    </a:lnTo>
                    <a:lnTo>
                      <a:pt x="39433" y="4619"/>
                    </a:lnTo>
                    <a:lnTo>
                      <a:pt x="53340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0" name="Google Shape;2368;p22"/>
            <p:cNvSpPr/>
            <p:nvPr/>
          </p:nvSpPr>
          <p:spPr>
            <a:xfrm>
              <a:off x="6458040" y="5995440"/>
              <a:ext cx="156600" cy="12240"/>
            </a:xfrm>
            <a:custGeom>
              <a:avLst/>
              <a:gdLst/>
              <a:ahLst/>
              <a:rect l="l" t="t" r="r" b="b"/>
              <a:pathLst>
                <a:path w="104775" h="8889">
                  <a:moveTo>
                    <a:pt x="0" y="8381"/>
                  </a:moveTo>
                  <a:lnTo>
                    <a:pt x="12894" y="8679"/>
                  </a:lnTo>
                  <a:lnTo>
                    <a:pt x="25431" y="8477"/>
                  </a:lnTo>
                  <a:lnTo>
                    <a:pt x="37826" y="7846"/>
                  </a:lnTo>
                  <a:lnTo>
                    <a:pt x="50292" y="6857"/>
                  </a:lnTo>
                  <a:lnTo>
                    <a:pt x="63996" y="5250"/>
                  </a:lnTo>
                  <a:lnTo>
                    <a:pt x="77628" y="3714"/>
                  </a:lnTo>
                  <a:lnTo>
                    <a:pt x="91118" y="2035"/>
                  </a:lnTo>
                  <a:lnTo>
                    <a:pt x="104394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81" name="Google Shape;2369;p22" descr=""/>
            <p:cNvPicPr/>
            <p:nvPr/>
          </p:nvPicPr>
          <p:blipFill>
            <a:blip r:embed="rId37"/>
            <a:stretch/>
          </p:blipFill>
          <p:spPr>
            <a:xfrm>
              <a:off x="6796080" y="5918400"/>
              <a:ext cx="128520" cy="208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2" name="Google Shape;2370;p22"/>
            <p:cNvGrpSpPr/>
            <p:nvPr/>
          </p:nvGrpSpPr>
          <p:grpSpPr>
            <a:xfrm>
              <a:off x="6849720" y="5632200"/>
              <a:ext cx="227160" cy="199440"/>
              <a:chOff x="6849720" y="5632200"/>
              <a:chExt cx="227160" cy="199440"/>
            </a:xfrm>
          </p:grpSpPr>
          <p:pic>
            <p:nvPicPr>
              <p:cNvPr id="2283" name="Google Shape;2371;p22" descr=""/>
              <p:cNvPicPr/>
              <p:nvPr/>
            </p:nvPicPr>
            <p:blipFill>
              <a:blip r:embed="rId38"/>
              <a:stretch/>
            </p:blipFill>
            <p:spPr>
              <a:xfrm>
                <a:off x="6849720" y="5632200"/>
                <a:ext cx="141480" cy="199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84" name="Google Shape;2372;p22"/>
              <p:cNvSpPr/>
              <p:nvPr/>
            </p:nvSpPr>
            <p:spPr>
              <a:xfrm>
                <a:off x="7049880" y="5750640"/>
                <a:ext cx="15840" cy="71640"/>
              </a:xfrm>
              <a:custGeom>
                <a:avLst/>
                <a:gdLst/>
                <a:ahLst/>
                <a:rect l="l" t="t" r="r" b="b"/>
                <a:pathLst>
                  <a:path w="10795" h="51435">
                    <a:moveTo>
                      <a:pt x="0" y="0"/>
                    </a:moveTo>
                    <a:lnTo>
                      <a:pt x="3810" y="35051"/>
                    </a:lnTo>
                    <a:lnTo>
                      <a:pt x="5334" y="41909"/>
                    </a:lnTo>
                    <a:lnTo>
                      <a:pt x="8382" y="48005"/>
                    </a:lnTo>
                    <a:lnTo>
                      <a:pt x="9144" y="50291"/>
                    </a:lnTo>
                    <a:lnTo>
                      <a:pt x="9144" y="51053"/>
                    </a:lnTo>
                    <a:lnTo>
                      <a:pt x="10668" y="5105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5" name="Google Shape;2373;p22"/>
              <p:cNvSpPr/>
              <p:nvPr/>
            </p:nvSpPr>
            <p:spPr>
              <a:xfrm>
                <a:off x="7043040" y="563220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6" name="Google Shape;2374;p22"/>
            <p:cNvSpPr/>
            <p:nvPr/>
          </p:nvSpPr>
          <p:spPr>
            <a:xfrm>
              <a:off x="7314480" y="5626800"/>
              <a:ext cx="146160" cy="508320"/>
            </a:xfrm>
            <a:custGeom>
              <a:avLst/>
              <a:gdLst/>
              <a:ahLst/>
              <a:rect l="l" t="t" r="r" b="b"/>
              <a:pathLst>
                <a:path w="97790" h="362585">
                  <a:moveTo>
                    <a:pt x="81533" y="0"/>
                  </a:moveTo>
                  <a:lnTo>
                    <a:pt x="48005" y="28956"/>
                  </a:lnTo>
                  <a:lnTo>
                    <a:pt x="27622" y="69056"/>
                  </a:lnTo>
                  <a:lnTo>
                    <a:pt x="12953" y="112014"/>
                  </a:lnTo>
                  <a:lnTo>
                    <a:pt x="3047" y="166687"/>
                  </a:lnTo>
                  <a:lnTo>
                    <a:pt x="0" y="222504"/>
                  </a:lnTo>
                  <a:lnTo>
                    <a:pt x="380" y="246435"/>
                  </a:lnTo>
                  <a:lnTo>
                    <a:pt x="8572" y="291726"/>
                  </a:lnTo>
                  <a:lnTo>
                    <a:pt x="26312" y="328779"/>
                  </a:lnTo>
                  <a:lnTo>
                    <a:pt x="65531" y="358140"/>
                  </a:lnTo>
                  <a:lnTo>
                    <a:pt x="89963" y="362533"/>
                  </a:lnTo>
                  <a:lnTo>
                    <a:pt x="97535" y="36195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Google Shape;2375;p22"/>
            <p:cNvSpPr/>
            <p:nvPr/>
          </p:nvSpPr>
          <p:spPr>
            <a:xfrm>
              <a:off x="7608240" y="5836320"/>
              <a:ext cx="8280" cy="129600"/>
            </a:xfrm>
            <a:custGeom>
              <a:avLst/>
              <a:gdLst/>
              <a:ahLst/>
              <a:rect l="l" t="t" r="r" b="b"/>
              <a:pathLst>
                <a:path w="5715" h="92710">
                  <a:moveTo>
                    <a:pt x="0" y="0"/>
                  </a:moveTo>
                  <a:lnTo>
                    <a:pt x="881" y="14859"/>
                  </a:lnTo>
                  <a:lnTo>
                    <a:pt x="1333" y="29718"/>
                  </a:lnTo>
                  <a:lnTo>
                    <a:pt x="1500" y="44577"/>
                  </a:lnTo>
                  <a:lnTo>
                    <a:pt x="1524" y="59436"/>
                  </a:lnTo>
                  <a:lnTo>
                    <a:pt x="1583" y="67877"/>
                  </a:lnTo>
                  <a:lnTo>
                    <a:pt x="2000" y="76104"/>
                  </a:lnTo>
                  <a:lnTo>
                    <a:pt x="3131" y="84189"/>
                  </a:lnTo>
                  <a:lnTo>
                    <a:pt x="5334" y="92202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8" name="Google Shape;2376;p22"/>
            <p:cNvGrpSpPr/>
            <p:nvPr/>
          </p:nvGrpSpPr>
          <p:grpSpPr>
            <a:xfrm>
              <a:off x="7737120" y="5541120"/>
              <a:ext cx="662040" cy="420120"/>
              <a:chOff x="7737120" y="5541120"/>
              <a:chExt cx="662040" cy="420120"/>
            </a:xfrm>
          </p:grpSpPr>
          <p:pic>
            <p:nvPicPr>
              <p:cNvPr id="2289" name="Google Shape;2377;p22" descr=""/>
              <p:cNvPicPr/>
              <p:nvPr/>
            </p:nvPicPr>
            <p:blipFill>
              <a:blip r:embed="rId39"/>
              <a:stretch/>
            </p:blipFill>
            <p:spPr>
              <a:xfrm>
                <a:off x="7737120" y="5781600"/>
                <a:ext cx="163080" cy="170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90" name="Google Shape;2378;p22" descr=""/>
              <p:cNvPicPr/>
              <p:nvPr/>
            </p:nvPicPr>
            <p:blipFill>
              <a:blip r:embed="rId40"/>
              <a:stretch/>
            </p:blipFill>
            <p:spPr>
              <a:xfrm>
                <a:off x="7961040" y="5696280"/>
                <a:ext cx="155160" cy="208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91" name="Google Shape;2379;p22"/>
              <p:cNvSpPr/>
              <p:nvPr/>
            </p:nvSpPr>
            <p:spPr>
              <a:xfrm>
                <a:off x="8180280" y="5840640"/>
                <a:ext cx="8280" cy="77040"/>
              </a:xfrm>
              <a:custGeom>
                <a:avLst/>
                <a:gdLst/>
                <a:ahLst/>
                <a:rect l="l" t="t" r="r" b="b"/>
                <a:pathLst>
                  <a:path w="5715" h="55245">
                    <a:moveTo>
                      <a:pt x="0" y="0"/>
                    </a:moveTo>
                    <a:lnTo>
                      <a:pt x="1131" y="9024"/>
                    </a:lnTo>
                    <a:lnTo>
                      <a:pt x="2190" y="17906"/>
                    </a:lnTo>
                    <a:lnTo>
                      <a:pt x="3107" y="26789"/>
                    </a:lnTo>
                    <a:lnTo>
                      <a:pt x="3810" y="35813"/>
                    </a:lnTo>
                    <a:lnTo>
                      <a:pt x="4572" y="41909"/>
                    </a:lnTo>
                    <a:lnTo>
                      <a:pt x="4572" y="48005"/>
                    </a:lnTo>
                    <a:lnTo>
                      <a:pt x="5334" y="54101"/>
                    </a:lnTo>
                    <a:lnTo>
                      <a:pt x="5334" y="5486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2" name="Google Shape;2380;p22"/>
              <p:cNvSpPr/>
              <p:nvPr/>
            </p:nvSpPr>
            <p:spPr>
              <a:xfrm>
                <a:off x="8186040" y="5746320"/>
                <a:ext cx="33840" cy="33480"/>
              </a:xfrm>
              <a:custGeom>
                <a:avLst/>
                <a:gdLst/>
                <a:ahLst/>
                <a:rect l="l" t="t" r="r" b="b"/>
                <a:pathLst>
                  <a:path w="22859" h="2412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3" name="Google Shape;2381;p22"/>
              <p:cNvSpPr/>
              <p:nvPr/>
            </p:nvSpPr>
            <p:spPr>
              <a:xfrm>
                <a:off x="8235000" y="5541120"/>
                <a:ext cx="164160" cy="420120"/>
              </a:xfrm>
              <a:custGeom>
                <a:avLst/>
                <a:gdLst/>
                <a:ahLst/>
                <a:rect l="l" t="t" r="r" b="b"/>
                <a:pathLst>
                  <a:path w="109854" h="299720">
                    <a:moveTo>
                      <a:pt x="0" y="0"/>
                    </a:moveTo>
                    <a:lnTo>
                      <a:pt x="41910" y="14477"/>
                    </a:lnTo>
                    <a:lnTo>
                      <a:pt x="74199" y="49244"/>
                    </a:lnTo>
                    <a:lnTo>
                      <a:pt x="96774" y="91439"/>
                    </a:lnTo>
                    <a:lnTo>
                      <a:pt x="106394" y="128587"/>
                    </a:lnTo>
                    <a:lnTo>
                      <a:pt x="109728" y="166877"/>
                    </a:lnTo>
                    <a:lnTo>
                      <a:pt x="109156" y="183951"/>
                    </a:lnTo>
                    <a:lnTo>
                      <a:pt x="93726" y="230886"/>
                    </a:lnTo>
                    <a:lnTo>
                      <a:pt x="67056" y="263652"/>
                    </a:lnTo>
                    <a:lnTo>
                      <a:pt x="33528" y="289560"/>
                    </a:lnTo>
                    <a:lnTo>
                      <a:pt x="21336" y="296418"/>
                    </a:lnTo>
                    <a:lnTo>
                      <a:pt x="15240" y="29946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4" name="Google Shape;2386;p23"/>
          <p:cNvGrpSpPr/>
          <p:nvPr/>
        </p:nvGrpSpPr>
        <p:grpSpPr>
          <a:xfrm>
            <a:off x="2666880" y="1295280"/>
            <a:ext cx="5816880" cy="4766040"/>
            <a:chOff x="2666880" y="1295280"/>
            <a:chExt cx="5816880" cy="4766040"/>
          </a:xfrm>
        </p:grpSpPr>
        <p:pic>
          <p:nvPicPr>
            <p:cNvPr id="2295" name="Google Shape;2387;p23" descr=""/>
            <p:cNvPicPr/>
            <p:nvPr/>
          </p:nvPicPr>
          <p:blipFill>
            <a:blip r:embed="rId1"/>
            <a:stretch/>
          </p:blipFill>
          <p:spPr>
            <a:xfrm>
              <a:off x="2666880" y="1404000"/>
              <a:ext cx="352800" cy="435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96" name="Google Shape;2388;p23"/>
            <p:cNvGrpSpPr/>
            <p:nvPr/>
          </p:nvGrpSpPr>
          <p:grpSpPr>
            <a:xfrm>
              <a:off x="3578040" y="1485720"/>
              <a:ext cx="640440" cy="246240"/>
              <a:chOff x="3578040" y="1485720"/>
              <a:chExt cx="640440" cy="246240"/>
            </a:xfrm>
          </p:grpSpPr>
          <p:pic>
            <p:nvPicPr>
              <p:cNvPr id="2297" name="Google Shape;2389;p23" descr=""/>
              <p:cNvPicPr/>
              <p:nvPr/>
            </p:nvPicPr>
            <p:blipFill>
              <a:blip r:embed="rId2"/>
              <a:stretch/>
            </p:blipFill>
            <p:spPr>
              <a:xfrm>
                <a:off x="3578040" y="1485720"/>
                <a:ext cx="159480" cy="216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98" name="Google Shape;2390;p23" descr=""/>
              <p:cNvPicPr/>
              <p:nvPr/>
            </p:nvPicPr>
            <p:blipFill>
              <a:blip r:embed="rId3"/>
              <a:stretch/>
            </p:blipFill>
            <p:spPr>
              <a:xfrm>
                <a:off x="3767760" y="1544400"/>
                <a:ext cx="133200" cy="187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99" name="Google Shape;2391;p23" descr=""/>
              <p:cNvPicPr/>
              <p:nvPr/>
            </p:nvPicPr>
            <p:blipFill>
              <a:blip r:embed="rId4"/>
              <a:stretch/>
            </p:blipFill>
            <p:spPr>
              <a:xfrm>
                <a:off x="3934440" y="1523160"/>
                <a:ext cx="214560" cy="18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00" name="Google Shape;2392;p23"/>
              <p:cNvSpPr/>
              <p:nvPr/>
            </p:nvSpPr>
            <p:spPr>
              <a:xfrm>
                <a:off x="4184640" y="159444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01" name="Google Shape;2393;p23"/>
            <p:cNvGrpSpPr/>
            <p:nvPr/>
          </p:nvGrpSpPr>
          <p:grpSpPr>
            <a:xfrm>
              <a:off x="4469400" y="1389960"/>
              <a:ext cx="550080" cy="291600"/>
              <a:chOff x="4469400" y="1389960"/>
              <a:chExt cx="550080" cy="291600"/>
            </a:xfrm>
          </p:grpSpPr>
          <p:pic>
            <p:nvPicPr>
              <p:cNvPr id="2302" name="Google Shape;2394;p23" descr=""/>
              <p:cNvPicPr/>
              <p:nvPr/>
            </p:nvPicPr>
            <p:blipFill>
              <a:blip r:embed="rId5"/>
              <a:stretch/>
            </p:blipFill>
            <p:spPr>
              <a:xfrm>
                <a:off x="4469400" y="1476360"/>
                <a:ext cx="231120" cy="205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03" name="Google Shape;2395;p23" descr=""/>
              <p:cNvPicPr/>
              <p:nvPr/>
            </p:nvPicPr>
            <p:blipFill>
              <a:blip r:embed="rId6"/>
              <a:stretch/>
            </p:blipFill>
            <p:spPr>
              <a:xfrm>
                <a:off x="4744440" y="1389960"/>
                <a:ext cx="275040" cy="2646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04" name="Google Shape;2396;p23" descr=""/>
            <p:cNvPicPr/>
            <p:nvPr/>
          </p:nvPicPr>
          <p:blipFill>
            <a:blip r:embed="rId7"/>
            <a:stretch/>
          </p:blipFill>
          <p:spPr>
            <a:xfrm>
              <a:off x="5466240" y="1386000"/>
              <a:ext cx="279720" cy="207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05" name="Google Shape;2397;p23"/>
            <p:cNvGrpSpPr/>
            <p:nvPr/>
          </p:nvGrpSpPr>
          <p:grpSpPr>
            <a:xfrm>
              <a:off x="6156360" y="1295280"/>
              <a:ext cx="1289160" cy="439200"/>
              <a:chOff x="6156360" y="1295280"/>
              <a:chExt cx="1289160" cy="439200"/>
            </a:xfrm>
          </p:grpSpPr>
          <p:pic>
            <p:nvPicPr>
              <p:cNvPr id="2306" name="Google Shape;2398;p23" descr=""/>
              <p:cNvPicPr/>
              <p:nvPr/>
            </p:nvPicPr>
            <p:blipFill>
              <a:blip r:embed="rId8"/>
              <a:stretch/>
            </p:blipFill>
            <p:spPr>
              <a:xfrm>
                <a:off x="6156360" y="1347480"/>
                <a:ext cx="486360" cy="387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07" name="Google Shape;2399;p23" descr=""/>
              <p:cNvPicPr/>
              <p:nvPr/>
            </p:nvPicPr>
            <p:blipFill>
              <a:blip r:embed="rId9"/>
              <a:stretch/>
            </p:blipFill>
            <p:spPr>
              <a:xfrm>
                <a:off x="6699600" y="1295280"/>
                <a:ext cx="745920" cy="2973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08" name="Google Shape;2400;p23" descr=""/>
            <p:cNvPicPr/>
            <p:nvPr/>
          </p:nvPicPr>
          <p:blipFill>
            <a:blip r:embed="rId10"/>
            <a:stretch/>
          </p:blipFill>
          <p:spPr>
            <a:xfrm>
              <a:off x="2984040" y="3594960"/>
              <a:ext cx="215640" cy="205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09" name="Google Shape;2401;p23"/>
            <p:cNvGrpSpPr/>
            <p:nvPr/>
          </p:nvGrpSpPr>
          <p:grpSpPr>
            <a:xfrm>
              <a:off x="4681440" y="2296800"/>
              <a:ext cx="927720" cy="446760"/>
              <a:chOff x="4681440" y="2296800"/>
              <a:chExt cx="927720" cy="446760"/>
            </a:xfrm>
          </p:grpSpPr>
          <p:pic>
            <p:nvPicPr>
              <p:cNvPr id="2310" name="Google Shape;2402;p23" descr=""/>
              <p:cNvPicPr/>
              <p:nvPr/>
            </p:nvPicPr>
            <p:blipFill>
              <a:blip r:embed="rId11"/>
              <a:stretch/>
            </p:blipFill>
            <p:spPr>
              <a:xfrm>
                <a:off x="4681440" y="2484360"/>
                <a:ext cx="161280" cy="227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11" name="Google Shape;2403;p23" descr=""/>
              <p:cNvPicPr/>
              <p:nvPr/>
            </p:nvPicPr>
            <p:blipFill>
              <a:blip r:embed="rId12"/>
              <a:stretch/>
            </p:blipFill>
            <p:spPr>
              <a:xfrm>
                <a:off x="4884840" y="2458440"/>
                <a:ext cx="160920" cy="261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12" name="Google Shape;2404;p23" descr=""/>
              <p:cNvPicPr/>
              <p:nvPr/>
            </p:nvPicPr>
            <p:blipFill>
              <a:blip r:embed="rId13"/>
              <a:stretch/>
            </p:blipFill>
            <p:spPr>
              <a:xfrm>
                <a:off x="5080320" y="2338200"/>
                <a:ext cx="347040" cy="405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13" name="Google Shape;2405;p23"/>
              <p:cNvSpPr/>
              <p:nvPr/>
            </p:nvSpPr>
            <p:spPr>
              <a:xfrm>
                <a:off x="5490360" y="2296800"/>
                <a:ext cx="118800" cy="441360"/>
              </a:xfrm>
              <a:custGeom>
                <a:avLst/>
                <a:gdLst/>
                <a:ahLst/>
                <a:rect l="l" t="t" r="r" b="b"/>
                <a:pathLst>
                  <a:path w="79375" h="316230">
                    <a:moveTo>
                      <a:pt x="0" y="0"/>
                    </a:moveTo>
                    <a:lnTo>
                      <a:pt x="10072" y="15192"/>
                    </a:lnTo>
                    <a:lnTo>
                      <a:pt x="20574" y="30098"/>
                    </a:lnTo>
                    <a:lnTo>
                      <a:pt x="31075" y="45005"/>
                    </a:lnTo>
                    <a:lnTo>
                      <a:pt x="55780" y="83855"/>
                    </a:lnTo>
                    <a:lnTo>
                      <a:pt x="75330" y="134028"/>
                    </a:lnTo>
                    <a:lnTo>
                      <a:pt x="79248" y="161544"/>
                    </a:lnTo>
                    <a:lnTo>
                      <a:pt x="79176" y="186189"/>
                    </a:lnTo>
                    <a:lnTo>
                      <a:pt x="69603" y="233767"/>
                    </a:lnTo>
                    <a:lnTo>
                      <a:pt x="54280" y="272403"/>
                    </a:lnTo>
                    <a:lnTo>
                      <a:pt x="39207" y="301811"/>
                    </a:lnTo>
                    <a:lnTo>
                      <a:pt x="31242" y="31623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4" name="Google Shape;2406;p23"/>
            <p:cNvGrpSpPr/>
            <p:nvPr/>
          </p:nvGrpSpPr>
          <p:grpSpPr>
            <a:xfrm>
              <a:off x="5813640" y="2496960"/>
              <a:ext cx="100440" cy="99720"/>
              <a:chOff x="5813640" y="2496960"/>
              <a:chExt cx="100440" cy="99720"/>
            </a:xfrm>
          </p:grpSpPr>
          <p:sp>
            <p:nvSpPr>
              <p:cNvPr id="2315" name="Google Shape;2407;p23"/>
              <p:cNvSpPr/>
              <p:nvPr/>
            </p:nvSpPr>
            <p:spPr>
              <a:xfrm>
                <a:off x="5813640" y="2496960"/>
                <a:ext cx="100440" cy="7560"/>
              </a:xfrm>
              <a:custGeom>
                <a:avLst/>
                <a:gdLst/>
                <a:ahLst/>
                <a:rect l="l" t="t" r="r" b="b"/>
                <a:pathLst>
                  <a:path w="67310" h="5714">
                    <a:moveTo>
                      <a:pt x="0" y="762"/>
                    </a:moveTo>
                    <a:lnTo>
                      <a:pt x="15085" y="452"/>
                    </a:lnTo>
                    <a:lnTo>
                      <a:pt x="30384" y="0"/>
                    </a:lnTo>
                    <a:lnTo>
                      <a:pt x="45541" y="119"/>
                    </a:lnTo>
                    <a:lnTo>
                      <a:pt x="60198" y="1524"/>
                    </a:lnTo>
                    <a:lnTo>
                      <a:pt x="66294" y="2286"/>
                    </a:lnTo>
                    <a:lnTo>
                      <a:pt x="64769" y="3048"/>
                    </a:lnTo>
                    <a:lnTo>
                      <a:pt x="67056" y="533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6" name="Google Shape;2408;p23"/>
              <p:cNvSpPr/>
              <p:nvPr/>
            </p:nvSpPr>
            <p:spPr>
              <a:xfrm>
                <a:off x="5827320" y="2586240"/>
                <a:ext cx="82440" cy="10440"/>
              </a:xfrm>
              <a:custGeom>
                <a:avLst/>
                <a:gdLst/>
                <a:ahLst/>
                <a:rect l="l" t="t" r="r" b="b"/>
                <a:pathLst>
                  <a:path w="55245" h="7619">
                    <a:moveTo>
                      <a:pt x="0" y="0"/>
                    </a:moveTo>
                    <a:lnTo>
                      <a:pt x="11072" y="4262"/>
                    </a:lnTo>
                    <a:lnTo>
                      <a:pt x="21145" y="6667"/>
                    </a:lnTo>
                    <a:lnTo>
                      <a:pt x="31503" y="7072"/>
                    </a:lnTo>
                    <a:lnTo>
                      <a:pt x="43434" y="5333"/>
                    </a:lnTo>
                    <a:lnTo>
                      <a:pt x="47244" y="4571"/>
                    </a:lnTo>
                    <a:lnTo>
                      <a:pt x="51053" y="3047"/>
                    </a:lnTo>
                    <a:lnTo>
                      <a:pt x="54864" y="228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7" name="Google Shape;2409;p23"/>
            <p:cNvSpPr/>
            <p:nvPr/>
          </p:nvSpPr>
          <p:spPr>
            <a:xfrm>
              <a:off x="6357240" y="2493720"/>
              <a:ext cx="133920" cy="20880"/>
            </a:xfrm>
            <a:custGeom>
              <a:avLst/>
              <a:gdLst/>
              <a:ahLst/>
              <a:rect l="l" t="t" r="r" b="b"/>
              <a:pathLst>
                <a:path w="89534" h="15239">
                  <a:moveTo>
                    <a:pt x="0" y="12191"/>
                  </a:moveTo>
                  <a:lnTo>
                    <a:pt x="11751" y="14335"/>
                  </a:lnTo>
                  <a:lnTo>
                    <a:pt x="22574" y="15049"/>
                  </a:lnTo>
                  <a:lnTo>
                    <a:pt x="33539" y="14335"/>
                  </a:lnTo>
                  <a:lnTo>
                    <a:pt x="45720" y="12191"/>
                  </a:lnTo>
                  <a:lnTo>
                    <a:pt x="56899" y="9751"/>
                  </a:lnTo>
                  <a:lnTo>
                    <a:pt x="67722" y="6953"/>
                  </a:lnTo>
                  <a:lnTo>
                    <a:pt x="78402" y="3726"/>
                  </a:lnTo>
                  <a:lnTo>
                    <a:pt x="89154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18" name="Google Shape;2410;p23"/>
            <p:cNvGrpSpPr/>
            <p:nvPr/>
          </p:nvGrpSpPr>
          <p:grpSpPr>
            <a:xfrm>
              <a:off x="6682320" y="2383920"/>
              <a:ext cx="212040" cy="227880"/>
              <a:chOff x="6682320" y="2383920"/>
              <a:chExt cx="212040" cy="227880"/>
            </a:xfrm>
          </p:grpSpPr>
          <p:sp>
            <p:nvSpPr>
              <p:cNvPr id="2319" name="Google Shape;2411;p23"/>
              <p:cNvSpPr/>
              <p:nvPr/>
            </p:nvSpPr>
            <p:spPr>
              <a:xfrm>
                <a:off x="6682320" y="2383920"/>
                <a:ext cx="212040" cy="179640"/>
              </a:xfrm>
              <a:custGeom>
                <a:avLst/>
                <a:gdLst/>
                <a:ahLst/>
                <a:rect l="l" t="t" r="r" b="b"/>
                <a:pathLst>
                  <a:path w="141604" h="128905">
                    <a:moveTo>
                      <a:pt x="8786" y="31337"/>
                    </a:moveTo>
                    <a:lnTo>
                      <a:pt x="4333" y="23729"/>
                    </a:lnTo>
                    <a:lnTo>
                      <a:pt x="595" y="16763"/>
                    </a:lnTo>
                    <a:lnTo>
                      <a:pt x="0" y="10227"/>
                    </a:lnTo>
                    <a:lnTo>
                      <a:pt x="4976" y="3905"/>
                    </a:lnTo>
                    <a:lnTo>
                      <a:pt x="11203" y="988"/>
                    </a:lnTo>
                    <a:lnTo>
                      <a:pt x="18788" y="0"/>
                    </a:lnTo>
                    <a:lnTo>
                      <a:pt x="26515" y="583"/>
                    </a:lnTo>
                    <a:lnTo>
                      <a:pt x="59531" y="27134"/>
                    </a:lnTo>
                    <a:lnTo>
                      <a:pt x="80295" y="72259"/>
                    </a:lnTo>
                    <a:lnTo>
                      <a:pt x="85665" y="93356"/>
                    </a:lnTo>
                    <a:lnTo>
                      <a:pt x="87939" y="102107"/>
                    </a:lnTo>
                    <a:lnTo>
                      <a:pt x="90642" y="110716"/>
                    </a:lnTo>
                    <a:lnTo>
                      <a:pt x="94130" y="118967"/>
                    </a:lnTo>
                    <a:lnTo>
                      <a:pt x="98702" y="126587"/>
                    </a:lnTo>
                    <a:lnTo>
                      <a:pt x="102512" y="128873"/>
                    </a:lnTo>
                    <a:lnTo>
                      <a:pt x="111656" y="128873"/>
                    </a:lnTo>
                    <a:lnTo>
                      <a:pt x="120907" y="127765"/>
                    </a:lnTo>
                    <a:lnTo>
                      <a:pt x="128516" y="124586"/>
                    </a:lnTo>
                    <a:lnTo>
                      <a:pt x="135124" y="119550"/>
                    </a:lnTo>
                    <a:lnTo>
                      <a:pt x="141374" y="11287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0" name="Google Shape;2412;p23"/>
              <p:cNvSpPr/>
              <p:nvPr/>
            </p:nvSpPr>
            <p:spPr>
              <a:xfrm>
                <a:off x="6705720" y="2498760"/>
                <a:ext cx="89280" cy="113040"/>
              </a:xfrm>
              <a:custGeom>
                <a:avLst/>
                <a:gdLst/>
                <a:ahLst/>
                <a:rect l="l" t="t" r="r" b="b"/>
                <a:pathLst>
                  <a:path w="59690" h="81280">
                    <a:moveTo>
                      <a:pt x="59435" y="0"/>
                    </a:moveTo>
                    <a:lnTo>
                      <a:pt x="49994" y="9751"/>
                    </a:lnTo>
                    <a:lnTo>
                      <a:pt x="41052" y="19716"/>
                    </a:lnTo>
                    <a:lnTo>
                      <a:pt x="32539" y="30110"/>
                    </a:lnTo>
                    <a:lnTo>
                      <a:pt x="24383" y="41148"/>
                    </a:lnTo>
                    <a:lnTo>
                      <a:pt x="18466" y="48720"/>
                    </a:lnTo>
                    <a:lnTo>
                      <a:pt x="12477" y="56578"/>
                    </a:lnTo>
                    <a:lnTo>
                      <a:pt x="6917" y="64722"/>
                    </a:lnTo>
                    <a:lnTo>
                      <a:pt x="2285" y="73152"/>
                    </a:lnTo>
                    <a:lnTo>
                      <a:pt x="761" y="76962"/>
                    </a:lnTo>
                    <a:lnTo>
                      <a:pt x="761" y="78486"/>
                    </a:lnTo>
                    <a:lnTo>
                      <a:pt x="0" y="8077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1" name="Google Shape;2413;p23"/>
            <p:cNvSpPr/>
            <p:nvPr/>
          </p:nvSpPr>
          <p:spPr>
            <a:xfrm>
              <a:off x="6692040" y="2707560"/>
              <a:ext cx="241560" cy="27000"/>
            </a:xfrm>
            <a:custGeom>
              <a:avLst/>
              <a:gdLst/>
              <a:ahLst/>
              <a:rect l="l" t="t" r="r" b="b"/>
              <a:pathLst>
                <a:path w="161290" h="19685">
                  <a:moveTo>
                    <a:pt x="0" y="19050"/>
                  </a:moveTo>
                  <a:lnTo>
                    <a:pt x="13239" y="19645"/>
                  </a:lnTo>
                  <a:lnTo>
                    <a:pt x="25908" y="19240"/>
                  </a:lnTo>
                  <a:lnTo>
                    <a:pt x="38576" y="17978"/>
                  </a:lnTo>
                  <a:lnTo>
                    <a:pt x="51816" y="16001"/>
                  </a:lnTo>
                  <a:lnTo>
                    <a:pt x="67377" y="13275"/>
                  </a:lnTo>
                  <a:lnTo>
                    <a:pt x="83153" y="10763"/>
                  </a:lnTo>
                  <a:lnTo>
                    <a:pt x="99071" y="8393"/>
                  </a:lnTo>
                  <a:lnTo>
                    <a:pt x="115062" y="6095"/>
                  </a:lnTo>
                  <a:lnTo>
                    <a:pt x="124777" y="4833"/>
                  </a:lnTo>
                  <a:lnTo>
                    <a:pt x="134493" y="3428"/>
                  </a:lnTo>
                  <a:lnTo>
                    <a:pt x="144208" y="2024"/>
                  </a:lnTo>
                  <a:lnTo>
                    <a:pt x="153924" y="761"/>
                  </a:lnTo>
                  <a:lnTo>
                    <a:pt x="154686" y="761"/>
                  </a:lnTo>
                  <a:lnTo>
                    <a:pt x="156210" y="761"/>
                  </a:lnTo>
                  <a:lnTo>
                    <a:pt x="156972" y="761"/>
                  </a:lnTo>
                  <a:lnTo>
                    <a:pt x="160782" y="0"/>
                  </a:lnTo>
                  <a:lnTo>
                    <a:pt x="157734" y="761"/>
                  </a:lnTo>
                  <a:lnTo>
                    <a:pt x="155448" y="1523"/>
                  </a:lnTo>
                  <a:lnTo>
                    <a:pt x="150876" y="3047"/>
                  </a:lnTo>
                  <a:lnTo>
                    <a:pt x="148590" y="3047"/>
                  </a:lnTo>
                  <a:lnTo>
                    <a:pt x="143256" y="2285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22" name="Google Shape;2414;p23"/>
            <p:cNvGrpSpPr/>
            <p:nvPr/>
          </p:nvGrpSpPr>
          <p:grpSpPr>
            <a:xfrm>
              <a:off x="6813000" y="2262600"/>
              <a:ext cx="98640" cy="99000"/>
              <a:chOff x="6813000" y="2262600"/>
              <a:chExt cx="98640" cy="99000"/>
            </a:xfrm>
          </p:grpSpPr>
          <p:sp>
            <p:nvSpPr>
              <p:cNvPr id="2323" name="Google Shape;2415;p23"/>
              <p:cNvSpPr/>
              <p:nvPr/>
            </p:nvSpPr>
            <p:spPr>
              <a:xfrm>
                <a:off x="6813000" y="2294640"/>
                <a:ext cx="98640" cy="50040"/>
              </a:xfrm>
              <a:custGeom>
                <a:avLst/>
                <a:gdLst/>
                <a:ahLst/>
                <a:rect l="l" t="t" r="r" b="b"/>
                <a:pathLst>
                  <a:path w="66040" h="36194">
                    <a:moveTo>
                      <a:pt x="19811" y="5334"/>
                    </a:moveTo>
                    <a:lnTo>
                      <a:pt x="28896" y="8322"/>
                    </a:lnTo>
                    <a:lnTo>
                      <a:pt x="36480" y="10382"/>
                    </a:lnTo>
                    <a:lnTo>
                      <a:pt x="43922" y="11441"/>
                    </a:lnTo>
                    <a:lnTo>
                      <a:pt x="52577" y="11430"/>
                    </a:lnTo>
                    <a:lnTo>
                      <a:pt x="59435" y="11430"/>
                    </a:lnTo>
                    <a:lnTo>
                      <a:pt x="64007" y="8382"/>
                    </a:lnTo>
                    <a:lnTo>
                      <a:pt x="65531" y="2286"/>
                    </a:lnTo>
                    <a:lnTo>
                      <a:pt x="65531" y="762"/>
                    </a:lnTo>
                    <a:lnTo>
                      <a:pt x="65531" y="0"/>
                    </a:lnTo>
                    <a:lnTo>
                      <a:pt x="57911" y="0"/>
                    </a:lnTo>
                    <a:lnTo>
                      <a:pt x="54863" y="0"/>
                    </a:lnTo>
                    <a:lnTo>
                      <a:pt x="48005" y="4572"/>
                    </a:lnTo>
                    <a:lnTo>
                      <a:pt x="37611" y="11560"/>
                    </a:lnTo>
                    <a:lnTo>
                      <a:pt x="27717" y="19335"/>
                    </a:lnTo>
                    <a:lnTo>
                      <a:pt x="17680" y="26967"/>
                    </a:lnTo>
                    <a:lnTo>
                      <a:pt x="6857" y="33528"/>
                    </a:lnTo>
                    <a:lnTo>
                      <a:pt x="4571" y="34290"/>
                    </a:lnTo>
                    <a:lnTo>
                      <a:pt x="2285" y="35052"/>
                    </a:lnTo>
                    <a:lnTo>
                      <a:pt x="0" y="3581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4" name="Google Shape;2416;p23"/>
              <p:cNvSpPr/>
              <p:nvPr/>
            </p:nvSpPr>
            <p:spPr>
              <a:xfrm>
                <a:off x="6858720" y="2262600"/>
                <a:ext cx="9000" cy="99000"/>
              </a:xfrm>
              <a:custGeom>
                <a:avLst/>
                <a:gdLst/>
                <a:ahLst/>
                <a:rect l="l" t="t" r="r" b="b"/>
                <a:pathLst>
                  <a:path w="6350" h="71119">
                    <a:moveTo>
                      <a:pt x="964" y="0"/>
                    </a:moveTo>
                    <a:lnTo>
                      <a:pt x="642" y="14073"/>
                    </a:lnTo>
                    <a:lnTo>
                      <a:pt x="107" y="28575"/>
                    </a:lnTo>
                    <a:lnTo>
                      <a:pt x="0" y="43076"/>
                    </a:lnTo>
                    <a:lnTo>
                      <a:pt x="964" y="57150"/>
                    </a:lnTo>
                    <a:lnTo>
                      <a:pt x="1726" y="62484"/>
                    </a:lnTo>
                    <a:lnTo>
                      <a:pt x="4774" y="66294"/>
                    </a:lnTo>
                    <a:lnTo>
                      <a:pt x="6298" y="7086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25" name="Google Shape;2417;p23"/>
            <p:cNvGrpSpPr/>
            <p:nvPr/>
          </p:nvGrpSpPr>
          <p:grpSpPr>
            <a:xfrm>
              <a:off x="7220880" y="2120040"/>
              <a:ext cx="839520" cy="487800"/>
              <a:chOff x="7220880" y="2120040"/>
              <a:chExt cx="839520" cy="487800"/>
            </a:xfrm>
          </p:grpSpPr>
          <p:pic>
            <p:nvPicPr>
              <p:cNvPr id="2326" name="Google Shape;2418;p23" descr=""/>
              <p:cNvPicPr/>
              <p:nvPr/>
            </p:nvPicPr>
            <p:blipFill>
              <a:blip r:embed="rId14"/>
              <a:stretch/>
            </p:blipFill>
            <p:spPr>
              <a:xfrm>
                <a:off x="7220880" y="2343600"/>
                <a:ext cx="275040" cy="264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27" name="Google Shape;2419;p23" descr=""/>
              <p:cNvPicPr/>
              <p:nvPr/>
            </p:nvPicPr>
            <p:blipFill>
              <a:blip r:embed="rId15"/>
              <a:stretch/>
            </p:blipFill>
            <p:spPr>
              <a:xfrm>
                <a:off x="7559640" y="2170080"/>
                <a:ext cx="337320" cy="396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28" name="Google Shape;2420;p23"/>
              <p:cNvSpPr/>
              <p:nvPr/>
            </p:nvSpPr>
            <p:spPr>
              <a:xfrm>
                <a:off x="7912080" y="2120040"/>
                <a:ext cx="148320" cy="406800"/>
              </a:xfrm>
              <a:custGeom>
                <a:avLst/>
                <a:gdLst/>
                <a:ahLst/>
                <a:rect l="l" t="t" r="r" b="b"/>
                <a:pathLst>
                  <a:path w="99059" h="291464">
                    <a:moveTo>
                      <a:pt x="25146" y="0"/>
                    </a:moveTo>
                    <a:lnTo>
                      <a:pt x="60960" y="35051"/>
                    </a:lnTo>
                    <a:lnTo>
                      <a:pt x="79343" y="68960"/>
                    </a:lnTo>
                    <a:lnTo>
                      <a:pt x="91440" y="105155"/>
                    </a:lnTo>
                    <a:lnTo>
                      <a:pt x="99048" y="161413"/>
                    </a:lnTo>
                    <a:lnTo>
                      <a:pt x="97536" y="179831"/>
                    </a:lnTo>
                    <a:lnTo>
                      <a:pt x="79629" y="222313"/>
                    </a:lnTo>
                    <a:lnTo>
                      <a:pt x="48006" y="256794"/>
                    </a:lnTo>
                    <a:lnTo>
                      <a:pt x="13501" y="284118"/>
                    </a:lnTo>
                    <a:lnTo>
                      <a:pt x="0" y="29108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29" name="Google Shape;2421;p23"/>
            <p:cNvGrpSpPr/>
            <p:nvPr/>
          </p:nvGrpSpPr>
          <p:grpSpPr>
            <a:xfrm>
              <a:off x="4221360" y="3493800"/>
              <a:ext cx="402840" cy="283680"/>
              <a:chOff x="4221360" y="3493800"/>
              <a:chExt cx="402840" cy="283680"/>
            </a:xfrm>
          </p:grpSpPr>
          <p:pic>
            <p:nvPicPr>
              <p:cNvPr id="2330" name="Google Shape;2422;p23" descr=""/>
              <p:cNvPicPr/>
              <p:nvPr/>
            </p:nvPicPr>
            <p:blipFill>
              <a:blip r:embed="rId16"/>
              <a:stretch/>
            </p:blipFill>
            <p:spPr>
              <a:xfrm>
                <a:off x="4221360" y="3557520"/>
                <a:ext cx="241920" cy="219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31" name="Google Shape;2423;p23" descr=""/>
              <p:cNvPicPr/>
              <p:nvPr/>
            </p:nvPicPr>
            <p:blipFill>
              <a:blip r:embed="rId17"/>
              <a:stretch/>
            </p:blipFill>
            <p:spPr>
              <a:xfrm>
                <a:off x="4505760" y="3591720"/>
                <a:ext cx="118440" cy="160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32" name="Google Shape;2424;p23"/>
              <p:cNvSpPr/>
              <p:nvPr/>
            </p:nvSpPr>
            <p:spPr>
              <a:xfrm>
                <a:off x="4542120" y="3493800"/>
                <a:ext cx="22320" cy="3960"/>
              </a:xfrm>
              <a:custGeom>
                <a:avLst/>
                <a:gdLst/>
                <a:ahLst/>
                <a:rect l="l" t="t" r="r" b="b"/>
                <a:pathLst>
                  <a:path w="15239" h="3175">
                    <a:moveTo>
                      <a:pt x="15239" y="0"/>
                    </a:moveTo>
                    <a:lnTo>
                      <a:pt x="6095" y="762"/>
                    </a:lnTo>
                    <a:lnTo>
                      <a:pt x="4571" y="0"/>
                    </a:lnTo>
                    <a:lnTo>
                      <a:pt x="0" y="30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333" name="Google Shape;2425;p23" descr=""/>
            <p:cNvPicPr/>
            <p:nvPr/>
          </p:nvPicPr>
          <p:blipFill>
            <a:blip r:embed="rId18"/>
            <a:stretch/>
          </p:blipFill>
          <p:spPr>
            <a:xfrm>
              <a:off x="8066160" y="4110840"/>
              <a:ext cx="165240" cy="216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34" name="Google Shape;2426;p23"/>
            <p:cNvGrpSpPr/>
            <p:nvPr/>
          </p:nvGrpSpPr>
          <p:grpSpPr>
            <a:xfrm>
              <a:off x="8161920" y="3666240"/>
              <a:ext cx="271800" cy="360360"/>
              <a:chOff x="8161920" y="3666240"/>
              <a:chExt cx="271800" cy="360360"/>
            </a:xfrm>
          </p:grpSpPr>
          <p:pic>
            <p:nvPicPr>
              <p:cNvPr id="2335" name="Google Shape;2427;p23" descr=""/>
              <p:cNvPicPr/>
              <p:nvPr/>
            </p:nvPicPr>
            <p:blipFill>
              <a:blip r:embed="rId19"/>
              <a:stretch/>
            </p:blipFill>
            <p:spPr>
              <a:xfrm>
                <a:off x="8161920" y="3791160"/>
                <a:ext cx="271800" cy="23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36" name="Google Shape;2428;p23" descr=""/>
              <p:cNvPicPr/>
              <p:nvPr/>
            </p:nvPicPr>
            <p:blipFill>
              <a:blip r:embed="rId20"/>
              <a:stretch/>
            </p:blipFill>
            <p:spPr>
              <a:xfrm>
                <a:off x="8326800" y="3666240"/>
                <a:ext cx="103680" cy="95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37" name="Google Shape;2429;p23" descr=""/>
            <p:cNvPicPr/>
            <p:nvPr/>
          </p:nvPicPr>
          <p:blipFill>
            <a:blip r:embed="rId21"/>
            <a:stretch/>
          </p:blipFill>
          <p:spPr>
            <a:xfrm>
              <a:off x="5504040" y="3719520"/>
              <a:ext cx="105840" cy="114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38" name="Google Shape;2430;p23"/>
            <p:cNvSpPr/>
            <p:nvPr/>
          </p:nvSpPr>
          <p:spPr>
            <a:xfrm>
              <a:off x="4977360" y="4226040"/>
              <a:ext cx="127080" cy="5040"/>
            </a:xfrm>
            <a:custGeom>
              <a:avLst/>
              <a:gdLst/>
              <a:ahLst/>
              <a:rect l="l" t="t" r="r" b="b"/>
              <a:pathLst>
                <a:path w="85089" h="3810">
                  <a:moveTo>
                    <a:pt x="0" y="1524"/>
                  </a:moveTo>
                  <a:lnTo>
                    <a:pt x="12465" y="2940"/>
                  </a:lnTo>
                  <a:lnTo>
                    <a:pt x="24860" y="3714"/>
                  </a:lnTo>
                  <a:lnTo>
                    <a:pt x="37397" y="3774"/>
                  </a:lnTo>
                  <a:lnTo>
                    <a:pt x="50292" y="3048"/>
                  </a:lnTo>
                  <a:lnTo>
                    <a:pt x="57721" y="2250"/>
                  </a:lnTo>
                  <a:lnTo>
                    <a:pt x="65151" y="1238"/>
                  </a:lnTo>
                  <a:lnTo>
                    <a:pt x="72580" y="369"/>
                  </a:lnTo>
                  <a:lnTo>
                    <a:pt x="80010" y="0"/>
                  </a:lnTo>
                  <a:lnTo>
                    <a:pt x="83058" y="0"/>
                  </a:lnTo>
                  <a:lnTo>
                    <a:pt x="8458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9" name="Google Shape;2431;p23"/>
            <p:cNvGrpSpPr/>
            <p:nvPr/>
          </p:nvGrpSpPr>
          <p:grpSpPr>
            <a:xfrm>
              <a:off x="5377320" y="3886560"/>
              <a:ext cx="314640" cy="523440"/>
              <a:chOff x="5377320" y="3886560"/>
              <a:chExt cx="314640" cy="523440"/>
            </a:xfrm>
          </p:grpSpPr>
          <p:pic>
            <p:nvPicPr>
              <p:cNvPr id="2340" name="Google Shape;2432;p23" descr=""/>
              <p:cNvPicPr/>
              <p:nvPr/>
            </p:nvPicPr>
            <p:blipFill>
              <a:blip r:embed="rId22"/>
              <a:stretch/>
            </p:blipFill>
            <p:spPr>
              <a:xfrm>
                <a:off x="5377320" y="4171680"/>
                <a:ext cx="162720" cy="238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41" name="Google Shape;2433;p23" descr=""/>
              <p:cNvPicPr/>
              <p:nvPr/>
            </p:nvPicPr>
            <p:blipFill>
              <a:blip r:embed="rId23"/>
              <a:stretch/>
            </p:blipFill>
            <p:spPr>
              <a:xfrm>
                <a:off x="5438160" y="3886560"/>
                <a:ext cx="165960" cy="229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42" name="Google Shape;2434;p23"/>
              <p:cNvSpPr/>
              <p:nvPr/>
            </p:nvSpPr>
            <p:spPr>
              <a:xfrm>
                <a:off x="5655960" y="4020480"/>
                <a:ext cx="14760" cy="65160"/>
              </a:xfrm>
              <a:custGeom>
                <a:avLst/>
                <a:gdLst/>
                <a:ahLst/>
                <a:rect l="l" t="t" r="r" b="b"/>
                <a:pathLst>
                  <a:path w="10160" h="46989">
                    <a:moveTo>
                      <a:pt x="0" y="0"/>
                    </a:moveTo>
                    <a:lnTo>
                      <a:pt x="1166" y="7060"/>
                    </a:lnTo>
                    <a:lnTo>
                      <a:pt x="2476" y="13620"/>
                    </a:lnTo>
                    <a:lnTo>
                      <a:pt x="4071" y="20038"/>
                    </a:lnTo>
                    <a:lnTo>
                      <a:pt x="6096" y="26670"/>
                    </a:lnTo>
                    <a:lnTo>
                      <a:pt x="7620" y="33528"/>
                    </a:lnTo>
                    <a:lnTo>
                      <a:pt x="8382" y="40386"/>
                    </a:lnTo>
                    <a:lnTo>
                      <a:pt x="9906" y="4648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3" name="Google Shape;2435;p23"/>
              <p:cNvSpPr/>
              <p:nvPr/>
            </p:nvSpPr>
            <p:spPr>
              <a:xfrm>
                <a:off x="5658120" y="389520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4" name="Google Shape;2436;p23"/>
            <p:cNvGrpSpPr/>
            <p:nvPr/>
          </p:nvGrpSpPr>
          <p:grpSpPr>
            <a:xfrm>
              <a:off x="5787360" y="3919680"/>
              <a:ext cx="893880" cy="532440"/>
              <a:chOff x="5787360" y="3919680"/>
              <a:chExt cx="893880" cy="532440"/>
            </a:xfrm>
          </p:grpSpPr>
          <p:sp>
            <p:nvSpPr>
              <p:cNvPr id="2345" name="Google Shape;2437;p23"/>
              <p:cNvSpPr/>
              <p:nvPr/>
            </p:nvSpPr>
            <p:spPr>
              <a:xfrm>
                <a:off x="5787360" y="4031280"/>
                <a:ext cx="166320" cy="420840"/>
              </a:xfrm>
              <a:custGeom>
                <a:avLst/>
                <a:gdLst/>
                <a:ahLst/>
                <a:rect l="l" t="t" r="r" b="b"/>
                <a:pathLst>
                  <a:path w="111125" h="301625">
                    <a:moveTo>
                      <a:pt x="22967" y="0"/>
                    </a:moveTo>
                    <a:lnTo>
                      <a:pt x="8108" y="72104"/>
                    </a:lnTo>
                    <a:lnTo>
                      <a:pt x="107" y="144780"/>
                    </a:lnTo>
                    <a:lnTo>
                      <a:pt x="0" y="173331"/>
                    </a:lnTo>
                    <a:lnTo>
                      <a:pt x="1535" y="201739"/>
                    </a:lnTo>
                    <a:lnTo>
                      <a:pt x="13823" y="257556"/>
                    </a:lnTo>
                    <a:lnTo>
                      <a:pt x="43183" y="295275"/>
                    </a:lnTo>
                    <a:lnTo>
                      <a:pt x="73949" y="301501"/>
                    </a:lnTo>
                    <a:lnTo>
                      <a:pt x="87165" y="297084"/>
                    </a:lnTo>
                    <a:lnTo>
                      <a:pt x="98952" y="289095"/>
                    </a:lnTo>
                    <a:lnTo>
                      <a:pt x="110597" y="27889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46" name="Google Shape;2438;p23" descr=""/>
              <p:cNvPicPr/>
              <p:nvPr/>
            </p:nvPicPr>
            <p:blipFill>
              <a:blip r:embed="rId24"/>
              <a:stretch/>
            </p:blipFill>
            <p:spPr>
              <a:xfrm>
                <a:off x="5967360" y="4143960"/>
                <a:ext cx="227520" cy="18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47" name="Google Shape;2439;p23"/>
              <p:cNvSpPr/>
              <p:nvPr/>
            </p:nvSpPr>
            <p:spPr>
              <a:xfrm>
                <a:off x="6256440" y="4092840"/>
                <a:ext cx="153000" cy="191160"/>
              </a:xfrm>
              <a:custGeom>
                <a:avLst/>
                <a:gdLst/>
                <a:ahLst/>
                <a:rect l="l" t="t" r="r" b="b"/>
                <a:pathLst>
                  <a:path w="102234" h="137160">
                    <a:moveTo>
                      <a:pt x="29325" y="53411"/>
                    </a:moveTo>
                    <a:lnTo>
                      <a:pt x="24753" y="92273"/>
                    </a:lnTo>
                    <a:lnTo>
                      <a:pt x="39993" y="127325"/>
                    </a:lnTo>
                    <a:lnTo>
                      <a:pt x="54673" y="136862"/>
                    </a:lnTo>
                    <a:lnTo>
                      <a:pt x="60567" y="135707"/>
                    </a:lnTo>
                    <a:lnTo>
                      <a:pt x="71913" y="125384"/>
                    </a:lnTo>
                    <a:lnTo>
                      <a:pt x="79902" y="110275"/>
                    </a:lnTo>
                    <a:lnTo>
                      <a:pt x="84891" y="93595"/>
                    </a:lnTo>
                    <a:lnTo>
                      <a:pt x="87237" y="78557"/>
                    </a:lnTo>
                    <a:lnTo>
                      <a:pt x="86903" y="64686"/>
                    </a:lnTo>
                    <a:lnTo>
                      <a:pt x="72759" y="27503"/>
                    </a:lnTo>
                    <a:lnTo>
                      <a:pt x="42005" y="3286"/>
                    </a:lnTo>
                    <a:lnTo>
                      <a:pt x="20204" y="0"/>
                    </a:lnTo>
                    <a:lnTo>
                      <a:pt x="11799" y="2357"/>
                    </a:lnTo>
                    <a:lnTo>
                      <a:pt x="5107" y="7572"/>
                    </a:lnTo>
                    <a:lnTo>
                      <a:pt x="1131" y="16073"/>
                    </a:lnTo>
                    <a:lnTo>
                      <a:pt x="0" y="25026"/>
                    </a:lnTo>
                    <a:lnTo>
                      <a:pt x="1226" y="33408"/>
                    </a:lnTo>
                    <a:lnTo>
                      <a:pt x="39647" y="56959"/>
                    </a:lnTo>
                    <a:lnTo>
                      <a:pt x="81831" y="55721"/>
                    </a:lnTo>
                    <a:lnTo>
                      <a:pt x="92571" y="54935"/>
                    </a:lnTo>
                    <a:lnTo>
                      <a:pt x="97143" y="54935"/>
                    </a:lnTo>
                    <a:lnTo>
                      <a:pt x="98667" y="54935"/>
                    </a:lnTo>
                    <a:lnTo>
                      <a:pt x="101715" y="5493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8" name="Google Shape;2440;p23"/>
              <p:cNvSpPr/>
              <p:nvPr/>
            </p:nvSpPr>
            <p:spPr>
              <a:xfrm>
                <a:off x="6354000" y="3919680"/>
                <a:ext cx="59760" cy="49320"/>
              </a:xfrm>
              <a:custGeom>
                <a:avLst/>
                <a:gdLst/>
                <a:ahLst/>
                <a:rect l="l" t="t" r="r" b="b"/>
                <a:pathLst>
                  <a:path w="40004" h="35560">
                    <a:moveTo>
                      <a:pt x="17525" y="0"/>
                    </a:moveTo>
                    <a:lnTo>
                      <a:pt x="18133" y="8453"/>
                    </a:lnTo>
                    <a:lnTo>
                      <a:pt x="18954" y="16764"/>
                    </a:lnTo>
                    <a:lnTo>
                      <a:pt x="20204" y="25074"/>
                    </a:lnTo>
                    <a:lnTo>
                      <a:pt x="22097" y="33528"/>
                    </a:lnTo>
                    <a:lnTo>
                      <a:pt x="22097" y="34290"/>
                    </a:lnTo>
                    <a:lnTo>
                      <a:pt x="22859" y="34290"/>
                    </a:lnTo>
                    <a:lnTo>
                      <a:pt x="22859" y="35052"/>
                    </a:lnTo>
                    <a:lnTo>
                      <a:pt x="23621" y="28956"/>
                    </a:lnTo>
                    <a:lnTo>
                      <a:pt x="23621" y="22098"/>
                    </a:lnTo>
                    <a:lnTo>
                      <a:pt x="22859" y="16002"/>
                    </a:lnTo>
                    <a:lnTo>
                      <a:pt x="22097" y="12191"/>
                    </a:lnTo>
                    <a:lnTo>
                      <a:pt x="20573" y="7620"/>
                    </a:lnTo>
                    <a:lnTo>
                      <a:pt x="19049" y="3810"/>
                    </a:lnTo>
                    <a:lnTo>
                      <a:pt x="22097" y="5333"/>
                    </a:lnTo>
                    <a:lnTo>
                      <a:pt x="25145" y="6857"/>
                    </a:lnTo>
                    <a:lnTo>
                      <a:pt x="29717" y="6857"/>
                    </a:lnTo>
                    <a:lnTo>
                      <a:pt x="32003" y="6857"/>
                    </a:lnTo>
                    <a:lnTo>
                      <a:pt x="36575" y="8381"/>
                    </a:lnTo>
                    <a:lnTo>
                      <a:pt x="38861" y="5333"/>
                    </a:lnTo>
                    <a:lnTo>
                      <a:pt x="39623" y="3809"/>
                    </a:lnTo>
                    <a:lnTo>
                      <a:pt x="38861" y="2285"/>
                    </a:lnTo>
                    <a:lnTo>
                      <a:pt x="38861" y="761"/>
                    </a:lnTo>
                    <a:lnTo>
                      <a:pt x="29717" y="1523"/>
                    </a:lnTo>
                    <a:lnTo>
                      <a:pt x="27431" y="1523"/>
                    </a:lnTo>
                    <a:lnTo>
                      <a:pt x="19811" y="8382"/>
                    </a:lnTo>
                    <a:lnTo>
                      <a:pt x="14680" y="12632"/>
                    </a:lnTo>
                    <a:lnTo>
                      <a:pt x="9620" y="17240"/>
                    </a:lnTo>
                    <a:lnTo>
                      <a:pt x="4702" y="21990"/>
                    </a:lnTo>
                    <a:lnTo>
                      <a:pt x="0" y="2667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9" name="Google Shape;2441;p23"/>
              <p:cNvSpPr/>
              <p:nvPr/>
            </p:nvSpPr>
            <p:spPr>
              <a:xfrm>
                <a:off x="6464880" y="4050360"/>
                <a:ext cx="7200" cy="24480"/>
              </a:xfrm>
              <a:custGeom>
                <a:avLst/>
                <a:gdLst/>
                <a:ahLst/>
                <a:rect l="l" t="t" r="r" b="b"/>
                <a:pathLst>
                  <a:path w="5079" h="17779">
                    <a:moveTo>
                      <a:pt x="3809" y="17525"/>
                    </a:moveTo>
                    <a:lnTo>
                      <a:pt x="2285" y="6857"/>
                    </a:lnTo>
                    <a:lnTo>
                      <a:pt x="0" y="4571"/>
                    </a:lnTo>
                    <a:lnTo>
                      <a:pt x="4571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0" name="Google Shape;2442;p23"/>
              <p:cNvSpPr/>
              <p:nvPr/>
            </p:nvSpPr>
            <p:spPr>
              <a:xfrm>
                <a:off x="6467040" y="4238640"/>
                <a:ext cx="5400" cy="65160"/>
              </a:xfrm>
              <a:custGeom>
                <a:avLst/>
                <a:gdLst/>
                <a:ahLst/>
                <a:rect l="l" t="t" r="r" b="b"/>
                <a:pathLst>
                  <a:path w="3809" h="46989">
                    <a:moveTo>
                      <a:pt x="0" y="0"/>
                    </a:moveTo>
                    <a:lnTo>
                      <a:pt x="797" y="6405"/>
                    </a:lnTo>
                    <a:lnTo>
                      <a:pt x="1809" y="12954"/>
                    </a:lnTo>
                    <a:lnTo>
                      <a:pt x="2678" y="19502"/>
                    </a:lnTo>
                    <a:lnTo>
                      <a:pt x="3048" y="25908"/>
                    </a:lnTo>
                    <a:lnTo>
                      <a:pt x="3810" y="32766"/>
                    </a:lnTo>
                    <a:lnTo>
                      <a:pt x="3810" y="39624"/>
                    </a:lnTo>
                    <a:lnTo>
                      <a:pt x="3810" y="4648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1" name="Google Shape;2443;p23"/>
              <p:cNvSpPr/>
              <p:nvPr/>
            </p:nvSpPr>
            <p:spPr>
              <a:xfrm>
                <a:off x="6561720" y="3937680"/>
                <a:ext cx="119520" cy="401400"/>
              </a:xfrm>
              <a:custGeom>
                <a:avLst/>
                <a:gdLst/>
                <a:ahLst/>
                <a:rect l="l" t="t" r="r" b="b"/>
                <a:pathLst>
                  <a:path w="80009" h="287654">
                    <a:moveTo>
                      <a:pt x="0" y="0"/>
                    </a:moveTo>
                    <a:lnTo>
                      <a:pt x="9405" y="14370"/>
                    </a:lnTo>
                    <a:lnTo>
                      <a:pt x="19240" y="28098"/>
                    </a:lnTo>
                    <a:lnTo>
                      <a:pt x="29360" y="41683"/>
                    </a:lnTo>
                    <a:lnTo>
                      <a:pt x="39624" y="55625"/>
                    </a:lnTo>
                    <a:lnTo>
                      <a:pt x="55256" y="80795"/>
                    </a:lnTo>
                    <a:lnTo>
                      <a:pt x="67532" y="107251"/>
                    </a:lnTo>
                    <a:lnTo>
                      <a:pt x="75949" y="135135"/>
                    </a:lnTo>
                    <a:lnTo>
                      <a:pt x="80010" y="164592"/>
                    </a:lnTo>
                    <a:lnTo>
                      <a:pt x="79462" y="186225"/>
                    </a:lnTo>
                    <a:lnTo>
                      <a:pt x="68651" y="226635"/>
                    </a:lnTo>
                    <a:lnTo>
                      <a:pt x="40386" y="269271"/>
                    </a:lnTo>
                    <a:lnTo>
                      <a:pt x="29741" y="278380"/>
                    </a:lnTo>
                    <a:lnTo>
                      <a:pt x="17526" y="28727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52" name="Google Shape;2444;p23"/>
            <p:cNvGrpSpPr/>
            <p:nvPr/>
          </p:nvGrpSpPr>
          <p:grpSpPr>
            <a:xfrm>
              <a:off x="7030080" y="4176000"/>
              <a:ext cx="109080" cy="101160"/>
              <a:chOff x="7030080" y="4176000"/>
              <a:chExt cx="109080" cy="101160"/>
            </a:xfrm>
          </p:grpSpPr>
          <p:sp>
            <p:nvSpPr>
              <p:cNvPr id="2353" name="Google Shape;2445;p23"/>
              <p:cNvSpPr/>
              <p:nvPr/>
            </p:nvSpPr>
            <p:spPr>
              <a:xfrm>
                <a:off x="7030080" y="4176000"/>
                <a:ext cx="101520" cy="8640"/>
              </a:xfrm>
              <a:custGeom>
                <a:avLst/>
                <a:gdLst/>
                <a:ahLst/>
                <a:rect l="l" t="t" r="r" b="b"/>
                <a:pathLst>
                  <a:path w="67945" h="6350">
                    <a:moveTo>
                      <a:pt x="0" y="0"/>
                    </a:moveTo>
                    <a:lnTo>
                      <a:pt x="12322" y="3309"/>
                    </a:lnTo>
                    <a:lnTo>
                      <a:pt x="23717" y="5333"/>
                    </a:lnTo>
                    <a:lnTo>
                      <a:pt x="35254" y="6215"/>
                    </a:lnTo>
                    <a:lnTo>
                      <a:pt x="48006" y="6095"/>
                    </a:lnTo>
                    <a:lnTo>
                      <a:pt x="54102" y="5333"/>
                    </a:lnTo>
                    <a:lnTo>
                      <a:pt x="60960" y="4571"/>
                    </a:lnTo>
                    <a:lnTo>
                      <a:pt x="67818" y="380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4" name="Google Shape;2446;p23"/>
              <p:cNvSpPr/>
              <p:nvPr/>
            </p:nvSpPr>
            <p:spPr>
              <a:xfrm>
                <a:off x="7040520" y="4258800"/>
                <a:ext cx="98640" cy="18360"/>
              </a:xfrm>
              <a:custGeom>
                <a:avLst/>
                <a:gdLst/>
                <a:ahLst/>
                <a:rect l="l" t="t" r="r" b="b"/>
                <a:pathLst>
                  <a:path w="66040" h="13335">
                    <a:moveTo>
                      <a:pt x="0" y="10667"/>
                    </a:moveTo>
                    <a:lnTo>
                      <a:pt x="11382" y="12989"/>
                    </a:lnTo>
                    <a:lnTo>
                      <a:pt x="21336" y="13239"/>
                    </a:lnTo>
                    <a:lnTo>
                      <a:pt x="31289" y="11632"/>
                    </a:lnTo>
                    <a:lnTo>
                      <a:pt x="42672" y="8381"/>
                    </a:lnTo>
                    <a:lnTo>
                      <a:pt x="54864" y="4571"/>
                    </a:lnTo>
                    <a:lnTo>
                      <a:pt x="57912" y="3809"/>
                    </a:lnTo>
                    <a:lnTo>
                      <a:pt x="6553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55" name="Google Shape;2447;p23"/>
            <p:cNvSpPr/>
            <p:nvPr/>
          </p:nvSpPr>
          <p:spPr>
            <a:xfrm>
              <a:off x="7462080" y="4242960"/>
              <a:ext cx="102600" cy="5040"/>
            </a:xfrm>
            <a:custGeom>
              <a:avLst/>
              <a:gdLst/>
              <a:ahLst/>
              <a:rect l="l" t="t" r="r" b="b"/>
              <a:pathLst>
                <a:path w="68579" h="3810">
                  <a:moveTo>
                    <a:pt x="0" y="3048"/>
                  </a:moveTo>
                  <a:lnTo>
                    <a:pt x="9370" y="3571"/>
                  </a:lnTo>
                  <a:lnTo>
                    <a:pt x="18383" y="3810"/>
                  </a:lnTo>
                  <a:lnTo>
                    <a:pt x="27539" y="3476"/>
                  </a:lnTo>
                  <a:lnTo>
                    <a:pt x="37338" y="2286"/>
                  </a:lnTo>
                  <a:lnTo>
                    <a:pt x="44958" y="1524"/>
                  </a:lnTo>
                  <a:lnTo>
                    <a:pt x="52577" y="0"/>
                  </a:lnTo>
                  <a:lnTo>
                    <a:pt x="60960" y="0"/>
                  </a:lnTo>
                  <a:lnTo>
                    <a:pt x="63246" y="0"/>
                  </a:lnTo>
                  <a:lnTo>
                    <a:pt x="66294" y="0"/>
                  </a:lnTo>
                  <a:lnTo>
                    <a:pt x="6858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56" name="Google Shape;2448;p23"/>
            <p:cNvGrpSpPr/>
            <p:nvPr/>
          </p:nvGrpSpPr>
          <p:grpSpPr>
            <a:xfrm>
              <a:off x="7652880" y="3925800"/>
              <a:ext cx="198360" cy="410760"/>
              <a:chOff x="7652880" y="3925800"/>
              <a:chExt cx="198360" cy="410760"/>
            </a:xfrm>
          </p:grpSpPr>
          <p:pic>
            <p:nvPicPr>
              <p:cNvPr id="2357" name="Google Shape;2449;p23" descr=""/>
              <p:cNvPicPr/>
              <p:nvPr/>
            </p:nvPicPr>
            <p:blipFill>
              <a:blip r:embed="rId25"/>
              <a:stretch/>
            </p:blipFill>
            <p:spPr>
              <a:xfrm>
                <a:off x="7652880" y="4103640"/>
                <a:ext cx="198360" cy="232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58" name="Google Shape;2450;p23" descr=""/>
              <p:cNvPicPr/>
              <p:nvPr/>
            </p:nvPicPr>
            <p:blipFill>
              <a:blip r:embed="rId26"/>
              <a:stretch/>
            </p:blipFill>
            <p:spPr>
              <a:xfrm>
                <a:off x="7716600" y="3925800"/>
                <a:ext cx="109440" cy="116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59" name="Google Shape;2451;p23" descr=""/>
            <p:cNvPicPr/>
            <p:nvPr/>
          </p:nvPicPr>
          <p:blipFill>
            <a:blip r:embed="rId27"/>
            <a:stretch/>
          </p:blipFill>
          <p:spPr>
            <a:xfrm>
              <a:off x="4866480" y="5388120"/>
              <a:ext cx="302760" cy="241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60" name="Google Shape;2452;p23"/>
            <p:cNvGrpSpPr/>
            <p:nvPr/>
          </p:nvGrpSpPr>
          <p:grpSpPr>
            <a:xfrm>
              <a:off x="5814720" y="5497560"/>
              <a:ext cx="270720" cy="198000"/>
              <a:chOff x="5814720" y="5497560"/>
              <a:chExt cx="270720" cy="198000"/>
            </a:xfrm>
          </p:grpSpPr>
          <p:sp>
            <p:nvSpPr>
              <p:cNvPr id="2361" name="Google Shape;2453;p23"/>
              <p:cNvSpPr/>
              <p:nvPr/>
            </p:nvSpPr>
            <p:spPr>
              <a:xfrm>
                <a:off x="5814720" y="5517720"/>
                <a:ext cx="14040" cy="177840"/>
              </a:xfrm>
              <a:custGeom>
                <a:avLst/>
                <a:gdLst/>
                <a:ahLst/>
                <a:rect l="l" t="t" r="r" b="b"/>
                <a:pathLst>
                  <a:path w="9525" h="127635">
                    <a:moveTo>
                      <a:pt x="0" y="0"/>
                    </a:moveTo>
                    <a:lnTo>
                      <a:pt x="8036" y="42541"/>
                    </a:lnTo>
                    <a:lnTo>
                      <a:pt x="9465" y="74854"/>
                    </a:lnTo>
                    <a:lnTo>
                      <a:pt x="9429" y="92487"/>
                    </a:lnTo>
                    <a:lnTo>
                      <a:pt x="9251" y="109978"/>
                    </a:lnTo>
                    <a:lnTo>
                      <a:pt x="9144" y="12725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62" name="Google Shape;2454;p23" descr=""/>
              <p:cNvPicPr/>
              <p:nvPr/>
            </p:nvPicPr>
            <p:blipFill>
              <a:blip r:embed="rId28"/>
              <a:stretch/>
            </p:blipFill>
            <p:spPr>
              <a:xfrm>
                <a:off x="5911920" y="5497560"/>
                <a:ext cx="173520" cy="168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63" name="Google Shape;2455;p23"/>
            <p:cNvGrpSpPr/>
            <p:nvPr/>
          </p:nvGrpSpPr>
          <p:grpSpPr>
            <a:xfrm>
              <a:off x="6168240" y="5293080"/>
              <a:ext cx="249480" cy="462600"/>
              <a:chOff x="6168240" y="5293080"/>
              <a:chExt cx="249480" cy="462600"/>
            </a:xfrm>
          </p:grpSpPr>
          <p:pic>
            <p:nvPicPr>
              <p:cNvPr id="2364" name="Google Shape;2456;p23" descr=""/>
              <p:cNvPicPr/>
              <p:nvPr/>
            </p:nvPicPr>
            <p:blipFill>
              <a:blip r:embed="rId29"/>
              <a:stretch/>
            </p:blipFill>
            <p:spPr>
              <a:xfrm>
                <a:off x="6168240" y="5439240"/>
                <a:ext cx="249480" cy="316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65" name="Google Shape;2457;p23" descr=""/>
              <p:cNvPicPr/>
              <p:nvPr/>
            </p:nvPicPr>
            <p:blipFill>
              <a:blip r:embed="rId30"/>
              <a:stretch/>
            </p:blipFill>
            <p:spPr>
              <a:xfrm>
                <a:off x="6316200" y="5293080"/>
                <a:ext cx="97920" cy="986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366" name="Google Shape;2458;p23"/>
            <p:cNvSpPr/>
            <p:nvPr/>
          </p:nvSpPr>
          <p:spPr>
            <a:xfrm>
              <a:off x="6533280" y="5245560"/>
              <a:ext cx="117720" cy="443160"/>
            </a:xfrm>
            <a:custGeom>
              <a:avLst/>
              <a:gdLst/>
              <a:ahLst/>
              <a:rect l="l" t="t" r="r" b="b"/>
              <a:pathLst>
                <a:path w="78740" h="317500">
                  <a:moveTo>
                    <a:pt x="0" y="0"/>
                  </a:moveTo>
                  <a:lnTo>
                    <a:pt x="36647" y="36968"/>
                  </a:lnTo>
                  <a:lnTo>
                    <a:pt x="57781" y="72687"/>
                  </a:lnTo>
                  <a:lnTo>
                    <a:pt x="72949" y="116431"/>
                  </a:lnTo>
                  <a:lnTo>
                    <a:pt x="78140" y="165889"/>
                  </a:lnTo>
                  <a:lnTo>
                    <a:pt x="76104" y="190976"/>
                  </a:lnTo>
                  <a:lnTo>
                    <a:pt x="63246" y="240791"/>
                  </a:lnTo>
                  <a:lnTo>
                    <a:pt x="45339" y="282892"/>
                  </a:lnTo>
                  <a:lnTo>
                    <a:pt x="32599" y="301442"/>
                  </a:lnTo>
                  <a:lnTo>
                    <a:pt x="16002" y="316991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Google Shape;2459;p23"/>
            <p:cNvSpPr/>
            <p:nvPr/>
          </p:nvSpPr>
          <p:spPr>
            <a:xfrm>
              <a:off x="5723640" y="5371920"/>
              <a:ext cx="180360" cy="460800"/>
            </a:xfrm>
            <a:custGeom>
              <a:avLst/>
              <a:gdLst/>
              <a:ahLst/>
              <a:rect l="l" t="t" r="r" b="b"/>
              <a:pathLst>
                <a:path w="120650" h="330200">
                  <a:moveTo>
                    <a:pt x="52387" y="0"/>
                  </a:moveTo>
                  <a:lnTo>
                    <a:pt x="27955" y="38469"/>
                  </a:lnTo>
                  <a:lnTo>
                    <a:pt x="14859" y="79069"/>
                  </a:lnTo>
                  <a:lnTo>
                    <a:pt x="5619" y="130813"/>
                  </a:lnTo>
                  <a:lnTo>
                    <a:pt x="785" y="184523"/>
                  </a:lnTo>
                  <a:lnTo>
                    <a:pt x="0" y="212788"/>
                  </a:lnTo>
                  <a:lnTo>
                    <a:pt x="1785" y="240768"/>
                  </a:lnTo>
                  <a:lnTo>
                    <a:pt x="16418" y="288095"/>
                  </a:lnTo>
                  <a:lnTo>
                    <a:pt x="46970" y="317932"/>
                  </a:lnTo>
                  <a:lnTo>
                    <a:pt x="84629" y="328433"/>
                  </a:lnTo>
                  <a:lnTo>
                    <a:pt x="108251" y="329886"/>
                  </a:lnTo>
                  <a:lnTo>
                    <a:pt x="120205" y="329184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68" name="Google Shape;2460;p23"/>
            <p:cNvGrpSpPr/>
            <p:nvPr/>
          </p:nvGrpSpPr>
          <p:grpSpPr>
            <a:xfrm>
              <a:off x="6993720" y="5427360"/>
              <a:ext cx="136440" cy="93600"/>
              <a:chOff x="6993720" y="5427360"/>
              <a:chExt cx="136440" cy="93600"/>
            </a:xfrm>
          </p:grpSpPr>
          <p:sp>
            <p:nvSpPr>
              <p:cNvPr id="2369" name="Google Shape;2461;p23"/>
              <p:cNvSpPr/>
              <p:nvPr/>
            </p:nvSpPr>
            <p:spPr>
              <a:xfrm>
                <a:off x="6993720" y="5427360"/>
                <a:ext cx="104400" cy="7560"/>
              </a:xfrm>
              <a:custGeom>
                <a:avLst/>
                <a:gdLst/>
                <a:ahLst/>
                <a:rect l="l" t="t" r="r" b="b"/>
                <a:pathLst>
                  <a:path w="69850" h="5714">
                    <a:moveTo>
                      <a:pt x="0" y="4571"/>
                    </a:moveTo>
                    <a:lnTo>
                      <a:pt x="11299" y="5310"/>
                    </a:lnTo>
                    <a:lnTo>
                      <a:pt x="22383" y="5333"/>
                    </a:lnTo>
                    <a:lnTo>
                      <a:pt x="33325" y="4786"/>
                    </a:lnTo>
                    <a:lnTo>
                      <a:pt x="44196" y="3809"/>
                    </a:lnTo>
                    <a:lnTo>
                      <a:pt x="50482" y="3107"/>
                    </a:lnTo>
                    <a:lnTo>
                      <a:pt x="56769" y="2190"/>
                    </a:lnTo>
                    <a:lnTo>
                      <a:pt x="63055" y="1131"/>
                    </a:lnTo>
                    <a:lnTo>
                      <a:pt x="6934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0" name="Google Shape;2462;p23"/>
              <p:cNvSpPr/>
              <p:nvPr/>
            </p:nvSpPr>
            <p:spPr>
              <a:xfrm>
                <a:off x="7014240" y="5500800"/>
                <a:ext cx="115920" cy="20160"/>
              </a:xfrm>
              <a:custGeom>
                <a:avLst/>
                <a:gdLst/>
                <a:ahLst/>
                <a:rect l="l" t="t" r="r" b="b"/>
                <a:pathLst>
                  <a:path w="77470" h="14604">
                    <a:moveTo>
                      <a:pt x="0" y="14477"/>
                    </a:moveTo>
                    <a:lnTo>
                      <a:pt x="38254" y="11906"/>
                    </a:lnTo>
                    <a:lnTo>
                      <a:pt x="70663" y="2714"/>
                    </a:lnTo>
                    <a:lnTo>
                      <a:pt x="7696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371" name="Google Shape;2463;p23" descr=""/>
            <p:cNvPicPr/>
            <p:nvPr/>
          </p:nvPicPr>
          <p:blipFill>
            <a:blip r:embed="rId31"/>
            <a:stretch/>
          </p:blipFill>
          <p:spPr>
            <a:xfrm>
              <a:off x="7499520" y="5319720"/>
              <a:ext cx="209880" cy="258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72" name="Google Shape;2464;p23" descr=""/>
            <p:cNvPicPr/>
            <p:nvPr/>
          </p:nvPicPr>
          <p:blipFill>
            <a:blip r:embed="rId32"/>
            <a:stretch/>
          </p:blipFill>
          <p:spPr>
            <a:xfrm>
              <a:off x="7575120" y="5151600"/>
              <a:ext cx="127800" cy="99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73" name="Google Shape;2465;p23"/>
            <p:cNvGrpSpPr/>
            <p:nvPr/>
          </p:nvGrpSpPr>
          <p:grpSpPr>
            <a:xfrm>
              <a:off x="8218080" y="5175000"/>
              <a:ext cx="265680" cy="274320"/>
              <a:chOff x="8218080" y="5175000"/>
              <a:chExt cx="265680" cy="274320"/>
            </a:xfrm>
          </p:grpSpPr>
          <p:pic>
            <p:nvPicPr>
              <p:cNvPr id="2374" name="Google Shape;2466;p23" descr=""/>
              <p:cNvPicPr/>
              <p:nvPr/>
            </p:nvPicPr>
            <p:blipFill>
              <a:blip r:embed="rId33"/>
              <a:stretch/>
            </p:blipFill>
            <p:spPr>
              <a:xfrm>
                <a:off x="8218080" y="5249520"/>
                <a:ext cx="195120" cy="199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75" name="Google Shape;2467;p23"/>
              <p:cNvSpPr/>
              <p:nvPr/>
            </p:nvSpPr>
            <p:spPr>
              <a:xfrm>
                <a:off x="8476560" y="5274000"/>
                <a:ext cx="7200" cy="140760"/>
              </a:xfrm>
              <a:custGeom>
                <a:avLst/>
                <a:gdLst/>
                <a:ahLst/>
                <a:rect l="l" t="t" r="r" b="b"/>
                <a:pathLst>
                  <a:path w="5079" h="100964">
                    <a:moveTo>
                      <a:pt x="1524" y="0"/>
                    </a:moveTo>
                    <a:lnTo>
                      <a:pt x="1416" y="9144"/>
                    </a:lnTo>
                    <a:lnTo>
                      <a:pt x="1238" y="18288"/>
                    </a:lnTo>
                    <a:lnTo>
                      <a:pt x="1202" y="27432"/>
                    </a:lnTo>
                    <a:lnTo>
                      <a:pt x="1524" y="36576"/>
                    </a:lnTo>
                    <a:lnTo>
                      <a:pt x="2857" y="48577"/>
                    </a:lnTo>
                    <a:lnTo>
                      <a:pt x="4191" y="60579"/>
                    </a:lnTo>
                    <a:lnTo>
                      <a:pt x="4953" y="72580"/>
                    </a:lnTo>
                    <a:lnTo>
                      <a:pt x="4572" y="84582"/>
                    </a:lnTo>
                    <a:lnTo>
                      <a:pt x="3810" y="90678"/>
                    </a:lnTo>
                    <a:lnTo>
                      <a:pt x="1524" y="95250"/>
                    </a:lnTo>
                    <a:lnTo>
                      <a:pt x="0" y="10058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6" name="Google Shape;2468;p23"/>
              <p:cNvSpPr/>
              <p:nvPr/>
            </p:nvSpPr>
            <p:spPr>
              <a:xfrm>
                <a:off x="8443440" y="5175000"/>
                <a:ext cx="33840" cy="31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77" name="Google Shape;2469;p23"/>
            <p:cNvSpPr/>
            <p:nvPr/>
          </p:nvSpPr>
          <p:spPr>
            <a:xfrm>
              <a:off x="5751000" y="5881680"/>
              <a:ext cx="2020680" cy="179640"/>
            </a:xfrm>
            <a:custGeom>
              <a:avLst/>
              <a:gdLst/>
              <a:ahLst/>
              <a:rect l="l" t="t" r="r" b="b"/>
              <a:pathLst>
                <a:path w="1348104" h="128904">
                  <a:moveTo>
                    <a:pt x="0" y="124206"/>
                  </a:moveTo>
                  <a:lnTo>
                    <a:pt x="50232" y="128456"/>
                  </a:lnTo>
                  <a:lnTo>
                    <a:pt x="94488" y="128778"/>
                  </a:lnTo>
                  <a:lnTo>
                    <a:pt x="123063" y="128123"/>
                  </a:lnTo>
                  <a:lnTo>
                    <a:pt x="151638" y="126396"/>
                  </a:lnTo>
                  <a:lnTo>
                    <a:pt x="180213" y="123955"/>
                  </a:lnTo>
                  <a:lnTo>
                    <a:pt x="208788" y="121158"/>
                  </a:lnTo>
                  <a:lnTo>
                    <a:pt x="251079" y="117133"/>
                  </a:lnTo>
                  <a:lnTo>
                    <a:pt x="293370" y="112966"/>
                  </a:lnTo>
                  <a:lnTo>
                    <a:pt x="335661" y="108513"/>
                  </a:lnTo>
                  <a:lnTo>
                    <a:pt x="377952" y="103632"/>
                  </a:lnTo>
                  <a:lnTo>
                    <a:pt x="428780" y="98139"/>
                  </a:lnTo>
                  <a:lnTo>
                    <a:pt x="479718" y="92610"/>
                  </a:lnTo>
                  <a:lnTo>
                    <a:pt x="530693" y="87008"/>
                  </a:lnTo>
                  <a:lnTo>
                    <a:pt x="581631" y="81296"/>
                  </a:lnTo>
                  <a:lnTo>
                    <a:pt x="632460" y="75438"/>
                  </a:lnTo>
                  <a:lnTo>
                    <a:pt x="685168" y="69258"/>
                  </a:lnTo>
                  <a:lnTo>
                    <a:pt x="738092" y="63150"/>
                  </a:lnTo>
                  <a:lnTo>
                    <a:pt x="791158" y="56899"/>
                  </a:lnTo>
                  <a:lnTo>
                    <a:pt x="844296" y="50292"/>
                  </a:lnTo>
                  <a:lnTo>
                    <a:pt x="896302" y="44148"/>
                  </a:lnTo>
                  <a:lnTo>
                    <a:pt x="948309" y="38290"/>
                  </a:lnTo>
                  <a:lnTo>
                    <a:pt x="1000315" y="32718"/>
                  </a:lnTo>
                  <a:lnTo>
                    <a:pt x="1052322" y="27432"/>
                  </a:lnTo>
                  <a:lnTo>
                    <a:pt x="1095875" y="22669"/>
                  </a:lnTo>
                  <a:lnTo>
                    <a:pt x="1139571" y="18478"/>
                  </a:lnTo>
                  <a:lnTo>
                    <a:pt x="1183266" y="14573"/>
                  </a:lnTo>
                  <a:lnTo>
                    <a:pt x="1226820" y="10668"/>
                  </a:lnTo>
                  <a:lnTo>
                    <a:pt x="1251846" y="8274"/>
                  </a:lnTo>
                  <a:lnTo>
                    <a:pt x="1276730" y="5810"/>
                  </a:lnTo>
                  <a:lnTo>
                    <a:pt x="1301615" y="3488"/>
                  </a:lnTo>
                  <a:lnTo>
                    <a:pt x="1326642" y="1524"/>
                  </a:lnTo>
                  <a:lnTo>
                    <a:pt x="1333500" y="1524"/>
                  </a:lnTo>
                  <a:lnTo>
                    <a:pt x="1341120" y="762"/>
                  </a:lnTo>
                  <a:lnTo>
                    <a:pt x="1347978" y="0"/>
                  </a:lnTo>
                  <a:lnTo>
                    <a:pt x="1334273" y="2655"/>
                  </a:lnTo>
                  <a:lnTo>
                    <a:pt x="1321212" y="4095"/>
                  </a:lnTo>
                  <a:lnTo>
                    <a:pt x="1308008" y="4822"/>
                  </a:lnTo>
                  <a:lnTo>
                    <a:pt x="1293876" y="5334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2474;p24"/>
          <p:cNvGrpSpPr/>
          <p:nvPr/>
        </p:nvGrpSpPr>
        <p:grpSpPr>
          <a:xfrm>
            <a:off x="1770480" y="1159560"/>
            <a:ext cx="8135640" cy="6115320"/>
            <a:chOff x="1770480" y="1159560"/>
            <a:chExt cx="8135640" cy="6115320"/>
          </a:xfrm>
        </p:grpSpPr>
        <p:grpSp>
          <p:nvGrpSpPr>
            <p:cNvPr id="2379" name="Google Shape;2475;p24"/>
            <p:cNvGrpSpPr/>
            <p:nvPr/>
          </p:nvGrpSpPr>
          <p:grpSpPr>
            <a:xfrm>
              <a:off x="1770480" y="1159560"/>
              <a:ext cx="1027800" cy="357120"/>
              <a:chOff x="1770480" y="1159560"/>
              <a:chExt cx="1027800" cy="357120"/>
            </a:xfrm>
          </p:grpSpPr>
          <p:sp>
            <p:nvSpPr>
              <p:cNvPr id="2380" name="Google Shape;2476;p24"/>
              <p:cNvSpPr/>
              <p:nvPr/>
            </p:nvSpPr>
            <p:spPr>
              <a:xfrm>
                <a:off x="1770480" y="1206360"/>
                <a:ext cx="74880" cy="210240"/>
              </a:xfrm>
              <a:custGeom>
                <a:avLst/>
                <a:gdLst/>
                <a:ahLst/>
                <a:rect l="l" t="t" r="r" b="b"/>
                <a:pathLst>
                  <a:path w="48260" h="146685">
                    <a:moveTo>
                      <a:pt x="48005" y="0"/>
                    </a:moveTo>
                    <a:lnTo>
                      <a:pt x="43005" y="14168"/>
                    </a:lnTo>
                    <a:lnTo>
                      <a:pt x="38290" y="28194"/>
                    </a:lnTo>
                    <a:lnTo>
                      <a:pt x="33861" y="42219"/>
                    </a:lnTo>
                    <a:lnTo>
                      <a:pt x="29717" y="56388"/>
                    </a:lnTo>
                    <a:lnTo>
                      <a:pt x="24312" y="74556"/>
                    </a:lnTo>
                    <a:lnTo>
                      <a:pt x="18478" y="92583"/>
                    </a:lnTo>
                    <a:lnTo>
                      <a:pt x="12358" y="110609"/>
                    </a:lnTo>
                    <a:lnTo>
                      <a:pt x="6095" y="128778"/>
                    </a:lnTo>
                    <a:lnTo>
                      <a:pt x="4571" y="133350"/>
                    </a:lnTo>
                    <a:lnTo>
                      <a:pt x="0" y="146304"/>
                    </a:lnTo>
                    <a:lnTo>
                      <a:pt x="3047" y="142494"/>
                    </a:lnTo>
                    <a:lnTo>
                      <a:pt x="4571" y="139446"/>
                    </a:lnTo>
                    <a:lnTo>
                      <a:pt x="6095" y="136398"/>
                    </a:lnTo>
                    <a:lnTo>
                      <a:pt x="6857" y="13335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1" name="Google Shape;2477;p24"/>
              <p:cNvSpPr/>
              <p:nvPr/>
            </p:nvSpPr>
            <p:spPr>
              <a:xfrm>
                <a:off x="1829880" y="1166760"/>
                <a:ext cx="93600" cy="211320"/>
              </a:xfrm>
              <a:custGeom>
                <a:avLst/>
                <a:gdLst/>
                <a:ahLst/>
                <a:rect l="l" t="t" r="r" b="b"/>
                <a:pathLst>
                  <a:path w="60325" h="147319">
                    <a:moveTo>
                      <a:pt x="0" y="0"/>
                    </a:moveTo>
                    <a:lnTo>
                      <a:pt x="24753" y="41148"/>
                    </a:lnTo>
                    <a:lnTo>
                      <a:pt x="44577" y="85058"/>
                    </a:lnTo>
                    <a:lnTo>
                      <a:pt x="57304" y="123170"/>
                    </a:lnTo>
                    <a:lnTo>
                      <a:pt x="59900" y="138529"/>
                    </a:lnTo>
                    <a:lnTo>
                      <a:pt x="60198" y="14706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2" name="Google Shape;2478;p24"/>
              <p:cNvSpPr/>
              <p:nvPr/>
            </p:nvSpPr>
            <p:spPr>
              <a:xfrm>
                <a:off x="1781280" y="1304640"/>
                <a:ext cx="144360" cy="39600"/>
              </a:xfrm>
              <a:custGeom>
                <a:avLst/>
                <a:gdLst/>
                <a:ahLst/>
                <a:rect l="l" t="t" r="r" b="b"/>
                <a:pathLst>
                  <a:path w="92710" h="27939">
                    <a:moveTo>
                      <a:pt x="0" y="27432"/>
                    </a:moveTo>
                    <a:lnTo>
                      <a:pt x="43934" y="18216"/>
                    </a:lnTo>
                    <a:lnTo>
                      <a:pt x="84486" y="3536"/>
                    </a:lnTo>
                    <a:lnTo>
                      <a:pt x="9220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3" name="Google Shape;2479;p24"/>
              <p:cNvSpPr/>
              <p:nvPr/>
            </p:nvSpPr>
            <p:spPr>
              <a:xfrm>
                <a:off x="1972440" y="1175400"/>
                <a:ext cx="55080" cy="180000"/>
              </a:xfrm>
              <a:custGeom>
                <a:avLst/>
                <a:gdLst/>
                <a:ahLst/>
                <a:rect l="l" t="t" r="r" b="b"/>
                <a:pathLst>
                  <a:path w="35560" h="125730">
                    <a:moveTo>
                      <a:pt x="12953" y="10667"/>
                    </a:moveTo>
                    <a:lnTo>
                      <a:pt x="5333" y="3809"/>
                    </a:lnTo>
                    <a:lnTo>
                      <a:pt x="5333" y="1523"/>
                    </a:lnTo>
                    <a:lnTo>
                      <a:pt x="0" y="0"/>
                    </a:lnTo>
                    <a:lnTo>
                      <a:pt x="1523" y="6738"/>
                    </a:lnTo>
                    <a:lnTo>
                      <a:pt x="3619" y="13334"/>
                    </a:lnTo>
                    <a:lnTo>
                      <a:pt x="6000" y="19931"/>
                    </a:lnTo>
                    <a:lnTo>
                      <a:pt x="8381" y="26669"/>
                    </a:lnTo>
                    <a:lnTo>
                      <a:pt x="22205" y="70496"/>
                    </a:lnTo>
                    <a:lnTo>
                      <a:pt x="27765" y="95511"/>
                    </a:lnTo>
                    <a:lnTo>
                      <a:pt x="29908" y="105536"/>
                    </a:lnTo>
                    <a:lnTo>
                      <a:pt x="32337" y="115562"/>
                    </a:lnTo>
                    <a:lnTo>
                      <a:pt x="35051" y="12572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4" name="Google Shape;2480;p24"/>
              <p:cNvSpPr/>
              <p:nvPr/>
            </p:nvSpPr>
            <p:spPr>
              <a:xfrm>
                <a:off x="2068920" y="1218960"/>
                <a:ext cx="73800" cy="234000"/>
              </a:xfrm>
              <a:custGeom>
                <a:avLst/>
                <a:gdLst/>
                <a:ahLst/>
                <a:rect l="l" t="t" r="r" b="b"/>
                <a:pathLst>
                  <a:path w="47625" h="163194">
                    <a:moveTo>
                      <a:pt x="35813" y="41386"/>
                    </a:moveTo>
                    <a:lnTo>
                      <a:pt x="24383" y="1000"/>
                    </a:lnTo>
                    <a:lnTo>
                      <a:pt x="18657" y="0"/>
                    </a:lnTo>
                    <a:lnTo>
                      <a:pt x="14001" y="2714"/>
                    </a:lnTo>
                    <a:lnTo>
                      <a:pt x="333" y="42541"/>
                    </a:lnTo>
                    <a:lnTo>
                      <a:pt x="0" y="52816"/>
                    </a:lnTo>
                    <a:lnTo>
                      <a:pt x="0" y="62722"/>
                    </a:lnTo>
                    <a:lnTo>
                      <a:pt x="10667" y="63484"/>
                    </a:lnTo>
                    <a:lnTo>
                      <a:pt x="19049" y="61198"/>
                    </a:lnTo>
                    <a:lnTo>
                      <a:pt x="25907" y="58912"/>
                    </a:lnTo>
                    <a:lnTo>
                      <a:pt x="32765" y="52054"/>
                    </a:lnTo>
                    <a:lnTo>
                      <a:pt x="38861" y="48244"/>
                    </a:lnTo>
                    <a:lnTo>
                      <a:pt x="44957" y="52816"/>
                    </a:lnTo>
                    <a:lnTo>
                      <a:pt x="44957" y="55864"/>
                    </a:lnTo>
                    <a:lnTo>
                      <a:pt x="45719" y="65008"/>
                    </a:lnTo>
                    <a:lnTo>
                      <a:pt x="46601" y="77021"/>
                    </a:lnTo>
                    <a:lnTo>
                      <a:pt x="47053" y="89106"/>
                    </a:lnTo>
                    <a:lnTo>
                      <a:pt x="47220" y="101334"/>
                    </a:lnTo>
                    <a:lnTo>
                      <a:pt x="47243" y="113776"/>
                    </a:lnTo>
                    <a:lnTo>
                      <a:pt x="47482" y="123360"/>
                    </a:lnTo>
                    <a:lnTo>
                      <a:pt x="34099" y="159877"/>
                    </a:lnTo>
                    <a:lnTo>
                      <a:pt x="28408" y="162687"/>
                    </a:lnTo>
                    <a:lnTo>
                      <a:pt x="22859" y="161782"/>
                    </a:lnTo>
                    <a:lnTo>
                      <a:pt x="21335" y="160258"/>
                    </a:lnTo>
                    <a:lnTo>
                      <a:pt x="19811" y="157972"/>
                    </a:lnTo>
                    <a:lnTo>
                      <a:pt x="18287" y="1564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5" name="Google Shape;2481;p24"/>
              <p:cNvSpPr/>
              <p:nvPr/>
            </p:nvSpPr>
            <p:spPr>
              <a:xfrm>
                <a:off x="2206440" y="1240200"/>
                <a:ext cx="77040" cy="116280"/>
              </a:xfrm>
              <a:custGeom>
                <a:avLst/>
                <a:gdLst/>
                <a:ahLst/>
                <a:rect l="l" t="t" r="r" b="b"/>
                <a:pathLst>
                  <a:path w="49529" h="81280">
                    <a:moveTo>
                      <a:pt x="0" y="0"/>
                    </a:moveTo>
                    <a:lnTo>
                      <a:pt x="2166" y="10989"/>
                    </a:lnTo>
                    <a:lnTo>
                      <a:pt x="4191" y="22193"/>
                    </a:lnTo>
                    <a:lnTo>
                      <a:pt x="6215" y="33539"/>
                    </a:lnTo>
                    <a:lnTo>
                      <a:pt x="8382" y="44958"/>
                    </a:lnTo>
                    <a:lnTo>
                      <a:pt x="30563" y="81153"/>
                    </a:lnTo>
                    <a:lnTo>
                      <a:pt x="37623" y="80010"/>
                    </a:lnTo>
                    <a:lnTo>
                      <a:pt x="43969" y="76009"/>
                    </a:lnTo>
                    <a:lnTo>
                      <a:pt x="49530" y="7086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6" name="Google Shape;2482;p24"/>
              <p:cNvSpPr/>
              <p:nvPr/>
            </p:nvSpPr>
            <p:spPr>
              <a:xfrm>
                <a:off x="2211480" y="1208520"/>
                <a:ext cx="40320" cy="62640"/>
              </a:xfrm>
              <a:custGeom>
                <a:avLst/>
                <a:gdLst/>
                <a:ahLst/>
                <a:rect l="l" t="t" r="r" b="b"/>
                <a:pathLst>
                  <a:path w="26035" h="43814">
                    <a:moveTo>
                      <a:pt x="6858" y="43434"/>
                    </a:moveTo>
                    <a:lnTo>
                      <a:pt x="15085" y="38992"/>
                    </a:lnTo>
                    <a:lnTo>
                      <a:pt x="20669" y="34766"/>
                    </a:lnTo>
                    <a:lnTo>
                      <a:pt x="24110" y="28967"/>
                    </a:lnTo>
                    <a:lnTo>
                      <a:pt x="25908" y="19812"/>
                    </a:lnTo>
                    <a:lnTo>
                      <a:pt x="25908" y="11430"/>
                    </a:lnTo>
                    <a:lnTo>
                      <a:pt x="22098" y="6858"/>
                    </a:lnTo>
                    <a:lnTo>
                      <a:pt x="14478" y="3810"/>
                    </a:lnTo>
                    <a:lnTo>
                      <a:pt x="9906" y="1524"/>
                    </a:lnTo>
                    <a:lnTo>
                      <a:pt x="3810" y="1524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7" name="Google Shape;2483;p24"/>
              <p:cNvSpPr/>
              <p:nvPr/>
            </p:nvSpPr>
            <p:spPr>
              <a:xfrm>
                <a:off x="2311200" y="1165680"/>
                <a:ext cx="103680" cy="193680"/>
              </a:xfrm>
              <a:custGeom>
                <a:avLst/>
                <a:gdLst/>
                <a:ahLst/>
                <a:rect l="l" t="t" r="r" b="b"/>
                <a:pathLst>
                  <a:path w="66675" h="135255">
                    <a:moveTo>
                      <a:pt x="0" y="0"/>
                    </a:moveTo>
                    <a:lnTo>
                      <a:pt x="6858" y="49530"/>
                    </a:lnTo>
                    <a:lnTo>
                      <a:pt x="11680" y="90678"/>
                    </a:lnTo>
                    <a:lnTo>
                      <a:pt x="13620" y="119634"/>
                    </a:lnTo>
                    <a:lnTo>
                      <a:pt x="14347" y="127539"/>
                    </a:lnTo>
                    <a:lnTo>
                      <a:pt x="16002" y="134874"/>
                    </a:lnTo>
                    <a:lnTo>
                      <a:pt x="16764" y="134874"/>
                    </a:lnTo>
                    <a:lnTo>
                      <a:pt x="17466" y="127444"/>
                    </a:lnTo>
                    <a:lnTo>
                      <a:pt x="18383" y="120015"/>
                    </a:lnTo>
                    <a:lnTo>
                      <a:pt x="29575" y="76866"/>
                    </a:lnTo>
                    <a:lnTo>
                      <a:pt x="52578" y="64769"/>
                    </a:lnTo>
                    <a:lnTo>
                      <a:pt x="57150" y="67817"/>
                    </a:lnTo>
                    <a:lnTo>
                      <a:pt x="62317" y="73330"/>
                    </a:lnTo>
                    <a:lnTo>
                      <a:pt x="65341" y="81629"/>
                    </a:lnTo>
                    <a:lnTo>
                      <a:pt x="66365" y="90642"/>
                    </a:lnTo>
                    <a:lnTo>
                      <a:pt x="65532" y="98297"/>
                    </a:lnTo>
                    <a:lnTo>
                      <a:pt x="64008" y="103631"/>
                    </a:lnTo>
                    <a:lnTo>
                      <a:pt x="60198" y="108204"/>
                    </a:lnTo>
                    <a:lnTo>
                      <a:pt x="56388" y="11201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8" name="Google Shape;2484;p24"/>
              <p:cNvSpPr/>
              <p:nvPr/>
            </p:nvSpPr>
            <p:spPr>
              <a:xfrm>
                <a:off x="2456280" y="1210680"/>
                <a:ext cx="61200" cy="90000"/>
              </a:xfrm>
              <a:custGeom>
                <a:avLst/>
                <a:gdLst/>
                <a:ahLst/>
                <a:rect l="l" t="t" r="r" b="b"/>
                <a:pathLst>
                  <a:path w="39370" h="62864">
                    <a:moveTo>
                      <a:pt x="0" y="6096"/>
                    </a:moveTo>
                    <a:lnTo>
                      <a:pt x="8834" y="5453"/>
                    </a:lnTo>
                    <a:lnTo>
                      <a:pt x="16383" y="5524"/>
                    </a:lnTo>
                    <a:lnTo>
                      <a:pt x="23360" y="7596"/>
                    </a:lnTo>
                    <a:lnTo>
                      <a:pt x="30480" y="12954"/>
                    </a:lnTo>
                    <a:lnTo>
                      <a:pt x="35540" y="19192"/>
                    </a:lnTo>
                    <a:lnTo>
                      <a:pt x="38385" y="26289"/>
                    </a:lnTo>
                    <a:lnTo>
                      <a:pt x="39373" y="33956"/>
                    </a:lnTo>
                    <a:lnTo>
                      <a:pt x="38862" y="41910"/>
                    </a:lnTo>
                    <a:lnTo>
                      <a:pt x="38100" y="51816"/>
                    </a:lnTo>
                    <a:lnTo>
                      <a:pt x="34290" y="57912"/>
                    </a:lnTo>
                    <a:lnTo>
                      <a:pt x="25908" y="62484"/>
                    </a:lnTo>
                    <a:lnTo>
                      <a:pt x="22074" y="58007"/>
                    </a:lnTo>
                    <a:lnTo>
                      <a:pt x="25717" y="17716"/>
                    </a:lnTo>
                    <a:lnTo>
                      <a:pt x="3429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9" name="Google Shape;2485;p24"/>
              <p:cNvSpPr/>
              <p:nvPr/>
            </p:nvSpPr>
            <p:spPr>
              <a:xfrm>
                <a:off x="2570040" y="1159560"/>
                <a:ext cx="164160" cy="91800"/>
              </a:xfrm>
              <a:custGeom>
                <a:avLst/>
                <a:gdLst/>
                <a:ahLst/>
                <a:rect l="l" t="t" r="r" b="b"/>
                <a:pathLst>
                  <a:path w="105410" h="64135">
                    <a:moveTo>
                      <a:pt x="41338" y="13501"/>
                    </a:moveTo>
                    <a:lnTo>
                      <a:pt x="36945" y="9667"/>
                    </a:lnTo>
                    <a:lnTo>
                      <a:pt x="29622" y="3976"/>
                    </a:lnTo>
                    <a:lnTo>
                      <a:pt x="21300" y="0"/>
                    </a:lnTo>
                    <a:lnTo>
                      <a:pt x="13906" y="1309"/>
                    </a:lnTo>
                    <a:lnTo>
                      <a:pt x="0" y="39754"/>
                    </a:lnTo>
                    <a:lnTo>
                      <a:pt x="190" y="48077"/>
                    </a:lnTo>
                    <a:lnTo>
                      <a:pt x="2666" y="55685"/>
                    </a:lnTo>
                    <a:lnTo>
                      <a:pt x="8572" y="61507"/>
                    </a:lnTo>
                    <a:lnTo>
                      <a:pt x="16442" y="63579"/>
                    </a:lnTo>
                    <a:lnTo>
                      <a:pt x="24669" y="63222"/>
                    </a:lnTo>
                    <a:lnTo>
                      <a:pt x="53530" y="35599"/>
                    </a:lnTo>
                    <a:lnTo>
                      <a:pt x="53530" y="34075"/>
                    </a:lnTo>
                    <a:lnTo>
                      <a:pt x="53530" y="33313"/>
                    </a:lnTo>
                    <a:lnTo>
                      <a:pt x="53530" y="32551"/>
                    </a:lnTo>
                    <a:lnTo>
                      <a:pt x="52006" y="37123"/>
                    </a:lnTo>
                    <a:lnTo>
                      <a:pt x="52768" y="38647"/>
                    </a:lnTo>
                    <a:lnTo>
                      <a:pt x="52768" y="43219"/>
                    </a:lnTo>
                    <a:lnTo>
                      <a:pt x="52768" y="52363"/>
                    </a:lnTo>
                    <a:lnTo>
                      <a:pt x="52006" y="57697"/>
                    </a:lnTo>
                    <a:lnTo>
                      <a:pt x="61150" y="61507"/>
                    </a:lnTo>
                    <a:lnTo>
                      <a:pt x="68401" y="63222"/>
                    </a:lnTo>
                    <a:lnTo>
                      <a:pt x="76866" y="63793"/>
                    </a:lnTo>
                    <a:lnTo>
                      <a:pt x="85474" y="63222"/>
                    </a:lnTo>
                    <a:lnTo>
                      <a:pt x="93154" y="61507"/>
                    </a:lnTo>
                    <a:lnTo>
                      <a:pt x="100012" y="58459"/>
                    </a:lnTo>
                    <a:lnTo>
                      <a:pt x="102298" y="57697"/>
                    </a:lnTo>
                    <a:lnTo>
                      <a:pt x="105346" y="5388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0" name="Google Shape;2486;p24"/>
              <p:cNvSpPr/>
              <p:nvPr/>
            </p:nvSpPr>
            <p:spPr>
              <a:xfrm>
                <a:off x="1966680" y="1371240"/>
                <a:ext cx="831600" cy="145440"/>
              </a:xfrm>
              <a:custGeom>
                <a:avLst/>
                <a:gdLst/>
                <a:ahLst/>
                <a:rect l="l" t="t" r="r" b="b"/>
                <a:pathLst>
                  <a:path w="533400" h="101600">
                    <a:moveTo>
                      <a:pt x="0" y="101346"/>
                    </a:moveTo>
                    <a:lnTo>
                      <a:pt x="27312" y="97345"/>
                    </a:lnTo>
                    <a:lnTo>
                      <a:pt x="54483" y="91630"/>
                    </a:lnTo>
                    <a:lnTo>
                      <a:pt x="81653" y="85058"/>
                    </a:lnTo>
                    <a:lnTo>
                      <a:pt x="108966" y="78486"/>
                    </a:lnTo>
                    <a:lnTo>
                      <a:pt x="154126" y="67782"/>
                    </a:lnTo>
                    <a:lnTo>
                      <a:pt x="199358" y="57435"/>
                    </a:lnTo>
                    <a:lnTo>
                      <a:pt x="244732" y="47517"/>
                    </a:lnTo>
                    <a:lnTo>
                      <a:pt x="290322" y="38100"/>
                    </a:lnTo>
                    <a:lnTo>
                      <a:pt x="328743" y="30372"/>
                    </a:lnTo>
                    <a:lnTo>
                      <a:pt x="367379" y="23145"/>
                    </a:lnTo>
                    <a:lnTo>
                      <a:pt x="406157" y="16347"/>
                    </a:lnTo>
                    <a:lnTo>
                      <a:pt x="445008" y="9906"/>
                    </a:lnTo>
                    <a:lnTo>
                      <a:pt x="464569" y="6643"/>
                    </a:lnTo>
                    <a:lnTo>
                      <a:pt x="484346" y="3810"/>
                    </a:lnTo>
                    <a:lnTo>
                      <a:pt x="504265" y="1547"/>
                    </a:lnTo>
                    <a:lnTo>
                      <a:pt x="524256" y="0"/>
                    </a:lnTo>
                    <a:lnTo>
                      <a:pt x="529590" y="0"/>
                    </a:lnTo>
                    <a:lnTo>
                      <a:pt x="530352" y="0"/>
                    </a:lnTo>
                    <a:lnTo>
                      <a:pt x="533400" y="0"/>
                    </a:lnTo>
                    <a:lnTo>
                      <a:pt x="526363" y="5191"/>
                    </a:lnTo>
                    <a:lnTo>
                      <a:pt x="518826" y="7810"/>
                    </a:lnTo>
                    <a:lnTo>
                      <a:pt x="510575" y="9001"/>
                    </a:lnTo>
                    <a:lnTo>
                      <a:pt x="501395" y="990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1" name="Google Shape;2487;p24"/>
            <p:cNvGrpSpPr/>
            <p:nvPr/>
          </p:nvGrpSpPr>
          <p:grpSpPr>
            <a:xfrm>
              <a:off x="2233800" y="1710720"/>
              <a:ext cx="363600" cy="311400"/>
              <a:chOff x="2233800" y="1710720"/>
              <a:chExt cx="363600" cy="311400"/>
            </a:xfrm>
          </p:grpSpPr>
          <p:pic>
            <p:nvPicPr>
              <p:cNvPr id="2392" name="Google Shape;2488;p24" descr=""/>
              <p:cNvPicPr/>
              <p:nvPr/>
            </p:nvPicPr>
            <p:blipFill>
              <a:blip r:embed="rId1"/>
              <a:stretch/>
            </p:blipFill>
            <p:spPr>
              <a:xfrm>
                <a:off x="2233800" y="1744560"/>
                <a:ext cx="198360" cy="277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93" name="Google Shape;2489;p24" descr=""/>
              <p:cNvPicPr/>
              <p:nvPr/>
            </p:nvPicPr>
            <p:blipFill>
              <a:blip r:embed="rId2"/>
              <a:stretch/>
            </p:blipFill>
            <p:spPr>
              <a:xfrm>
                <a:off x="2488320" y="1827720"/>
                <a:ext cx="109080" cy="159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94" name="Google Shape;2490;p24"/>
              <p:cNvSpPr/>
              <p:nvPr/>
            </p:nvSpPr>
            <p:spPr>
              <a:xfrm>
                <a:off x="2504880" y="1710720"/>
                <a:ext cx="35280" cy="324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5" name="Google Shape;2491;p24"/>
            <p:cNvGrpSpPr/>
            <p:nvPr/>
          </p:nvGrpSpPr>
          <p:grpSpPr>
            <a:xfrm>
              <a:off x="3639960" y="2409840"/>
              <a:ext cx="317880" cy="648720"/>
              <a:chOff x="3639960" y="2409840"/>
              <a:chExt cx="317880" cy="648720"/>
            </a:xfrm>
          </p:grpSpPr>
          <p:pic>
            <p:nvPicPr>
              <p:cNvPr id="2396" name="Google Shape;2492;p24" descr=""/>
              <p:cNvPicPr/>
              <p:nvPr/>
            </p:nvPicPr>
            <p:blipFill>
              <a:blip r:embed="rId3"/>
              <a:stretch/>
            </p:blipFill>
            <p:spPr>
              <a:xfrm>
                <a:off x="3639960" y="2811600"/>
                <a:ext cx="157680" cy="246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97" name="Google Shape;2493;p24"/>
              <p:cNvSpPr/>
              <p:nvPr/>
            </p:nvSpPr>
            <p:spPr>
              <a:xfrm>
                <a:off x="3728880" y="2561760"/>
                <a:ext cx="115560" cy="172800"/>
              </a:xfrm>
              <a:custGeom>
                <a:avLst/>
                <a:gdLst/>
                <a:ahLst/>
                <a:rect l="l" t="t" r="r" b="b"/>
                <a:pathLst>
                  <a:path w="74295" h="120650">
                    <a:moveTo>
                      <a:pt x="17525" y="36575"/>
                    </a:moveTo>
                    <a:lnTo>
                      <a:pt x="24705" y="78474"/>
                    </a:lnTo>
                    <a:lnTo>
                      <a:pt x="42671" y="116585"/>
                    </a:lnTo>
                    <a:lnTo>
                      <a:pt x="49529" y="120395"/>
                    </a:lnTo>
                    <a:lnTo>
                      <a:pt x="54101" y="115823"/>
                    </a:lnTo>
                    <a:lnTo>
                      <a:pt x="57911" y="110489"/>
                    </a:lnTo>
                    <a:lnTo>
                      <a:pt x="63722" y="98178"/>
                    </a:lnTo>
                    <a:lnTo>
                      <a:pt x="67246" y="84010"/>
                    </a:lnTo>
                    <a:lnTo>
                      <a:pt x="68198" y="69556"/>
                    </a:lnTo>
                    <a:lnTo>
                      <a:pt x="66293" y="56387"/>
                    </a:lnTo>
                    <a:lnTo>
                      <a:pt x="38861" y="14477"/>
                    </a:lnTo>
                    <a:lnTo>
                      <a:pt x="9905" y="0"/>
                    </a:lnTo>
                    <a:lnTo>
                      <a:pt x="3857" y="3821"/>
                    </a:lnTo>
                    <a:lnTo>
                      <a:pt x="952" y="10572"/>
                    </a:lnTo>
                    <a:lnTo>
                      <a:pt x="47" y="18323"/>
                    </a:lnTo>
                    <a:lnTo>
                      <a:pt x="0" y="25145"/>
                    </a:lnTo>
                    <a:lnTo>
                      <a:pt x="214" y="33361"/>
                    </a:lnTo>
                    <a:lnTo>
                      <a:pt x="37826" y="51363"/>
                    </a:lnTo>
                    <a:lnTo>
                      <a:pt x="66603" y="43648"/>
                    </a:lnTo>
                    <a:lnTo>
                      <a:pt x="73913" y="411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8" name="Google Shape;2494;p24"/>
              <p:cNvSpPr/>
              <p:nvPr/>
            </p:nvSpPr>
            <p:spPr>
              <a:xfrm>
                <a:off x="3893040" y="2600280"/>
                <a:ext cx="35280" cy="324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9" name="Google Shape;2495;p24"/>
              <p:cNvSpPr/>
              <p:nvPr/>
            </p:nvSpPr>
            <p:spPr>
              <a:xfrm>
                <a:off x="3900240" y="2697480"/>
                <a:ext cx="30240" cy="85320"/>
              </a:xfrm>
              <a:custGeom>
                <a:avLst/>
                <a:gdLst/>
                <a:ahLst/>
                <a:rect l="l" t="t" r="r" b="b"/>
                <a:pathLst>
                  <a:path w="19685" h="59689">
                    <a:moveTo>
                      <a:pt x="571" y="0"/>
                    </a:moveTo>
                    <a:lnTo>
                      <a:pt x="142" y="8441"/>
                    </a:lnTo>
                    <a:lnTo>
                      <a:pt x="0" y="16668"/>
                    </a:lnTo>
                    <a:lnTo>
                      <a:pt x="142" y="24753"/>
                    </a:lnTo>
                    <a:lnTo>
                      <a:pt x="571" y="32766"/>
                    </a:lnTo>
                    <a:lnTo>
                      <a:pt x="571" y="39624"/>
                    </a:lnTo>
                    <a:lnTo>
                      <a:pt x="1333" y="48006"/>
                    </a:lnTo>
                    <a:lnTo>
                      <a:pt x="3619" y="54102"/>
                    </a:lnTo>
                    <a:lnTo>
                      <a:pt x="5143" y="57150"/>
                    </a:lnTo>
                    <a:lnTo>
                      <a:pt x="9715" y="59436"/>
                    </a:lnTo>
                    <a:lnTo>
                      <a:pt x="12763" y="57912"/>
                    </a:lnTo>
                    <a:lnTo>
                      <a:pt x="17335" y="54102"/>
                    </a:lnTo>
                    <a:lnTo>
                      <a:pt x="18859" y="52577"/>
                    </a:lnTo>
                    <a:lnTo>
                      <a:pt x="19621" y="4800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0" name="Google Shape;2496;p24"/>
              <p:cNvSpPr/>
              <p:nvPr/>
            </p:nvSpPr>
            <p:spPr>
              <a:xfrm>
                <a:off x="3898800" y="2409840"/>
                <a:ext cx="59040" cy="79920"/>
              </a:xfrm>
              <a:custGeom>
                <a:avLst/>
                <a:gdLst/>
                <a:ahLst/>
                <a:rect l="l" t="t" r="r" b="b"/>
                <a:pathLst>
                  <a:path w="38100" h="55880">
                    <a:moveTo>
                      <a:pt x="13715" y="0"/>
                    </a:moveTo>
                    <a:lnTo>
                      <a:pt x="12275" y="8917"/>
                    </a:lnTo>
                    <a:lnTo>
                      <a:pt x="11334" y="17621"/>
                    </a:lnTo>
                    <a:lnTo>
                      <a:pt x="10822" y="26467"/>
                    </a:lnTo>
                    <a:lnTo>
                      <a:pt x="10667" y="35814"/>
                    </a:lnTo>
                    <a:lnTo>
                      <a:pt x="10667" y="40386"/>
                    </a:lnTo>
                    <a:lnTo>
                      <a:pt x="12191" y="44196"/>
                    </a:lnTo>
                    <a:lnTo>
                      <a:pt x="13715" y="48768"/>
                    </a:lnTo>
                    <a:lnTo>
                      <a:pt x="12191" y="44958"/>
                    </a:lnTo>
                    <a:lnTo>
                      <a:pt x="9905" y="41910"/>
                    </a:lnTo>
                    <a:lnTo>
                      <a:pt x="6857" y="35814"/>
                    </a:lnTo>
                    <a:lnTo>
                      <a:pt x="3809" y="29718"/>
                    </a:lnTo>
                    <a:lnTo>
                      <a:pt x="761" y="23622"/>
                    </a:lnTo>
                    <a:lnTo>
                      <a:pt x="0" y="22098"/>
                    </a:lnTo>
                    <a:lnTo>
                      <a:pt x="0" y="21336"/>
                    </a:lnTo>
                    <a:lnTo>
                      <a:pt x="0" y="20574"/>
                    </a:lnTo>
                    <a:lnTo>
                      <a:pt x="5333" y="24384"/>
                    </a:lnTo>
                    <a:lnTo>
                      <a:pt x="9143" y="28956"/>
                    </a:lnTo>
                    <a:lnTo>
                      <a:pt x="15239" y="32004"/>
                    </a:lnTo>
                    <a:lnTo>
                      <a:pt x="19049" y="34290"/>
                    </a:lnTo>
                    <a:lnTo>
                      <a:pt x="31241" y="37337"/>
                    </a:lnTo>
                    <a:lnTo>
                      <a:pt x="35051" y="33527"/>
                    </a:lnTo>
                    <a:lnTo>
                      <a:pt x="38099" y="30479"/>
                    </a:lnTo>
                    <a:lnTo>
                      <a:pt x="37337" y="26669"/>
                    </a:lnTo>
                    <a:lnTo>
                      <a:pt x="36575" y="23621"/>
                    </a:lnTo>
                    <a:lnTo>
                      <a:pt x="28955" y="22097"/>
                    </a:lnTo>
                    <a:lnTo>
                      <a:pt x="23621" y="22097"/>
                    </a:lnTo>
                    <a:lnTo>
                      <a:pt x="16763" y="27432"/>
                    </a:lnTo>
                    <a:lnTo>
                      <a:pt x="12001" y="32087"/>
                    </a:lnTo>
                    <a:lnTo>
                      <a:pt x="8381" y="37814"/>
                    </a:lnTo>
                    <a:lnTo>
                      <a:pt x="6476" y="44255"/>
                    </a:lnTo>
                    <a:lnTo>
                      <a:pt x="6857" y="51053"/>
                    </a:lnTo>
                    <a:lnTo>
                      <a:pt x="7619" y="52577"/>
                    </a:lnTo>
                    <a:lnTo>
                      <a:pt x="8381" y="54102"/>
                    </a:lnTo>
                    <a:lnTo>
                      <a:pt x="9143" y="5562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01" name="Google Shape;2497;p24"/>
            <p:cNvGrpSpPr/>
            <p:nvPr/>
          </p:nvGrpSpPr>
          <p:grpSpPr>
            <a:xfrm>
              <a:off x="4288680" y="2777400"/>
              <a:ext cx="114120" cy="103680"/>
              <a:chOff x="4288680" y="2777400"/>
              <a:chExt cx="114120" cy="103680"/>
            </a:xfrm>
          </p:grpSpPr>
          <p:sp>
            <p:nvSpPr>
              <p:cNvPr id="2402" name="Google Shape;2498;p24"/>
              <p:cNvSpPr/>
              <p:nvPr/>
            </p:nvSpPr>
            <p:spPr>
              <a:xfrm>
                <a:off x="4288680" y="2777400"/>
                <a:ext cx="84960" cy="720"/>
              </a:xfrm>
              <a:custGeom>
                <a:avLst/>
                <a:gdLst/>
                <a:ahLst/>
                <a:rect l="l" t="t" r="r" b="b"/>
                <a:pathLst>
                  <a:path w="54610" h="635">
                    <a:moveTo>
                      <a:pt x="0" y="0"/>
                    </a:moveTo>
                    <a:lnTo>
                      <a:pt x="8453" y="428"/>
                    </a:lnTo>
                    <a:lnTo>
                      <a:pt x="16764" y="571"/>
                    </a:lnTo>
                    <a:lnTo>
                      <a:pt x="25074" y="428"/>
                    </a:lnTo>
                    <a:lnTo>
                      <a:pt x="33528" y="0"/>
                    </a:lnTo>
                    <a:lnTo>
                      <a:pt x="40386" y="0"/>
                    </a:lnTo>
                    <a:lnTo>
                      <a:pt x="47244" y="0"/>
                    </a:lnTo>
                    <a:lnTo>
                      <a:pt x="5410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3" name="Google Shape;2499;p24"/>
              <p:cNvSpPr/>
              <p:nvPr/>
            </p:nvSpPr>
            <p:spPr>
              <a:xfrm>
                <a:off x="4305240" y="2871360"/>
                <a:ext cx="97560" cy="9720"/>
              </a:xfrm>
              <a:custGeom>
                <a:avLst/>
                <a:gdLst/>
                <a:ahLst/>
                <a:rect l="l" t="t" r="r" b="b"/>
                <a:pathLst>
                  <a:path w="62864" h="6985">
                    <a:moveTo>
                      <a:pt x="0" y="5334"/>
                    </a:moveTo>
                    <a:lnTo>
                      <a:pt x="9263" y="5881"/>
                    </a:lnTo>
                    <a:lnTo>
                      <a:pt x="18669" y="6286"/>
                    </a:lnTo>
                    <a:lnTo>
                      <a:pt x="28074" y="6405"/>
                    </a:lnTo>
                    <a:lnTo>
                      <a:pt x="37338" y="6096"/>
                    </a:lnTo>
                    <a:lnTo>
                      <a:pt x="43945" y="5250"/>
                    </a:lnTo>
                    <a:lnTo>
                      <a:pt x="50196" y="3905"/>
                    </a:lnTo>
                    <a:lnTo>
                      <a:pt x="56304" y="2131"/>
                    </a:lnTo>
                    <a:lnTo>
                      <a:pt x="6248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04" name="Google Shape;2500;p24" descr=""/>
            <p:cNvPicPr/>
            <p:nvPr/>
          </p:nvPicPr>
          <p:blipFill>
            <a:blip r:embed="rId4"/>
            <a:stretch/>
          </p:blipFill>
          <p:spPr>
            <a:xfrm>
              <a:off x="2623680" y="2857320"/>
              <a:ext cx="365760" cy="21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05" name="Google Shape;2501;p24"/>
            <p:cNvSpPr/>
            <p:nvPr/>
          </p:nvSpPr>
          <p:spPr>
            <a:xfrm>
              <a:off x="2879280" y="2731320"/>
              <a:ext cx="35280" cy="324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Google Shape;2502;p24"/>
            <p:cNvSpPr/>
            <p:nvPr/>
          </p:nvSpPr>
          <p:spPr>
            <a:xfrm>
              <a:off x="3279600" y="3795840"/>
              <a:ext cx="371880" cy="327960"/>
            </a:xfrm>
            <a:custGeom>
              <a:avLst/>
              <a:gdLst/>
              <a:ahLst/>
              <a:rect l="l" t="t" r="r" b="b"/>
              <a:pathLst>
                <a:path w="238760" h="228600">
                  <a:moveTo>
                    <a:pt x="217932" y="797"/>
                  </a:moveTo>
                  <a:lnTo>
                    <a:pt x="170033" y="5834"/>
                  </a:lnTo>
                  <a:lnTo>
                    <a:pt x="116014" y="27086"/>
                  </a:lnTo>
                  <a:lnTo>
                    <a:pt x="80010" y="44993"/>
                  </a:lnTo>
                  <a:lnTo>
                    <a:pt x="73271" y="48387"/>
                  </a:lnTo>
                  <a:lnTo>
                    <a:pt x="67246" y="52137"/>
                  </a:lnTo>
                  <a:lnTo>
                    <a:pt x="62650" y="56888"/>
                  </a:lnTo>
                  <a:lnTo>
                    <a:pt x="60198" y="63281"/>
                  </a:lnTo>
                  <a:lnTo>
                    <a:pt x="68508" y="67948"/>
                  </a:lnTo>
                  <a:lnTo>
                    <a:pt x="117729" y="75878"/>
                  </a:lnTo>
                  <a:lnTo>
                    <a:pt x="137160" y="77378"/>
                  </a:lnTo>
                  <a:lnTo>
                    <a:pt x="156591" y="78878"/>
                  </a:lnTo>
                  <a:lnTo>
                    <a:pt x="201549" y="84522"/>
                  </a:lnTo>
                  <a:lnTo>
                    <a:pt x="231648" y="92237"/>
                  </a:lnTo>
                  <a:lnTo>
                    <a:pt x="233172" y="92237"/>
                  </a:lnTo>
                  <a:lnTo>
                    <a:pt x="201930" y="120431"/>
                  </a:lnTo>
                  <a:lnTo>
                    <a:pt x="168521" y="137636"/>
                  </a:lnTo>
                  <a:lnTo>
                    <a:pt x="134683" y="154054"/>
                  </a:lnTo>
                  <a:lnTo>
                    <a:pt x="100560" y="170045"/>
                  </a:lnTo>
                  <a:lnTo>
                    <a:pt x="66294" y="185963"/>
                  </a:lnTo>
                  <a:lnTo>
                    <a:pt x="50303" y="192893"/>
                  </a:lnTo>
                  <a:lnTo>
                    <a:pt x="33813" y="200251"/>
                  </a:lnTo>
                  <a:lnTo>
                    <a:pt x="17752" y="208466"/>
                  </a:lnTo>
                  <a:lnTo>
                    <a:pt x="3048" y="217967"/>
                  </a:lnTo>
                  <a:lnTo>
                    <a:pt x="2286" y="218729"/>
                  </a:lnTo>
                  <a:lnTo>
                    <a:pt x="762" y="220253"/>
                  </a:lnTo>
                  <a:lnTo>
                    <a:pt x="57411" y="228147"/>
                  </a:lnTo>
                  <a:lnTo>
                    <a:pt x="81153" y="227778"/>
                  </a:lnTo>
                  <a:lnTo>
                    <a:pt x="104894" y="226695"/>
                  </a:lnTo>
                  <a:lnTo>
                    <a:pt x="128778" y="224825"/>
                  </a:lnTo>
                  <a:lnTo>
                    <a:pt x="149363" y="223111"/>
                  </a:lnTo>
                  <a:lnTo>
                    <a:pt x="170021" y="221396"/>
                  </a:lnTo>
                  <a:lnTo>
                    <a:pt x="190821" y="219682"/>
                  </a:lnTo>
                  <a:lnTo>
                    <a:pt x="211836" y="217967"/>
                  </a:lnTo>
                  <a:lnTo>
                    <a:pt x="217503" y="217872"/>
                  </a:lnTo>
                  <a:lnTo>
                    <a:pt x="227457" y="217777"/>
                  </a:lnTo>
                  <a:lnTo>
                    <a:pt x="236267" y="217967"/>
                  </a:lnTo>
                  <a:lnTo>
                    <a:pt x="238506" y="218729"/>
                  </a:lnTo>
                  <a:lnTo>
                    <a:pt x="236220" y="218729"/>
                  </a:lnTo>
                  <a:lnTo>
                    <a:pt x="233934" y="219491"/>
                  </a:lnTo>
                  <a:lnTo>
                    <a:pt x="231648" y="220253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7" name="Google Shape;2503;p24"/>
            <p:cNvGrpSpPr/>
            <p:nvPr/>
          </p:nvGrpSpPr>
          <p:grpSpPr>
            <a:xfrm>
              <a:off x="3328560" y="4264200"/>
              <a:ext cx="59040" cy="156240"/>
              <a:chOff x="3328560" y="4264200"/>
              <a:chExt cx="59040" cy="156240"/>
            </a:xfrm>
          </p:grpSpPr>
          <p:sp>
            <p:nvSpPr>
              <p:cNvPr id="2408" name="Google Shape;2504;p24"/>
              <p:cNvSpPr/>
              <p:nvPr/>
            </p:nvSpPr>
            <p:spPr>
              <a:xfrm>
                <a:off x="3381120" y="4338720"/>
                <a:ext cx="6480" cy="81720"/>
              </a:xfrm>
              <a:custGeom>
                <a:avLst/>
                <a:gdLst/>
                <a:ahLst/>
                <a:rect l="l" t="t" r="r" b="b"/>
                <a:pathLst>
                  <a:path w="4445" h="57150">
                    <a:moveTo>
                      <a:pt x="571" y="0"/>
                    </a:moveTo>
                    <a:lnTo>
                      <a:pt x="142" y="9596"/>
                    </a:lnTo>
                    <a:lnTo>
                      <a:pt x="0" y="19050"/>
                    </a:lnTo>
                    <a:lnTo>
                      <a:pt x="142" y="28503"/>
                    </a:lnTo>
                    <a:lnTo>
                      <a:pt x="571" y="38100"/>
                    </a:lnTo>
                    <a:lnTo>
                      <a:pt x="571" y="44958"/>
                    </a:lnTo>
                    <a:lnTo>
                      <a:pt x="2095" y="50292"/>
                    </a:lnTo>
                    <a:lnTo>
                      <a:pt x="4381" y="5715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9" name="Google Shape;2505;p24"/>
              <p:cNvSpPr/>
              <p:nvPr/>
            </p:nvSpPr>
            <p:spPr>
              <a:xfrm>
                <a:off x="3328560" y="4264200"/>
                <a:ext cx="35280" cy="324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10" name="Google Shape;2506;p24"/>
            <p:cNvGrpSpPr/>
            <p:nvPr/>
          </p:nvGrpSpPr>
          <p:grpSpPr>
            <a:xfrm>
              <a:off x="4374360" y="3796920"/>
              <a:ext cx="107640" cy="109440"/>
              <a:chOff x="4374360" y="3796920"/>
              <a:chExt cx="107640" cy="109440"/>
            </a:xfrm>
          </p:grpSpPr>
          <p:sp>
            <p:nvSpPr>
              <p:cNvPr id="2411" name="Google Shape;2507;p24"/>
              <p:cNvSpPr/>
              <p:nvPr/>
            </p:nvSpPr>
            <p:spPr>
              <a:xfrm>
                <a:off x="4374360" y="3796920"/>
                <a:ext cx="79920" cy="8640"/>
              </a:xfrm>
              <a:custGeom>
                <a:avLst/>
                <a:gdLst/>
                <a:ahLst/>
                <a:rect l="l" t="t" r="r" b="b"/>
                <a:pathLst>
                  <a:path w="51435" h="6350">
                    <a:moveTo>
                      <a:pt x="0" y="6096"/>
                    </a:moveTo>
                    <a:lnTo>
                      <a:pt x="8203" y="5155"/>
                    </a:lnTo>
                    <a:lnTo>
                      <a:pt x="15906" y="3714"/>
                    </a:lnTo>
                    <a:lnTo>
                      <a:pt x="23467" y="2131"/>
                    </a:lnTo>
                    <a:lnTo>
                      <a:pt x="31242" y="762"/>
                    </a:lnTo>
                    <a:lnTo>
                      <a:pt x="38100" y="0"/>
                    </a:lnTo>
                    <a:lnTo>
                      <a:pt x="44196" y="0"/>
                    </a:lnTo>
                    <a:lnTo>
                      <a:pt x="51053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2" name="Google Shape;2508;p24"/>
              <p:cNvSpPr/>
              <p:nvPr/>
            </p:nvSpPr>
            <p:spPr>
              <a:xfrm>
                <a:off x="4376520" y="3896640"/>
                <a:ext cx="105480" cy="9720"/>
              </a:xfrm>
              <a:custGeom>
                <a:avLst/>
                <a:gdLst/>
                <a:ahLst/>
                <a:rect l="l" t="t" r="r" b="b"/>
                <a:pathLst>
                  <a:path w="67945" h="6985">
                    <a:moveTo>
                      <a:pt x="0" y="6858"/>
                    </a:moveTo>
                    <a:lnTo>
                      <a:pt x="17454" y="6643"/>
                    </a:lnTo>
                    <a:lnTo>
                      <a:pt x="34480" y="5715"/>
                    </a:lnTo>
                    <a:lnTo>
                      <a:pt x="51220" y="3643"/>
                    </a:lnTo>
                    <a:lnTo>
                      <a:pt x="6781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13" name="Google Shape;2509;p24"/>
            <p:cNvGrpSpPr/>
            <p:nvPr/>
          </p:nvGrpSpPr>
          <p:grpSpPr>
            <a:xfrm>
              <a:off x="4160520" y="1778400"/>
              <a:ext cx="116280" cy="96120"/>
              <a:chOff x="4160520" y="1778400"/>
              <a:chExt cx="116280" cy="96120"/>
            </a:xfrm>
          </p:grpSpPr>
          <p:sp>
            <p:nvSpPr>
              <p:cNvPr id="2414" name="Google Shape;2510;p24"/>
              <p:cNvSpPr/>
              <p:nvPr/>
            </p:nvSpPr>
            <p:spPr>
              <a:xfrm>
                <a:off x="4160520" y="1778400"/>
                <a:ext cx="93600" cy="2520"/>
              </a:xfrm>
              <a:custGeom>
                <a:avLst/>
                <a:gdLst/>
                <a:ahLst/>
                <a:rect l="l" t="t" r="r" b="b"/>
                <a:pathLst>
                  <a:path w="60325" h="1905">
                    <a:moveTo>
                      <a:pt x="0" y="0"/>
                    </a:moveTo>
                    <a:lnTo>
                      <a:pt x="10048" y="881"/>
                    </a:lnTo>
                    <a:lnTo>
                      <a:pt x="19812" y="1333"/>
                    </a:lnTo>
                    <a:lnTo>
                      <a:pt x="29575" y="1500"/>
                    </a:lnTo>
                    <a:lnTo>
                      <a:pt x="39624" y="1523"/>
                    </a:lnTo>
                    <a:lnTo>
                      <a:pt x="46482" y="1523"/>
                    </a:lnTo>
                    <a:lnTo>
                      <a:pt x="53340" y="1523"/>
                    </a:lnTo>
                    <a:lnTo>
                      <a:pt x="60198" y="152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5" name="Google Shape;2511;p24"/>
              <p:cNvSpPr/>
              <p:nvPr/>
            </p:nvSpPr>
            <p:spPr>
              <a:xfrm>
                <a:off x="4200840" y="1865880"/>
                <a:ext cx="75960" cy="8640"/>
              </a:xfrm>
              <a:custGeom>
                <a:avLst/>
                <a:gdLst/>
                <a:ahLst/>
                <a:rect l="l" t="t" r="r" b="b"/>
                <a:pathLst>
                  <a:path w="48895" h="6350">
                    <a:moveTo>
                      <a:pt x="0" y="3810"/>
                    </a:moveTo>
                    <a:lnTo>
                      <a:pt x="10501" y="5405"/>
                    </a:lnTo>
                    <a:lnTo>
                      <a:pt x="20574" y="6286"/>
                    </a:lnTo>
                    <a:lnTo>
                      <a:pt x="30646" y="5738"/>
                    </a:lnTo>
                    <a:lnTo>
                      <a:pt x="41148" y="3048"/>
                    </a:lnTo>
                    <a:lnTo>
                      <a:pt x="43434" y="2286"/>
                    </a:lnTo>
                    <a:lnTo>
                      <a:pt x="46482" y="762"/>
                    </a:lnTo>
                    <a:lnTo>
                      <a:pt x="4876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16" name="Google Shape;2512;p24"/>
            <p:cNvGrpSpPr/>
            <p:nvPr/>
          </p:nvGrpSpPr>
          <p:grpSpPr>
            <a:xfrm>
              <a:off x="4696200" y="1518120"/>
              <a:ext cx="218520" cy="450360"/>
              <a:chOff x="4696200" y="1518120"/>
              <a:chExt cx="218520" cy="450360"/>
            </a:xfrm>
          </p:grpSpPr>
          <p:pic>
            <p:nvPicPr>
              <p:cNvPr id="2417" name="Google Shape;2513;p24" descr=""/>
              <p:cNvPicPr/>
              <p:nvPr/>
            </p:nvPicPr>
            <p:blipFill>
              <a:blip r:embed="rId5"/>
              <a:stretch/>
            </p:blipFill>
            <p:spPr>
              <a:xfrm>
                <a:off x="4749840" y="1518120"/>
                <a:ext cx="101880" cy="126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18" name="Google Shape;2514;p24" descr=""/>
              <p:cNvPicPr/>
              <p:nvPr/>
            </p:nvPicPr>
            <p:blipFill>
              <a:blip r:embed="rId6"/>
              <a:stretch/>
            </p:blipFill>
            <p:spPr>
              <a:xfrm>
                <a:off x="4696200" y="1673640"/>
                <a:ext cx="218520" cy="294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19" name="Google Shape;2515;p24" descr=""/>
            <p:cNvPicPr/>
            <p:nvPr/>
          </p:nvPicPr>
          <p:blipFill>
            <a:blip r:embed="rId7"/>
            <a:stretch/>
          </p:blipFill>
          <p:spPr>
            <a:xfrm>
              <a:off x="5014800" y="1671120"/>
              <a:ext cx="278640" cy="185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20" name="Google Shape;2516;p24"/>
            <p:cNvGrpSpPr/>
            <p:nvPr/>
          </p:nvGrpSpPr>
          <p:grpSpPr>
            <a:xfrm>
              <a:off x="5046480" y="2252160"/>
              <a:ext cx="764280" cy="411120"/>
              <a:chOff x="5046480" y="2252160"/>
              <a:chExt cx="764280" cy="411120"/>
            </a:xfrm>
          </p:grpSpPr>
          <p:pic>
            <p:nvPicPr>
              <p:cNvPr id="2421" name="Google Shape;2517;p24" descr=""/>
              <p:cNvPicPr/>
              <p:nvPr/>
            </p:nvPicPr>
            <p:blipFill>
              <a:blip r:embed="rId8"/>
              <a:stretch/>
            </p:blipFill>
            <p:spPr>
              <a:xfrm>
                <a:off x="5046480" y="2261880"/>
                <a:ext cx="329040" cy="401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22" name="Google Shape;2518;p24" descr=""/>
              <p:cNvPicPr/>
              <p:nvPr/>
            </p:nvPicPr>
            <p:blipFill>
              <a:blip r:embed="rId9"/>
              <a:stretch/>
            </p:blipFill>
            <p:spPr>
              <a:xfrm>
                <a:off x="5440320" y="2252160"/>
                <a:ext cx="370440" cy="295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23" name="Google Shape;2519;p24" descr=""/>
            <p:cNvPicPr/>
            <p:nvPr/>
          </p:nvPicPr>
          <p:blipFill>
            <a:blip r:embed="rId10"/>
            <a:stretch/>
          </p:blipFill>
          <p:spPr>
            <a:xfrm>
              <a:off x="5012280" y="2777400"/>
              <a:ext cx="149400" cy="212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24" name="Google Shape;2520;p24"/>
            <p:cNvGrpSpPr/>
            <p:nvPr/>
          </p:nvGrpSpPr>
          <p:grpSpPr>
            <a:xfrm>
              <a:off x="3613680" y="1556280"/>
              <a:ext cx="277920" cy="526320"/>
              <a:chOff x="3613680" y="1556280"/>
              <a:chExt cx="277920" cy="526320"/>
            </a:xfrm>
          </p:grpSpPr>
          <p:sp>
            <p:nvSpPr>
              <p:cNvPr id="2425" name="Google Shape;2521;p24"/>
              <p:cNvSpPr/>
              <p:nvPr/>
            </p:nvSpPr>
            <p:spPr>
              <a:xfrm>
                <a:off x="3815640" y="1980720"/>
                <a:ext cx="75960" cy="101880"/>
              </a:xfrm>
              <a:custGeom>
                <a:avLst/>
                <a:gdLst/>
                <a:ahLst/>
                <a:rect l="l" t="t" r="r" b="b"/>
                <a:pathLst>
                  <a:path w="48895" h="71119">
                    <a:moveTo>
                      <a:pt x="3048" y="0"/>
                    </a:moveTo>
                    <a:lnTo>
                      <a:pt x="1285" y="9001"/>
                    </a:lnTo>
                    <a:lnTo>
                      <a:pt x="381" y="17145"/>
                    </a:lnTo>
                    <a:lnTo>
                      <a:pt x="47" y="25288"/>
                    </a:lnTo>
                    <a:lnTo>
                      <a:pt x="0" y="34290"/>
                    </a:lnTo>
                    <a:lnTo>
                      <a:pt x="428" y="41243"/>
                    </a:lnTo>
                    <a:lnTo>
                      <a:pt x="15240" y="70866"/>
                    </a:lnTo>
                    <a:lnTo>
                      <a:pt x="22860" y="70866"/>
                    </a:lnTo>
                    <a:lnTo>
                      <a:pt x="31730" y="69365"/>
                    </a:lnTo>
                    <a:lnTo>
                      <a:pt x="38385" y="64579"/>
                    </a:lnTo>
                    <a:lnTo>
                      <a:pt x="43755" y="57792"/>
                    </a:lnTo>
                    <a:lnTo>
                      <a:pt x="48768" y="5029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6" name="Google Shape;2522;p24"/>
              <p:cNvSpPr/>
              <p:nvPr/>
            </p:nvSpPr>
            <p:spPr>
              <a:xfrm>
                <a:off x="3851280" y="1874880"/>
                <a:ext cx="1800" cy="19800"/>
              </a:xfrm>
              <a:custGeom>
                <a:avLst/>
                <a:gdLst/>
                <a:ahLst/>
                <a:rect l="l" t="t" r="r" b="b"/>
                <a:pathLst>
                  <a:path w="1270" h="13969">
                    <a:moveTo>
                      <a:pt x="762" y="13715"/>
                    </a:moveTo>
                    <a:lnTo>
                      <a:pt x="762" y="9143"/>
                    </a:lnTo>
                    <a:lnTo>
                      <a:pt x="762" y="4571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7" name="Google Shape;2523;p24"/>
              <p:cNvSpPr/>
              <p:nvPr/>
            </p:nvSpPr>
            <p:spPr>
              <a:xfrm>
                <a:off x="3613680" y="1744200"/>
                <a:ext cx="146160" cy="279720"/>
              </a:xfrm>
              <a:custGeom>
                <a:avLst/>
                <a:gdLst/>
                <a:ahLst/>
                <a:rect l="l" t="t" r="r" b="b"/>
                <a:pathLst>
                  <a:path w="93979" h="194944">
                    <a:moveTo>
                      <a:pt x="26670" y="46732"/>
                    </a:moveTo>
                    <a:lnTo>
                      <a:pt x="26860" y="65031"/>
                    </a:lnTo>
                    <a:lnTo>
                      <a:pt x="26479" y="83403"/>
                    </a:lnTo>
                    <a:lnTo>
                      <a:pt x="25812" y="101917"/>
                    </a:lnTo>
                    <a:lnTo>
                      <a:pt x="25146" y="120646"/>
                    </a:lnTo>
                    <a:lnTo>
                      <a:pt x="25467" y="165973"/>
                    </a:lnTo>
                    <a:lnTo>
                      <a:pt x="48041" y="194333"/>
                    </a:lnTo>
                    <a:lnTo>
                      <a:pt x="56388" y="193798"/>
                    </a:lnTo>
                    <a:lnTo>
                      <a:pt x="84582" y="155698"/>
                    </a:lnTo>
                    <a:lnTo>
                      <a:pt x="93630" y="111025"/>
                    </a:lnTo>
                    <a:lnTo>
                      <a:pt x="93904" y="87653"/>
                    </a:lnTo>
                    <a:lnTo>
                      <a:pt x="90678" y="65782"/>
                    </a:lnTo>
                    <a:lnTo>
                      <a:pt x="68496" y="22490"/>
                    </a:lnTo>
                    <a:lnTo>
                      <a:pt x="26289" y="0"/>
                    </a:lnTo>
                    <a:lnTo>
                      <a:pt x="16002" y="1012"/>
                    </a:lnTo>
                    <a:lnTo>
                      <a:pt x="8465" y="6441"/>
                    </a:lnTo>
                    <a:lnTo>
                      <a:pt x="3714" y="14728"/>
                    </a:lnTo>
                    <a:lnTo>
                      <a:pt x="1107" y="24157"/>
                    </a:lnTo>
                    <a:lnTo>
                      <a:pt x="0" y="33016"/>
                    </a:lnTo>
                    <a:lnTo>
                      <a:pt x="95" y="42755"/>
                    </a:lnTo>
                    <a:lnTo>
                      <a:pt x="28479" y="73687"/>
                    </a:lnTo>
                    <a:lnTo>
                      <a:pt x="70580" y="73116"/>
                    </a:lnTo>
                    <a:lnTo>
                      <a:pt x="88392" y="604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428" name="Google Shape;2524;p24" descr=""/>
              <p:cNvPicPr/>
              <p:nvPr/>
            </p:nvPicPr>
            <p:blipFill>
              <a:blip r:embed="rId11"/>
              <a:stretch/>
            </p:blipFill>
            <p:spPr>
              <a:xfrm>
                <a:off x="3767040" y="1556280"/>
                <a:ext cx="106560" cy="129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29" name="Google Shape;2525;p24"/>
            <p:cNvGrpSpPr/>
            <p:nvPr/>
          </p:nvGrpSpPr>
          <p:grpSpPr>
            <a:xfrm>
              <a:off x="3757320" y="3607920"/>
              <a:ext cx="295920" cy="465120"/>
              <a:chOff x="3757320" y="3607920"/>
              <a:chExt cx="295920" cy="465120"/>
            </a:xfrm>
          </p:grpSpPr>
          <p:pic>
            <p:nvPicPr>
              <p:cNvPr id="2430" name="Google Shape;2526;p24" descr=""/>
              <p:cNvPicPr/>
              <p:nvPr/>
            </p:nvPicPr>
            <p:blipFill>
              <a:blip r:embed="rId12"/>
              <a:stretch/>
            </p:blipFill>
            <p:spPr>
              <a:xfrm>
                <a:off x="3757320" y="3856680"/>
                <a:ext cx="159120" cy="216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31" name="Google Shape;2527;p24" descr=""/>
              <p:cNvPicPr/>
              <p:nvPr/>
            </p:nvPicPr>
            <p:blipFill>
              <a:blip r:embed="rId13"/>
              <a:stretch/>
            </p:blipFill>
            <p:spPr>
              <a:xfrm>
                <a:off x="3819240" y="3607920"/>
                <a:ext cx="234000" cy="242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32" name="Google Shape;2528;p24" descr=""/>
            <p:cNvPicPr/>
            <p:nvPr/>
          </p:nvPicPr>
          <p:blipFill>
            <a:blip r:embed="rId14"/>
            <a:stretch/>
          </p:blipFill>
          <p:spPr>
            <a:xfrm>
              <a:off x="3977280" y="3430440"/>
              <a:ext cx="106560" cy="100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3" name="Google Shape;2529;p24"/>
            <p:cNvSpPr/>
            <p:nvPr/>
          </p:nvSpPr>
          <p:spPr>
            <a:xfrm>
              <a:off x="3164400" y="4580640"/>
              <a:ext cx="815760" cy="183960"/>
            </a:xfrm>
            <a:custGeom>
              <a:avLst/>
              <a:gdLst/>
              <a:ahLst/>
              <a:rect l="l" t="t" r="r" b="b"/>
              <a:pathLst>
                <a:path w="523239" h="128270">
                  <a:moveTo>
                    <a:pt x="0" y="54863"/>
                  </a:moveTo>
                  <a:lnTo>
                    <a:pt x="15240" y="96011"/>
                  </a:lnTo>
                  <a:lnTo>
                    <a:pt x="43743" y="121408"/>
                  </a:lnTo>
                  <a:lnTo>
                    <a:pt x="70461" y="127861"/>
                  </a:lnTo>
                  <a:lnTo>
                    <a:pt x="85153" y="126777"/>
                  </a:lnTo>
                  <a:lnTo>
                    <a:pt x="131016" y="110644"/>
                  </a:lnTo>
                  <a:lnTo>
                    <a:pt x="165401" y="93999"/>
                  </a:lnTo>
                  <a:lnTo>
                    <a:pt x="182880" y="86105"/>
                  </a:lnTo>
                  <a:lnTo>
                    <a:pt x="202215" y="78997"/>
                  </a:lnTo>
                  <a:lnTo>
                    <a:pt x="221551" y="73818"/>
                  </a:lnTo>
                  <a:lnTo>
                    <a:pt x="241172" y="70782"/>
                  </a:lnTo>
                  <a:lnTo>
                    <a:pt x="261365" y="70103"/>
                  </a:lnTo>
                  <a:lnTo>
                    <a:pt x="273284" y="71770"/>
                  </a:lnTo>
                  <a:lnTo>
                    <a:pt x="309467" y="92809"/>
                  </a:lnTo>
                  <a:lnTo>
                    <a:pt x="323850" y="115061"/>
                  </a:lnTo>
                  <a:lnTo>
                    <a:pt x="324612" y="116585"/>
                  </a:lnTo>
                  <a:lnTo>
                    <a:pt x="328422" y="114299"/>
                  </a:lnTo>
                  <a:lnTo>
                    <a:pt x="330708" y="112775"/>
                  </a:lnTo>
                  <a:lnTo>
                    <a:pt x="334518" y="108965"/>
                  </a:lnTo>
                  <a:lnTo>
                    <a:pt x="342673" y="101905"/>
                  </a:lnTo>
                  <a:lnTo>
                    <a:pt x="382083" y="76914"/>
                  </a:lnTo>
                  <a:lnTo>
                    <a:pt x="409110" y="73294"/>
                  </a:lnTo>
                  <a:lnTo>
                    <a:pt x="422909" y="73913"/>
                  </a:lnTo>
                  <a:lnTo>
                    <a:pt x="461772" y="81533"/>
                  </a:lnTo>
                  <a:lnTo>
                    <a:pt x="468725" y="83522"/>
                  </a:lnTo>
                  <a:lnTo>
                    <a:pt x="475106" y="84867"/>
                  </a:lnTo>
                  <a:lnTo>
                    <a:pt x="481488" y="85498"/>
                  </a:lnTo>
                  <a:lnTo>
                    <a:pt x="488442" y="85343"/>
                  </a:lnTo>
                  <a:lnTo>
                    <a:pt x="496823" y="84581"/>
                  </a:lnTo>
                  <a:lnTo>
                    <a:pt x="519838" y="52363"/>
                  </a:lnTo>
                  <a:lnTo>
                    <a:pt x="523208" y="29908"/>
                  </a:lnTo>
                  <a:lnTo>
                    <a:pt x="522505" y="22455"/>
                  </a:lnTo>
                  <a:lnTo>
                    <a:pt x="520445" y="16001"/>
                  </a:lnTo>
                  <a:lnTo>
                    <a:pt x="516636" y="9143"/>
                  </a:lnTo>
                  <a:lnTo>
                    <a:pt x="509778" y="4571"/>
                  </a:lnTo>
                  <a:lnTo>
                    <a:pt x="504444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34" name="Google Shape;2530;p24"/>
            <p:cNvGrpSpPr/>
            <p:nvPr/>
          </p:nvGrpSpPr>
          <p:grpSpPr>
            <a:xfrm>
              <a:off x="3421080" y="5128560"/>
              <a:ext cx="114120" cy="96120"/>
              <a:chOff x="3421080" y="5128560"/>
              <a:chExt cx="114120" cy="96120"/>
            </a:xfrm>
          </p:grpSpPr>
          <p:sp>
            <p:nvSpPr>
              <p:cNvPr id="2435" name="Google Shape;2531;p24"/>
              <p:cNvSpPr/>
              <p:nvPr/>
            </p:nvSpPr>
            <p:spPr>
              <a:xfrm>
                <a:off x="3421080" y="5128560"/>
                <a:ext cx="55080" cy="4320"/>
              </a:xfrm>
              <a:custGeom>
                <a:avLst/>
                <a:gdLst/>
                <a:ahLst/>
                <a:rect l="l" t="t" r="r" b="b"/>
                <a:pathLst>
                  <a:path w="35560" h="3175">
                    <a:moveTo>
                      <a:pt x="0" y="0"/>
                    </a:moveTo>
                    <a:lnTo>
                      <a:pt x="8167" y="1523"/>
                    </a:lnTo>
                    <a:lnTo>
                      <a:pt x="15049" y="2476"/>
                    </a:lnTo>
                    <a:lnTo>
                      <a:pt x="21645" y="2571"/>
                    </a:lnTo>
                    <a:lnTo>
                      <a:pt x="28956" y="1523"/>
                    </a:lnTo>
                    <a:lnTo>
                      <a:pt x="32004" y="761"/>
                    </a:lnTo>
                    <a:lnTo>
                      <a:pt x="32766" y="761"/>
                    </a:lnTo>
                    <a:lnTo>
                      <a:pt x="3505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6" name="Google Shape;2532;p24"/>
              <p:cNvSpPr/>
              <p:nvPr/>
            </p:nvSpPr>
            <p:spPr>
              <a:xfrm>
                <a:off x="3435480" y="5208480"/>
                <a:ext cx="99720" cy="16200"/>
              </a:xfrm>
              <a:custGeom>
                <a:avLst/>
                <a:gdLst/>
                <a:ahLst/>
                <a:rect l="l" t="t" r="r" b="b"/>
                <a:pathLst>
                  <a:path w="64135" h="11429">
                    <a:moveTo>
                      <a:pt x="0" y="10668"/>
                    </a:moveTo>
                    <a:lnTo>
                      <a:pt x="10620" y="11168"/>
                    </a:lnTo>
                    <a:lnTo>
                      <a:pt x="20955" y="11239"/>
                    </a:lnTo>
                    <a:lnTo>
                      <a:pt x="31289" y="10453"/>
                    </a:lnTo>
                    <a:lnTo>
                      <a:pt x="41910" y="8382"/>
                    </a:lnTo>
                    <a:lnTo>
                      <a:pt x="53340" y="4572"/>
                    </a:lnTo>
                    <a:lnTo>
                      <a:pt x="57150" y="3810"/>
                    </a:lnTo>
                    <a:lnTo>
                      <a:pt x="6400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7" name="Google Shape;2533;p24"/>
            <p:cNvSpPr/>
            <p:nvPr/>
          </p:nvSpPr>
          <p:spPr>
            <a:xfrm>
              <a:off x="3786120" y="5088240"/>
              <a:ext cx="14400" cy="160200"/>
            </a:xfrm>
            <a:custGeom>
              <a:avLst/>
              <a:gdLst/>
              <a:ahLst/>
              <a:rect l="l" t="t" r="r" b="b"/>
              <a:pathLst>
                <a:path w="9525" h="111760">
                  <a:moveTo>
                    <a:pt x="3810" y="0"/>
                  </a:moveTo>
                  <a:lnTo>
                    <a:pt x="1928" y="12668"/>
                  </a:lnTo>
                  <a:lnTo>
                    <a:pt x="762" y="24764"/>
                  </a:lnTo>
                  <a:lnTo>
                    <a:pt x="166" y="36861"/>
                  </a:lnTo>
                  <a:lnTo>
                    <a:pt x="0" y="49529"/>
                  </a:lnTo>
                  <a:lnTo>
                    <a:pt x="404" y="62555"/>
                  </a:lnTo>
                  <a:lnTo>
                    <a:pt x="5334" y="101345"/>
                  </a:lnTo>
                  <a:lnTo>
                    <a:pt x="9144" y="111251"/>
                  </a:lnTo>
                  <a:lnTo>
                    <a:pt x="6858" y="11048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38" name="Google Shape;2534;p24" descr=""/>
            <p:cNvPicPr/>
            <p:nvPr/>
          </p:nvPicPr>
          <p:blipFill>
            <a:blip r:embed="rId15"/>
            <a:stretch/>
          </p:blipFill>
          <p:spPr>
            <a:xfrm>
              <a:off x="2784240" y="6028920"/>
              <a:ext cx="259920" cy="22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9" name="Google Shape;2535;p24" descr=""/>
            <p:cNvPicPr/>
            <p:nvPr/>
          </p:nvPicPr>
          <p:blipFill>
            <a:blip r:embed="rId16"/>
            <a:stretch/>
          </p:blipFill>
          <p:spPr>
            <a:xfrm>
              <a:off x="3947760" y="5979960"/>
              <a:ext cx="177840" cy="291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40" name="Google Shape;2536;p24" descr=""/>
            <p:cNvPicPr/>
            <p:nvPr/>
          </p:nvPicPr>
          <p:blipFill>
            <a:blip r:embed="rId17"/>
            <a:stretch/>
          </p:blipFill>
          <p:spPr>
            <a:xfrm>
              <a:off x="4348080" y="6046560"/>
              <a:ext cx="148320" cy="238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41" name="Google Shape;2537;p24"/>
            <p:cNvGrpSpPr/>
            <p:nvPr/>
          </p:nvGrpSpPr>
          <p:grpSpPr>
            <a:xfrm>
              <a:off x="4424040" y="5604480"/>
              <a:ext cx="392040" cy="303840"/>
              <a:chOff x="4424040" y="5604480"/>
              <a:chExt cx="392040" cy="303840"/>
            </a:xfrm>
          </p:grpSpPr>
          <p:pic>
            <p:nvPicPr>
              <p:cNvPr id="2442" name="Google Shape;2538;p24" descr=""/>
              <p:cNvPicPr/>
              <p:nvPr/>
            </p:nvPicPr>
            <p:blipFill>
              <a:blip r:embed="rId18"/>
              <a:stretch/>
            </p:blipFill>
            <p:spPr>
              <a:xfrm>
                <a:off x="4424040" y="5604480"/>
                <a:ext cx="149400" cy="303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43" name="Google Shape;2539;p24"/>
              <p:cNvSpPr/>
              <p:nvPr/>
            </p:nvSpPr>
            <p:spPr>
              <a:xfrm>
                <a:off x="4639320" y="5790600"/>
                <a:ext cx="94680" cy="12240"/>
              </a:xfrm>
              <a:custGeom>
                <a:avLst/>
                <a:gdLst/>
                <a:ahLst/>
                <a:rect l="l" t="t" r="r" b="b"/>
                <a:pathLst>
                  <a:path w="60960" h="8889">
                    <a:moveTo>
                      <a:pt x="0" y="8381"/>
                    </a:moveTo>
                    <a:lnTo>
                      <a:pt x="43434" y="3809"/>
                    </a:lnTo>
                    <a:lnTo>
                      <a:pt x="48006" y="3047"/>
                    </a:lnTo>
                    <a:lnTo>
                      <a:pt x="56388" y="3809"/>
                    </a:lnTo>
                    <a:lnTo>
                      <a:pt x="60960" y="1523"/>
                    </a:lnTo>
                    <a:lnTo>
                      <a:pt x="60960" y="761"/>
                    </a:lnTo>
                    <a:lnTo>
                      <a:pt x="6096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4" name="Google Shape;2540;p24"/>
              <p:cNvSpPr/>
              <p:nvPr/>
            </p:nvSpPr>
            <p:spPr>
              <a:xfrm>
                <a:off x="4805640" y="5717160"/>
                <a:ext cx="10440" cy="119880"/>
              </a:xfrm>
              <a:custGeom>
                <a:avLst/>
                <a:gdLst/>
                <a:ahLst/>
                <a:rect l="l" t="t" r="r" b="b"/>
                <a:pathLst>
                  <a:path w="6985" h="83820">
                    <a:moveTo>
                      <a:pt x="0" y="0"/>
                    </a:moveTo>
                    <a:lnTo>
                      <a:pt x="3810" y="38862"/>
                    </a:lnTo>
                    <a:lnTo>
                      <a:pt x="5334" y="74676"/>
                    </a:lnTo>
                    <a:lnTo>
                      <a:pt x="5334" y="79248"/>
                    </a:lnTo>
                    <a:lnTo>
                      <a:pt x="6858" y="83820"/>
                    </a:lnTo>
                    <a:lnTo>
                      <a:pt x="6858" y="8305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45" name="Google Shape;2541;p24"/>
            <p:cNvSpPr/>
            <p:nvPr/>
          </p:nvSpPr>
          <p:spPr>
            <a:xfrm>
              <a:off x="5206320" y="3696120"/>
              <a:ext cx="363960" cy="322560"/>
            </a:xfrm>
            <a:custGeom>
              <a:avLst/>
              <a:gdLst/>
              <a:ahLst/>
              <a:rect l="l" t="t" r="r" b="b"/>
              <a:pathLst>
                <a:path w="233679" h="224789">
                  <a:moveTo>
                    <a:pt x="204977" y="5524"/>
                  </a:moveTo>
                  <a:lnTo>
                    <a:pt x="189999" y="1047"/>
                  </a:lnTo>
                  <a:lnTo>
                    <a:pt x="178307" y="0"/>
                  </a:lnTo>
                  <a:lnTo>
                    <a:pt x="166616" y="2095"/>
                  </a:lnTo>
                  <a:lnTo>
                    <a:pt x="121253" y="18954"/>
                  </a:lnTo>
                  <a:lnTo>
                    <a:pt x="91439" y="33718"/>
                  </a:lnTo>
                  <a:lnTo>
                    <a:pt x="86236" y="36123"/>
                  </a:lnTo>
                  <a:lnTo>
                    <a:pt x="80105" y="39814"/>
                  </a:lnTo>
                  <a:lnTo>
                    <a:pt x="75259" y="44648"/>
                  </a:lnTo>
                  <a:lnTo>
                    <a:pt x="73913" y="50482"/>
                  </a:lnTo>
                  <a:lnTo>
                    <a:pt x="78807" y="54935"/>
                  </a:lnTo>
                  <a:lnTo>
                    <a:pt x="120896" y="63091"/>
                  </a:lnTo>
                  <a:lnTo>
                    <a:pt x="136016" y="64674"/>
                  </a:lnTo>
                  <a:lnTo>
                    <a:pt x="151137" y="66401"/>
                  </a:lnTo>
                  <a:lnTo>
                    <a:pt x="166115" y="68770"/>
                  </a:lnTo>
                  <a:lnTo>
                    <a:pt x="174259" y="70032"/>
                  </a:lnTo>
                  <a:lnTo>
                    <a:pt x="184403" y="72009"/>
                  </a:lnTo>
                  <a:lnTo>
                    <a:pt x="193976" y="75414"/>
                  </a:lnTo>
                  <a:lnTo>
                    <a:pt x="200405" y="80962"/>
                  </a:lnTo>
                  <a:lnTo>
                    <a:pt x="201298" y="89106"/>
                  </a:lnTo>
                  <a:lnTo>
                    <a:pt x="196119" y="96964"/>
                  </a:lnTo>
                  <a:lnTo>
                    <a:pt x="162865" y="121455"/>
                  </a:lnTo>
                  <a:lnTo>
                    <a:pt x="122646" y="144720"/>
                  </a:lnTo>
                  <a:lnTo>
                    <a:pt x="81426" y="166401"/>
                  </a:lnTo>
                  <a:lnTo>
                    <a:pt x="60674" y="177165"/>
                  </a:lnTo>
                  <a:lnTo>
                    <a:pt x="40064" y="188214"/>
                  </a:lnTo>
                  <a:lnTo>
                    <a:pt x="5905" y="208597"/>
                  </a:lnTo>
                  <a:lnTo>
                    <a:pt x="0" y="221932"/>
                  </a:lnTo>
                  <a:lnTo>
                    <a:pt x="14989" y="223682"/>
                  </a:lnTo>
                  <a:lnTo>
                    <a:pt x="30194" y="224504"/>
                  </a:lnTo>
                  <a:lnTo>
                    <a:pt x="45541" y="224611"/>
                  </a:lnTo>
                  <a:lnTo>
                    <a:pt x="60959" y="224218"/>
                  </a:lnTo>
                  <a:lnTo>
                    <a:pt x="86105" y="223004"/>
                  </a:lnTo>
                  <a:lnTo>
                    <a:pt x="111251" y="220789"/>
                  </a:lnTo>
                  <a:lnTo>
                    <a:pt x="136397" y="218003"/>
                  </a:lnTo>
                  <a:lnTo>
                    <a:pt x="161543" y="215074"/>
                  </a:lnTo>
                  <a:lnTo>
                    <a:pt x="176986" y="213598"/>
                  </a:lnTo>
                  <a:lnTo>
                    <a:pt x="192500" y="212407"/>
                  </a:lnTo>
                  <a:lnTo>
                    <a:pt x="208156" y="211216"/>
                  </a:lnTo>
                  <a:lnTo>
                    <a:pt x="224027" y="209740"/>
                  </a:lnTo>
                  <a:lnTo>
                    <a:pt x="229361" y="209740"/>
                  </a:lnTo>
                  <a:lnTo>
                    <a:pt x="230123" y="209740"/>
                  </a:lnTo>
                  <a:lnTo>
                    <a:pt x="233171" y="209740"/>
                  </a:lnTo>
                  <a:lnTo>
                    <a:pt x="227075" y="209740"/>
                  </a:lnTo>
                  <a:lnTo>
                    <a:pt x="224789" y="208978"/>
                  </a:lnTo>
                  <a:lnTo>
                    <a:pt x="219455" y="20669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46" name="Google Shape;2542;p24"/>
            <p:cNvGrpSpPr/>
            <p:nvPr/>
          </p:nvGrpSpPr>
          <p:grpSpPr>
            <a:xfrm>
              <a:off x="5291640" y="4112280"/>
              <a:ext cx="294840" cy="177840"/>
              <a:chOff x="5291640" y="4112280"/>
              <a:chExt cx="294840" cy="177840"/>
            </a:xfrm>
          </p:grpSpPr>
          <p:pic>
            <p:nvPicPr>
              <p:cNvPr id="2447" name="Google Shape;2543;p24" descr=""/>
              <p:cNvPicPr/>
              <p:nvPr/>
            </p:nvPicPr>
            <p:blipFill>
              <a:blip r:embed="rId19"/>
              <a:stretch/>
            </p:blipFill>
            <p:spPr>
              <a:xfrm>
                <a:off x="5291640" y="4112280"/>
                <a:ext cx="226800" cy="177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48" name="Google Shape;2544;p24"/>
              <p:cNvSpPr/>
              <p:nvPr/>
            </p:nvSpPr>
            <p:spPr>
              <a:xfrm>
                <a:off x="5581800" y="4115520"/>
                <a:ext cx="4680" cy="79920"/>
              </a:xfrm>
              <a:custGeom>
                <a:avLst/>
                <a:gdLst/>
                <a:ahLst/>
                <a:rect l="l" t="t" r="r" b="b"/>
                <a:pathLst>
                  <a:path w="3175" h="55879">
                    <a:moveTo>
                      <a:pt x="3048" y="0"/>
                    </a:moveTo>
                    <a:lnTo>
                      <a:pt x="1607" y="9798"/>
                    </a:lnTo>
                    <a:lnTo>
                      <a:pt x="666" y="18954"/>
                    </a:lnTo>
                    <a:lnTo>
                      <a:pt x="154" y="27967"/>
                    </a:lnTo>
                    <a:lnTo>
                      <a:pt x="0" y="37338"/>
                    </a:lnTo>
                    <a:lnTo>
                      <a:pt x="0" y="43434"/>
                    </a:lnTo>
                    <a:lnTo>
                      <a:pt x="0" y="49530"/>
                    </a:lnTo>
                    <a:lnTo>
                      <a:pt x="0" y="5562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49" name="Google Shape;2545;p24" descr=""/>
            <p:cNvPicPr/>
            <p:nvPr/>
          </p:nvPicPr>
          <p:blipFill>
            <a:blip r:embed="rId20"/>
            <a:stretch/>
          </p:blipFill>
          <p:spPr>
            <a:xfrm>
              <a:off x="5283360" y="3418560"/>
              <a:ext cx="113760" cy="162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50" name="Google Shape;2546;p24"/>
            <p:cNvGrpSpPr/>
            <p:nvPr/>
          </p:nvGrpSpPr>
          <p:grpSpPr>
            <a:xfrm>
              <a:off x="5687280" y="3336480"/>
              <a:ext cx="618120" cy="373680"/>
              <a:chOff x="5687280" y="3336480"/>
              <a:chExt cx="618120" cy="373680"/>
            </a:xfrm>
          </p:grpSpPr>
          <p:pic>
            <p:nvPicPr>
              <p:cNvPr id="2451" name="Google Shape;2547;p24" descr=""/>
              <p:cNvPicPr/>
              <p:nvPr/>
            </p:nvPicPr>
            <p:blipFill>
              <a:blip r:embed="rId21"/>
              <a:stretch/>
            </p:blipFill>
            <p:spPr>
              <a:xfrm>
                <a:off x="5687280" y="3336480"/>
                <a:ext cx="234000" cy="373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52" name="Google Shape;2548;p24" descr=""/>
              <p:cNvPicPr/>
              <p:nvPr/>
            </p:nvPicPr>
            <p:blipFill>
              <a:blip r:embed="rId22"/>
              <a:stretch/>
            </p:blipFill>
            <p:spPr>
              <a:xfrm>
                <a:off x="5969160" y="3483000"/>
                <a:ext cx="189720" cy="13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53" name="Google Shape;2549;p24" descr=""/>
              <p:cNvPicPr/>
              <p:nvPr/>
            </p:nvPicPr>
            <p:blipFill>
              <a:blip r:embed="rId23"/>
              <a:stretch/>
            </p:blipFill>
            <p:spPr>
              <a:xfrm>
                <a:off x="6193800" y="3387960"/>
                <a:ext cx="111600" cy="2556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54" name="Google Shape;2550;p24" descr=""/>
            <p:cNvPicPr/>
            <p:nvPr/>
          </p:nvPicPr>
          <p:blipFill>
            <a:blip r:embed="rId24"/>
            <a:stretch/>
          </p:blipFill>
          <p:spPr>
            <a:xfrm>
              <a:off x="5718240" y="3793680"/>
              <a:ext cx="126720" cy="187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55" name="Google Shape;2551;p24"/>
            <p:cNvGrpSpPr/>
            <p:nvPr/>
          </p:nvGrpSpPr>
          <p:grpSpPr>
            <a:xfrm>
              <a:off x="5285880" y="6093720"/>
              <a:ext cx="122400" cy="105840"/>
              <a:chOff x="5285880" y="6093720"/>
              <a:chExt cx="122400" cy="105840"/>
            </a:xfrm>
          </p:grpSpPr>
          <p:sp>
            <p:nvSpPr>
              <p:cNvPr id="2456" name="Google Shape;2552;p24"/>
              <p:cNvSpPr/>
              <p:nvPr/>
            </p:nvSpPr>
            <p:spPr>
              <a:xfrm>
                <a:off x="5285880" y="6093720"/>
                <a:ext cx="98640" cy="5040"/>
              </a:xfrm>
              <a:custGeom>
                <a:avLst/>
                <a:gdLst/>
                <a:ahLst/>
                <a:rect l="l" t="t" r="r" b="b"/>
                <a:pathLst>
                  <a:path w="63500" h="3810">
                    <a:moveTo>
                      <a:pt x="0" y="0"/>
                    </a:moveTo>
                    <a:lnTo>
                      <a:pt x="9691" y="1881"/>
                    </a:lnTo>
                    <a:lnTo>
                      <a:pt x="18669" y="3048"/>
                    </a:lnTo>
                    <a:lnTo>
                      <a:pt x="27646" y="3643"/>
                    </a:lnTo>
                    <a:lnTo>
                      <a:pt x="37338" y="3810"/>
                    </a:lnTo>
                    <a:lnTo>
                      <a:pt x="43636" y="3810"/>
                    </a:lnTo>
                    <a:lnTo>
                      <a:pt x="50006" y="3810"/>
                    </a:lnTo>
                    <a:lnTo>
                      <a:pt x="56518" y="3810"/>
                    </a:lnTo>
                    <a:lnTo>
                      <a:pt x="63246" y="381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7" name="Google Shape;2553;p24"/>
              <p:cNvSpPr/>
              <p:nvPr/>
            </p:nvSpPr>
            <p:spPr>
              <a:xfrm>
                <a:off x="5296680" y="6190920"/>
                <a:ext cx="111600" cy="8640"/>
              </a:xfrm>
              <a:custGeom>
                <a:avLst/>
                <a:gdLst/>
                <a:ahLst/>
                <a:rect l="l" t="t" r="r" b="b"/>
                <a:pathLst>
                  <a:path w="71754" h="6350">
                    <a:moveTo>
                      <a:pt x="0" y="3048"/>
                    </a:moveTo>
                    <a:lnTo>
                      <a:pt x="11644" y="4691"/>
                    </a:lnTo>
                    <a:lnTo>
                      <a:pt x="22860" y="5905"/>
                    </a:lnTo>
                    <a:lnTo>
                      <a:pt x="34075" y="6262"/>
                    </a:lnTo>
                    <a:lnTo>
                      <a:pt x="45720" y="5334"/>
                    </a:lnTo>
                    <a:lnTo>
                      <a:pt x="52232" y="4607"/>
                    </a:lnTo>
                    <a:lnTo>
                      <a:pt x="58959" y="3524"/>
                    </a:lnTo>
                    <a:lnTo>
                      <a:pt x="65543" y="2012"/>
                    </a:lnTo>
                    <a:lnTo>
                      <a:pt x="7162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58" name="Google Shape;2554;p24"/>
            <p:cNvSpPr/>
            <p:nvPr/>
          </p:nvSpPr>
          <p:spPr>
            <a:xfrm>
              <a:off x="5890320" y="6000840"/>
              <a:ext cx="12600" cy="185760"/>
            </a:xfrm>
            <a:custGeom>
              <a:avLst/>
              <a:gdLst/>
              <a:ahLst/>
              <a:rect l="l" t="t" r="r" b="b"/>
              <a:pathLst>
                <a:path w="8254" h="129539">
                  <a:moveTo>
                    <a:pt x="1809" y="0"/>
                  </a:moveTo>
                  <a:lnTo>
                    <a:pt x="928" y="13727"/>
                  </a:lnTo>
                  <a:lnTo>
                    <a:pt x="476" y="27527"/>
                  </a:lnTo>
                  <a:lnTo>
                    <a:pt x="309" y="41469"/>
                  </a:lnTo>
                  <a:lnTo>
                    <a:pt x="285" y="55626"/>
                  </a:lnTo>
                  <a:lnTo>
                    <a:pt x="107" y="71175"/>
                  </a:lnTo>
                  <a:lnTo>
                    <a:pt x="2571" y="118110"/>
                  </a:lnTo>
                  <a:lnTo>
                    <a:pt x="5619" y="126492"/>
                  </a:lnTo>
                  <a:lnTo>
                    <a:pt x="7905" y="12953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9" name="Google Shape;2555;p24"/>
            <p:cNvGrpSpPr/>
            <p:nvPr/>
          </p:nvGrpSpPr>
          <p:grpSpPr>
            <a:xfrm>
              <a:off x="4348080" y="6605640"/>
              <a:ext cx="475560" cy="594360"/>
              <a:chOff x="4348080" y="6605640"/>
              <a:chExt cx="475560" cy="594360"/>
            </a:xfrm>
          </p:grpSpPr>
          <p:pic>
            <p:nvPicPr>
              <p:cNvPr id="2460" name="Google Shape;2556;p24" descr=""/>
              <p:cNvPicPr/>
              <p:nvPr/>
            </p:nvPicPr>
            <p:blipFill>
              <a:blip r:embed="rId25"/>
              <a:stretch/>
            </p:blipFill>
            <p:spPr>
              <a:xfrm>
                <a:off x="4348080" y="6995160"/>
                <a:ext cx="140040" cy="204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61" name="Google Shape;2557;p24" descr=""/>
              <p:cNvPicPr/>
              <p:nvPr/>
            </p:nvPicPr>
            <p:blipFill>
              <a:blip r:embed="rId26"/>
              <a:stretch/>
            </p:blipFill>
            <p:spPr>
              <a:xfrm>
                <a:off x="4408560" y="6769800"/>
                <a:ext cx="135360" cy="171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62" name="Google Shape;2558;p24" descr=""/>
              <p:cNvPicPr/>
              <p:nvPr/>
            </p:nvPicPr>
            <p:blipFill>
              <a:blip r:embed="rId27"/>
              <a:stretch/>
            </p:blipFill>
            <p:spPr>
              <a:xfrm>
                <a:off x="4481280" y="6605640"/>
                <a:ext cx="118440" cy="102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63" name="Google Shape;2559;p24"/>
              <p:cNvSpPr/>
              <p:nvPr/>
            </p:nvSpPr>
            <p:spPr>
              <a:xfrm>
                <a:off x="4654800" y="6822360"/>
                <a:ext cx="90720" cy="25200"/>
              </a:xfrm>
              <a:custGeom>
                <a:avLst/>
                <a:gdLst/>
                <a:ahLst/>
                <a:rect l="l" t="t" r="r" b="b"/>
                <a:pathLst>
                  <a:path w="58420" h="17779">
                    <a:moveTo>
                      <a:pt x="0" y="17525"/>
                    </a:moveTo>
                    <a:lnTo>
                      <a:pt x="46482" y="3809"/>
                    </a:lnTo>
                    <a:lnTo>
                      <a:pt x="52577" y="1523"/>
                    </a:lnTo>
                    <a:lnTo>
                      <a:pt x="54102" y="1523"/>
                    </a:lnTo>
                    <a:lnTo>
                      <a:pt x="5791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4" name="Google Shape;2560;p24"/>
              <p:cNvSpPr/>
              <p:nvPr/>
            </p:nvSpPr>
            <p:spPr>
              <a:xfrm>
                <a:off x="4817160" y="6748920"/>
                <a:ext cx="6480" cy="119880"/>
              </a:xfrm>
              <a:custGeom>
                <a:avLst/>
                <a:gdLst/>
                <a:ahLst/>
                <a:rect l="l" t="t" r="r" b="b"/>
                <a:pathLst>
                  <a:path w="4445" h="83820">
                    <a:moveTo>
                      <a:pt x="1809" y="0"/>
                    </a:moveTo>
                    <a:lnTo>
                      <a:pt x="511" y="10727"/>
                    </a:lnTo>
                    <a:lnTo>
                      <a:pt x="0" y="20669"/>
                    </a:lnTo>
                    <a:lnTo>
                      <a:pt x="202" y="30753"/>
                    </a:lnTo>
                    <a:lnTo>
                      <a:pt x="1047" y="41909"/>
                    </a:lnTo>
                    <a:lnTo>
                      <a:pt x="1952" y="52316"/>
                    </a:lnTo>
                    <a:lnTo>
                      <a:pt x="2571" y="62864"/>
                    </a:lnTo>
                    <a:lnTo>
                      <a:pt x="3190" y="73413"/>
                    </a:lnTo>
                    <a:lnTo>
                      <a:pt x="4095" y="8381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65" name="Google Shape;2561;p24"/>
            <p:cNvGrpSpPr/>
            <p:nvPr/>
          </p:nvGrpSpPr>
          <p:grpSpPr>
            <a:xfrm>
              <a:off x="5140800" y="6945840"/>
              <a:ext cx="130680" cy="99000"/>
              <a:chOff x="5140800" y="6945840"/>
              <a:chExt cx="130680" cy="99000"/>
            </a:xfrm>
          </p:grpSpPr>
          <p:sp>
            <p:nvSpPr>
              <p:cNvPr id="2466" name="Google Shape;2562;p24"/>
              <p:cNvSpPr/>
              <p:nvPr/>
            </p:nvSpPr>
            <p:spPr>
              <a:xfrm>
                <a:off x="5140800" y="6945840"/>
                <a:ext cx="118440" cy="6840"/>
              </a:xfrm>
              <a:custGeom>
                <a:avLst/>
                <a:gdLst/>
                <a:ahLst/>
                <a:rect l="l" t="t" r="r" b="b"/>
                <a:pathLst>
                  <a:path w="76200" h="5079">
                    <a:moveTo>
                      <a:pt x="0" y="4572"/>
                    </a:moveTo>
                    <a:lnTo>
                      <a:pt x="15204" y="4845"/>
                    </a:lnTo>
                    <a:lnTo>
                      <a:pt x="30194" y="4476"/>
                    </a:lnTo>
                    <a:lnTo>
                      <a:pt x="45327" y="3393"/>
                    </a:lnTo>
                    <a:lnTo>
                      <a:pt x="60960" y="1524"/>
                    </a:lnTo>
                    <a:lnTo>
                      <a:pt x="68580" y="762"/>
                    </a:lnTo>
                    <a:lnTo>
                      <a:pt x="70866" y="762"/>
                    </a:lnTo>
                    <a:lnTo>
                      <a:pt x="7620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7" name="Google Shape;2563;p24"/>
              <p:cNvSpPr/>
              <p:nvPr/>
            </p:nvSpPr>
            <p:spPr>
              <a:xfrm>
                <a:off x="5171760" y="7031520"/>
                <a:ext cx="99720" cy="13320"/>
              </a:xfrm>
              <a:custGeom>
                <a:avLst/>
                <a:gdLst/>
                <a:ahLst/>
                <a:rect l="l" t="t" r="r" b="b"/>
                <a:pathLst>
                  <a:path w="64134" h="9525">
                    <a:moveTo>
                      <a:pt x="0" y="6857"/>
                    </a:moveTo>
                    <a:lnTo>
                      <a:pt x="10858" y="8477"/>
                    </a:lnTo>
                    <a:lnTo>
                      <a:pt x="21717" y="9524"/>
                    </a:lnTo>
                    <a:lnTo>
                      <a:pt x="32575" y="9429"/>
                    </a:lnTo>
                    <a:lnTo>
                      <a:pt x="43434" y="7619"/>
                    </a:lnTo>
                    <a:lnTo>
                      <a:pt x="54102" y="4571"/>
                    </a:lnTo>
                    <a:lnTo>
                      <a:pt x="57912" y="3047"/>
                    </a:lnTo>
                    <a:lnTo>
                      <a:pt x="6400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68" name="Google Shape;2564;p24" descr=""/>
            <p:cNvPicPr/>
            <p:nvPr/>
          </p:nvPicPr>
          <p:blipFill>
            <a:blip r:embed="rId28"/>
            <a:stretch/>
          </p:blipFill>
          <p:spPr>
            <a:xfrm>
              <a:off x="5577120" y="6879240"/>
              <a:ext cx="293400" cy="39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69" name="Google Shape;2565;p24" descr=""/>
            <p:cNvPicPr/>
            <p:nvPr/>
          </p:nvPicPr>
          <p:blipFill>
            <a:blip r:embed="rId29"/>
            <a:stretch/>
          </p:blipFill>
          <p:spPr>
            <a:xfrm>
              <a:off x="6801120" y="6863760"/>
              <a:ext cx="222120" cy="185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70" name="Google Shape;2566;p24"/>
            <p:cNvGrpSpPr/>
            <p:nvPr/>
          </p:nvGrpSpPr>
          <p:grpSpPr>
            <a:xfrm>
              <a:off x="7748280" y="6638400"/>
              <a:ext cx="226080" cy="477360"/>
              <a:chOff x="7748280" y="6638400"/>
              <a:chExt cx="226080" cy="477360"/>
            </a:xfrm>
          </p:grpSpPr>
          <p:pic>
            <p:nvPicPr>
              <p:cNvPr id="2471" name="Google Shape;2567;p24" descr=""/>
              <p:cNvPicPr/>
              <p:nvPr/>
            </p:nvPicPr>
            <p:blipFill>
              <a:blip r:embed="rId30"/>
              <a:stretch/>
            </p:blipFill>
            <p:spPr>
              <a:xfrm>
                <a:off x="7748280" y="6828840"/>
                <a:ext cx="206640" cy="286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72" name="Google Shape;2568;p24" descr=""/>
              <p:cNvPicPr/>
              <p:nvPr/>
            </p:nvPicPr>
            <p:blipFill>
              <a:blip r:embed="rId31"/>
              <a:stretch/>
            </p:blipFill>
            <p:spPr>
              <a:xfrm>
                <a:off x="7849440" y="6638400"/>
                <a:ext cx="124920" cy="1472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473" name="Google Shape;2569;p24"/>
            <p:cNvSpPr/>
            <p:nvPr/>
          </p:nvSpPr>
          <p:spPr>
            <a:xfrm>
              <a:off x="8216640" y="6870600"/>
              <a:ext cx="90720" cy="1440"/>
            </a:xfrm>
            <a:custGeom>
              <a:avLst/>
              <a:gdLst/>
              <a:ahLst/>
              <a:rect l="l" t="t" r="r" b="b"/>
              <a:pathLst>
                <a:path w="58420" h="1270">
                  <a:moveTo>
                    <a:pt x="0" y="0"/>
                  </a:moveTo>
                  <a:lnTo>
                    <a:pt x="10167" y="440"/>
                  </a:lnTo>
                  <a:lnTo>
                    <a:pt x="20193" y="666"/>
                  </a:lnTo>
                  <a:lnTo>
                    <a:pt x="30218" y="750"/>
                  </a:lnTo>
                  <a:lnTo>
                    <a:pt x="40386" y="761"/>
                  </a:lnTo>
                  <a:lnTo>
                    <a:pt x="46482" y="761"/>
                  </a:lnTo>
                  <a:lnTo>
                    <a:pt x="51816" y="761"/>
                  </a:lnTo>
                  <a:lnTo>
                    <a:pt x="57912" y="761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Google Shape;2570;p24"/>
            <p:cNvSpPr/>
            <p:nvPr/>
          </p:nvSpPr>
          <p:spPr>
            <a:xfrm>
              <a:off x="8222400" y="6972120"/>
              <a:ext cx="96840" cy="12240"/>
            </a:xfrm>
            <a:custGeom>
              <a:avLst/>
              <a:gdLst/>
              <a:ahLst/>
              <a:rect l="l" t="t" r="r" b="b"/>
              <a:pathLst>
                <a:path w="62229" h="8889">
                  <a:moveTo>
                    <a:pt x="0" y="7619"/>
                  </a:moveTo>
                  <a:lnTo>
                    <a:pt x="12346" y="8322"/>
                  </a:lnTo>
                  <a:lnTo>
                    <a:pt x="24479" y="8096"/>
                  </a:lnTo>
                  <a:lnTo>
                    <a:pt x="36754" y="6869"/>
                  </a:lnTo>
                  <a:lnTo>
                    <a:pt x="49530" y="4571"/>
                  </a:lnTo>
                  <a:lnTo>
                    <a:pt x="55626" y="2285"/>
                  </a:lnTo>
                  <a:lnTo>
                    <a:pt x="57150" y="1523"/>
                  </a:lnTo>
                  <a:lnTo>
                    <a:pt x="61722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Google Shape;2571;p24"/>
            <p:cNvSpPr/>
            <p:nvPr/>
          </p:nvSpPr>
          <p:spPr>
            <a:xfrm>
              <a:off x="8569440" y="6744600"/>
              <a:ext cx="21600" cy="229320"/>
            </a:xfrm>
            <a:custGeom>
              <a:avLst/>
              <a:gdLst/>
              <a:ahLst/>
              <a:rect l="l" t="t" r="r" b="b"/>
              <a:pathLst>
                <a:path w="13970" h="160020">
                  <a:moveTo>
                    <a:pt x="4572" y="0"/>
                  </a:moveTo>
                  <a:lnTo>
                    <a:pt x="2250" y="13942"/>
                  </a:lnTo>
                  <a:lnTo>
                    <a:pt x="857" y="27527"/>
                  </a:lnTo>
                  <a:lnTo>
                    <a:pt x="178" y="41255"/>
                  </a:lnTo>
                  <a:lnTo>
                    <a:pt x="0" y="55625"/>
                  </a:lnTo>
                  <a:lnTo>
                    <a:pt x="83" y="77223"/>
                  </a:lnTo>
                  <a:lnTo>
                    <a:pt x="2250" y="120134"/>
                  </a:lnTo>
                  <a:lnTo>
                    <a:pt x="8382" y="153923"/>
                  </a:lnTo>
                  <a:lnTo>
                    <a:pt x="13716" y="16001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76" name="Google Shape;2572;p24" descr=""/>
            <p:cNvPicPr/>
            <p:nvPr/>
          </p:nvPicPr>
          <p:blipFill>
            <a:blip r:embed="rId32"/>
            <a:stretch/>
          </p:blipFill>
          <p:spPr>
            <a:xfrm>
              <a:off x="8733240" y="6792840"/>
              <a:ext cx="174240" cy="19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77" name="Google Shape;2573;p24" descr=""/>
            <p:cNvPicPr/>
            <p:nvPr/>
          </p:nvPicPr>
          <p:blipFill>
            <a:blip r:embed="rId33"/>
            <a:stretch/>
          </p:blipFill>
          <p:spPr>
            <a:xfrm>
              <a:off x="9014400" y="6707520"/>
              <a:ext cx="274320" cy="315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78" name="Google Shape;2574;p24"/>
            <p:cNvGrpSpPr/>
            <p:nvPr/>
          </p:nvGrpSpPr>
          <p:grpSpPr>
            <a:xfrm>
              <a:off x="9383760" y="6505200"/>
              <a:ext cx="522360" cy="533160"/>
              <a:chOff x="9383760" y="6505200"/>
              <a:chExt cx="522360" cy="533160"/>
            </a:xfrm>
          </p:grpSpPr>
          <p:pic>
            <p:nvPicPr>
              <p:cNvPr id="2479" name="Google Shape;2575;p24" descr=""/>
              <p:cNvPicPr/>
              <p:nvPr/>
            </p:nvPicPr>
            <p:blipFill>
              <a:blip r:embed="rId34"/>
              <a:stretch/>
            </p:blipFill>
            <p:spPr>
              <a:xfrm>
                <a:off x="9383760" y="6613200"/>
                <a:ext cx="328680" cy="423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80" name="Google Shape;2576;p24"/>
              <p:cNvSpPr/>
              <p:nvPr/>
            </p:nvSpPr>
            <p:spPr>
              <a:xfrm>
                <a:off x="9752040" y="6505200"/>
                <a:ext cx="154080" cy="533160"/>
              </a:xfrm>
              <a:custGeom>
                <a:avLst/>
                <a:gdLst/>
                <a:ahLst/>
                <a:rect l="l" t="t" r="r" b="b"/>
                <a:pathLst>
                  <a:path w="99059" h="371475">
                    <a:moveTo>
                      <a:pt x="25146" y="0"/>
                    </a:moveTo>
                    <a:lnTo>
                      <a:pt x="59436" y="36575"/>
                    </a:lnTo>
                    <a:lnTo>
                      <a:pt x="78486" y="75914"/>
                    </a:lnTo>
                    <a:lnTo>
                      <a:pt x="90678" y="118109"/>
                    </a:lnTo>
                    <a:lnTo>
                      <a:pt x="97440" y="166973"/>
                    </a:lnTo>
                    <a:lnTo>
                      <a:pt x="99060" y="216408"/>
                    </a:lnTo>
                    <a:lnTo>
                      <a:pt x="98298" y="238065"/>
                    </a:lnTo>
                    <a:lnTo>
                      <a:pt x="91344" y="279094"/>
                    </a:lnTo>
                    <a:lnTo>
                      <a:pt x="76866" y="315098"/>
                    </a:lnTo>
                    <a:lnTo>
                      <a:pt x="43434" y="353568"/>
                    </a:lnTo>
                    <a:lnTo>
                      <a:pt x="12573" y="369641"/>
                    </a:lnTo>
                    <a:lnTo>
                      <a:pt x="0" y="37109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8;p2"/>
          <p:cNvGrpSpPr/>
          <p:nvPr/>
        </p:nvGrpSpPr>
        <p:grpSpPr>
          <a:xfrm>
            <a:off x="1031040" y="928800"/>
            <a:ext cx="3367800" cy="1131840"/>
            <a:chOff x="1031040" y="928800"/>
            <a:chExt cx="3367800" cy="1131840"/>
          </a:xfrm>
        </p:grpSpPr>
        <p:grpSp>
          <p:nvGrpSpPr>
            <p:cNvPr id="141" name="Google Shape;149;p2"/>
            <p:cNvGrpSpPr/>
            <p:nvPr/>
          </p:nvGrpSpPr>
          <p:grpSpPr>
            <a:xfrm>
              <a:off x="1031040" y="1317960"/>
              <a:ext cx="891720" cy="742680"/>
              <a:chOff x="1031040" y="1317960"/>
              <a:chExt cx="891720" cy="742680"/>
            </a:xfrm>
          </p:grpSpPr>
          <p:sp>
            <p:nvSpPr>
              <p:cNvPr id="142" name="Google Shape;150;p2"/>
              <p:cNvSpPr/>
              <p:nvPr/>
            </p:nvSpPr>
            <p:spPr>
              <a:xfrm>
                <a:off x="1031040" y="1432080"/>
                <a:ext cx="191160" cy="628560"/>
              </a:xfrm>
              <a:custGeom>
                <a:avLst/>
                <a:gdLst/>
                <a:ahLst/>
                <a:rect l="l" t="t" r="r" b="b"/>
                <a:pathLst>
                  <a:path w="92075" h="261619">
                    <a:moveTo>
                      <a:pt x="0" y="80486"/>
                    </a:moveTo>
                    <a:lnTo>
                      <a:pt x="37338" y="66770"/>
                    </a:lnTo>
                    <a:lnTo>
                      <a:pt x="68198" y="35373"/>
                    </a:lnTo>
                    <a:lnTo>
                      <a:pt x="76199" y="14192"/>
                    </a:lnTo>
                    <a:lnTo>
                      <a:pt x="75437" y="7334"/>
                    </a:lnTo>
                    <a:lnTo>
                      <a:pt x="67817" y="2762"/>
                    </a:lnTo>
                    <a:lnTo>
                      <a:pt x="62162" y="916"/>
                    </a:lnTo>
                    <a:lnTo>
                      <a:pt x="55149" y="0"/>
                    </a:lnTo>
                    <a:lnTo>
                      <a:pt x="47994" y="83"/>
                    </a:lnTo>
                    <a:lnTo>
                      <a:pt x="23621" y="29432"/>
                    </a:lnTo>
                    <a:lnTo>
                      <a:pt x="19764" y="69401"/>
                    </a:lnTo>
                    <a:lnTo>
                      <a:pt x="24574" y="117824"/>
                    </a:lnTo>
                    <a:lnTo>
                      <a:pt x="32004" y="152876"/>
                    </a:lnTo>
                    <a:lnTo>
                      <a:pt x="35587" y="169330"/>
                    </a:lnTo>
                    <a:lnTo>
                      <a:pt x="39528" y="185642"/>
                    </a:lnTo>
                    <a:lnTo>
                      <a:pt x="43898" y="201953"/>
                    </a:lnTo>
                    <a:lnTo>
                      <a:pt x="48768" y="218408"/>
                    </a:lnTo>
                    <a:lnTo>
                      <a:pt x="51244" y="227540"/>
                    </a:lnTo>
                    <a:lnTo>
                      <a:pt x="74676" y="261080"/>
                    </a:lnTo>
                    <a:lnTo>
                      <a:pt x="78486" y="256508"/>
                    </a:lnTo>
                    <a:lnTo>
                      <a:pt x="90678" y="213836"/>
                    </a:lnTo>
                    <a:lnTo>
                      <a:pt x="91916" y="179260"/>
                    </a:lnTo>
                    <a:lnTo>
                      <a:pt x="90356" y="162079"/>
                    </a:lnTo>
                    <a:lnTo>
                      <a:pt x="79057" y="123443"/>
                    </a:lnTo>
                    <a:lnTo>
                      <a:pt x="55256" y="107715"/>
                    </a:lnTo>
                    <a:lnTo>
                      <a:pt x="48482" y="110870"/>
                    </a:lnTo>
                    <a:lnTo>
                      <a:pt x="42993" y="116169"/>
                    </a:lnTo>
                    <a:lnTo>
                      <a:pt x="38862" y="122396"/>
                    </a:lnTo>
                    <a:lnTo>
                      <a:pt x="36576" y="126968"/>
                    </a:lnTo>
                    <a:lnTo>
                      <a:pt x="35814" y="127730"/>
                    </a:lnTo>
                    <a:lnTo>
                      <a:pt x="36576" y="13077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3" name="Google Shape;151;p2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9120" y="1391040"/>
                <a:ext cx="432360" cy="578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4" name="Google Shape;152;p2"/>
              <p:cNvSpPr/>
              <p:nvPr/>
            </p:nvSpPr>
            <p:spPr>
              <a:xfrm>
                <a:off x="1755360" y="1317960"/>
                <a:ext cx="167400" cy="581040"/>
              </a:xfrm>
              <a:custGeom>
                <a:avLst/>
                <a:gdLst/>
                <a:ahLst/>
                <a:rect l="l" t="t" r="r" b="b"/>
                <a:pathLst>
                  <a:path w="80645" h="241935">
                    <a:moveTo>
                      <a:pt x="0" y="0"/>
                    </a:moveTo>
                    <a:lnTo>
                      <a:pt x="10513" y="10632"/>
                    </a:lnTo>
                    <a:lnTo>
                      <a:pt x="21240" y="21050"/>
                    </a:lnTo>
                    <a:lnTo>
                      <a:pt x="31825" y="31611"/>
                    </a:lnTo>
                    <a:lnTo>
                      <a:pt x="65722" y="77819"/>
                    </a:lnTo>
                    <a:lnTo>
                      <a:pt x="79248" y="118109"/>
                    </a:lnTo>
                    <a:lnTo>
                      <a:pt x="80474" y="137374"/>
                    </a:lnTo>
                    <a:lnTo>
                      <a:pt x="78771" y="155638"/>
                    </a:lnTo>
                    <a:lnTo>
                      <a:pt x="63579" y="205013"/>
                    </a:lnTo>
                    <a:lnTo>
                      <a:pt x="51006" y="229850"/>
                    </a:lnTo>
                    <a:lnTo>
                      <a:pt x="43434" y="24155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" name="Google Shape;153;p2"/>
            <p:cNvGrpSpPr/>
            <p:nvPr/>
          </p:nvGrpSpPr>
          <p:grpSpPr>
            <a:xfrm>
              <a:off x="2129400" y="1537560"/>
              <a:ext cx="174600" cy="174240"/>
              <a:chOff x="2129400" y="1537560"/>
              <a:chExt cx="174600" cy="174240"/>
            </a:xfrm>
          </p:grpSpPr>
          <p:sp>
            <p:nvSpPr>
              <p:cNvPr id="146" name="Google Shape;154;p2"/>
              <p:cNvSpPr/>
              <p:nvPr/>
            </p:nvSpPr>
            <p:spPr>
              <a:xfrm>
                <a:off x="2129400" y="1537560"/>
                <a:ext cx="134280" cy="18000"/>
              </a:xfrm>
              <a:custGeom>
                <a:avLst/>
                <a:gdLst/>
                <a:ahLst/>
                <a:rect l="l" t="t" r="r" b="b"/>
                <a:pathLst>
                  <a:path w="64770" h="7619">
                    <a:moveTo>
                      <a:pt x="0" y="7620"/>
                    </a:moveTo>
                    <a:lnTo>
                      <a:pt x="39624" y="2286"/>
                    </a:lnTo>
                    <a:lnTo>
                      <a:pt x="48006" y="762"/>
                    </a:lnTo>
                    <a:lnTo>
                      <a:pt x="55626" y="0"/>
                    </a:lnTo>
                    <a:lnTo>
                      <a:pt x="64008" y="0"/>
                    </a:lnTo>
                    <a:lnTo>
                      <a:pt x="6476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Google Shape;155;p2"/>
              <p:cNvSpPr/>
              <p:nvPr/>
            </p:nvSpPr>
            <p:spPr>
              <a:xfrm>
                <a:off x="2189520" y="1706040"/>
                <a:ext cx="114480" cy="5760"/>
              </a:xfrm>
              <a:custGeom>
                <a:avLst/>
                <a:gdLst/>
                <a:ahLst/>
                <a:rect l="l" t="t" r="r" b="b"/>
                <a:pathLst>
                  <a:path w="55245" h="2539">
                    <a:moveTo>
                      <a:pt x="0" y="2286"/>
                    </a:moveTo>
                    <a:lnTo>
                      <a:pt x="9013" y="2166"/>
                    </a:lnTo>
                    <a:lnTo>
                      <a:pt x="17811" y="1905"/>
                    </a:lnTo>
                    <a:lnTo>
                      <a:pt x="26467" y="1643"/>
                    </a:lnTo>
                    <a:lnTo>
                      <a:pt x="35052" y="1524"/>
                    </a:lnTo>
                    <a:lnTo>
                      <a:pt x="41910" y="1524"/>
                    </a:lnTo>
                    <a:lnTo>
                      <a:pt x="48768" y="2286"/>
                    </a:lnTo>
                    <a:lnTo>
                      <a:pt x="5486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8" name="Google Shape;156;p2" descr=""/>
            <p:cNvPicPr/>
            <p:nvPr/>
          </p:nvPicPr>
          <p:blipFill>
            <a:blip r:embed="rId2"/>
            <a:stretch/>
          </p:blipFill>
          <p:spPr>
            <a:xfrm>
              <a:off x="3175920" y="1473480"/>
              <a:ext cx="273600" cy="300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" name="Google Shape;157;p2"/>
            <p:cNvSpPr/>
            <p:nvPr/>
          </p:nvSpPr>
          <p:spPr>
            <a:xfrm>
              <a:off x="3576600" y="1533960"/>
              <a:ext cx="92160" cy="11880"/>
            </a:xfrm>
            <a:custGeom>
              <a:avLst/>
              <a:gdLst/>
              <a:ahLst/>
              <a:rect l="l" t="t" r="r" b="b"/>
              <a:pathLst>
                <a:path w="44450" h="5080">
                  <a:moveTo>
                    <a:pt x="0" y="4572"/>
                  </a:moveTo>
                  <a:lnTo>
                    <a:pt x="9584" y="3655"/>
                  </a:lnTo>
                  <a:lnTo>
                    <a:pt x="18954" y="2381"/>
                  </a:lnTo>
                  <a:lnTo>
                    <a:pt x="28182" y="1250"/>
                  </a:lnTo>
                  <a:lnTo>
                    <a:pt x="37338" y="762"/>
                  </a:lnTo>
                  <a:lnTo>
                    <a:pt x="41148" y="762"/>
                  </a:lnTo>
                  <a:lnTo>
                    <a:pt x="41910" y="762"/>
                  </a:lnTo>
                  <a:lnTo>
                    <a:pt x="44196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" name="Google Shape;158;p2"/>
            <p:cNvGrpSpPr/>
            <p:nvPr/>
          </p:nvGrpSpPr>
          <p:grpSpPr>
            <a:xfrm>
              <a:off x="3803760" y="1226160"/>
              <a:ext cx="434160" cy="552960"/>
              <a:chOff x="3803760" y="1226160"/>
              <a:chExt cx="434160" cy="552960"/>
            </a:xfrm>
          </p:grpSpPr>
          <p:pic>
            <p:nvPicPr>
              <p:cNvPr id="151" name="Google Shape;159;p2" descr=""/>
              <p:cNvPicPr/>
              <p:nvPr/>
            </p:nvPicPr>
            <p:blipFill>
              <a:blip r:embed="rId3"/>
              <a:stretch/>
            </p:blipFill>
            <p:spPr>
              <a:xfrm>
                <a:off x="3803760" y="1332360"/>
                <a:ext cx="196920" cy="375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2" name="Google Shape;160;p2" descr=""/>
              <p:cNvPicPr/>
              <p:nvPr/>
            </p:nvPicPr>
            <p:blipFill>
              <a:blip r:embed="rId4"/>
              <a:stretch/>
            </p:blipFill>
            <p:spPr>
              <a:xfrm>
                <a:off x="4056480" y="1226160"/>
                <a:ext cx="181440" cy="5529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3" name="Google Shape;161;p2"/>
            <p:cNvSpPr/>
            <p:nvPr/>
          </p:nvSpPr>
          <p:spPr>
            <a:xfrm>
              <a:off x="2998080" y="1350720"/>
              <a:ext cx="329760" cy="660600"/>
            </a:xfrm>
            <a:custGeom>
              <a:avLst/>
              <a:gdLst/>
              <a:ahLst/>
              <a:rect l="l" t="t" r="r" b="b"/>
              <a:pathLst>
                <a:path w="158750" h="274955">
                  <a:moveTo>
                    <a:pt x="3750" y="0"/>
                  </a:moveTo>
                  <a:lnTo>
                    <a:pt x="1452" y="17966"/>
                  </a:lnTo>
                  <a:lnTo>
                    <a:pt x="226" y="36290"/>
                  </a:lnTo>
                  <a:lnTo>
                    <a:pt x="0" y="54756"/>
                  </a:lnTo>
                  <a:lnTo>
                    <a:pt x="702" y="73152"/>
                  </a:lnTo>
                  <a:lnTo>
                    <a:pt x="6036" y="121158"/>
                  </a:lnTo>
                  <a:lnTo>
                    <a:pt x="15942" y="169164"/>
                  </a:lnTo>
                  <a:lnTo>
                    <a:pt x="34611" y="222885"/>
                  </a:lnTo>
                  <a:lnTo>
                    <a:pt x="71568" y="265176"/>
                  </a:lnTo>
                  <a:lnTo>
                    <a:pt x="105953" y="274701"/>
                  </a:lnTo>
                  <a:lnTo>
                    <a:pt x="124182" y="273319"/>
                  </a:lnTo>
                  <a:lnTo>
                    <a:pt x="140910" y="268223"/>
                  </a:lnTo>
                  <a:lnTo>
                    <a:pt x="147006" y="265175"/>
                  </a:lnTo>
                  <a:lnTo>
                    <a:pt x="152340" y="261365"/>
                  </a:lnTo>
                  <a:lnTo>
                    <a:pt x="158436" y="258317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4" name="Google Shape;162;p2" descr=""/>
            <p:cNvPicPr/>
            <p:nvPr/>
          </p:nvPicPr>
          <p:blipFill>
            <a:blip r:embed="rId5"/>
            <a:stretch/>
          </p:blipFill>
          <p:spPr>
            <a:xfrm>
              <a:off x="4153320" y="928800"/>
              <a:ext cx="245520" cy="187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5" name="Google Shape;163;p2"/>
          <p:cNvGrpSpPr/>
          <p:nvPr/>
        </p:nvGrpSpPr>
        <p:grpSpPr>
          <a:xfrm>
            <a:off x="6769800" y="940320"/>
            <a:ext cx="2936160" cy="1743840"/>
            <a:chOff x="6769800" y="940320"/>
            <a:chExt cx="2936160" cy="1743840"/>
          </a:xfrm>
        </p:grpSpPr>
        <p:sp>
          <p:nvSpPr>
            <p:cNvPr id="156" name="Google Shape;164;p2"/>
            <p:cNvSpPr/>
            <p:nvPr/>
          </p:nvSpPr>
          <p:spPr>
            <a:xfrm>
              <a:off x="7970400" y="954720"/>
              <a:ext cx="101880" cy="1729440"/>
            </a:xfrm>
            <a:custGeom>
              <a:avLst/>
              <a:gdLst/>
              <a:ahLst/>
              <a:rect l="l" t="t" r="r" b="b"/>
              <a:pathLst>
                <a:path w="102234" h="1729739">
                  <a:moveTo>
                    <a:pt x="0" y="0"/>
                  </a:moveTo>
                  <a:lnTo>
                    <a:pt x="940" y="11310"/>
                  </a:lnTo>
                  <a:lnTo>
                    <a:pt x="2381" y="22478"/>
                  </a:lnTo>
                  <a:lnTo>
                    <a:pt x="3964" y="33647"/>
                  </a:lnTo>
                  <a:lnTo>
                    <a:pt x="5334" y="44958"/>
                  </a:lnTo>
                  <a:lnTo>
                    <a:pt x="7500" y="63698"/>
                  </a:lnTo>
                  <a:lnTo>
                    <a:pt x="9525" y="82296"/>
                  </a:lnTo>
                  <a:lnTo>
                    <a:pt x="11549" y="100893"/>
                  </a:lnTo>
                  <a:lnTo>
                    <a:pt x="13716" y="119634"/>
                  </a:lnTo>
                  <a:lnTo>
                    <a:pt x="18383" y="169926"/>
                  </a:lnTo>
                  <a:lnTo>
                    <a:pt x="21336" y="220218"/>
                  </a:lnTo>
                  <a:lnTo>
                    <a:pt x="22383" y="281559"/>
                  </a:lnTo>
                  <a:lnTo>
                    <a:pt x="22860" y="342900"/>
                  </a:lnTo>
                  <a:lnTo>
                    <a:pt x="23312" y="383928"/>
                  </a:lnTo>
                  <a:lnTo>
                    <a:pt x="23622" y="424815"/>
                  </a:lnTo>
                  <a:lnTo>
                    <a:pt x="23931" y="465701"/>
                  </a:lnTo>
                  <a:lnTo>
                    <a:pt x="24384" y="506730"/>
                  </a:lnTo>
                  <a:lnTo>
                    <a:pt x="25622" y="569976"/>
                  </a:lnTo>
                  <a:lnTo>
                    <a:pt x="27432" y="633222"/>
                  </a:lnTo>
                  <a:lnTo>
                    <a:pt x="30861" y="701421"/>
                  </a:lnTo>
                  <a:lnTo>
                    <a:pt x="32575" y="735449"/>
                  </a:lnTo>
                  <a:lnTo>
                    <a:pt x="34290" y="769620"/>
                  </a:lnTo>
                  <a:lnTo>
                    <a:pt x="36468" y="814899"/>
                  </a:lnTo>
                  <a:lnTo>
                    <a:pt x="38576" y="860393"/>
                  </a:lnTo>
                  <a:lnTo>
                    <a:pt x="40826" y="906029"/>
                  </a:lnTo>
                  <a:lnTo>
                    <a:pt x="43434" y="951738"/>
                  </a:lnTo>
                  <a:lnTo>
                    <a:pt x="47815" y="1020699"/>
                  </a:lnTo>
                  <a:lnTo>
                    <a:pt x="53340" y="1089660"/>
                  </a:lnTo>
                  <a:lnTo>
                    <a:pt x="55637" y="1123247"/>
                  </a:lnTo>
                  <a:lnTo>
                    <a:pt x="58007" y="1156620"/>
                  </a:lnTo>
                  <a:lnTo>
                    <a:pt x="60519" y="1189851"/>
                  </a:lnTo>
                  <a:lnTo>
                    <a:pt x="63246" y="1223010"/>
                  </a:lnTo>
                  <a:lnTo>
                    <a:pt x="65412" y="1256145"/>
                  </a:lnTo>
                  <a:lnTo>
                    <a:pt x="67437" y="1289208"/>
                  </a:lnTo>
                  <a:lnTo>
                    <a:pt x="69461" y="1322129"/>
                  </a:lnTo>
                  <a:lnTo>
                    <a:pt x="71628" y="1354836"/>
                  </a:lnTo>
                  <a:lnTo>
                    <a:pt x="73794" y="1386840"/>
                  </a:lnTo>
                  <a:lnTo>
                    <a:pt x="75819" y="1418844"/>
                  </a:lnTo>
                  <a:lnTo>
                    <a:pt x="80010" y="1482852"/>
                  </a:lnTo>
                  <a:lnTo>
                    <a:pt x="84582" y="1538763"/>
                  </a:lnTo>
                  <a:lnTo>
                    <a:pt x="89154" y="1594104"/>
                  </a:lnTo>
                  <a:lnTo>
                    <a:pt x="93059" y="1632108"/>
                  </a:lnTo>
                  <a:lnTo>
                    <a:pt x="99095" y="1680388"/>
                  </a:lnTo>
                  <a:lnTo>
                    <a:pt x="100298" y="1691163"/>
                  </a:lnTo>
                  <a:lnTo>
                    <a:pt x="101072" y="1701796"/>
                  </a:lnTo>
                  <a:lnTo>
                    <a:pt x="101346" y="1712214"/>
                  </a:lnTo>
                  <a:lnTo>
                    <a:pt x="102108" y="1718310"/>
                  </a:lnTo>
                  <a:lnTo>
                    <a:pt x="101346" y="1724406"/>
                  </a:lnTo>
                  <a:lnTo>
                    <a:pt x="101346" y="1729739"/>
                  </a:lnTo>
                  <a:lnTo>
                    <a:pt x="99822" y="1722120"/>
                  </a:lnTo>
                  <a:lnTo>
                    <a:pt x="97536" y="1715262"/>
                  </a:lnTo>
                  <a:lnTo>
                    <a:pt x="95250" y="1707642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65;p2"/>
            <p:cNvSpPr/>
            <p:nvPr/>
          </p:nvSpPr>
          <p:spPr>
            <a:xfrm>
              <a:off x="6769800" y="2037600"/>
              <a:ext cx="2752920" cy="106920"/>
            </a:xfrm>
            <a:custGeom>
              <a:avLst/>
              <a:gdLst/>
              <a:ahLst/>
              <a:rect l="l" t="t" r="r" b="b"/>
              <a:pathLst>
                <a:path w="2753359" h="107314">
                  <a:moveTo>
                    <a:pt x="0" y="102108"/>
                  </a:moveTo>
                  <a:lnTo>
                    <a:pt x="52185" y="106394"/>
                  </a:lnTo>
                  <a:lnTo>
                    <a:pt x="121767" y="106862"/>
                  </a:lnTo>
                  <a:lnTo>
                    <a:pt x="173431" y="106497"/>
                  </a:lnTo>
                  <a:lnTo>
                    <a:pt x="225094" y="105582"/>
                  </a:lnTo>
                  <a:lnTo>
                    <a:pt x="276758" y="104119"/>
                  </a:lnTo>
                  <a:lnTo>
                    <a:pt x="328422" y="102108"/>
                  </a:lnTo>
                  <a:lnTo>
                    <a:pt x="382012" y="98893"/>
                  </a:lnTo>
                  <a:lnTo>
                    <a:pt x="435387" y="95250"/>
                  </a:lnTo>
                  <a:lnTo>
                    <a:pt x="488620" y="91606"/>
                  </a:lnTo>
                  <a:lnTo>
                    <a:pt x="541782" y="88392"/>
                  </a:lnTo>
                  <a:lnTo>
                    <a:pt x="588073" y="86391"/>
                  </a:lnTo>
                  <a:lnTo>
                    <a:pt x="634365" y="84963"/>
                  </a:lnTo>
                  <a:lnTo>
                    <a:pt x="680656" y="84105"/>
                  </a:lnTo>
                  <a:lnTo>
                    <a:pt x="726948" y="83820"/>
                  </a:lnTo>
                  <a:lnTo>
                    <a:pt x="773691" y="83927"/>
                  </a:lnTo>
                  <a:lnTo>
                    <a:pt x="820293" y="84105"/>
                  </a:lnTo>
                  <a:lnTo>
                    <a:pt x="866894" y="84141"/>
                  </a:lnTo>
                  <a:lnTo>
                    <a:pt x="913638" y="83820"/>
                  </a:lnTo>
                  <a:lnTo>
                    <a:pt x="960501" y="83427"/>
                  </a:lnTo>
                  <a:lnTo>
                    <a:pt x="1007363" y="82391"/>
                  </a:lnTo>
                  <a:lnTo>
                    <a:pt x="1054227" y="80926"/>
                  </a:lnTo>
                  <a:lnTo>
                    <a:pt x="1101090" y="79248"/>
                  </a:lnTo>
                  <a:lnTo>
                    <a:pt x="1148393" y="76973"/>
                  </a:lnTo>
                  <a:lnTo>
                    <a:pt x="1195482" y="74771"/>
                  </a:lnTo>
                  <a:lnTo>
                    <a:pt x="1242429" y="72711"/>
                  </a:lnTo>
                  <a:lnTo>
                    <a:pt x="1289304" y="70866"/>
                  </a:lnTo>
                  <a:lnTo>
                    <a:pt x="1334452" y="69151"/>
                  </a:lnTo>
                  <a:lnTo>
                    <a:pt x="1379601" y="67437"/>
                  </a:lnTo>
                  <a:lnTo>
                    <a:pt x="1424749" y="65722"/>
                  </a:lnTo>
                  <a:lnTo>
                    <a:pt x="1469898" y="64007"/>
                  </a:lnTo>
                  <a:lnTo>
                    <a:pt x="1512641" y="62734"/>
                  </a:lnTo>
                  <a:lnTo>
                    <a:pt x="1555242" y="61245"/>
                  </a:lnTo>
                  <a:lnTo>
                    <a:pt x="1597842" y="59614"/>
                  </a:lnTo>
                  <a:lnTo>
                    <a:pt x="1640586" y="57911"/>
                  </a:lnTo>
                  <a:lnTo>
                    <a:pt x="1690878" y="55173"/>
                  </a:lnTo>
                  <a:lnTo>
                    <a:pt x="1741170" y="52577"/>
                  </a:lnTo>
                  <a:lnTo>
                    <a:pt x="1791462" y="49982"/>
                  </a:lnTo>
                  <a:lnTo>
                    <a:pt x="1841754" y="47243"/>
                  </a:lnTo>
                  <a:lnTo>
                    <a:pt x="1898332" y="44398"/>
                  </a:lnTo>
                  <a:lnTo>
                    <a:pt x="1954911" y="41624"/>
                  </a:lnTo>
                  <a:lnTo>
                    <a:pt x="2011489" y="38992"/>
                  </a:lnTo>
                  <a:lnTo>
                    <a:pt x="2068068" y="36575"/>
                  </a:lnTo>
                  <a:lnTo>
                    <a:pt x="2134362" y="34289"/>
                  </a:lnTo>
                  <a:lnTo>
                    <a:pt x="2167509" y="33146"/>
                  </a:lnTo>
                  <a:lnTo>
                    <a:pt x="2200656" y="32003"/>
                  </a:lnTo>
                  <a:lnTo>
                    <a:pt x="2231636" y="30872"/>
                  </a:lnTo>
                  <a:lnTo>
                    <a:pt x="2262759" y="29813"/>
                  </a:lnTo>
                  <a:lnTo>
                    <a:pt x="2293881" y="28896"/>
                  </a:lnTo>
                  <a:lnTo>
                    <a:pt x="2324862" y="28193"/>
                  </a:lnTo>
                  <a:lnTo>
                    <a:pt x="2354699" y="27050"/>
                  </a:lnTo>
                  <a:lnTo>
                    <a:pt x="2384679" y="25907"/>
                  </a:lnTo>
                  <a:lnTo>
                    <a:pt x="2414658" y="24764"/>
                  </a:lnTo>
                  <a:lnTo>
                    <a:pt x="2444496" y="23621"/>
                  </a:lnTo>
                  <a:lnTo>
                    <a:pt x="2471797" y="22371"/>
                  </a:lnTo>
                  <a:lnTo>
                    <a:pt x="2498883" y="21050"/>
                  </a:lnTo>
                  <a:lnTo>
                    <a:pt x="2525827" y="19871"/>
                  </a:lnTo>
                  <a:lnTo>
                    <a:pt x="2576012" y="18335"/>
                  </a:lnTo>
                  <a:lnTo>
                    <a:pt x="2622351" y="16049"/>
                  </a:lnTo>
                  <a:lnTo>
                    <a:pt x="2645664" y="14477"/>
                  </a:lnTo>
                  <a:lnTo>
                    <a:pt x="2669083" y="13204"/>
                  </a:lnTo>
                  <a:lnTo>
                    <a:pt x="2692431" y="11715"/>
                  </a:lnTo>
                  <a:lnTo>
                    <a:pt x="2715637" y="10084"/>
                  </a:lnTo>
                  <a:lnTo>
                    <a:pt x="2738628" y="8381"/>
                  </a:lnTo>
                  <a:lnTo>
                    <a:pt x="2743962" y="8381"/>
                  </a:lnTo>
                  <a:lnTo>
                    <a:pt x="2748534" y="8381"/>
                  </a:lnTo>
                  <a:lnTo>
                    <a:pt x="2753106" y="6857"/>
                  </a:lnTo>
                  <a:lnTo>
                    <a:pt x="2745997" y="5834"/>
                  </a:lnTo>
                  <a:lnTo>
                    <a:pt x="2738532" y="4952"/>
                  </a:lnTo>
                  <a:lnTo>
                    <a:pt x="2730924" y="4071"/>
                  </a:lnTo>
                  <a:lnTo>
                    <a:pt x="2723388" y="3047"/>
                  </a:lnTo>
                  <a:lnTo>
                    <a:pt x="2717292" y="2285"/>
                  </a:lnTo>
                  <a:lnTo>
                    <a:pt x="2711958" y="761"/>
                  </a:lnTo>
                  <a:lnTo>
                    <a:pt x="2705862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66;p2"/>
            <p:cNvSpPr/>
            <p:nvPr/>
          </p:nvSpPr>
          <p:spPr>
            <a:xfrm>
              <a:off x="8729640" y="2059920"/>
              <a:ext cx="39600" cy="43920"/>
            </a:xfrm>
            <a:custGeom>
              <a:avLst/>
              <a:gdLst/>
              <a:ahLst/>
              <a:rect l="l" t="t" r="r" b="b"/>
              <a:pathLst>
                <a:path w="40004" h="44450">
                  <a:moveTo>
                    <a:pt x="6000" y="9905"/>
                  </a:moveTo>
                  <a:lnTo>
                    <a:pt x="2952" y="16656"/>
                  </a:lnTo>
                  <a:lnTo>
                    <a:pt x="476" y="23336"/>
                  </a:lnTo>
                  <a:lnTo>
                    <a:pt x="0" y="30158"/>
                  </a:lnTo>
                  <a:lnTo>
                    <a:pt x="2952" y="37337"/>
                  </a:lnTo>
                  <a:lnTo>
                    <a:pt x="6000" y="42671"/>
                  </a:lnTo>
                  <a:lnTo>
                    <a:pt x="12096" y="44195"/>
                  </a:lnTo>
                  <a:lnTo>
                    <a:pt x="18192" y="43433"/>
                  </a:lnTo>
                  <a:lnTo>
                    <a:pt x="32670" y="12191"/>
                  </a:lnTo>
                  <a:lnTo>
                    <a:pt x="28098" y="6857"/>
                  </a:lnTo>
                  <a:lnTo>
                    <a:pt x="24288" y="1523"/>
                  </a:lnTo>
                  <a:lnTo>
                    <a:pt x="19716" y="761"/>
                  </a:lnTo>
                  <a:lnTo>
                    <a:pt x="13620" y="0"/>
                  </a:lnTo>
                  <a:lnTo>
                    <a:pt x="7524" y="0"/>
                  </a:lnTo>
                  <a:lnTo>
                    <a:pt x="6000" y="4571"/>
                  </a:lnTo>
                  <a:lnTo>
                    <a:pt x="5238" y="9905"/>
                  </a:lnTo>
                  <a:lnTo>
                    <a:pt x="4476" y="13715"/>
                  </a:lnTo>
                  <a:lnTo>
                    <a:pt x="3714" y="23621"/>
                  </a:lnTo>
                  <a:lnTo>
                    <a:pt x="6000" y="27431"/>
                  </a:lnTo>
                  <a:lnTo>
                    <a:pt x="9048" y="31241"/>
                  </a:lnTo>
                  <a:lnTo>
                    <a:pt x="12858" y="31241"/>
                  </a:lnTo>
                  <a:lnTo>
                    <a:pt x="25050" y="21335"/>
                  </a:lnTo>
                  <a:lnTo>
                    <a:pt x="23526" y="15239"/>
                  </a:lnTo>
                  <a:lnTo>
                    <a:pt x="22764" y="12953"/>
                  </a:lnTo>
                  <a:lnTo>
                    <a:pt x="21240" y="8381"/>
                  </a:lnTo>
                  <a:lnTo>
                    <a:pt x="17430" y="9143"/>
                  </a:lnTo>
                  <a:lnTo>
                    <a:pt x="13620" y="8381"/>
                  </a:lnTo>
                  <a:lnTo>
                    <a:pt x="12858" y="11429"/>
                  </a:lnTo>
                  <a:lnTo>
                    <a:pt x="11334" y="16001"/>
                  </a:lnTo>
                  <a:lnTo>
                    <a:pt x="14382" y="19049"/>
                  </a:lnTo>
                  <a:lnTo>
                    <a:pt x="18192" y="22097"/>
                  </a:lnTo>
                  <a:lnTo>
                    <a:pt x="26574" y="22859"/>
                  </a:lnTo>
                  <a:lnTo>
                    <a:pt x="31146" y="22097"/>
                  </a:lnTo>
                  <a:lnTo>
                    <a:pt x="35718" y="21335"/>
                  </a:lnTo>
                  <a:lnTo>
                    <a:pt x="39528" y="19049"/>
                  </a:lnTo>
                  <a:lnTo>
                    <a:pt x="39528" y="14477"/>
                  </a:lnTo>
                  <a:lnTo>
                    <a:pt x="38766" y="9905"/>
                  </a:lnTo>
                  <a:lnTo>
                    <a:pt x="35718" y="9143"/>
                  </a:lnTo>
                  <a:lnTo>
                    <a:pt x="31908" y="9143"/>
                  </a:lnTo>
                  <a:lnTo>
                    <a:pt x="27336" y="8381"/>
                  </a:lnTo>
                  <a:lnTo>
                    <a:pt x="23526" y="9143"/>
                  </a:lnTo>
                  <a:lnTo>
                    <a:pt x="19716" y="9905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9" name="Google Shape;167;p2" descr=""/>
            <p:cNvPicPr/>
            <p:nvPr/>
          </p:nvPicPr>
          <p:blipFill>
            <a:blip r:embed="rId6"/>
            <a:stretch/>
          </p:blipFill>
          <p:spPr>
            <a:xfrm>
              <a:off x="8774280" y="2196000"/>
              <a:ext cx="96480" cy="14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0" name="Google Shape;168;p2"/>
            <p:cNvSpPr/>
            <p:nvPr/>
          </p:nvSpPr>
          <p:spPr>
            <a:xfrm>
              <a:off x="7657200" y="940320"/>
              <a:ext cx="2048760" cy="1135800"/>
            </a:xfrm>
            <a:custGeom>
              <a:avLst/>
              <a:gdLst/>
              <a:ahLst/>
              <a:rect l="l" t="t" r="r" b="b"/>
              <a:pathLst>
                <a:path w="2049145" h="1136014">
                  <a:moveTo>
                    <a:pt x="0" y="233172"/>
                  </a:moveTo>
                  <a:lnTo>
                    <a:pt x="13073" y="276355"/>
                  </a:lnTo>
                  <a:lnTo>
                    <a:pt x="33623" y="316611"/>
                  </a:lnTo>
                  <a:lnTo>
                    <a:pt x="56149" y="356937"/>
                  </a:lnTo>
                  <a:lnTo>
                    <a:pt x="82296" y="397764"/>
                  </a:lnTo>
                  <a:lnTo>
                    <a:pt x="110692" y="436554"/>
                  </a:lnTo>
                  <a:lnTo>
                    <a:pt x="120396" y="449580"/>
                  </a:lnTo>
                  <a:lnTo>
                    <a:pt x="130563" y="462855"/>
                  </a:lnTo>
                  <a:lnTo>
                    <a:pt x="140589" y="476345"/>
                  </a:lnTo>
                  <a:lnTo>
                    <a:pt x="150614" y="489977"/>
                  </a:lnTo>
                  <a:lnTo>
                    <a:pt x="160782" y="503682"/>
                  </a:lnTo>
                  <a:lnTo>
                    <a:pt x="170961" y="517374"/>
                  </a:lnTo>
                  <a:lnTo>
                    <a:pt x="181070" y="530923"/>
                  </a:lnTo>
                  <a:lnTo>
                    <a:pt x="191321" y="544187"/>
                  </a:lnTo>
                  <a:lnTo>
                    <a:pt x="201930" y="557022"/>
                  </a:lnTo>
                  <a:lnTo>
                    <a:pt x="212086" y="569595"/>
                  </a:lnTo>
                  <a:lnTo>
                    <a:pt x="222027" y="582168"/>
                  </a:lnTo>
                  <a:lnTo>
                    <a:pt x="231826" y="594741"/>
                  </a:lnTo>
                  <a:lnTo>
                    <a:pt x="241554" y="607314"/>
                  </a:lnTo>
                  <a:lnTo>
                    <a:pt x="250150" y="618029"/>
                  </a:lnTo>
                  <a:lnTo>
                    <a:pt x="277368" y="648462"/>
                  </a:lnTo>
                  <a:lnTo>
                    <a:pt x="313182" y="683514"/>
                  </a:lnTo>
                  <a:lnTo>
                    <a:pt x="320730" y="690955"/>
                  </a:lnTo>
                  <a:lnTo>
                    <a:pt x="350400" y="721411"/>
                  </a:lnTo>
                  <a:lnTo>
                    <a:pt x="356997" y="728757"/>
                  </a:lnTo>
                  <a:lnTo>
                    <a:pt x="363593" y="735961"/>
                  </a:lnTo>
                  <a:lnTo>
                    <a:pt x="392299" y="763952"/>
                  </a:lnTo>
                  <a:lnTo>
                    <a:pt x="400050" y="770382"/>
                  </a:lnTo>
                  <a:lnTo>
                    <a:pt x="407610" y="777109"/>
                  </a:lnTo>
                  <a:lnTo>
                    <a:pt x="438709" y="801897"/>
                  </a:lnTo>
                  <a:lnTo>
                    <a:pt x="446055" y="807434"/>
                  </a:lnTo>
                  <a:lnTo>
                    <a:pt x="453259" y="813113"/>
                  </a:lnTo>
                  <a:lnTo>
                    <a:pt x="460248" y="819150"/>
                  </a:lnTo>
                  <a:lnTo>
                    <a:pt x="466986" y="824519"/>
                  </a:lnTo>
                  <a:lnTo>
                    <a:pt x="473583" y="830103"/>
                  </a:lnTo>
                  <a:lnTo>
                    <a:pt x="480179" y="835544"/>
                  </a:lnTo>
                  <a:lnTo>
                    <a:pt x="486918" y="840486"/>
                  </a:lnTo>
                  <a:lnTo>
                    <a:pt x="494347" y="846189"/>
                  </a:lnTo>
                  <a:lnTo>
                    <a:pt x="501777" y="851820"/>
                  </a:lnTo>
                  <a:lnTo>
                    <a:pt x="509206" y="857309"/>
                  </a:lnTo>
                  <a:lnTo>
                    <a:pt x="516636" y="862584"/>
                  </a:lnTo>
                  <a:lnTo>
                    <a:pt x="528649" y="871728"/>
                  </a:lnTo>
                  <a:lnTo>
                    <a:pt x="540734" y="880872"/>
                  </a:lnTo>
                  <a:lnTo>
                    <a:pt x="552961" y="890016"/>
                  </a:lnTo>
                  <a:lnTo>
                    <a:pt x="565404" y="899160"/>
                  </a:lnTo>
                  <a:lnTo>
                    <a:pt x="575119" y="905589"/>
                  </a:lnTo>
                  <a:lnTo>
                    <a:pt x="584835" y="912304"/>
                  </a:lnTo>
                  <a:lnTo>
                    <a:pt x="594550" y="919305"/>
                  </a:lnTo>
                  <a:lnTo>
                    <a:pt x="604266" y="926592"/>
                  </a:lnTo>
                  <a:lnTo>
                    <a:pt x="612862" y="933104"/>
                  </a:lnTo>
                  <a:lnTo>
                    <a:pt x="621601" y="939831"/>
                  </a:lnTo>
                  <a:lnTo>
                    <a:pt x="630626" y="946415"/>
                  </a:lnTo>
                  <a:lnTo>
                    <a:pt x="670560" y="970026"/>
                  </a:lnTo>
                  <a:lnTo>
                    <a:pt x="677989" y="974038"/>
                  </a:lnTo>
                  <a:lnTo>
                    <a:pt x="714660" y="995934"/>
                  </a:lnTo>
                  <a:lnTo>
                    <a:pt x="728472" y="1005078"/>
                  </a:lnTo>
                  <a:lnTo>
                    <a:pt x="735341" y="1009650"/>
                  </a:lnTo>
                  <a:lnTo>
                    <a:pt x="742283" y="1014222"/>
                  </a:lnTo>
                  <a:lnTo>
                    <a:pt x="749367" y="1018794"/>
                  </a:lnTo>
                  <a:lnTo>
                    <a:pt x="756666" y="1023366"/>
                  </a:lnTo>
                  <a:lnTo>
                    <a:pt x="763083" y="1027807"/>
                  </a:lnTo>
                  <a:lnTo>
                    <a:pt x="800576" y="1049940"/>
                  </a:lnTo>
                  <a:lnTo>
                    <a:pt x="824662" y="1062037"/>
                  </a:lnTo>
                  <a:lnTo>
                    <a:pt x="830865" y="1064895"/>
                  </a:lnTo>
                  <a:lnTo>
                    <a:pt x="836926" y="1067752"/>
                  </a:lnTo>
                  <a:lnTo>
                    <a:pt x="842772" y="1070610"/>
                  </a:lnTo>
                  <a:lnTo>
                    <a:pt x="848868" y="1073658"/>
                  </a:lnTo>
                  <a:lnTo>
                    <a:pt x="854202" y="1075944"/>
                  </a:lnTo>
                  <a:lnTo>
                    <a:pt x="859536" y="1078992"/>
                  </a:lnTo>
                  <a:lnTo>
                    <a:pt x="864870" y="1082040"/>
                  </a:lnTo>
                  <a:lnTo>
                    <a:pt x="870204" y="1085088"/>
                  </a:lnTo>
                  <a:lnTo>
                    <a:pt x="876300" y="1087374"/>
                  </a:lnTo>
                  <a:lnTo>
                    <a:pt x="882396" y="1089660"/>
                  </a:lnTo>
                  <a:lnTo>
                    <a:pt x="888492" y="1091946"/>
                  </a:lnTo>
                  <a:lnTo>
                    <a:pt x="894588" y="1094232"/>
                  </a:lnTo>
                  <a:lnTo>
                    <a:pt x="899922" y="1096518"/>
                  </a:lnTo>
                  <a:lnTo>
                    <a:pt x="906018" y="1098042"/>
                  </a:lnTo>
                  <a:lnTo>
                    <a:pt x="911352" y="1100328"/>
                  </a:lnTo>
                  <a:lnTo>
                    <a:pt x="915924" y="1102614"/>
                  </a:lnTo>
                  <a:lnTo>
                    <a:pt x="921258" y="1104138"/>
                  </a:lnTo>
                  <a:lnTo>
                    <a:pt x="926592" y="1105662"/>
                  </a:lnTo>
                  <a:lnTo>
                    <a:pt x="931164" y="1107186"/>
                  </a:lnTo>
                  <a:lnTo>
                    <a:pt x="935736" y="1107948"/>
                  </a:lnTo>
                  <a:lnTo>
                    <a:pt x="940308" y="1109472"/>
                  </a:lnTo>
                  <a:lnTo>
                    <a:pt x="944118" y="1110996"/>
                  </a:lnTo>
                  <a:lnTo>
                    <a:pt x="948690" y="1112520"/>
                  </a:lnTo>
                  <a:lnTo>
                    <a:pt x="981456" y="1123188"/>
                  </a:lnTo>
                  <a:lnTo>
                    <a:pt x="988314" y="1124712"/>
                  </a:lnTo>
                  <a:lnTo>
                    <a:pt x="996696" y="1125474"/>
                  </a:lnTo>
                  <a:lnTo>
                    <a:pt x="1005078" y="1126236"/>
                  </a:lnTo>
                  <a:lnTo>
                    <a:pt x="1012698" y="1128522"/>
                  </a:lnTo>
                  <a:lnTo>
                    <a:pt x="1021080" y="1130046"/>
                  </a:lnTo>
                  <a:lnTo>
                    <a:pt x="1028700" y="1131570"/>
                  </a:lnTo>
                  <a:lnTo>
                    <a:pt x="1037082" y="1133094"/>
                  </a:lnTo>
                  <a:lnTo>
                    <a:pt x="1045464" y="1134618"/>
                  </a:lnTo>
                  <a:lnTo>
                    <a:pt x="1053846" y="1135380"/>
                  </a:lnTo>
                  <a:lnTo>
                    <a:pt x="1062228" y="1135380"/>
                  </a:lnTo>
                  <a:lnTo>
                    <a:pt x="1070669" y="1135487"/>
                  </a:lnTo>
                  <a:lnTo>
                    <a:pt x="1078896" y="1135665"/>
                  </a:lnTo>
                  <a:lnTo>
                    <a:pt x="1086981" y="1135701"/>
                  </a:lnTo>
                  <a:lnTo>
                    <a:pt x="1094994" y="1135380"/>
                  </a:lnTo>
                  <a:lnTo>
                    <a:pt x="1103376" y="1134618"/>
                  </a:lnTo>
                  <a:lnTo>
                    <a:pt x="1110996" y="1133856"/>
                  </a:lnTo>
                  <a:lnTo>
                    <a:pt x="1118616" y="1133856"/>
                  </a:lnTo>
                  <a:lnTo>
                    <a:pt x="1128319" y="1133629"/>
                  </a:lnTo>
                  <a:lnTo>
                    <a:pt x="1137951" y="1133760"/>
                  </a:lnTo>
                  <a:lnTo>
                    <a:pt x="1147441" y="1133748"/>
                  </a:lnTo>
                  <a:lnTo>
                    <a:pt x="1156716" y="1133094"/>
                  </a:lnTo>
                  <a:lnTo>
                    <a:pt x="1164133" y="1131700"/>
                  </a:lnTo>
                  <a:lnTo>
                    <a:pt x="1171479" y="1129950"/>
                  </a:lnTo>
                  <a:lnTo>
                    <a:pt x="1178683" y="1128057"/>
                  </a:lnTo>
                  <a:lnTo>
                    <a:pt x="1185672" y="1126236"/>
                  </a:lnTo>
                  <a:lnTo>
                    <a:pt x="1194232" y="1123938"/>
                  </a:lnTo>
                  <a:lnTo>
                    <a:pt x="1202721" y="1121568"/>
                  </a:lnTo>
                  <a:lnTo>
                    <a:pt x="1211068" y="1119056"/>
                  </a:lnTo>
                  <a:lnTo>
                    <a:pt x="1219200" y="1116330"/>
                  </a:lnTo>
                  <a:lnTo>
                    <a:pt x="1228332" y="1113901"/>
                  </a:lnTo>
                  <a:lnTo>
                    <a:pt x="1264277" y="1101209"/>
                  </a:lnTo>
                  <a:lnTo>
                    <a:pt x="1292352" y="1088136"/>
                  </a:lnTo>
                  <a:lnTo>
                    <a:pt x="1302639" y="1083099"/>
                  </a:lnTo>
                  <a:lnTo>
                    <a:pt x="1346965" y="1060311"/>
                  </a:lnTo>
                  <a:lnTo>
                    <a:pt x="1386078" y="1035557"/>
                  </a:lnTo>
                  <a:lnTo>
                    <a:pt x="1397496" y="1028128"/>
                  </a:lnTo>
                  <a:lnTo>
                    <a:pt x="1431036" y="1005839"/>
                  </a:lnTo>
                  <a:lnTo>
                    <a:pt x="1466183" y="978515"/>
                  </a:lnTo>
                  <a:lnTo>
                    <a:pt x="1503235" y="942022"/>
                  </a:lnTo>
                  <a:lnTo>
                    <a:pt x="1542157" y="899398"/>
                  </a:lnTo>
                  <a:lnTo>
                    <a:pt x="1568755" y="868537"/>
                  </a:lnTo>
                  <a:lnTo>
                    <a:pt x="1581912" y="852677"/>
                  </a:lnTo>
                  <a:lnTo>
                    <a:pt x="1595747" y="836223"/>
                  </a:lnTo>
                  <a:lnTo>
                    <a:pt x="1609725" y="819912"/>
                  </a:lnTo>
                  <a:lnTo>
                    <a:pt x="1623702" y="803600"/>
                  </a:lnTo>
                  <a:lnTo>
                    <a:pt x="1637538" y="787145"/>
                  </a:lnTo>
                  <a:lnTo>
                    <a:pt x="1652397" y="768977"/>
                  </a:lnTo>
                  <a:lnTo>
                    <a:pt x="1667256" y="750951"/>
                  </a:lnTo>
                  <a:lnTo>
                    <a:pt x="1682115" y="732924"/>
                  </a:lnTo>
                  <a:lnTo>
                    <a:pt x="1696974" y="714755"/>
                  </a:lnTo>
                  <a:lnTo>
                    <a:pt x="1715369" y="692896"/>
                  </a:lnTo>
                  <a:lnTo>
                    <a:pt x="1752159" y="648319"/>
                  </a:lnTo>
                  <a:lnTo>
                    <a:pt x="1784008" y="607159"/>
                  </a:lnTo>
                  <a:lnTo>
                    <a:pt x="1809773" y="569130"/>
                  </a:lnTo>
                  <a:lnTo>
                    <a:pt x="1837551" y="523422"/>
                  </a:lnTo>
                  <a:lnTo>
                    <a:pt x="1867054" y="470320"/>
                  </a:lnTo>
                  <a:lnTo>
                    <a:pt x="1891784" y="423469"/>
                  </a:lnTo>
                  <a:lnTo>
                    <a:pt x="1902333" y="403383"/>
                  </a:lnTo>
                  <a:lnTo>
                    <a:pt x="1912881" y="383155"/>
                  </a:lnTo>
                  <a:lnTo>
                    <a:pt x="1923288" y="362711"/>
                  </a:lnTo>
                  <a:lnTo>
                    <a:pt x="1934801" y="340280"/>
                  </a:lnTo>
                  <a:lnTo>
                    <a:pt x="1957256" y="294560"/>
                  </a:lnTo>
                  <a:lnTo>
                    <a:pt x="1974211" y="254817"/>
                  </a:lnTo>
                  <a:lnTo>
                    <a:pt x="1993392" y="205739"/>
                  </a:lnTo>
                  <a:lnTo>
                    <a:pt x="1999118" y="189749"/>
                  </a:lnTo>
                  <a:lnTo>
                    <a:pt x="2004917" y="173831"/>
                  </a:lnTo>
                  <a:lnTo>
                    <a:pt x="2010858" y="158055"/>
                  </a:lnTo>
                  <a:lnTo>
                    <a:pt x="2017014" y="142493"/>
                  </a:lnTo>
                  <a:lnTo>
                    <a:pt x="2021824" y="129016"/>
                  </a:lnTo>
                  <a:lnTo>
                    <a:pt x="2026920" y="115823"/>
                  </a:lnTo>
                  <a:lnTo>
                    <a:pt x="2032015" y="102631"/>
                  </a:lnTo>
                  <a:lnTo>
                    <a:pt x="2036826" y="89153"/>
                  </a:lnTo>
                  <a:lnTo>
                    <a:pt x="2039540" y="79105"/>
                  </a:lnTo>
                  <a:lnTo>
                    <a:pt x="2041969" y="69341"/>
                  </a:lnTo>
                  <a:lnTo>
                    <a:pt x="2044112" y="59578"/>
                  </a:lnTo>
                  <a:lnTo>
                    <a:pt x="2045970" y="49529"/>
                  </a:lnTo>
                  <a:lnTo>
                    <a:pt x="2047565" y="41147"/>
                  </a:lnTo>
                  <a:lnTo>
                    <a:pt x="2049018" y="31051"/>
                  </a:lnTo>
                  <a:lnTo>
                    <a:pt x="2048756" y="21240"/>
                  </a:lnTo>
                  <a:lnTo>
                    <a:pt x="2045208" y="13715"/>
                  </a:lnTo>
                  <a:lnTo>
                    <a:pt x="2035575" y="7929"/>
                  </a:lnTo>
                  <a:lnTo>
                    <a:pt x="2027586" y="4000"/>
                  </a:lnTo>
                  <a:lnTo>
                    <a:pt x="2020026" y="1500"/>
                  </a:lnTo>
                  <a:lnTo>
                    <a:pt x="2011680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oogle Shape;169;p2"/>
          <p:cNvGrpSpPr/>
          <p:nvPr/>
        </p:nvGrpSpPr>
        <p:grpSpPr>
          <a:xfrm>
            <a:off x="864000" y="2576520"/>
            <a:ext cx="4325040" cy="1388520"/>
            <a:chOff x="864000" y="2576520"/>
            <a:chExt cx="4325040" cy="1388520"/>
          </a:xfrm>
        </p:grpSpPr>
        <p:sp>
          <p:nvSpPr>
            <p:cNvPr id="162" name="Google Shape;170;p2"/>
            <p:cNvSpPr/>
            <p:nvPr/>
          </p:nvSpPr>
          <p:spPr>
            <a:xfrm>
              <a:off x="864000" y="3061440"/>
              <a:ext cx="45720" cy="46800"/>
            </a:xfrm>
            <a:custGeom>
              <a:avLst/>
              <a:gdLst/>
              <a:ahLst/>
              <a:rect l="l" t="t" r="r" b="b"/>
              <a:pathLst>
                <a:path w="36194" h="33654">
                  <a:moveTo>
                    <a:pt x="2571" y="26670"/>
                  </a:moveTo>
                  <a:lnTo>
                    <a:pt x="821" y="19585"/>
                  </a:lnTo>
                  <a:lnTo>
                    <a:pt x="0" y="14001"/>
                  </a:lnTo>
                  <a:lnTo>
                    <a:pt x="1607" y="9417"/>
                  </a:lnTo>
                  <a:lnTo>
                    <a:pt x="7143" y="5334"/>
                  </a:lnTo>
                  <a:lnTo>
                    <a:pt x="11715" y="2286"/>
                  </a:lnTo>
                  <a:lnTo>
                    <a:pt x="18573" y="0"/>
                  </a:lnTo>
                  <a:lnTo>
                    <a:pt x="24669" y="1524"/>
                  </a:lnTo>
                  <a:lnTo>
                    <a:pt x="30765" y="3048"/>
                  </a:lnTo>
                  <a:lnTo>
                    <a:pt x="31527" y="10668"/>
                  </a:lnTo>
                  <a:lnTo>
                    <a:pt x="30765" y="16002"/>
                  </a:lnTo>
                  <a:lnTo>
                    <a:pt x="30003" y="25146"/>
                  </a:lnTo>
                  <a:lnTo>
                    <a:pt x="21621" y="31242"/>
                  </a:lnTo>
                  <a:lnTo>
                    <a:pt x="13239" y="32766"/>
                  </a:lnTo>
                  <a:lnTo>
                    <a:pt x="6381" y="33528"/>
                  </a:lnTo>
                  <a:lnTo>
                    <a:pt x="4095" y="31242"/>
                  </a:lnTo>
                  <a:lnTo>
                    <a:pt x="4095" y="24384"/>
                  </a:lnTo>
                  <a:lnTo>
                    <a:pt x="3333" y="16764"/>
                  </a:lnTo>
                  <a:lnTo>
                    <a:pt x="4095" y="9906"/>
                  </a:lnTo>
                  <a:lnTo>
                    <a:pt x="11715" y="6096"/>
                  </a:lnTo>
                  <a:lnTo>
                    <a:pt x="14763" y="4572"/>
                  </a:lnTo>
                  <a:lnTo>
                    <a:pt x="26193" y="3810"/>
                  </a:lnTo>
                  <a:lnTo>
                    <a:pt x="30003" y="6096"/>
                  </a:lnTo>
                  <a:lnTo>
                    <a:pt x="34575" y="9144"/>
                  </a:lnTo>
                  <a:lnTo>
                    <a:pt x="36099" y="17526"/>
                  </a:lnTo>
                  <a:lnTo>
                    <a:pt x="36099" y="23622"/>
                  </a:lnTo>
                  <a:lnTo>
                    <a:pt x="35337" y="31242"/>
                  </a:lnTo>
                  <a:lnTo>
                    <a:pt x="27717" y="32766"/>
                  </a:lnTo>
                  <a:lnTo>
                    <a:pt x="21621" y="32766"/>
                  </a:lnTo>
                  <a:lnTo>
                    <a:pt x="14001" y="33528"/>
                  </a:lnTo>
                  <a:lnTo>
                    <a:pt x="9429" y="30480"/>
                  </a:lnTo>
                  <a:lnTo>
                    <a:pt x="7143" y="23622"/>
                  </a:lnTo>
                  <a:lnTo>
                    <a:pt x="5619" y="20574"/>
                  </a:lnTo>
                  <a:lnTo>
                    <a:pt x="4857" y="15240"/>
                  </a:lnTo>
                  <a:lnTo>
                    <a:pt x="7143" y="12954"/>
                  </a:lnTo>
                  <a:lnTo>
                    <a:pt x="9429" y="12192"/>
                  </a:lnTo>
                  <a:lnTo>
                    <a:pt x="10191" y="11430"/>
                  </a:lnTo>
                  <a:lnTo>
                    <a:pt x="12477" y="1143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3" name="Google Shape;171;p2" descr=""/>
            <p:cNvPicPr/>
            <p:nvPr/>
          </p:nvPicPr>
          <p:blipFill>
            <a:blip r:embed="rId7"/>
            <a:stretch/>
          </p:blipFill>
          <p:spPr>
            <a:xfrm>
              <a:off x="1345680" y="2856600"/>
              <a:ext cx="595080" cy="276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4" name="Google Shape;172;p2"/>
            <p:cNvGrpSpPr/>
            <p:nvPr/>
          </p:nvGrpSpPr>
          <p:grpSpPr>
            <a:xfrm>
              <a:off x="2211120" y="2727720"/>
              <a:ext cx="983160" cy="312840"/>
              <a:chOff x="2211120" y="2727720"/>
              <a:chExt cx="983160" cy="312840"/>
            </a:xfrm>
          </p:grpSpPr>
          <p:pic>
            <p:nvPicPr>
              <p:cNvPr id="165" name="Google Shape;173;p2" descr=""/>
              <p:cNvPicPr/>
              <p:nvPr/>
            </p:nvPicPr>
            <p:blipFill>
              <a:blip r:embed="rId8"/>
              <a:stretch/>
            </p:blipFill>
            <p:spPr>
              <a:xfrm>
                <a:off x="2211120" y="2727720"/>
                <a:ext cx="394920" cy="312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6" name="Google Shape;174;p2" descr=""/>
              <p:cNvPicPr/>
              <p:nvPr/>
            </p:nvPicPr>
            <p:blipFill>
              <a:blip r:embed="rId9"/>
              <a:stretch/>
            </p:blipFill>
            <p:spPr>
              <a:xfrm>
                <a:off x="2636280" y="2727720"/>
                <a:ext cx="558000" cy="255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7" name="Google Shape;175;p2"/>
            <p:cNvSpPr/>
            <p:nvPr/>
          </p:nvSpPr>
          <p:spPr>
            <a:xfrm>
              <a:off x="3286080" y="2929320"/>
              <a:ext cx="42480" cy="82080"/>
            </a:xfrm>
            <a:custGeom>
              <a:avLst/>
              <a:gdLst/>
              <a:ahLst/>
              <a:rect l="l" t="t" r="r" b="b"/>
              <a:pathLst>
                <a:path w="33654" h="59054">
                  <a:moveTo>
                    <a:pt x="33527" y="0"/>
                  </a:moveTo>
                  <a:lnTo>
                    <a:pt x="15740" y="34290"/>
                  </a:lnTo>
                  <a:lnTo>
                    <a:pt x="4571" y="52577"/>
                  </a:lnTo>
                  <a:lnTo>
                    <a:pt x="3809" y="54864"/>
                  </a:lnTo>
                  <a:lnTo>
                    <a:pt x="0" y="58674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8" name="Google Shape;176;p2" descr=""/>
            <p:cNvPicPr/>
            <p:nvPr/>
          </p:nvPicPr>
          <p:blipFill>
            <a:blip r:embed="rId10"/>
            <a:stretch/>
          </p:blipFill>
          <p:spPr>
            <a:xfrm>
              <a:off x="3465360" y="2640240"/>
              <a:ext cx="366840" cy="24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177;p2" descr=""/>
            <p:cNvPicPr/>
            <p:nvPr/>
          </p:nvPicPr>
          <p:blipFill>
            <a:blip r:embed="rId11"/>
            <a:stretch/>
          </p:blipFill>
          <p:spPr>
            <a:xfrm>
              <a:off x="3916440" y="2576520"/>
              <a:ext cx="250560" cy="25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0" name="Google Shape;178;p2" descr=""/>
            <p:cNvPicPr/>
            <p:nvPr/>
          </p:nvPicPr>
          <p:blipFill>
            <a:blip r:embed="rId12"/>
            <a:stretch/>
          </p:blipFill>
          <p:spPr>
            <a:xfrm>
              <a:off x="4418280" y="2615400"/>
              <a:ext cx="510480" cy="19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Google Shape;179;p2"/>
            <p:cNvSpPr/>
            <p:nvPr/>
          </p:nvSpPr>
          <p:spPr>
            <a:xfrm>
              <a:off x="919800" y="3750120"/>
              <a:ext cx="41760" cy="51120"/>
            </a:xfrm>
            <a:custGeom>
              <a:avLst/>
              <a:gdLst/>
              <a:ahLst/>
              <a:rect l="l" t="t" r="r" b="b"/>
              <a:pathLst>
                <a:path w="33019" h="36829">
                  <a:moveTo>
                    <a:pt x="0" y="26670"/>
                  </a:moveTo>
                  <a:lnTo>
                    <a:pt x="20573" y="2286"/>
                  </a:lnTo>
                  <a:lnTo>
                    <a:pt x="24383" y="5334"/>
                  </a:lnTo>
                  <a:lnTo>
                    <a:pt x="25145" y="12192"/>
                  </a:lnTo>
                  <a:lnTo>
                    <a:pt x="25908" y="18288"/>
                  </a:lnTo>
                  <a:lnTo>
                    <a:pt x="26670" y="25908"/>
                  </a:lnTo>
                  <a:lnTo>
                    <a:pt x="21336" y="30480"/>
                  </a:lnTo>
                  <a:lnTo>
                    <a:pt x="19050" y="32766"/>
                  </a:lnTo>
                  <a:lnTo>
                    <a:pt x="10668" y="36576"/>
                  </a:lnTo>
                  <a:lnTo>
                    <a:pt x="6858" y="34290"/>
                  </a:lnTo>
                  <a:lnTo>
                    <a:pt x="762" y="30480"/>
                  </a:lnTo>
                  <a:lnTo>
                    <a:pt x="1523" y="19812"/>
                  </a:lnTo>
                  <a:lnTo>
                    <a:pt x="2285" y="14478"/>
                  </a:lnTo>
                  <a:lnTo>
                    <a:pt x="3047" y="6096"/>
                  </a:lnTo>
                  <a:lnTo>
                    <a:pt x="8381" y="2286"/>
                  </a:lnTo>
                  <a:lnTo>
                    <a:pt x="16763" y="762"/>
                  </a:lnTo>
                  <a:lnTo>
                    <a:pt x="22859" y="0"/>
                  </a:lnTo>
                  <a:lnTo>
                    <a:pt x="28193" y="762"/>
                  </a:lnTo>
                  <a:lnTo>
                    <a:pt x="30479" y="8382"/>
                  </a:lnTo>
                  <a:lnTo>
                    <a:pt x="32766" y="12954"/>
                  </a:lnTo>
                  <a:lnTo>
                    <a:pt x="32766" y="22098"/>
                  </a:lnTo>
                  <a:lnTo>
                    <a:pt x="29718" y="26670"/>
                  </a:lnTo>
                  <a:lnTo>
                    <a:pt x="28194" y="30480"/>
                  </a:lnTo>
                  <a:lnTo>
                    <a:pt x="19812" y="35052"/>
                  </a:lnTo>
                  <a:lnTo>
                    <a:pt x="16002" y="32004"/>
                  </a:lnTo>
                  <a:lnTo>
                    <a:pt x="11430" y="28956"/>
                  </a:lnTo>
                  <a:lnTo>
                    <a:pt x="11429" y="9906"/>
                  </a:lnTo>
                  <a:lnTo>
                    <a:pt x="12953" y="11430"/>
                  </a:lnTo>
                  <a:lnTo>
                    <a:pt x="17525" y="13716"/>
                  </a:lnTo>
                  <a:lnTo>
                    <a:pt x="14477" y="15240"/>
                  </a:lnTo>
                  <a:lnTo>
                    <a:pt x="18287" y="12954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2" name="Google Shape;180;p2" descr=""/>
            <p:cNvPicPr/>
            <p:nvPr/>
          </p:nvPicPr>
          <p:blipFill>
            <a:blip r:embed="rId13"/>
            <a:stretch/>
          </p:blipFill>
          <p:spPr>
            <a:xfrm>
              <a:off x="1784520" y="3652920"/>
              <a:ext cx="297360" cy="238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3" name="Google Shape;181;p2"/>
            <p:cNvGrpSpPr/>
            <p:nvPr/>
          </p:nvGrpSpPr>
          <p:grpSpPr>
            <a:xfrm>
              <a:off x="2404080" y="3654720"/>
              <a:ext cx="465480" cy="310320"/>
              <a:chOff x="2404080" y="3654720"/>
              <a:chExt cx="465480" cy="310320"/>
            </a:xfrm>
          </p:grpSpPr>
          <p:pic>
            <p:nvPicPr>
              <p:cNvPr id="174" name="Google Shape;182;p2" descr=""/>
              <p:cNvPicPr/>
              <p:nvPr/>
            </p:nvPicPr>
            <p:blipFill>
              <a:blip r:embed="rId14"/>
              <a:stretch/>
            </p:blipFill>
            <p:spPr>
              <a:xfrm>
                <a:off x="2404080" y="3654720"/>
                <a:ext cx="228960" cy="310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5" name="Google Shape;183;p2" descr=""/>
              <p:cNvPicPr/>
              <p:nvPr/>
            </p:nvPicPr>
            <p:blipFill>
              <a:blip r:embed="rId15"/>
              <a:stretch/>
            </p:blipFill>
            <p:spPr>
              <a:xfrm>
                <a:off x="2669400" y="3672360"/>
                <a:ext cx="200160" cy="181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76" name="Google Shape;184;p2" descr=""/>
            <p:cNvPicPr/>
            <p:nvPr/>
          </p:nvPicPr>
          <p:blipFill>
            <a:blip r:embed="rId16"/>
            <a:stretch/>
          </p:blipFill>
          <p:spPr>
            <a:xfrm>
              <a:off x="2932920" y="3593520"/>
              <a:ext cx="271440" cy="248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7" name="Google Shape;185;p2"/>
            <p:cNvGrpSpPr/>
            <p:nvPr/>
          </p:nvGrpSpPr>
          <p:grpSpPr>
            <a:xfrm>
              <a:off x="3378600" y="3570120"/>
              <a:ext cx="525960" cy="314640"/>
              <a:chOff x="3378600" y="3570120"/>
              <a:chExt cx="525960" cy="314640"/>
            </a:xfrm>
          </p:grpSpPr>
          <p:sp>
            <p:nvSpPr>
              <p:cNvPr id="178" name="Google Shape;186;p2"/>
              <p:cNvSpPr/>
              <p:nvPr/>
            </p:nvSpPr>
            <p:spPr>
              <a:xfrm>
                <a:off x="3378600" y="3763080"/>
                <a:ext cx="35280" cy="103680"/>
              </a:xfrm>
              <a:custGeom>
                <a:avLst/>
                <a:gdLst/>
                <a:ahLst/>
                <a:rect l="l" t="t" r="r" b="b"/>
                <a:pathLst>
                  <a:path w="27939" h="74295">
                    <a:moveTo>
                      <a:pt x="27432" y="0"/>
                    </a:moveTo>
                    <a:lnTo>
                      <a:pt x="12001" y="40183"/>
                    </a:lnTo>
                    <a:lnTo>
                      <a:pt x="3810" y="60198"/>
                    </a:lnTo>
                    <a:lnTo>
                      <a:pt x="1524" y="66294"/>
                    </a:lnTo>
                    <a:lnTo>
                      <a:pt x="0" y="7391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9" name="Google Shape;187;p2" descr=""/>
              <p:cNvPicPr/>
              <p:nvPr/>
            </p:nvPicPr>
            <p:blipFill>
              <a:blip r:embed="rId17"/>
              <a:stretch/>
            </p:blipFill>
            <p:spPr>
              <a:xfrm>
                <a:off x="3472920" y="3570120"/>
                <a:ext cx="431640" cy="314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80" name="Google Shape;188;p2" descr=""/>
            <p:cNvPicPr/>
            <p:nvPr/>
          </p:nvPicPr>
          <p:blipFill>
            <a:blip r:embed="rId18"/>
            <a:stretch/>
          </p:blipFill>
          <p:spPr>
            <a:xfrm>
              <a:off x="4178880" y="3474000"/>
              <a:ext cx="264240" cy="21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Google Shape;189;p2" descr=""/>
            <p:cNvPicPr/>
            <p:nvPr/>
          </p:nvPicPr>
          <p:blipFill>
            <a:blip r:embed="rId19"/>
            <a:stretch/>
          </p:blipFill>
          <p:spPr>
            <a:xfrm>
              <a:off x="4605840" y="3357720"/>
              <a:ext cx="480960" cy="267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Google Shape;190;p2"/>
            <p:cNvSpPr/>
            <p:nvPr/>
          </p:nvSpPr>
          <p:spPr>
            <a:xfrm>
              <a:off x="5158440" y="3524040"/>
              <a:ext cx="30600" cy="31680"/>
            </a:xfrm>
            <a:custGeom>
              <a:avLst/>
              <a:gdLst/>
              <a:ahLst/>
              <a:rect l="l" t="t" r="r" b="b"/>
              <a:pathLst>
                <a:path w="24129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Google Shape;191;p2"/>
          <p:cNvGrpSpPr/>
          <p:nvPr/>
        </p:nvGrpSpPr>
        <p:grpSpPr>
          <a:xfrm>
            <a:off x="932040" y="4611600"/>
            <a:ext cx="8211600" cy="2854800"/>
            <a:chOff x="932040" y="4611600"/>
            <a:chExt cx="8211600" cy="2854800"/>
          </a:xfrm>
        </p:grpSpPr>
        <p:sp>
          <p:nvSpPr>
            <p:cNvPr id="184" name="Google Shape;192;p2"/>
            <p:cNvSpPr/>
            <p:nvPr/>
          </p:nvSpPr>
          <p:spPr>
            <a:xfrm>
              <a:off x="932040" y="5136120"/>
              <a:ext cx="44640" cy="65520"/>
            </a:xfrm>
            <a:custGeom>
              <a:avLst/>
              <a:gdLst/>
              <a:ahLst/>
              <a:rect l="l" t="t" r="r" b="b"/>
              <a:pathLst>
                <a:path w="33019" h="41910">
                  <a:moveTo>
                    <a:pt x="1726" y="16001"/>
                  </a:moveTo>
                  <a:lnTo>
                    <a:pt x="7310" y="11096"/>
                  </a:lnTo>
                  <a:lnTo>
                    <a:pt x="12680" y="7048"/>
                  </a:lnTo>
                  <a:lnTo>
                    <a:pt x="17907" y="6143"/>
                  </a:lnTo>
                  <a:lnTo>
                    <a:pt x="23062" y="10667"/>
                  </a:lnTo>
                  <a:lnTo>
                    <a:pt x="26110" y="14477"/>
                  </a:lnTo>
                  <a:lnTo>
                    <a:pt x="26872" y="23621"/>
                  </a:lnTo>
                  <a:lnTo>
                    <a:pt x="24586" y="28193"/>
                  </a:lnTo>
                  <a:lnTo>
                    <a:pt x="22300" y="33527"/>
                  </a:lnTo>
                  <a:lnTo>
                    <a:pt x="15442" y="39623"/>
                  </a:lnTo>
                  <a:lnTo>
                    <a:pt x="10108" y="40385"/>
                  </a:lnTo>
                  <a:lnTo>
                    <a:pt x="3250" y="41909"/>
                  </a:lnTo>
                  <a:lnTo>
                    <a:pt x="964" y="38861"/>
                  </a:lnTo>
                  <a:lnTo>
                    <a:pt x="202" y="32765"/>
                  </a:lnTo>
                  <a:lnTo>
                    <a:pt x="0" y="25265"/>
                  </a:lnTo>
                  <a:lnTo>
                    <a:pt x="869" y="17906"/>
                  </a:lnTo>
                  <a:lnTo>
                    <a:pt x="3309" y="11120"/>
                  </a:lnTo>
                  <a:lnTo>
                    <a:pt x="7822" y="5333"/>
                  </a:lnTo>
                  <a:lnTo>
                    <a:pt x="12394" y="761"/>
                  </a:lnTo>
                  <a:lnTo>
                    <a:pt x="22300" y="0"/>
                  </a:lnTo>
                  <a:lnTo>
                    <a:pt x="27634" y="4571"/>
                  </a:lnTo>
                  <a:lnTo>
                    <a:pt x="30682" y="9143"/>
                  </a:lnTo>
                  <a:lnTo>
                    <a:pt x="32968" y="19049"/>
                  </a:lnTo>
                  <a:lnTo>
                    <a:pt x="30682" y="23621"/>
                  </a:lnTo>
                  <a:lnTo>
                    <a:pt x="29158" y="29717"/>
                  </a:lnTo>
                  <a:lnTo>
                    <a:pt x="22300" y="35051"/>
                  </a:lnTo>
                  <a:lnTo>
                    <a:pt x="16966" y="35813"/>
                  </a:lnTo>
                  <a:lnTo>
                    <a:pt x="10108" y="37337"/>
                  </a:lnTo>
                  <a:lnTo>
                    <a:pt x="9346" y="33527"/>
                  </a:lnTo>
                  <a:lnTo>
                    <a:pt x="8584" y="28193"/>
                  </a:lnTo>
                  <a:lnTo>
                    <a:pt x="8584" y="24383"/>
                  </a:lnTo>
                  <a:lnTo>
                    <a:pt x="7060" y="17525"/>
                  </a:lnTo>
                  <a:lnTo>
                    <a:pt x="10108" y="16001"/>
                  </a:lnTo>
                  <a:lnTo>
                    <a:pt x="13156" y="12953"/>
                  </a:lnTo>
                  <a:lnTo>
                    <a:pt x="15442" y="16763"/>
                  </a:lnTo>
                  <a:lnTo>
                    <a:pt x="16966" y="19049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5" name="Google Shape;193;p2"/>
            <p:cNvGrpSpPr/>
            <p:nvPr/>
          </p:nvGrpSpPr>
          <p:grpSpPr>
            <a:xfrm>
              <a:off x="2625840" y="4913640"/>
              <a:ext cx="1215000" cy="325080"/>
              <a:chOff x="2625840" y="4913640"/>
              <a:chExt cx="1215000" cy="325080"/>
            </a:xfrm>
          </p:grpSpPr>
          <p:pic>
            <p:nvPicPr>
              <p:cNvPr id="186" name="Google Shape;194;p2" descr=""/>
              <p:cNvPicPr/>
              <p:nvPr/>
            </p:nvPicPr>
            <p:blipFill>
              <a:blip r:embed="rId20"/>
              <a:stretch/>
            </p:blipFill>
            <p:spPr>
              <a:xfrm>
                <a:off x="2625840" y="4955760"/>
                <a:ext cx="239400" cy="282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7" name="Google Shape;195;p2" descr=""/>
              <p:cNvPicPr/>
              <p:nvPr/>
            </p:nvPicPr>
            <p:blipFill>
              <a:blip r:embed="rId21"/>
              <a:stretch/>
            </p:blipFill>
            <p:spPr>
              <a:xfrm>
                <a:off x="2892240" y="4950720"/>
                <a:ext cx="384120" cy="273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8" name="Google Shape;196;p2" descr=""/>
              <p:cNvPicPr/>
              <p:nvPr/>
            </p:nvPicPr>
            <p:blipFill>
              <a:blip r:embed="rId22"/>
              <a:stretch/>
            </p:blipFill>
            <p:spPr>
              <a:xfrm>
                <a:off x="3332880" y="4913640"/>
                <a:ext cx="507960" cy="276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9" name="Google Shape;197;p2"/>
            <p:cNvGrpSpPr/>
            <p:nvPr/>
          </p:nvGrpSpPr>
          <p:grpSpPr>
            <a:xfrm>
              <a:off x="4233960" y="4739400"/>
              <a:ext cx="838080" cy="350640"/>
              <a:chOff x="4233960" y="4739400"/>
              <a:chExt cx="838080" cy="350640"/>
            </a:xfrm>
          </p:grpSpPr>
          <p:pic>
            <p:nvPicPr>
              <p:cNvPr id="190" name="Google Shape;198;p2" descr=""/>
              <p:cNvPicPr/>
              <p:nvPr/>
            </p:nvPicPr>
            <p:blipFill>
              <a:blip r:embed="rId23"/>
              <a:stretch/>
            </p:blipFill>
            <p:spPr>
              <a:xfrm>
                <a:off x="4233960" y="4864680"/>
                <a:ext cx="322560" cy="225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1" name="Google Shape;199;p2" descr=""/>
              <p:cNvPicPr/>
              <p:nvPr/>
            </p:nvPicPr>
            <p:blipFill>
              <a:blip r:embed="rId24"/>
              <a:stretch/>
            </p:blipFill>
            <p:spPr>
              <a:xfrm>
                <a:off x="4591080" y="4739400"/>
                <a:ext cx="480960" cy="3268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92" name="Google Shape;200;p2" descr=""/>
            <p:cNvPicPr/>
            <p:nvPr/>
          </p:nvPicPr>
          <p:blipFill>
            <a:blip r:embed="rId25"/>
            <a:stretch/>
          </p:blipFill>
          <p:spPr>
            <a:xfrm>
              <a:off x="2517480" y="5881320"/>
              <a:ext cx="236160" cy="200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3" name="Google Shape;201;p2" descr=""/>
            <p:cNvPicPr/>
            <p:nvPr/>
          </p:nvPicPr>
          <p:blipFill>
            <a:blip r:embed="rId26"/>
            <a:stretch/>
          </p:blipFill>
          <p:spPr>
            <a:xfrm>
              <a:off x="3313440" y="5751000"/>
              <a:ext cx="574560" cy="28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4" name="Google Shape;202;p2"/>
            <p:cNvGrpSpPr/>
            <p:nvPr/>
          </p:nvGrpSpPr>
          <p:grpSpPr>
            <a:xfrm>
              <a:off x="4315320" y="5666400"/>
              <a:ext cx="498600" cy="279000"/>
              <a:chOff x="4315320" y="5666400"/>
              <a:chExt cx="498600" cy="279000"/>
            </a:xfrm>
          </p:grpSpPr>
          <p:pic>
            <p:nvPicPr>
              <p:cNvPr id="195" name="Google Shape;203;p2" descr=""/>
              <p:cNvPicPr/>
              <p:nvPr/>
            </p:nvPicPr>
            <p:blipFill>
              <a:blip r:embed="rId27"/>
              <a:stretch/>
            </p:blipFill>
            <p:spPr>
              <a:xfrm>
                <a:off x="4315320" y="5774040"/>
                <a:ext cx="176760" cy="171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6" name="Google Shape;204;p2"/>
              <p:cNvSpPr/>
              <p:nvPr/>
            </p:nvSpPr>
            <p:spPr>
              <a:xfrm>
                <a:off x="4534920" y="5784840"/>
                <a:ext cx="10800" cy="128160"/>
              </a:xfrm>
              <a:custGeom>
                <a:avLst/>
                <a:gdLst/>
                <a:ahLst/>
                <a:rect l="l" t="t" r="r" b="b"/>
                <a:pathLst>
                  <a:path w="8254" h="81914">
                    <a:moveTo>
                      <a:pt x="0" y="0"/>
                    </a:moveTo>
                    <a:lnTo>
                      <a:pt x="1821" y="8572"/>
                    </a:lnTo>
                    <a:lnTo>
                      <a:pt x="3714" y="17145"/>
                    </a:lnTo>
                    <a:lnTo>
                      <a:pt x="5464" y="25717"/>
                    </a:lnTo>
                    <a:lnTo>
                      <a:pt x="6858" y="34290"/>
                    </a:lnTo>
                    <a:lnTo>
                      <a:pt x="7620" y="43434"/>
                    </a:lnTo>
                    <a:lnTo>
                      <a:pt x="7810" y="52577"/>
                    </a:lnTo>
                    <a:lnTo>
                      <a:pt x="7715" y="61721"/>
                    </a:lnTo>
                    <a:lnTo>
                      <a:pt x="7620" y="70866"/>
                    </a:lnTo>
                    <a:lnTo>
                      <a:pt x="7620" y="76962"/>
                    </a:lnTo>
                    <a:lnTo>
                      <a:pt x="7620" y="77724"/>
                    </a:lnTo>
                    <a:lnTo>
                      <a:pt x="7620" y="8153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Google Shape;205;p2"/>
              <p:cNvSpPr/>
              <p:nvPr/>
            </p:nvSpPr>
            <p:spPr>
              <a:xfrm>
                <a:off x="4505760" y="5666400"/>
                <a:ext cx="30960" cy="356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8" name="Google Shape;206;p2" descr=""/>
              <p:cNvPicPr/>
              <p:nvPr/>
            </p:nvPicPr>
            <p:blipFill>
              <a:blip r:embed="rId28"/>
              <a:stretch/>
            </p:blipFill>
            <p:spPr>
              <a:xfrm>
                <a:off x="4589280" y="5667480"/>
                <a:ext cx="224640" cy="248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9" name="Google Shape;207;p2"/>
            <p:cNvGrpSpPr/>
            <p:nvPr/>
          </p:nvGrpSpPr>
          <p:grpSpPr>
            <a:xfrm>
              <a:off x="5125680" y="5624640"/>
              <a:ext cx="617040" cy="242280"/>
              <a:chOff x="5125680" y="5624640"/>
              <a:chExt cx="617040" cy="242280"/>
            </a:xfrm>
          </p:grpSpPr>
          <p:pic>
            <p:nvPicPr>
              <p:cNvPr id="200" name="Google Shape;208;p2" descr=""/>
              <p:cNvPicPr/>
              <p:nvPr/>
            </p:nvPicPr>
            <p:blipFill>
              <a:blip r:embed="rId29"/>
              <a:stretch/>
            </p:blipFill>
            <p:spPr>
              <a:xfrm>
                <a:off x="5125680" y="5635440"/>
                <a:ext cx="244800" cy="231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1" name="Google Shape;209;p2" descr=""/>
              <p:cNvPicPr/>
              <p:nvPr/>
            </p:nvPicPr>
            <p:blipFill>
              <a:blip r:embed="rId30"/>
              <a:stretch/>
            </p:blipFill>
            <p:spPr>
              <a:xfrm>
                <a:off x="5401440" y="5624640"/>
                <a:ext cx="341280" cy="200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2" name="Google Shape;210;p2"/>
            <p:cNvGrpSpPr/>
            <p:nvPr/>
          </p:nvGrpSpPr>
          <p:grpSpPr>
            <a:xfrm>
              <a:off x="6190920" y="5097600"/>
              <a:ext cx="517680" cy="661680"/>
              <a:chOff x="6190920" y="5097600"/>
              <a:chExt cx="517680" cy="661680"/>
            </a:xfrm>
          </p:grpSpPr>
          <p:pic>
            <p:nvPicPr>
              <p:cNvPr id="203" name="Google Shape;211;p2" descr=""/>
              <p:cNvPicPr/>
              <p:nvPr/>
            </p:nvPicPr>
            <p:blipFill>
              <a:blip r:embed="rId31"/>
              <a:stretch/>
            </p:blipFill>
            <p:spPr>
              <a:xfrm>
                <a:off x="6190920" y="5569560"/>
                <a:ext cx="190440" cy="189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4" name="Google Shape;212;p2" descr=""/>
              <p:cNvPicPr/>
              <p:nvPr/>
            </p:nvPicPr>
            <p:blipFill>
              <a:blip r:embed="rId32"/>
              <a:stretch/>
            </p:blipFill>
            <p:spPr>
              <a:xfrm>
                <a:off x="6404760" y="5097600"/>
                <a:ext cx="303840" cy="437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5" name="Google Shape;213;p2"/>
            <p:cNvGrpSpPr/>
            <p:nvPr/>
          </p:nvGrpSpPr>
          <p:grpSpPr>
            <a:xfrm>
              <a:off x="6912000" y="4705920"/>
              <a:ext cx="1009800" cy="326880"/>
              <a:chOff x="6912000" y="4705920"/>
              <a:chExt cx="1009800" cy="326880"/>
            </a:xfrm>
          </p:grpSpPr>
          <p:pic>
            <p:nvPicPr>
              <p:cNvPr id="206" name="Google Shape;214;p2" descr=""/>
              <p:cNvPicPr/>
              <p:nvPr/>
            </p:nvPicPr>
            <p:blipFill>
              <a:blip r:embed="rId33"/>
              <a:stretch/>
            </p:blipFill>
            <p:spPr>
              <a:xfrm>
                <a:off x="6912000" y="4785840"/>
                <a:ext cx="478800" cy="246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7" name="Google Shape;215;p2" descr=""/>
              <p:cNvPicPr/>
              <p:nvPr/>
            </p:nvPicPr>
            <p:blipFill>
              <a:blip r:embed="rId34"/>
              <a:stretch/>
            </p:blipFill>
            <p:spPr>
              <a:xfrm>
                <a:off x="7420320" y="4705920"/>
                <a:ext cx="501480" cy="253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8" name="Google Shape;216;p2"/>
            <p:cNvGrpSpPr/>
            <p:nvPr/>
          </p:nvGrpSpPr>
          <p:grpSpPr>
            <a:xfrm>
              <a:off x="8256600" y="4611600"/>
              <a:ext cx="771480" cy="296640"/>
              <a:chOff x="8256600" y="4611600"/>
              <a:chExt cx="771480" cy="296640"/>
            </a:xfrm>
          </p:grpSpPr>
          <p:sp>
            <p:nvSpPr>
              <p:cNvPr id="209" name="Google Shape;217;p2"/>
              <p:cNvSpPr/>
              <p:nvPr/>
            </p:nvSpPr>
            <p:spPr>
              <a:xfrm>
                <a:off x="8256600" y="4740480"/>
                <a:ext cx="102960" cy="167760"/>
              </a:xfrm>
              <a:custGeom>
                <a:avLst/>
                <a:gdLst/>
                <a:ahLst/>
                <a:rect l="l" t="t" r="r" b="b"/>
                <a:pathLst>
                  <a:path w="75565" h="107314">
                    <a:moveTo>
                      <a:pt x="0" y="14561"/>
                    </a:moveTo>
                    <a:lnTo>
                      <a:pt x="1524" y="61805"/>
                    </a:lnTo>
                    <a:lnTo>
                      <a:pt x="1524" y="68663"/>
                    </a:lnTo>
                    <a:lnTo>
                      <a:pt x="1524" y="75521"/>
                    </a:lnTo>
                    <a:lnTo>
                      <a:pt x="1524" y="82379"/>
                    </a:lnTo>
                    <a:lnTo>
                      <a:pt x="1440" y="73116"/>
                    </a:lnTo>
                    <a:lnTo>
                      <a:pt x="1428" y="63710"/>
                    </a:lnTo>
                    <a:lnTo>
                      <a:pt x="1845" y="54304"/>
                    </a:lnTo>
                    <a:lnTo>
                      <a:pt x="16335" y="11179"/>
                    </a:lnTo>
                    <a:lnTo>
                      <a:pt x="35313" y="0"/>
                    </a:lnTo>
                    <a:lnTo>
                      <a:pt x="44196" y="2083"/>
                    </a:lnTo>
                    <a:lnTo>
                      <a:pt x="72485" y="44755"/>
                    </a:lnTo>
                    <a:lnTo>
                      <a:pt x="75438" y="77045"/>
                    </a:lnTo>
                    <a:lnTo>
                      <a:pt x="74378" y="84689"/>
                    </a:lnTo>
                    <a:lnTo>
                      <a:pt x="72104" y="93047"/>
                    </a:lnTo>
                    <a:lnTo>
                      <a:pt x="68258" y="100834"/>
                    </a:lnTo>
                    <a:lnTo>
                      <a:pt x="62484" y="106763"/>
                    </a:lnTo>
                    <a:lnTo>
                      <a:pt x="61722" y="106763"/>
                    </a:lnTo>
                    <a:lnTo>
                      <a:pt x="60960" y="106763"/>
                    </a:lnTo>
                    <a:lnTo>
                      <a:pt x="60198" y="10676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Google Shape;218;p2"/>
              <p:cNvSpPr/>
              <p:nvPr/>
            </p:nvSpPr>
            <p:spPr>
              <a:xfrm>
                <a:off x="8371080" y="4755960"/>
                <a:ext cx="144720" cy="113040"/>
              </a:xfrm>
              <a:custGeom>
                <a:avLst/>
                <a:gdLst/>
                <a:ahLst/>
                <a:rect l="l" t="t" r="r" b="b"/>
                <a:pathLst>
                  <a:path w="106045" h="72389">
                    <a:moveTo>
                      <a:pt x="0" y="12953"/>
                    </a:moveTo>
                    <a:lnTo>
                      <a:pt x="4060" y="23467"/>
                    </a:lnTo>
                    <a:lnTo>
                      <a:pt x="7334" y="33623"/>
                    </a:lnTo>
                    <a:lnTo>
                      <a:pt x="10179" y="43922"/>
                    </a:lnTo>
                    <a:lnTo>
                      <a:pt x="12954" y="54863"/>
                    </a:lnTo>
                    <a:lnTo>
                      <a:pt x="16002" y="64007"/>
                    </a:lnTo>
                    <a:lnTo>
                      <a:pt x="19812" y="70865"/>
                    </a:lnTo>
                    <a:lnTo>
                      <a:pt x="30480" y="72389"/>
                    </a:lnTo>
                    <a:lnTo>
                      <a:pt x="39362" y="71008"/>
                    </a:lnTo>
                    <a:lnTo>
                      <a:pt x="64579" y="33337"/>
                    </a:lnTo>
                    <a:lnTo>
                      <a:pt x="66294" y="12953"/>
                    </a:lnTo>
                    <a:lnTo>
                      <a:pt x="66294" y="9143"/>
                    </a:lnTo>
                    <a:lnTo>
                      <a:pt x="66294" y="4571"/>
                    </a:lnTo>
                    <a:lnTo>
                      <a:pt x="66294" y="0"/>
                    </a:lnTo>
                    <a:lnTo>
                      <a:pt x="66294" y="7619"/>
                    </a:lnTo>
                    <a:lnTo>
                      <a:pt x="66294" y="12953"/>
                    </a:lnTo>
                    <a:lnTo>
                      <a:pt x="68580" y="20573"/>
                    </a:lnTo>
                    <a:lnTo>
                      <a:pt x="93726" y="46481"/>
                    </a:lnTo>
                    <a:lnTo>
                      <a:pt x="98298" y="44195"/>
                    </a:lnTo>
                    <a:lnTo>
                      <a:pt x="105918" y="41909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Google Shape;219;p2"/>
              <p:cNvSpPr/>
              <p:nvPr/>
            </p:nvSpPr>
            <p:spPr>
              <a:xfrm>
                <a:off x="8528400" y="4718160"/>
                <a:ext cx="125640" cy="123120"/>
              </a:xfrm>
              <a:custGeom>
                <a:avLst/>
                <a:gdLst/>
                <a:ahLst/>
                <a:rect l="l" t="t" r="r" b="b"/>
                <a:pathLst>
                  <a:path w="92075" h="78739">
                    <a:moveTo>
                      <a:pt x="5464" y="23336"/>
                    </a:moveTo>
                    <a:lnTo>
                      <a:pt x="2309" y="34921"/>
                    </a:lnTo>
                    <a:lnTo>
                      <a:pt x="226" y="44577"/>
                    </a:lnTo>
                    <a:lnTo>
                      <a:pt x="0" y="54090"/>
                    </a:lnTo>
                    <a:lnTo>
                      <a:pt x="2416" y="65246"/>
                    </a:lnTo>
                    <a:lnTo>
                      <a:pt x="3940" y="70580"/>
                    </a:lnTo>
                    <a:lnTo>
                      <a:pt x="5464" y="72866"/>
                    </a:lnTo>
                    <a:lnTo>
                      <a:pt x="9274" y="75914"/>
                    </a:lnTo>
                    <a:lnTo>
                      <a:pt x="10036" y="70580"/>
                    </a:lnTo>
                    <a:lnTo>
                      <a:pt x="10798" y="62960"/>
                    </a:lnTo>
                    <a:lnTo>
                      <a:pt x="10036" y="56864"/>
                    </a:lnTo>
                    <a:lnTo>
                      <a:pt x="10013" y="48089"/>
                    </a:lnTo>
                    <a:lnTo>
                      <a:pt x="26038" y="10382"/>
                    </a:lnTo>
                    <a:lnTo>
                      <a:pt x="33658" y="13430"/>
                    </a:lnTo>
                    <a:lnTo>
                      <a:pt x="50422" y="53054"/>
                    </a:lnTo>
                    <a:lnTo>
                      <a:pt x="49660" y="59912"/>
                    </a:lnTo>
                    <a:lnTo>
                      <a:pt x="48898" y="59912"/>
                    </a:lnTo>
                    <a:lnTo>
                      <a:pt x="48898" y="60674"/>
                    </a:lnTo>
                    <a:lnTo>
                      <a:pt x="44326" y="56864"/>
                    </a:lnTo>
                    <a:lnTo>
                      <a:pt x="44326" y="55340"/>
                    </a:lnTo>
                    <a:lnTo>
                      <a:pt x="43564" y="47720"/>
                    </a:lnTo>
                    <a:lnTo>
                      <a:pt x="57804" y="6381"/>
                    </a:lnTo>
                    <a:lnTo>
                      <a:pt x="70187" y="0"/>
                    </a:lnTo>
                    <a:lnTo>
                      <a:pt x="77092" y="1238"/>
                    </a:lnTo>
                    <a:lnTo>
                      <a:pt x="91249" y="38707"/>
                    </a:lnTo>
                    <a:lnTo>
                      <a:pt x="91666" y="48196"/>
                    </a:lnTo>
                    <a:lnTo>
                      <a:pt x="91654" y="57828"/>
                    </a:lnTo>
                    <a:lnTo>
                      <a:pt x="91570" y="67532"/>
                    </a:lnTo>
                    <a:lnTo>
                      <a:pt x="91570" y="72866"/>
                    </a:lnTo>
                    <a:lnTo>
                      <a:pt x="91570" y="74390"/>
                    </a:lnTo>
                    <a:lnTo>
                      <a:pt x="91570" y="7820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Google Shape;220;p2"/>
              <p:cNvSpPr/>
              <p:nvPr/>
            </p:nvSpPr>
            <p:spPr>
              <a:xfrm>
                <a:off x="8697600" y="4611600"/>
                <a:ext cx="106560" cy="225720"/>
              </a:xfrm>
              <a:custGeom>
                <a:avLst/>
                <a:gdLst/>
                <a:ahLst/>
                <a:rect l="l" t="t" r="r" b="b"/>
                <a:pathLst>
                  <a:path w="78104" h="144145">
                    <a:moveTo>
                      <a:pt x="2762" y="0"/>
                    </a:moveTo>
                    <a:lnTo>
                      <a:pt x="916" y="18621"/>
                    </a:lnTo>
                    <a:lnTo>
                      <a:pt x="0" y="36956"/>
                    </a:lnTo>
                    <a:lnTo>
                      <a:pt x="83" y="55292"/>
                    </a:lnTo>
                    <a:lnTo>
                      <a:pt x="3428" y="97440"/>
                    </a:lnTo>
                    <a:lnTo>
                      <a:pt x="9620" y="124205"/>
                    </a:lnTo>
                    <a:lnTo>
                      <a:pt x="8858" y="124968"/>
                    </a:lnTo>
                    <a:lnTo>
                      <a:pt x="11906" y="124968"/>
                    </a:lnTo>
                    <a:lnTo>
                      <a:pt x="17240" y="119383"/>
                    </a:lnTo>
                    <a:lnTo>
                      <a:pt x="22002" y="112299"/>
                    </a:lnTo>
                    <a:lnTo>
                      <a:pt x="26479" y="104501"/>
                    </a:lnTo>
                    <a:lnTo>
                      <a:pt x="30956" y="96774"/>
                    </a:lnTo>
                    <a:lnTo>
                      <a:pt x="35861" y="89177"/>
                    </a:lnTo>
                    <a:lnTo>
                      <a:pt x="41624" y="81153"/>
                    </a:lnTo>
                    <a:lnTo>
                      <a:pt x="48529" y="74271"/>
                    </a:lnTo>
                    <a:lnTo>
                      <a:pt x="56864" y="70103"/>
                    </a:lnTo>
                    <a:lnTo>
                      <a:pt x="64019" y="70115"/>
                    </a:lnTo>
                    <a:lnTo>
                      <a:pt x="77914" y="102203"/>
                    </a:lnTo>
                    <a:lnTo>
                      <a:pt x="75807" y="110620"/>
                    </a:lnTo>
                    <a:lnTo>
                      <a:pt x="37588" y="137933"/>
                    </a:lnTo>
                    <a:lnTo>
                      <a:pt x="15716" y="144018"/>
                    </a:lnTo>
                    <a:lnTo>
                      <a:pt x="10382" y="144018"/>
                    </a:lnTo>
                    <a:lnTo>
                      <a:pt x="1238" y="142494"/>
                    </a:lnTo>
                    <a:lnTo>
                      <a:pt x="1238" y="134874"/>
                    </a:lnTo>
                    <a:lnTo>
                      <a:pt x="2000" y="131826"/>
                    </a:lnTo>
                    <a:lnTo>
                      <a:pt x="3524" y="12649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Google Shape;221;p2"/>
              <p:cNvSpPr/>
              <p:nvPr/>
            </p:nvSpPr>
            <p:spPr>
              <a:xfrm>
                <a:off x="8835840" y="4665240"/>
                <a:ext cx="60480" cy="127080"/>
              </a:xfrm>
              <a:custGeom>
                <a:avLst/>
                <a:gdLst/>
                <a:ahLst/>
                <a:rect l="l" t="t" r="r" b="b"/>
                <a:pathLst>
                  <a:path w="44450" h="81279">
                    <a:moveTo>
                      <a:pt x="8953" y="0"/>
                    </a:moveTo>
                    <a:lnTo>
                      <a:pt x="7012" y="10167"/>
                    </a:lnTo>
                    <a:lnTo>
                      <a:pt x="4857" y="20193"/>
                    </a:lnTo>
                    <a:lnTo>
                      <a:pt x="2845" y="30218"/>
                    </a:lnTo>
                    <a:lnTo>
                      <a:pt x="1333" y="40386"/>
                    </a:lnTo>
                    <a:lnTo>
                      <a:pt x="523" y="49208"/>
                    </a:lnTo>
                    <a:lnTo>
                      <a:pt x="0" y="59531"/>
                    </a:lnTo>
                    <a:lnTo>
                      <a:pt x="904" y="69425"/>
                    </a:lnTo>
                    <a:lnTo>
                      <a:pt x="4381" y="76962"/>
                    </a:lnTo>
                    <a:lnTo>
                      <a:pt x="9703" y="80283"/>
                    </a:lnTo>
                    <a:lnTo>
                      <a:pt x="16668" y="80676"/>
                    </a:lnTo>
                    <a:lnTo>
                      <a:pt x="23776" y="79212"/>
                    </a:lnTo>
                    <a:lnTo>
                      <a:pt x="29527" y="76962"/>
                    </a:lnTo>
                    <a:lnTo>
                      <a:pt x="37909" y="70104"/>
                    </a:lnTo>
                    <a:lnTo>
                      <a:pt x="40195" y="67817"/>
                    </a:lnTo>
                    <a:lnTo>
                      <a:pt x="44005" y="60959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Google Shape;222;p2"/>
              <p:cNvSpPr/>
              <p:nvPr/>
            </p:nvSpPr>
            <p:spPr>
              <a:xfrm>
                <a:off x="8826480" y="4653360"/>
                <a:ext cx="63000" cy="87120"/>
              </a:xfrm>
              <a:custGeom>
                <a:avLst/>
                <a:gdLst/>
                <a:ahLst/>
                <a:rect l="l" t="t" r="r" b="b"/>
                <a:pathLst>
                  <a:path w="46354" h="55879">
                    <a:moveTo>
                      <a:pt x="12953" y="32004"/>
                    </a:moveTo>
                    <a:lnTo>
                      <a:pt x="3809" y="41148"/>
                    </a:lnTo>
                    <a:lnTo>
                      <a:pt x="1523" y="39624"/>
                    </a:lnTo>
                    <a:lnTo>
                      <a:pt x="0" y="50292"/>
                    </a:lnTo>
                    <a:lnTo>
                      <a:pt x="6095" y="54102"/>
                    </a:lnTo>
                    <a:lnTo>
                      <a:pt x="16001" y="55626"/>
                    </a:lnTo>
                    <a:lnTo>
                      <a:pt x="23621" y="53340"/>
                    </a:lnTo>
                    <a:lnTo>
                      <a:pt x="46136" y="28348"/>
                    </a:lnTo>
                    <a:lnTo>
                      <a:pt x="45243" y="22002"/>
                    </a:lnTo>
                    <a:lnTo>
                      <a:pt x="42493" y="16085"/>
                    </a:lnTo>
                    <a:lnTo>
                      <a:pt x="38099" y="10668"/>
                    </a:lnTo>
                    <a:lnTo>
                      <a:pt x="35051" y="7620"/>
                    </a:lnTo>
                    <a:lnTo>
                      <a:pt x="22859" y="0"/>
                    </a:lnTo>
                    <a:lnTo>
                      <a:pt x="17525" y="3810"/>
                    </a:lnTo>
                    <a:lnTo>
                      <a:pt x="15239" y="6096"/>
                    </a:lnTo>
                    <a:lnTo>
                      <a:pt x="16763" y="7620"/>
                    </a:lnTo>
                    <a:lnTo>
                      <a:pt x="17525" y="1066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Google Shape;223;p2"/>
              <p:cNvSpPr/>
              <p:nvPr/>
            </p:nvSpPr>
            <p:spPr>
              <a:xfrm>
                <a:off x="8950320" y="4659480"/>
                <a:ext cx="77760" cy="109080"/>
              </a:xfrm>
              <a:custGeom>
                <a:avLst/>
                <a:gdLst/>
                <a:ahLst/>
                <a:rect l="l" t="t" r="r" b="b"/>
                <a:pathLst>
                  <a:path w="57150" h="69850">
                    <a:moveTo>
                      <a:pt x="0" y="11430"/>
                    </a:moveTo>
                    <a:lnTo>
                      <a:pt x="7965" y="7119"/>
                    </a:lnTo>
                    <a:lnTo>
                      <a:pt x="15144" y="4381"/>
                    </a:lnTo>
                    <a:lnTo>
                      <a:pt x="22181" y="4786"/>
                    </a:lnTo>
                    <a:lnTo>
                      <a:pt x="38862" y="39624"/>
                    </a:lnTo>
                    <a:lnTo>
                      <a:pt x="38790" y="46910"/>
                    </a:lnTo>
                    <a:lnTo>
                      <a:pt x="38290" y="53911"/>
                    </a:lnTo>
                    <a:lnTo>
                      <a:pt x="36933" y="60626"/>
                    </a:lnTo>
                    <a:lnTo>
                      <a:pt x="34290" y="67056"/>
                    </a:lnTo>
                    <a:lnTo>
                      <a:pt x="32766" y="68580"/>
                    </a:lnTo>
                    <a:lnTo>
                      <a:pt x="32766" y="69342"/>
                    </a:lnTo>
                    <a:lnTo>
                      <a:pt x="32004" y="69342"/>
                    </a:lnTo>
                    <a:lnTo>
                      <a:pt x="32766" y="60198"/>
                    </a:lnTo>
                    <a:lnTo>
                      <a:pt x="34290" y="54102"/>
                    </a:lnTo>
                    <a:lnTo>
                      <a:pt x="37338" y="45720"/>
                    </a:lnTo>
                    <a:lnTo>
                      <a:pt x="40112" y="36028"/>
                    </a:lnTo>
                    <a:lnTo>
                      <a:pt x="54102" y="2286"/>
                    </a:lnTo>
                    <a:lnTo>
                      <a:pt x="57150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6" name="Google Shape;224;p2"/>
            <p:cNvSpPr/>
            <p:nvPr/>
          </p:nvSpPr>
          <p:spPr>
            <a:xfrm>
              <a:off x="9112680" y="4655880"/>
              <a:ext cx="30960" cy="3564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7" name="Google Shape;225;p2" descr=""/>
            <p:cNvPicPr/>
            <p:nvPr/>
          </p:nvPicPr>
          <p:blipFill>
            <a:blip r:embed="rId35"/>
            <a:stretch/>
          </p:blipFill>
          <p:spPr>
            <a:xfrm>
              <a:off x="2559240" y="6600600"/>
              <a:ext cx="270360" cy="212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8" name="Google Shape;226;p2"/>
            <p:cNvGrpSpPr/>
            <p:nvPr/>
          </p:nvGrpSpPr>
          <p:grpSpPr>
            <a:xfrm>
              <a:off x="3378960" y="6563520"/>
              <a:ext cx="493200" cy="326880"/>
              <a:chOff x="3378960" y="6563520"/>
              <a:chExt cx="493200" cy="326880"/>
            </a:xfrm>
          </p:grpSpPr>
          <p:pic>
            <p:nvPicPr>
              <p:cNvPr id="219" name="Google Shape;227;p2" descr=""/>
              <p:cNvPicPr/>
              <p:nvPr/>
            </p:nvPicPr>
            <p:blipFill>
              <a:blip r:embed="rId36"/>
              <a:stretch/>
            </p:blipFill>
            <p:spPr>
              <a:xfrm>
                <a:off x="3378960" y="6601680"/>
                <a:ext cx="215280" cy="288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0" name="Google Shape;228;p2" descr=""/>
              <p:cNvPicPr/>
              <p:nvPr/>
            </p:nvPicPr>
            <p:blipFill>
              <a:blip r:embed="rId37"/>
              <a:stretch/>
            </p:blipFill>
            <p:spPr>
              <a:xfrm>
                <a:off x="3629880" y="6563520"/>
                <a:ext cx="242280" cy="287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21" name="Google Shape;229;p2" descr=""/>
            <p:cNvPicPr/>
            <p:nvPr/>
          </p:nvPicPr>
          <p:blipFill>
            <a:blip r:embed="rId38"/>
            <a:stretch/>
          </p:blipFill>
          <p:spPr>
            <a:xfrm>
              <a:off x="4160160" y="6631560"/>
              <a:ext cx="175320" cy="20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2" name="Google Shape;230;p2" descr=""/>
            <p:cNvPicPr/>
            <p:nvPr/>
          </p:nvPicPr>
          <p:blipFill>
            <a:blip r:embed="rId39"/>
            <a:stretch/>
          </p:blipFill>
          <p:spPr>
            <a:xfrm>
              <a:off x="4689000" y="6554160"/>
              <a:ext cx="471240" cy="434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3" name="Google Shape;231;p2"/>
            <p:cNvGrpSpPr/>
            <p:nvPr/>
          </p:nvGrpSpPr>
          <p:grpSpPr>
            <a:xfrm>
              <a:off x="5390280" y="6408360"/>
              <a:ext cx="54000" cy="82440"/>
              <a:chOff x="5390280" y="6408360"/>
              <a:chExt cx="54000" cy="82440"/>
            </a:xfrm>
          </p:grpSpPr>
          <p:sp>
            <p:nvSpPr>
              <p:cNvPr id="224" name="Google Shape;232;p2"/>
              <p:cNvSpPr/>
              <p:nvPr/>
            </p:nvSpPr>
            <p:spPr>
              <a:xfrm>
                <a:off x="5390280" y="6415560"/>
                <a:ext cx="11880" cy="75240"/>
              </a:xfrm>
              <a:custGeom>
                <a:avLst/>
                <a:gdLst/>
                <a:ahLst/>
                <a:rect l="l" t="t" r="r" b="b"/>
                <a:pathLst>
                  <a:path w="8889" h="48260">
                    <a:moveTo>
                      <a:pt x="0" y="0"/>
                    </a:moveTo>
                    <a:lnTo>
                      <a:pt x="714" y="9013"/>
                    </a:lnTo>
                    <a:lnTo>
                      <a:pt x="1714" y="17811"/>
                    </a:lnTo>
                    <a:lnTo>
                      <a:pt x="3000" y="26467"/>
                    </a:lnTo>
                    <a:lnTo>
                      <a:pt x="4572" y="35052"/>
                    </a:lnTo>
                    <a:lnTo>
                      <a:pt x="5334" y="40386"/>
                    </a:lnTo>
                    <a:lnTo>
                      <a:pt x="6096" y="43434"/>
                    </a:lnTo>
                    <a:lnTo>
                      <a:pt x="8382" y="4800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Google Shape;233;p2"/>
              <p:cNvSpPr/>
              <p:nvPr/>
            </p:nvSpPr>
            <p:spPr>
              <a:xfrm>
                <a:off x="5431680" y="6408360"/>
                <a:ext cx="12600" cy="74160"/>
              </a:xfrm>
              <a:custGeom>
                <a:avLst/>
                <a:gdLst/>
                <a:ahLst/>
                <a:rect l="l" t="t" r="r" b="b"/>
                <a:pathLst>
                  <a:path w="9525" h="47625">
                    <a:moveTo>
                      <a:pt x="0" y="0"/>
                    </a:moveTo>
                    <a:lnTo>
                      <a:pt x="2393" y="10298"/>
                    </a:lnTo>
                    <a:lnTo>
                      <a:pt x="4857" y="20669"/>
                    </a:lnTo>
                    <a:lnTo>
                      <a:pt x="7179" y="31182"/>
                    </a:lnTo>
                    <a:lnTo>
                      <a:pt x="9144" y="41910"/>
                    </a:lnTo>
                    <a:lnTo>
                      <a:pt x="9144" y="43434"/>
                    </a:lnTo>
                    <a:lnTo>
                      <a:pt x="9144" y="45720"/>
                    </a:lnTo>
                    <a:lnTo>
                      <a:pt x="9144" y="4724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6" name="Google Shape;234;p2"/>
            <p:cNvGrpSpPr/>
            <p:nvPr/>
          </p:nvGrpSpPr>
          <p:grpSpPr>
            <a:xfrm>
              <a:off x="5656320" y="6407280"/>
              <a:ext cx="902520" cy="320040"/>
              <a:chOff x="5656320" y="6407280"/>
              <a:chExt cx="902520" cy="320040"/>
            </a:xfrm>
          </p:grpSpPr>
          <p:sp>
            <p:nvSpPr>
              <p:cNvPr id="227" name="Google Shape;235;p2"/>
              <p:cNvSpPr/>
              <p:nvPr/>
            </p:nvSpPr>
            <p:spPr>
              <a:xfrm>
                <a:off x="5656320" y="6472800"/>
                <a:ext cx="186120" cy="254520"/>
              </a:xfrm>
              <a:custGeom>
                <a:avLst/>
                <a:gdLst/>
                <a:ahLst/>
                <a:rect l="l" t="t" r="r" b="b"/>
                <a:pathLst>
                  <a:path w="136525" h="162560">
                    <a:moveTo>
                      <a:pt x="52101" y="0"/>
                    </a:moveTo>
                    <a:lnTo>
                      <a:pt x="54994" y="43934"/>
                    </a:lnTo>
                    <a:lnTo>
                      <a:pt x="58685" y="75830"/>
                    </a:lnTo>
                    <a:lnTo>
                      <a:pt x="60197" y="93059"/>
                    </a:lnTo>
                    <a:lnTo>
                      <a:pt x="61281" y="110430"/>
                    </a:lnTo>
                    <a:lnTo>
                      <a:pt x="62007" y="128016"/>
                    </a:lnTo>
                    <a:lnTo>
                      <a:pt x="61995" y="136005"/>
                    </a:lnTo>
                    <a:lnTo>
                      <a:pt x="61912" y="143922"/>
                    </a:lnTo>
                    <a:lnTo>
                      <a:pt x="61686" y="151697"/>
                    </a:lnTo>
                    <a:lnTo>
                      <a:pt x="61245" y="159258"/>
                    </a:lnTo>
                    <a:lnTo>
                      <a:pt x="58197" y="154686"/>
                    </a:lnTo>
                    <a:lnTo>
                      <a:pt x="54387" y="144780"/>
                    </a:lnTo>
                    <a:lnTo>
                      <a:pt x="51339" y="138684"/>
                    </a:lnTo>
                    <a:lnTo>
                      <a:pt x="25431" y="102108"/>
                    </a:lnTo>
                    <a:lnTo>
                      <a:pt x="0" y="121443"/>
                    </a:lnTo>
                    <a:lnTo>
                      <a:pt x="1607" y="132099"/>
                    </a:lnTo>
                    <a:lnTo>
                      <a:pt x="31111" y="161008"/>
                    </a:lnTo>
                    <a:lnTo>
                      <a:pt x="42957" y="162306"/>
                    </a:lnTo>
                    <a:lnTo>
                      <a:pt x="56447" y="161436"/>
                    </a:lnTo>
                    <a:lnTo>
                      <a:pt x="90201" y="140970"/>
                    </a:lnTo>
                    <a:lnTo>
                      <a:pt x="110775" y="102870"/>
                    </a:lnTo>
                    <a:lnTo>
                      <a:pt x="111251" y="89535"/>
                    </a:lnTo>
                    <a:lnTo>
                      <a:pt x="110882" y="82724"/>
                    </a:lnTo>
                    <a:lnTo>
                      <a:pt x="110013" y="76200"/>
                    </a:lnTo>
                    <a:lnTo>
                      <a:pt x="110013" y="75438"/>
                    </a:lnTo>
                    <a:lnTo>
                      <a:pt x="110013" y="74676"/>
                    </a:lnTo>
                    <a:lnTo>
                      <a:pt x="110013" y="73914"/>
                    </a:lnTo>
                    <a:lnTo>
                      <a:pt x="111537" y="81534"/>
                    </a:lnTo>
                    <a:lnTo>
                      <a:pt x="113823" y="87630"/>
                    </a:lnTo>
                    <a:lnTo>
                      <a:pt x="116109" y="95250"/>
                    </a:lnTo>
                    <a:lnTo>
                      <a:pt x="119002" y="103358"/>
                    </a:lnTo>
                    <a:lnTo>
                      <a:pt x="122110" y="111537"/>
                    </a:lnTo>
                    <a:lnTo>
                      <a:pt x="125646" y="119574"/>
                    </a:lnTo>
                    <a:lnTo>
                      <a:pt x="129825" y="127254"/>
                    </a:lnTo>
                    <a:lnTo>
                      <a:pt x="132873" y="130302"/>
                    </a:lnTo>
                    <a:lnTo>
                      <a:pt x="133635" y="131064"/>
                    </a:lnTo>
                    <a:lnTo>
                      <a:pt x="135921" y="13106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Google Shape;236;p2"/>
              <p:cNvSpPr/>
              <p:nvPr/>
            </p:nvSpPr>
            <p:spPr>
              <a:xfrm>
                <a:off x="5808960" y="6483600"/>
                <a:ext cx="30960" cy="3564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Google Shape;237;p2"/>
              <p:cNvSpPr/>
              <p:nvPr/>
            </p:nvSpPr>
            <p:spPr>
              <a:xfrm>
                <a:off x="5875560" y="6535080"/>
                <a:ext cx="88200" cy="118080"/>
              </a:xfrm>
              <a:custGeom>
                <a:avLst/>
                <a:gdLst/>
                <a:ahLst/>
                <a:rect l="l" t="t" r="r" b="b"/>
                <a:pathLst>
                  <a:path w="64770" h="75564">
                    <a:moveTo>
                      <a:pt x="0" y="38862"/>
                    </a:moveTo>
                    <a:lnTo>
                      <a:pt x="37338" y="52578"/>
                    </a:lnTo>
                    <a:lnTo>
                      <a:pt x="42672" y="67818"/>
                    </a:lnTo>
                    <a:lnTo>
                      <a:pt x="42672" y="70866"/>
                    </a:lnTo>
                    <a:lnTo>
                      <a:pt x="42672" y="73152"/>
                    </a:lnTo>
                    <a:lnTo>
                      <a:pt x="41910" y="75438"/>
                    </a:lnTo>
                    <a:lnTo>
                      <a:pt x="35814" y="73152"/>
                    </a:lnTo>
                    <a:lnTo>
                      <a:pt x="34290" y="64008"/>
                    </a:lnTo>
                    <a:lnTo>
                      <a:pt x="32766" y="57150"/>
                    </a:lnTo>
                    <a:lnTo>
                      <a:pt x="31861" y="48125"/>
                    </a:lnTo>
                    <a:lnTo>
                      <a:pt x="31813" y="38671"/>
                    </a:lnTo>
                    <a:lnTo>
                      <a:pt x="33194" y="29503"/>
                    </a:lnTo>
                    <a:lnTo>
                      <a:pt x="36575" y="21336"/>
                    </a:lnTo>
                    <a:lnTo>
                      <a:pt x="41945" y="13930"/>
                    </a:lnTo>
                    <a:lnTo>
                      <a:pt x="48672" y="8382"/>
                    </a:lnTo>
                    <a:lnTo>
                      <a:pt x="56399" y="3976"/>
                    </a:lnTo>
                    <a:lnTo>
                      <a:pt x="6476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238;p2"/>
              <p:cNvSpPr/>
              <p:nvPr/>
            </p:nvSpPr>
            <p:spPr>
              <a:xfrm>
                <a:off x="5987880" y="6525360"/>
                <a:ext cx="48960" cy="146160"/>
              </a:xfrm>
              <a:custGeom>
                <a:avLst/>
                <a:gdLst/>
                <a:ahLst/>
                <a:rect l="l" t="t" r="r" b="b"/>
                <a:pathLst>
                  <a:path w="36195" h="93345">
                    <a:moveTo>
                      <a:pt x="0" y="0"/>
                    </a:moveTo>
                    <a:lnTo>
                      <a:pt x="8382" y="41910"/>
                    </a:lnTo>
                    <a:lnTo>
                      <a:pt x="9441" y="51851"/>
                    </a:lnTo>
                    <a:lnTo>
                      <a:pt x="10572" y="62007"/>
                    </a:lnTo>
                    <a:lnTo>
                      <a:pt x="25729" y="93214"/>
                    </a:lnTo>
                    <a:lnTo>
                      <a:pt x="31242" y="92201"/>
                    </a:lnTo>
                    <a:lnTo>
                      <a:pt x="32766" y="90677"/>
                    </a:lnTo>
                    <a:lnTo>
                      <a:pt x="34290" y="89153"/>
                    </a:lnTo>
                    <a:lnTo>
                      <a:pt x="35814" y="8763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Google Shape;239;p2"/>
              <p:cNvSpPr/>
              <p:nvPr/>
            </p:nvSpPr>
            <p:spPr>
              <a:xfrm>
                <a:off x="5999400" y="6504120"/>
                <a:ext cx="58680" cy="66240"/>
              </a:xfrm>
              <a:custGeom>
                <a:avLst/>
                <a:gdLst/>
                <a:ahLst/>
                <a:rect l="l" t="t" r="r" b="b"/>
                <a:pathLst>
                  <a:path w="43179" h="42545">
                    <a:moveTo>
                      <a:pt x="5333" y="41826"/>
                    </a:moveTo>
                    <a:lnTo>
                      <a:pt x="41147" y="20490"/>
                    </a:lnTo>
                    <a:lnTo>
                      <a:pt x="42671" y="9822"/>
                    </a:lnTo>
                    <a:lnTo>
                      <a:pt x="35813" y="5250"/>
                    </a:lnTo>
                    <a:lnTo>
                      <a:pt x="29801" y="2071"/>
                    </a:lnTo>
                    <a:lnTo>
                      <a:pt x="22574" y="392"/>
                    </a:lnTo>
                    <a:lnTo>
                      <a:pt x="14918" y="0"/>
                    </a:lnTo>
                    <a:lnTo>
                      <a:pt x="7619" y="678"/>
                    </a:lnTo>
                    <a:lnTo>
                      <a:pt x="0" y="2202"/>
                    </a:lnTo>
                    <a:lnTo>
                      <a:pt x="761" y="5250"/>
                    </a:lnTo>
                    <a:lnTo>
                      <a:pt x="0" y="1058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Google Shape;240;p2"/>
              <p:cNvSpPr/>
              <p:nvPr/>
            </p:nvSpPr>
            <p:spPr>
              <a:xfrm>
                <a:off x="6084000" y="6453720"/>
                <a:ext cx="155160" cy="218520"/>
              </a:xfrm>
              <a:custGeom>
                <a:avLst/>
                <a:gdLst/>
                <a:ahLst/>
                <a:rect l="l" t="t" r="r" b="b"/>
                <a:pathLst>
                  <a:path w="113665" h="139700">
                    <a:moveTo>
                      <a:pt x="41148" y="40386"/>
                    </a:moveTo>
                    <a:lnTo>
                      <a:pt x="4714" y="62424"/>
                    </a:lnTo>
                    <a:lnTo>
                      <a:pt x="0" y="106680"/>
                    </a:lnTo>
                    <a:lnTo>
                      <a:pt x="2035" y="118764"/>
                    </a:lnTo>
                    <a:lnTo>
                      <a:pt x="7143" y="128492"/>
                    </a:lnTo>
                    <a:lnTo>
                      <a:pt x="15537" y="135505"/>
                    </a:lnTo>
                    <a:lnTo>
                      <a:pt x="27432" y="139446"/>
                    </a:lnTo>
                    <a:lnTo>
                      <a:pt x="40469" y="139136"/>
                    </a:lnTo>
                    <a:lnTo>
                      <a:pt x="81974" y="109358"/>
                    </a:lnTo>
                    <a:lnTo>
                      <a:pt x="96012" y="72390"/>
                    </a:lnTo>
                    <a:lnTo>
                      <a:pt x="97035" y="59019"/>
                    </a:lnTo>
                    <a:lnTo>
                      <a:pt x="96774" y="45434"/>
                    </a:lnTo>
                    <a:lnTo>
                      <a:pt x="95369" y="31992"/>
                    </a:lnTo>
                    <a:lnTo>
                      <a:pt x="92964" y="19050"/>
                    </a:lnTo>
                    <a:lnTo>
                      <a:pt x="92202" y="12192"/>
                    </a:lnTo>
                    <a:lnTo>
                      <a:pt x="89916" y="5334"/>
                    </a:lnTo>
                    <a:lnTo>
                      <a:pt x="86868" y="0"/>
                    </a:lnTo>
                    <a:lnTo>
                      <a:pt x="86772" y="13144"/>
                    </a:lnTo>
                    <a:lnTo>
                      <a:pt x="86677" y="26289"/>
                    </a:lnTo>
                    <a:lnTo>
                      <a:pt x="86868" y="39433"/>
                    </a:lnTo>
                    <a:lnTo>
                      <a:pt x="91535" y="78200"/>
                    </a:lnTo>
                    <a:lnTo>
                      <a:pt x="104394" y="108966"/>
                    </a:lnTo>
                    <a:lnTo>
                      <a:pt x="106680" y="108204"/>
                    </a:lnTo>
                    <a:lnTo>
                      <a:pt x="113538" y="10896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Google Shape;241;p2"/>
              <p:cNvSpPr/>
              <p:nvPr/>
            </p:nvSpPr>
            <p:spPr>
              <a:xfrm>
                <a:off x="6232680" y="6521760"/>
                <a:ext cx="81360" cy="109080"/>
              </a:xfrm>
              <a:custGeom>
                <a:avLst/>
                <a:gdLst/>
                <a:ahLst/>
                <a:rect l="l" t="t" r="r" b="b"/>
                <a:pathLst>
                  <a:path w="59690" h="69850">
                    <a:moveTo>
                      <a:pt x="0" y="16763"/>
                    </a:moveTo>
                    <a:lnTo>
                      <a:pt x="35051" y="761"/>
                    </a:lnTo>
                    <a:lnTo>
                      <a:pt x="38861" y="0"/>
                    </a:lnTo>
                    <a:lnTo>
                      <a:pt x="40386" y="761"/>
                    </a:lnTo>
                    <a:lnTo>
                      <a:pt x="44195" y="761"/>
                    </a:lnTo>
                    <a:lnTo>
                      <a:pt x="46482" y="9143"/>
                    </a:lnTo>
                    <a:lnTo>
                      <a:pt x="45720" y="17525"/>
                    </a:lnTo>
                    <a:lnTo>
                      <a:pt x="45720" y="25907"/>
                    </a:lnTo>
                    <a:lnTo>
                      <a:pt x="45219" y="34980"/>
                    </a:lnTo>
                    <a:lnTo>
                      <a:pt x="44577" y="45910"/>
                    </a:lnTo>
                    <a:lnTo>
                      <a:pt x="45077" y="56554"/>
                    </a:lnTo>
                    <a:lnTo>
                      <a:pt x="48006" y="64769"/>
                    </a:lnTo>
                    <a:lnTo>
                      <a:pt x="51816" y="69341"/>
                    </a:lnTo>
                    <a:lnTo>
                      <a:pt x="56388" y="66293"/>
                    </a:lnTo>
                    <a:lnTo>
                      <a:pt x="59436" y="6400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Google Shape;242;p2"/>
              <p:cNvSpPr/>
              <p:nvPr/>
            </p:nvSpPr>
            <p:spPr>
              <a:xfrm>
                <a:off x="6297480" y="6407280"/>
                <a:ext cx="30960" cy="3564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Google Shape;243;p2"/>
              <p:cNvSpPr/>
              <p:nvPr/>
            </p:nvSpPr>
            <p:spPr>
              <a:xfrm>
                <a:off x="6367320" y="6505200"/>
                <a:ext cx="60480" cy="105120"/>
              </a:xfrm>
              <a:custGeom>
                <a:avLst/>
                <a:gdLst/>
                <a:ahLst/>
                <a:rect l="l" t="t" r="r" b="b"/>
                <a:pathLst>
                  <a:path w="44450" h="67310">
                    <a:moveTo>
                      <a:pt x="9751" y="27431"/>
                    </a:moveTo>
                    <a:lnTo>
                      <a:pt x="6310" y="34623"/>
                    </a:lnTo>
                    <a:lnTo>
                      <a:pt x="2226" y="44386"/>
                    </a:lnTo>
                    <a:lnTo>
                      <a:pt x="0" y="54435"/>
                    </a:lnTo>
                    <a:lnTo>
                      <a:pt x="2131" y="62483"/>
                    </a:lnTo>
                    <a:lnTo>
                      <a:pt x="6679" y="65734"/>
                    </a:lnTo>
                    <a:lnTo>
                      <a:pt x="13370" y="66770"/>
                    </a:lnTo>
                    <a:lnTo>
                      <a:pt x="20347" y="66234"/>
                    </a:lnTo>
                    <a:lnTo>
                      <a:pt x="44434" y="29170"/>
                    </a:lnTo>
                    <a:lnTo>
                      <a:pt x="43183" y="21526"/>
                    </a:lnTo>
                    <a:lnTo>
                      <a:pt x="40076" y="14739"/>
                    </a:lnTo>
                    <a:lnTo>
                      <a:pt x="34897" y="8381"/>
                    </a:lnTo>
                    <a:lnTo>
                      <a:pt x="29563" y="3047"/>
                    </a:lnTo>
                    <a:lnTo>
                      <a:pt x="23467" y="0"/>
                    </a:lnTo>
                    <a:lnTo>
                      <a:pt x="15847" y="761"/>
                    </a:lnTo>
                    <a:lnTo>
                      <a:pt x="15085" y="761"/>
                    </a:lnTo>
                    <a:lnTo>
                      <a:pt x="15085" y="152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Google Shape;244;p2"/>
              <p:cNvSpPr/>
              <p:nvPr/>
            </p:nvSpPr>
            <p:spPr>
              <a:xfrm>
                <a:off x="6468120" y="6481800"/>
                <a:ext cx="90720" cy="124200"/>
              </a:xfrm>
              <a:custGeom>
                <a:avLst/>
                <a:gdLst/>
                <a:ahLst/>
                <a:rect l="l" t="t" r="r" b="b"/>
                <a:pathLst>
                  <a:path w="66675" h="79375">
                    <a:moveTo>
                      <a:pt x="4595" y="33968"/>
                    </a:moveTo>
                    <a:lnTo>
                      <a:pt x="5845" y="41398"/>
                    </a:lnTo>
                    <a:lnTo>
                      <a:pt x="7167" y="48827"/>
                    </a:lnTo>
                    <a:lnTo>
                      <a:pt x="8346" y="56257"/>
                    </a:lnTo>
                    <a:lnTo>
                      <a:pt x="9167" y="63686"/>
                    </a:lnTo>
                    <a:lnTo>
                      <a:pt x="9167" y="66734"/>
                    </a:lnTo>
                    <a:lnTo>
                      <a:pt x="9167" y="69782"/>
                    </a:lnTo>
                    <a:lnTo>
                      <a:pt x="9167" y="72830"/>
                    </a:lnTo>
                    <a:lnTo>
                      <a:pt x="5357" y="68258"/>
                    </a:lnTo>
                    <a:lnTo>
                      <a:pt x="3071" y="63686"/>
                    </a:lnTo>
                    <a:lnTo>
                      <a:pt x="1547" y="56828"/>
                    </a:lnTo>
                    <a:lnTo>
                      <a:pt x="0" y="47815"/>
                    </a:lnTo>
                    <a:lnTo>
                      <a:pt x="23" y="39016"/>
                    </a:lnTo>
                    <a:lnTo>
                      <a:pt x="23788" y="4310"/>
                    </a:lnTo>
                    <a:lnTo>
                      <a:pt x="39088" y="0"/>
                    </a:lnTo>
                    <a:lnTo>
                      <a:pt x="46220" y="154"/>
                    </a:lnTo>
                    <a:lnTo>
                      <a:pt x="66091" y="28503"/>
                    </a:lnTo>
                    <a:lnTo>
                      <a:pt x="65555" y="36254"/>
                    </a:lnTo>
                    <a:lnTo>
                      <a:pt x="49553" y="71306"/>
                    </a:lnTo>
                    <a:lnTo>
                      <a:pt x="46505" y="75878"/>
                    </a:lnTo>
                    <a:lnTo>
                      <a:pt x="46505" y="76640"/>
                    </a:lnTo>
                    <a:lnTo>
                      <a:pt x="44981" y="7892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7" name="Google Shape;245;p2"/>
            <p:cNvGrpSpPr/>
            <p:nvPr/>
          </p:nvGrpSpPr>
          <p:grpSpPr>
            <a:xfrm>
              <a:off x="6667200" y="6294960"/>
              <a:ext cx="52200" cy="56160"/>
              <a:chOff x="6667200" y="6294960"/>
              <a:chExt cx="52200" cy="56160"/>
            </a:xfrm>
          </p:grpSpPr>
          <p:sp>
            <p:nvSpPr>
              <p:cNvPr id="238" name="Google Shape;246;p2"/>
              <p:cNvSpPr/>
              <p:nvPr/>
            </p:nvSpPr>
            <p:spPr>
              <a:xfrm>
                <a:off x="6667200" y="6294960"/>
                <a:ext cx="8280" cy="53280"/>
              </a:xfrm>
              <a:custGeom>
                <a:avLst/>
                <a:gdLst/>
                <a:ahLst/>
                <a:rect l="l" t="t" r="r" b="b"/>
                <a:pathLst>
                  <a:path w="6350" h="34289">
                    <a:moveTo>
                      <a:pt x="6096" y="0"/>
                    </a:moveTo>
                    <a:lnTo>
                      <a:pt x="0" y="31242"/>
                    </a:lnTo>
                    <a:lnTo>
                      <a:pt x="1524" y="33528"/>
                    </a:lnTo>
                    <a:lnTo>
                      <a:pt x="1524" y="3429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247;p2"/>
              <p:cNvSpPr/>
              <p:nvPr/>
            </p:nvSpPr>
            <p:spPr>
              <a:xfrm>
                <a:off x="6712920" y="6306840"/>
                <a:ext cx="6480" cy="44280"/>
              </a:xfrm>
              <a:custGeom>
                <a:avLst/>
                <a:gdLst/>
                <a:ahLst/>
                <a:rect l="l" t="t" r="r" b="b"/>
                <a:pathLst>
                  <a:path w="5079" h="28575">
                    <a:moveTo>
                      <a:pt x="3809" y="0"/>
                    </a:moveTo>
                    <a:lnTo>
                      <a:pt x="4107" y="4929"/>
                    </a:lnTo>
                    <a:lnTo>
                      <a:pt x="4476" y="13144"/>
                    </a:lnTo>
                    <a:lnTo>
                      <a:pt x="4131" y="21645"/>
                    </a:lnTo>
                    <a:lnTo>
                      <a:pt x="2285" y="27432"/>
                    </a:lnTo>
                    <a:lnTo>
                      <a:pt x="1523" y="27432"/>
                    </a:lnTo>
                    <a:lnTo>
                      <a:pt x="761" y="27432"/>
                    </a:lnTo>
                    <a:lnTo>
                      <a:pt x="0" y="2819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0" name="Google Shape;248;p2" descr=""/>
            <p:cNvPicPr/>
            <p:nvPr/>
          </p:nvPicPr>
          <p:blipFill>
            <a:blip r:embed="rId40"/>
            <a:stretch/>
          </p:blipFill>
          <p:spPr>
            <a:xfrm>
              <a:off x="7002720" y="6385680"/>
              <a:ext cx="136800" cy="244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1" name="Google Shape;249;p2" descr=""/>
            <p:cNvPicPr/>
            <p:nvPr/>
          </p:nvPicPr>
          <p:blipFill>
            <a:blip r:embed="rId41"/>
            <a:stretch/>
          </p:blipFill>
          <p:spPr>
            <a:xfrm>
              <a:off x="7489800" y="6341400"/>
              <a:ext cx="182880" cy="200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Google Shape;250;p2" descr=""/>
            <p:cNvPicPr/>
            <p:nvPr/>
          </p:nvPicPr>
          <p:blipFill>
            <a:blip r:embed="rId42"/>
            <a:stretch/>
          </p:blipFill>
          <p:spPr>
            <a:xfrm>
              <a:off x="8058600" y="6214680"/>
              <a:ext cx="525600" cy="257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" name="Google Shape;251;p2"/>
            <p:cNvSpPr/>
            <p:nvPr/>
          </p:nvSpPr>
          <p:spPr>
            <a:xfrm>
              <a:off x="8658720" y="6321240"/>
              <a:ext cx="30960" cy="3564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4" name="Google Shape;252;p2"/>
            <p:cNvGrpSpPr/>
            <p:nvPr/>
          </p:nvGrpSpPr>
          <p:grpSpPr>
            <a:xfrm>
              <a:off x="4728600" y="6966000"/>
              <a:ext cx="829800" cy="500400"/>
              <a:chOff x="4728600" y="6966000"/>
              <a:chExt cx="829800" cy="500400"/>
            </a:xfrm>
          </p:grpSpPr>
          <p:sp>
            <p:nvSpPr>
              <p:cNvPr id="245" name="Google Shape;253;p2"/>
              <p:cNvSpPr/>
              <p:nvPr/>
            </p:nvSpPr>
            <p:spPr>
              <a:xfrm>
                <a:off x="4728600" y="6966000"/>
                <a:ext cx="383400" cy="61200"/>
              </a:xfrm>
              <a:custGeom>
                <a:avLst/>
                <a:gdLst/>
                <a:ahLst/>
                <a:rect l="l" t="t" r="r" b="b"/>
                <a:pathLst>
                  <a:path w="280670" h="39370">
                    <a:moveTo>
                      <a:pt x="0" y="37528"/>
                    </a:moveTo>
                    <a:lnTo>
                      <a:pt x="11870" y="38088"/>
                    </a:lnTo>
                    <a:lnTo>
                      <a:pt x="23526" y="38576"/>
                    </a:lnTo>
                    <a:lnTo>
                      <a:pt x="35040" y="38921"/>
                    </a:lnTo>
                    <a:lnTo>
                      <a:pt x="46482" y="39052"/>
                    </a:lnTo>
                    <a:lnTo>
                      <a:pt x="75045" y="37754"/>
                    </a:lnTo>
                    <a:lnTo>
                      <a:pt x="131885" y="29729"/>
                    </a:lnTo>
                    <a:lnTo>
                      <a:pt x="182439" y="20431"/>
                    </a:lnTo>
                    <a:lnTo>
                      <a:pt x="227849" y="11287"/>
                    </a:lnTo>
                    <a:lnTo>
                      <a:pt x="264818" y="1928"/>
                    </a:lnTo>
                    <a:lnTo>
                      <a:pt x="272224" y="0"/>
                    </a:lnTo>
                    <a:lnTo>
                      <a:pt x="275343" y="71"/>
                    </a:lnTo>
                    <a:lnTo>
                      <a:pt x="276606" y="1714"/>
                    </a:lnTo>
                    <a:lnTo>
                      <a:pt x="280416" y="6286"/>
                    </a:lnTo>
                    <a:lnTo>
                      <a:pt x="268224" y="6286"/>
                    </a:lnTo>
                    <a:lnTo>
                      <a:pt x="267462" y="628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46" name="Google Shape;254;p2" descr=""/>
              <p:cNvPicPr/>
              <p:nvPr/>
            </p:nvPicPr>
            <p:blipFill>
              <a:blip r:embed="rId43"/>
              <a:stretch/>
            </p:blipFill>
            <p:spPr>
              <a:xfrm>
                <a:off x="5126760" y="6997320"/>
                <a:ext cx="431640" cy="469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7" name="Google Shape;255;p2" descr=""/>
            <p:cNvPicPr/>
            <p:nvPr/>
          </p:nvPicPr>
          <p:blipFill>
            <a:blip r:embed="rId44"/>
            <a:stretch/>
          </p:blipFill>
          <p:spPr>
            <a:xfrm>
              <a:off x="5749560" y="7288560"/>
              <a:ext cx="131040" cy="12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8" name="Google Shape;256;p2" descr=""/>
            <p:cNvPicPr/>
            <p:nvPr/>
          </p:nvPicPr>
          <p:blipFill>
            <a:blip r:embed="rId45"/>
            <a:stretch/>
          </p:blipFill>
          <p:spPr>
            <a:xfrm>
              <a:off x="6258960" y="7012800"/>
              <a:ext cx="263160" cy="40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Google Shape;257;p2" descr=""/>
            <p:cNvPicPr/>
            <p:nvPr/>
          </p:nvPicPr>
          <p:blipFill>
            <a:blip r:embed="rId46"/>
            <a:stretch/>
          </p:blipFill>
          <p:spPr>
            <a:xfrm>
              <a:off x="6625440" y="7195680"/>
              <a:ext cx="131040" cy="18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Google Shape;258;p2" descr=""/>
            <p:cNvPicPr/>
            <p:nvPr/>
          </p:nvPicPr>
          <p:blipFill>
            <a:blip r:embed="rId47"/>
            <a:stretch/>
          </p:blipFill>
          <p:spPr>
            <a:xfrm>
              <a:off x="6956280" y="7055640"/>
              <a:ext cx="244800" cy="291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581;p25"/>
          <p:cNvGrpSpPr/>
          <p:nvPr/>
        </p:nvGrpSpPr>
        <p:grpSpPr>
          <a:xfrm>
            <a:off x="1828800" y="838080"/>
            <a:ext cx="6971760" cy="3649320"/>
            <a:chOff x="1828800" y="838080"/>
            <a:chExt cx="6971760" cy="3649320"/>
          </a:xfrm>
        </p:grpSpPr>
        <p:grpSp>
          <p:nvGrpSpPr>
            <p:cNvPr id="2482" name="Google Shape;2582;p25"/>
            <p:cNvGrpSpPr/>
            <p:nvPr/>
          </p:nvGrpSpPr>
          <p:grpSpPr>
            <a:xfrm>
              <a:off x="6618600" y="1008720"/>
              <a:ext cx="200520" cy="394200"/>
              <a:chOff x="6618600" y="1008720"/>
              <a:chExt cx="200520" cy="394200"/>
            </a:xfrm>
          </p:grpSpPr>
          <p:pic>
            <p:nvPicPr>
              <p:cNvPr id="2483" name="Google Shape;2583;p25" descr=""/>
              <p:cNvPicPr/>
              <p:nvPr/>
            </p:nvPicPr>
            <p:blipFill>
              <a:blip r:embed="rId1"/>
              <a:stretch/>
            </p:blipFill>
            <p:spPr>
              <a:xfrm>
                <a:off x="6618600" y="1171080"/>
                <a:ext cx="200520" cy="231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84" name="Google Shape;2584;p25"/>
              <p:cNvSpPr/>
              <p:nvPr/>
            </p:nvSpPr>
            <p:spPr>
              <a:xfrm>
                <a:off x="6729120" y="1008720"/>
                <a:ext cx="64440" cy="83880"/>
              </a:xfrm>
              <a:custGeom>
                <a:avLst/>
                <a:gdLst/>
                <a:ahLst/>
                <a:rect l="l" t="t" r="r" b="b"/>
                <a:pathLst>
                  <a:path w="39370" h="57150">
                    <a:moveTo>
                      <a:pt x="1524" y="0"/>
                    </a:moveTo>
                    <a:lnTo>
                      <a:pt x="3238" y="7429"/>
                    </a:lnTo>
                    <a:lnTo>
                      <a:pt x="4953" y="14859"/>
                    </a:lnTo>
                    <a:lnTo>
                      <a:pt x="6667" y="22288"/>
                    </a:lnTo>
                    <a:lnTo>
                      <a:pt x="8382" y="29718"/>
                    </a:lnTo>
                    <a:lnTo>
                      <a:pt x="9906" y="36576"/>
                    </a:lnTo>
                    <a:lnTo>
                      <a:pt x="11430" y="43434"/>
                    </a:lnTo>
                    <a:lnTo>
                      <a:pt x="12954" y="50292"/>
                    </a:lnTo>
                    <a:lnTo>
                      <a:pt x="12954" y="51053"/>
                    </a:lnTo>
                    <a:lnTo>
                      <a:pt x="10668" y="44196"/>
                    </a:lnTo>
                    <a:lnTo>
                      <a:pt x="8382" y="37338"/>
                    </a:lnTo>
                    <a:lnTo>
                      <a:pt x="5334" y="31242"/>
                    </a:lnTo>
                    <a:lnTo>
                      <a:pt x="3048" y="25146"/>
                    </a:lnTo>
                    <a:lnTo>
                      <a:pt x="1524" y="19812"/>
                    </a:lnTo>
                    <a:lnTo>
                      <a:pt x="0" y="13716"/>
                    </a:lnTo>
                    <a:lnTo>
                      <a:pt x="5334" y="15240"/>
                    </a:lnTo>
                    <a:lnTo>
                      <a:pt x="9144" y="16764"/>
                    </a:lnTo>
                    <a:lnTo>
                      <a:pt x="14478" y="19049"/>
                    </a:lnTo>
                    <a:lnTo>
                      <a:pt x="20574" y="22859"/>
                    </a:lnTo>
                    <a:lnTo>
                      <a:pt x="27432" y="24383"/>
                    </a:lnTo>
                    <a:lnTo>
                      <a:pt x="35052" y="25145"/>
                    </a:lnTo>
                    <a:lnTo>
                      <a:pt x="37338" y="25145"/>
                    </a:lnTo>
                    <a:lnTo>
                      <a:pt x="38862" y="25145"/>
                    </a:lnTo>
                    <a:lnTo>
                      <a:pt x="35052" y="23621"/>
                    </a:lnTo>
                    <a:lnTo>
                      <a:pt x="30480" y="22859"/>
                    </a:lnTo>
                    <a:lnTo>
                      <a:pt x="25146" y="22859"/>
                    </a:lnTo>
                    <a:lnTo>
                      <a:pt x="16002" y="22859"/>
                    </a:lnTo>
                    <a:lnTo>
                      <a:pt x="8382" y="26670"/>
                    </a:lnTo>
                    <a:lnTo>
                      <a:pt x="5334" y="36576"/>
                    </a:lnTo>
                    <a:lnTo>
                      <a:pt x="3048" y="45720"/>
                    </a:lnTo>
                    <a:lnTo>
                      <a:pt x="5334" y="49530"/>
                    </a:lnTo>
                    <a:lnTo>
                      <a:pt x="9144" y="5715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5" name="Google Shape;2585;p25"/>
            <p:cNvGrpSpPr/>
            <p:nvPr/>
          </p:nvGrpSpPr>
          <p:grpSpPr>
            <a:xfrm>
              <a:off x="7020360" y="1172160"/>
              <a:ext cx="135360" cy="106920"/>
              <a:chOff x="7020360" y="1172160"/>
              <a:chExt cx="135360" cy="106920"/>
            </a:xfrm>
          </p:grpSpPr>
          <p:sp>
            <p:nvSpPr>
              <p:cNvPr id="2486" name="Google Shape;2586;p25"/>
              <p:cNvSpPr/>
              <p:nvPr/>
            </p:nvSpPr>
            <p:spPr>
              <a:xfrm>
                <a:off x="7020360" y="1172160"/>
                <a:ext cx="103320" cy="13680"/>
              </a:xfrm>
              <a:custGeom>
                <a:avLst/>
                <a:gdLst/>
                <a:ahLst/>
                <a:rect l="l" t="t" r="r" b="b"/>
                <a:pathLst>
                  <a:path w="62865" h="9525">
                    <a:moveTo>
                      <a:pt x="0" y="0"/>
                    </a:moveTo>
                    <a:lnTo>
                      <a:pt x="11525" y="3655"/>
                    </a:lnTo>
                    <a:lnTo>
                      <a:pt x="21907" y="5810"/>
                    </a:lnTo>
                    <a:lnTo>
                      <a:pt x="32575" y="6965"/>
                    </a:lnTo>
                    <a:lnTo>
                      <a:pt x="44958" y="7619"/>
                    </a:lnTo>
                    <a:lnTo>
                      <a:pt x="51053" y="7619"/>
                    </a:lnTo>
                    <a:lnTo>
                      <a:pt x="56388" y="8381"/>
                    </a:lnTo>
                    <a:lnTo>
                      <a:pt x="62484" y="914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7" name="Google Shape;2587;p25"/>
              <p:cNvSpPr/>
              <p:nvPr/>
            </p:nvSpPr>
            <p:spPr>
              <a:xfrm>
                <a:off x="7043040" y="1266480"/>
                <a:ext cx="112680" cy="12600"/>
              </a:xfrm>
              <a:custGeom>
                <a:avLst/>
                <a:gdLst/>
                <a:ahLst/>
                <a:rect l="l" t="t" r="r" b="b"/>
                <a:pathLst>
                  <a:path w="68579" h="8889">
                    <a:moveTo>
                      <a:pt x="0" y="6858"/>
                    </a:moveTo>
                    <a:lnTo>
                      <a:pt x="11525" y="8239"/>
                    </a:lnTo>
                    <a:lnTo>
                      <a:pt x="22479" y="8763"/>
                    </a:lnTo>
                    <a:lnTo>
                      <a:pt x="33432" y="8143"/>
                    </a:lnTo>
                    <a:lnTo>
                      <a:pt x="44958" y="6096"/>
                    </a:lnTo>
                    <a:lnTo>
                      <a:pt x="57150" y="3048"/>
                    </a:lnTo>
                    <a:lnTo>
                      <a:pt x="60960" y="2286"/>
                    </a:lnTo>
                    <a:lnTo>
                      <a:pt x="6858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8" name="Google Shape;2588;p25"/>
            <p:cNvSpPr/>
            <p:nvPr/>
          </p:nvSpPr>
          <p:spPr>
            <a:xfrm>
              <a:off x="7387200" y="1136520"/>
              <a:ext cx="40320" cy="141480"/>
            </a:xfrm>
            <a:custGeom>
              <a:avLst/>
              <a:gdLst/>
              <a:ahLst/>
              <a:rect l="l" t="t" r="r" b="b"/>
              <a:pathLst>
                <a:path w="24765" h="96519">
                  <a:moveTo>
                    <a:pt x="0" y="0"/>
                  </a:moveTo>
                  <a:lnTo>
                    <a:pt x="154" y="11179"/>
                  </a:lnTo>
                  <a:lnTo>
                    <a:pt x="666" y="22002"/>
                  </a:lnTo>
                  <a:lnTo>
                    <a:pt x="1607" y="32682"/>
                  </a:lnTo>
                  <a:lnTo>
                    <a:pt x="3048" y="43434"/>
                  </a:lnTo>
                  <a:lnTo>
                    <a:pt x="4167" y="54625"/>
                  </a:lnTo>
                  <a:lnTo>
                    <a:pt x="5715" y="66103"/>
                  </a:lnTo>
                  <a:lnTo>
                    <a:pt x="8405" y="77295"/>
                  </a:lnTo>
                  <a:lnTo>
                    <a:pt x="12954" y="87630"/>
                  </a:lnTo>
                  <a:lnTo>
                    <a:pt x="18288" y="93726"/>
                  </a:lnTo>
                  <a:lnTo>
                    <a:pt x="19050" y="96012"/>
                  </a:lnTo>
                  <a:lnTo>
                    <a:pt x="24384" y="9601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9" name="Google Shape;2589;p25"/>
            <p:cNvGrpSpPr/>
            <p:nvPr/>
          </p:nvGrpSpPr>
          <p:grpSpPr>
            <a:xfrm>
              <a:off x="7543080" y="1139760"/>
              <a:ext cx="115920" cy="139680"/>
              <a:chOff x="7543080" y="1139760"/>
              <a:chExt cx="115920" cy="139680"/>
            </a:xfrm>
          </p:grpSpPr>
          <p:sp>
            <p:nvSpPr>
              <p:cNvPr id="2490" name="Google Shape;2590;p25"/>
              <p:cNvSpPr/>
              <p:nvPr/>
            </p:nvSpPr>
            <p:spPr>
              <a:xfrm>
                <a:off x="7543080" y="1180080"/>
                <a:ext cx="115920" cy="3240"/>
              </a:xfrm>
              <a:custGeom>
                <a:avLst/>
                <a:gdLst/>
                <a:ahLst/>
                <a:rect l="l" t="t" r="r" b="b"/>
                <a:pathLst>
                  <a:path w="70484" h="2539">
                    <a:moveTo>
                      <a:pt x="0" y="2286"/>
                    </a:moveTo>
                    <a:lnTo>
                      <a:pt x="13596" y="1928"/>
                    </a:lnTo>
                    <a:lnTo>
                      <a:pt x="27051" y="1143"/>
                    </a:lnTo>
                    <a:lnTo>
                      <a:pt x="40505" y="357"/>
                    </a:lnTo>
                    <a:lnTo>
                      <a:pt x="54102" y="0"/>
                    </a:lnTo>
                    <a:lnTo>
                      <a:pt x="59436" y="0"/>
                    </a:lnTo>
                    <a:lnTo>
                      <a:pt x="64769" y="0"/>
                    </a:lnTo>
                    <a:lnTo>
                      <a:pt x="7010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1" name="Google Shape;2591;p25"/>
              <p:cNvSpPr/>
              <p:nvPr/>
            </p:nvSpPr>
            <p:spPr>
              <a:xfrm>
                <a:off x="7585560" y="1139760"/>
                <a:ext cx="20520" cy="139680"/>
              </a:xfrm>
              <a:custGeom>
                <a:avLst/>
                <a:gdLst/>
                <a:ahLst/>
                <a:rect l="l" t="t" r="r" b="b"/>
                <a:pathLst>
                  <a:path w="12700" h="95250">
                    <a:moveTo>
                      <a:pt x="3048" y="0"/>
                    </a:moveTo>
                    <a:lnTo>
                      <a:pt x="881" y="12311"/>
                    </a:lnTo>
                    <a:lnTo>
                      <a:pt x="0" y="23622"/>
                    </a:lnTo>
                    <a:lnTo>
                      <a:pt x="261" y="34932"/>
                    </a:lnTo>
                    <a:lnTo>
                      <a:pt x="1524" y="47244"/>
                    </a:lnTo>
                    <a:lnTo>
                      <a:pt x="3298" y="59566"/>
                    </a:lnTo>
                    <a:lnTo>
                      <a:pt x="5429" y="71532"/>
                    </a:lnTo>
                    <a:lnTo>
                      <a:pt x="8274" y="83355"/>
                    </a:lnTo>
                    <a:lnTo>
                      <a:pt x="12192" y="9525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92" name="Google Shape;2592;p25" descr=""/>
            <p:cNvPicPr/>
            <p:nvPr/>
          </p:nvPicPr>
          <p:blipFill>
            <a:blip r:embed="rId2"/>
            <a:stretch/>
          </p:blipFill>
          <p:spPr>
            <a:xfrm>
              <a:off x="7787880" y="1040040"/>
              <a:ext cx="322560" cy="32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3" name="Google Shape;2593;p25" descr=""/>
            <p:cNvPicPr/>
            <p:nvPr/>
          </p:nvPicPr>
          <p:blipFill>
            <a:blip r:embed="rId3"/>
            <a:stretch/>
          </p:blipFill>
          <p:spPr>
            <a:xfrm>
              <a:off x="8243640" y="944640"/>
              <a:ext cx="322560" cy="45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94" name="Google Shape;2594;p25"/>
            <p:cNvSpPr/>
            <p:nvPr/>
          </p:nvSpPr>
          <p:spPr>
            <a:xfrm>
              <a:off x="8673120" y="838080"/>
              <a:ext cx="127440" cy="533880"/>
            </a:xfrm>
            <a:custGeom>
              <a:avLst/>
              <a:gdLst/>
              <a:ahLst/>
              <a:rect l="l" t="t" r="r" b="b"/>
              <a:pathLst>
                <a:path w="77470" h="363219">
                  <a:moveTo>
                    <a:pt x="4572" y="0"/>
                  </a:moveTo>
                  <a:lnTo>
                    <a:pt x="35647" y="29253"/>
                  </a:lnTo>
                  <a:lnTo>
                    <a:pt x="56495" y="86141"/>
                  </a:lnTo>
                  <a:lnTo>
                    <a:pt x="66960" y="127349"/>
                  </a:lnTo>
                  <a:lnTo>
                    <a:pt x="73854" y="169271"/>
                  </a:lnTo>
                  <a:lnTo>
                    <a:pt x="76962" y="211836"/>
                  </a:lnTo>
                  <a:lnTo>
                    <a:pt x="76628" y="233981"/>
                  </a:lnTo>
                  <a:lnTo>
                    <a:pt x="69675" y="277415"/>
                  </a:lnTo>
                  <a:lnTo>
                    <a:pt x="54756" y="314384"/>
                  </a:lnTo>
                  <a:lnTo>
                    <a:pt x="20574" y="355854"/>
                  </a:lnTo>
                  <a:lnTo>
                    <a:pt x="9906" y="361188"/>
                  </a:lnTo>
                  <a:lnTo>
                    <a:pt x="7620" y="362712"/>
                  </a:lnTo>
                  <a:lnTo>
                    <a:pt x="0" y="36271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5" name="Google Shape;2595;p25"/>
            <p:cNvGrpSpPr/>
            <p:nvPr/>
          </p:nvGrpSpPr>
          <p:grpSpPr>
            <a:xfrm>
              <a:off x="3286080" y="2467080"/>
              <a:ext cx="322200" cy="517680"/>
              <a:chOff x="3286080" y="2467080"/>
              <a:chExt cx="322200" cy="517680"/>
            </a:xfrm>
          </p:grpSpPr>
          <p:pic>
            <p:nvPicPr>
              <p:cNvPr id="2496" name="Google Shape;2596;p25" descr=""/>
              <p:cNvPicPr/>
              <p:nvPr/>
            </p:nvPicPr>
            <p:blipFill>
              <a:blip r:embed="rId4"/>
              <a:stretch/>
            </p:blipFill>
            <p:spPr>
              <a:xfrm>
                <a:off x="3286080" y="2647080"/>
                <a:ext cx="187200" cy="291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97" name="Google Shape;2597;p25"/>
              <p:cNvSpPr/>
              <p:nvPr/>
            </p:nvSpPr>
            <p:spPr>
              <a:xfrm>
                <a:off x="3546720" y="2867400"/>
                <a:ext cx="61560" cy="117360"/>
              </a:xfrm>
              <a:custGeom>
                <a:avLst/>
                <a:gdLst/>
                <a:ahLst/>
                <a:rect l="l" t="t" r="r" b="b"/>
                <a:pathLst>
                  <a:path w="37464" h="80010">
                    <a:moveTo>
                      <a:pt x="0" y="0"/>
                    </a:moveTo>
                    <a:lnTo>
                      <a:pt x="3810" y="44196"/>
                    </a:lnTo>
                    <a:lnTo>
                      <a:pt x="5345" y="51863"/>
                    </a:lnTo>
                    <a:lnTo>
                      <a:pt x="6953" y="60388"/>
                    </a:lnTo>
                    <a:lnTo>
                      <a:pt x="9274" y="68627"/>
                    </a:lnTo>
                    <a:lnTo>
                      <a:pt x="12954" y="75438"/>
                    </a:lnTo>
                    <a:lnTo>
                      <a:pt x="16764" y="80010"/>
                    </a:lnTo>
                    <a:lnTo>
                      <a:pt x="22860" y="76200"/>
                    </a:lnTo>
                    <a:lnTo>
                      <a:pt x="25146" y="72390"/>
                    </a:lnTo>
                    <a:lnTo>
                      <a:pt x="29194" y="66413"/>
                    </a:lnTo>
                    <a:lnTo>
                      <a:pt x="32385" y="60007"/>
                    </a:lnTo>
                    <a:lnTo>
                      <a:pt x="35004" y="53316"/>
                    </a:lnTo>
                    <a:lnTo>
                      <a:pt x="37338" y="4648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8" name="Google Shape;2598;p25"/>
              <p:cNvSpPr/>
              <p:nvPr/>
            </p:nvSpPr>
            <p:spPr>
              <a:xfrm>
                <a:off x="3535560" y="2737440"/>
                <a:ext cx="37440" cy="3312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9" name="Google Shape;2599;p25"/>
              <p:cNvSpPr/>
              <p:nvPr/>
            </p:nvSpPr>
            <p:spPr>
              <a:xfrm>
                <a:off x="3522960" y="2467080"/>
                <a:ext cx="58320" cy="132120"/>
              </a:xfrm>
              <a:custGeom>
                <a:avLst/>
                <a:gdLst/>
                <a:ahLst/>
                <a:rect l="l" t="t" r="r" b="b"/>
                <a:pathLst>
                  <a:path w="35560" h="90169">
                    <a:moveTo>
                      <a:pt x="19812" y="0"/>
                    </a:moveTo>
                    <a:lnTo>
                      <a:pt x="19514" y="10060"/>
                    </a:lnTo>
                    <a:lnTo>
                      <a:pt x="19716" y="19907"/>
                    </a:lnTo>
                    <a:lnTo>
                      <a:pt x="20347" y="29896"/>
                    </a:lnTo>
                    <a:lnTo>
                      <a:pt x="21336" y="40386"/>
                    </a:lnTo>
                    <a:lnTo>
                      <a:pt x="22729" y="47815"/>
                    </a:lnTo>
                    <a:lnTo>
                      <a:pt x="24479" y="55244"/>
                    </a:lnTo>
                    <a:lnTo>
                      <a:pt x="26372" y="62674"/>
                    </a:lnTo>
                    <a:lnTo>
                      <a:pt x="28194" y="70104"/>
                    </a:lnTo>
                    <a:lnTo>
                      <a:pt x="28956" y="71628"/>
                    </a:lnTo>
                    <a:lnTo>
                      <a:pt x="28956" y="72390"/>
                    </a:lnTo>
                    <a:lnTo>
                      <a:pt x="28956" y="73152"/>
                    </a:lnTo>
                    <a:lnTo>
                      <a:pt x="22098" y="68580"/>
                    </a:lnTo>
                    <a:lnTo>
                      <a:pt x="16764" y="62484"/>
                    </a:lnTo>
                    <a:lnTo>
                      <a:pt x="12192" y="55626"/>
                    </a:lnTo>
                    <a:lnTo>
                      <a:pt x="7620" y="50292"/>
                    </a:lnTo>
                    <a:lnTo>
                      <a:pt x="4572" y="44958"/>
                    </a:lnTo>
                    <a:lnTo>
                      <a:pt x="0" y="39624"/>
                    </a:lnTo>
                    <a:lnTo>
                      <a:pt x="4572" y="39624"/>
                    </a:lnTo>
                    <a:lnTo>
                      <a:pt x="8382" y="40386"/>
                    </a:lnTo>
                    <a:lnTo>
                      <a:pt x="12192" y="40386"/>
                    </a:lnTo>
                    <a:lnTo>
                      <a:pt x="18288" y="40386"/>
                    </a:lnTo>
                    <a:lnTo>
                      <a:pt x="25908" y="41148"/>
                    </a:lnTo>
                    <a:lnTo>
                      <a:pt x="31242" y="37338"/>
                    </a:lnTo>
                    <a:lnTo>
                      <a:pt x="35052" y="34290"/>
                    </a:lnTo>
                    <a:lnTo>
                      <a:pt x="34290" y="32004"/>
                    </a:lnTo>
                    <a:lnTo>
                      <a:pt x="35052" y="28194"/>
                    </a:lnTo>
                    <a:lnTo>
                      <a:pt x="28194" y="28194"/>
                    </a:lnTo>
                    <a:lnTo>
                      <a:pt x="27432" y="28194"/>
                    </a:lnTo>
                    <a:lnTo>
                      <a:pt x="22860" y="35052"/>
                    </a:lnTo>
                    <a:lnTo>
                      <a:pt x="16525" y="45612"/>
                    </a:lnTo>
                    <a:lnTo>
                      <a:pt x="12192" y="56673"/>
                    </a:lnTo>
                    <a:lnTo>
                      <a:pt x="9572" y="68163"/>
                    </a:lnTo>
                    <a:lnTo>
                      <a:pt x="8382" y="80010"/>
                    </a:lnTo>
                    <a:lnTo>
                      <a:pt x="8382" y="83058"/>
                    </a:lnTo>
                    <a:lnTo>
                      <a:pt x="8382" y="86868"/>
                    </a:lnTo>
                    <a:lnTo>
                      <a:pt x="9144" y="8991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0" name="Google Shape;2600;p25"/>
            <p:cNvGrpSpPr/>
            <p:nvPr/>
          </p:nvGrpSpPr>
          <p:grpSpPr>
            <a:xfrm>
              <a:off x="3862080" y="2714760"/>
              <a:ext cx="122760" cy="105120"/>
              <a:chOff x="3862080" y="2714760"/>
              <a:chExt cx="122760" cy="105120"/>
            </a:xfrm>
          </p:grpSpPr>
          <p:sp>
            <p:nvSpPr>
              <p:cNvPr id="2501" name="Google Shape;2601;p25"/>
              <p:cNvSpPr/>
              <p:nvPr/>
            </p:nvSpPr>
            <p:spPr>
              <a:xfrm>
                <a:off x="3862080" y="2714760"/>
                <a:ext cx="87480" cy="6120"/>
              </a:xfrm>
              <a:custGeom>
                <a:avLst/>
                <a:gdLst/>
                <a:ahLst/>
                <a:rect l="l" t="t" r="r" b="b"/>
                <a:pathLst>
                  <a:path w="53339" h="4445">
                    <a:moveTo>
                      <a:pt x="0" y="3810"/>
                    </a:moveTo>
                    <a:lnTo>
                      <a:pt x="10501" y="4214"/>
                    </a:lnTo>
                    <a:lnTo>
                      <a:pt x="20574" y="4191"/>
                    </a:lnTo>
                    <a:lnTo>
                      <a:pt x="30646" y="3595"/>
                    </a:lnTo>
                    <a:lnTo>
                      <a:pt x="41148" y="2286"/>
                    </a:lnTo>
                    <a:lnTo>
                      <a:pt x="48006" y="762"/>
                    </a:lnTo>
                    <a:lnTo>
                      <a:pt x="49530" y="762"/>
                    </a:lnTo>
                    <a:lnTo>
                      <a:pt x="5334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2" name="Google Shape;2602;p25"/>
              <p:cNvSpPr/>
              <p:nvPr/>
            </p:nvSpPr>
            <p:spPr>
              <a:xfrm>
                <a:off x="3903480" y="2809080"/>
                <a:ext cx="81360" cy="10800"/>
              </a:xfrm>
              <a:custGeom>
                <a:avLst/>
                <a:gdLst/>
                <a:ahLst/>
                <a:rect l="l" t="t" r="r" b="b"/>
                <a:pathLst>
                  <a:path w="49529" h="7620">
                    <a:moveTo>
                      <a:pt x="0" y="5334"/>
                    </a:moveTo>
                    <a:lnTo>
                      <a:pt x="10584" y="6703"/>
                    </a:lnTo>
                    <a:lnTo>
                      <a:pt x="20097" y="7143"/>
                    </a:lnTo>
                    <a:lnTo>
                      <a:pt x="29467" y="6298"/>
                    </a:lnTo>
                    <a:lnTo>
                      <a:pt x="39624" y="3810"/>
                    </a:lnTo>
                    <a:lnTo>
                      <a:pt x="42672" y="2286"/>
                    </a:lnTo>
                    <a:lnTo>
                      <a:pt x="45720" y="762"/>
                    </a:lnTo>
                    <a:lnTo>
                      <a:pt x="4953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03" name="Google Shape;2603;p25" descr=""/>
            <p:cNvPicPr/>
            <p:nvPr/>
          </p:nvPicPr>
          <p:blipFill>
            <a:blip r:embed="rId5"/>
            <a:stretch/>
          </p:blipFill>
          <p:spPr>
            <a:xfrm>
              <a:off x="4302720" y="2562480"/>
              <a:ext cx="376560" cy="363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04" name="Google Shape;2604;p25"/>
            <p:cNvGrpSpPr/>
            <p:nvPr/>
          </p:nvGrpSpPr>
          <p:grpSpPr>
            <a:xfrm>
              <a:off x="4808160" y="2322360"/>
              <a:ext cx="599040" cy="529560"/>
              <a:chOff x="4808160" y="2322360"/>
              <a:chExt cx="599040" cy="529560"/>
            </a:xfrm>
          </p:grpSpPr>
          <p:sp>
            <p:nvSpPr>
              <p:cNvPr id="2505" name="Google Shape;2605;p25"/>
              <p:cNvSpPr/>
              <p:nvPr/>
            </p:nvSpPr>
            <p:spPr>
              <a:xfrm>
                <a:off x="4808160" y="2490480"/>
                <a:ext cx="162720" cy="348120"/>
              </a:xfrm>
              <a:custGeom>
                <a:avLst/>
                <a:gdLst/>
                <a:ahLst/>
                <a:rect l="l" t="t" r="r" b="b"/>
                <a:pathLst>
                  <a:path w="99060" h="236854">
                    <a:moveTo>
                      <a:pt x="26288" y="0"/>
                    </a:moveTo>
                    <a:lnTo>
                      <a:pt x="9810" y="36004"/>
                    </a:lnTo>
                    <a:lnTo>
                      <a:pt x="1904" y="75438"/>
                    </a:lnTo>
                    <a:lnTo>
                      <a:pt x="0" y="122301"/>
                    </a:lnTo>
                    <a:lnTo>
                      <a:pt x="1262" y="146161"/>
                    </a:lnTo>
                    <a:lnTo>
                      <a:pt x="9524" y="185404"/>
                    </a:lnTo>
                    <a:lnTo>
                      <a:pt x="36956" y="227838"/>
                    </a:lnTo>
                    <a:lnTo>
                      <a:pt x="61150" y="236696"/>
                    </a:lnTo>
                    <a:lnTo>
                      <a:pt x="74247" y="236089"/>
                    </a:lnTo>
                    <a:lnTo>
                      <a:pt x="86486" y="232410"/>
                    </a:lnTo>
                    <a:lnTo>
                      <a:pt x="90296" y="230124"/>
                    </a:lnTo>
                    <a:lnTo>
                      <a:pt x="94868" y="227076"/>
                    </a:lnTo>
                    <a:lnTo>
                      <a:pt x="98678" y="22479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06" name="Google Shape;2606;p25" descr=""/>
              <p:cNvPicPr/>
              <p:nvPr/>
            </p:nvPicPr>
            <p:blipFill>
              <a:blip r:embed="rId6"/>
              <a:stretch/>
            </p:blipFill>
            <p:spPr>
              <a:xfrm>
                <a:off x="5004720" y="2434680"/>
                <a:ext cx="184320" cy="220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07" name="Google Shape;2607;p25" descr=""/>
              <p:cNvPicPr/>
              <p:nvPr/>
            </p:nvPicPr>
            <p:blipFill>
              <a:blip r:embed="rId7"/>
              <a:stretch/>
            </p:blipFill>
            <p:spPr>
              <a:xfrm>
                <a:off x="5048640" y="2685600"/>
                <a:ext cx="130320" cy="166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08" name="Google Shape;2608;p25"/>
              <p:cNvSpPr/>
              <p:nvPr/>
            </p:nvSpPr>
            <p:spPr>
              <a:xfrm>
                <a:off x="5278680" y="2322360"/>
                <a:ext cx="128520" cy="436680"/>
              </a:xfrm>
              <a:custGeom>
                <a:avLst/>
                <a:gdLst/>
                <a:ahLst/>
                <a:rect l="l" t="t" r="r" b="b"/>
                <a:pathLst>
                  <a:path w="78104" h="297179">
                    <a:moveTo>
                      <a:pt x="0" y="0"/>
                    </a:moveTo>
                    <a:lnTo>
                      <a:pt x="32254" y="28610"/>
                    </a:lnTo>
                    <a:lnTo>
                      <a:pt x="56495" y="72116"/>
                    </a:lnTo>
                    <a:lnTo>
                      <a:pt x="74044" y="137386"/>
                    </a:lnTo>
                    <a:lnTo>
                      <a:pt x="77521" y="191512"/>
                    </a:lnTo>
                    <a:lnTo>
                      <a:pt x="76295" y="210788"/>
                    </a:lnTo>
                    <a:lnTo>
                      <a:pt x="64770" y="248411"/>
                    </a:lnTo>
                    <a:lnTo>
                      <a:pt x="32408" y="286773"/>
                    </a:lnTo>
                    <a:lnTo>
                      <a:pt x="19050" y="29718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09" name="Google Shape;2609;p25" descr=""/>
            <p:cNvPicPr/>
            <p:nvPr/>
          </p:nvPicPr>
          <p:blipFill>
            <a:blip r:embed="rId8"/>
            <a:stretch/>
          </p:blipFill>
          <p:spPr>
            <a:xfrm>
              <a:off x="2024640" y="2793240"/>
              <a:ext cx="374040" cy="217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10" name="Google Shape;2610;p25"/>
            <p:cNvSpPr/>
            <p:nvPr/>
          </p:nvSpPr>
          <p:spPr>
            <a:xfrm>
              <a:off x="2278440" y="2626200"/>
              <a:ext cx="37440" cy="3312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1" name="Google Shape;2611;p25"/>
            <p:cNvGrpSpPr/>
            <p:nvPr/>
          </p:nvGrpSpPr>
          <p:grpSpPr>
            <a:xfrm>
              <a:off x="6157800" y="3921120"/>
              <a:ext cx="324000" cy="196920"/>
              <a:chOff x="6157800" y="3921120"/>
              <a:chExt cx="324000" cy="196920"/>
            </a:xfrm>
          </p:grpSpPr>
          <p:pic>
            <p:nvPicPr>
              <p:cNvPr id="2512" name="Google Shape;2612;p25" descr=""/>
              <p:cNvPicPr/>
              <p:nvPr/>
            </p:nvPicPr>
            <p:blipFill>
              <a:blip r:embed="rId9"/>
              <a:stretch/>
            </p:blipFill>
            <p:spPr>
              <a:xfrm>
                <a:off x="6157800" y="3921120"/>
                <a:ext cx="212040" cy="196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13" name="Google Shape;2613;p25"/>
              <p:cNvSpPr/>
              <p:nvPr/>
            </p:nvSpPr>
            <p:spPr>
              <a:xfrm>
                <a:off x="6432840" y="3927960"/>
                <a:ext cx="48960" cy="125640"/>
              </a:xfrm>
              <a:custGeom>
                <a:avLst/>
                <a:gdLst/>
                <a:ahLst/>
                <a:rect l="l" t="t" r="r" b="b"/>
                <a:pathLst>
                  <a:path w="29845" h="85725">
                    <a:moveTo>
                      <a:pt x="642" y="0"/>
                    </a:moveTo>
                    <a:lnTo>
                      <a:pt x="428" y="13144"/>
                    </a:lnTo>
                    <a:lnTo>
                      <a:pt x="71" y="26288"/>
                    </a:lnTo>
                    <a:lnTo>
                      <a:pt x="0" y="39433"/>
                    </a:lnTo>
                    <a:lnTo>
                      <a:pt x="9786" y="81534"/>
                    </a:lnTo>
                    <a:lnTo>
                      <a:pt x="15882" y="85344"/>
                    </a:lnTo>
                    <a:lnTo>
                      <a:pt x="22740" y="80772"/>
                    </a:lnTo>
                    <a:lnTo>
                      <a:pt x="25788" y="76200"/>
                    </a:lnTo>
                    <a:lnTo>
                      <a:pt x="27312" y="73914"/>
                    </a:lnTo>
                    <a:lnTo>
                      <a:pt x="28074" y="71628"/>
                    </a:lnTo>
                    <a:lnTo>
                      <a:pt x="29598" y="6934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14" name="Google Shape;2614;p25"/>
            <p:cNvSpPr/>
            <p:nvPr/>
          </p:nvSpPr>
          <p:spPr>
            <a:xfrm>
              <a:off x="6428880" y="3805560"/>
              <a:ext cx="37440" cy="3312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5" name="Google Shape;2615;p25"/>
            <p:cNvGrpSpPr/>
            <p:nvPr/>
          </p:nvGrpSpPr>
          <p:grpSpPr>
            <a:xfrm>
              <a:off x="2778840" y="1015200"/>
              <a:ext cx="228600" cy="461880"/>
              <a:chOff x="2778840" y="1015200"/>
              <a:chExt cx="228600" cy="461880"/>
            </a:xfrm>
          </p:grpSpPr>
          <p:pic>
            <p:nvPicPr>
              <p:cNvPr id="2516" name="Google Shape;2616;p25" descr=""/>
              <p:cNvPicPr/>
              <p:nvPr/>
            </p:nvPicPr>
            <p:blipFill>
              <a:blip r:embed="rId10"/>
              <a:stretch/>
            </p:blipFill>
            <p:spPr>
              <a:xfrm>
                <a:off x="2778840" y="1193400"/>
                <a:ext cx="228600" cy="283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17" name="Google Shape;2617;p25" descr=""/>
              <p:cNvPicPr/>
              <p:nvPr/>
            </p:nvPicPr>
            <p:blipFill>
              <a:blip r:embed="rId11"/>
              <a:stretch/>
            </p:blipFill>
            <p:spPr>
              <a:xfrm>
                <a:off x="2877840" y="1015200"/>
                <a:ext cx="108360" cy="146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18" name="Google Shape;2618;p25"/>
            <p:cNvGrpSpPr/>
            <p:nvPr/>
          </p:nvGrpSpPr>
          <p:grpSpPr>
            <a:xfrm>
              <a:off x="3239280" y="1230480"/>
              <a:ext cx="158760" cy="111240"/>
              <a:chOff x="3239280" y="1230480"/>
              <a:chExt cx="158760" cy="111240"/>
            </a:xfrm>
          </p:grpSpPr>
          <p:sp>
            <p:nvSpPr>
              <p:cNvPr id="2519" name="Google Shape;2619;p25"/>
              <p:cNvSpPr/>
              <p:nvPr/>
            </p:nvSpPr>
            <p:spPr>
              <a:xfrm>
                <a:off x="3239280" y="1230480"/>
                <a:ext cx="106560" cy="10080"/>
              </a:xfrm>
              <a:custGeom>
                <a:avLst/>
                <a:gdLst/>
                <a:ahLst/>
                <a:rect l="l" t="t" r="r" b="b"/>
                <a:pathLst>
                  <a:path w="64770" h="6985">
                    <a:moveTo>
                      <a:pt x="0" y="6096"/>
                    </a:moveTo>
                    <a:lnTo>
                      <a:pt x="10596" y="6810"/>
                    </a:lnTo>
                    <a:lnTo>
                      <a:pt x="20193" y="6667"/>
                    </a:lnTo>
                    <a:lnTo>
                      <a:pt x="29789" y="5667"/>
                    </a:lnTo>
                    <a:lnTo>
                      <a:pt x="40386" y="3810"/>
                    </a:lnTo>
                    <a:lnTo>
                      <a:pt x="48006" y="2286"/>
                    </a:lnTo>
                    <a:lnTo>
                      <a:pt x="56388" y="762"/>
                    </a:lnTo>
                    <a:lnTo>
                      <a:pt x="6476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0" name="Google Shape;2620;p25"/>
              <p:cNvSpPr/>
              <p:nvPr/>
            </p:nvSpPr>
            <p:spPr>
              <a:xfrm>
                <a:off x="3270600" y="1331640"/>
                <a:ext cx="127440" cy="10080"/>
              </a:xfrm>
              <a:custGeom>
                <a:avLst/>
                <a:gdLst/>
                <a:ahLst/>
                <a:rect l="l" t="t" r="r" b="b"/>
                <a:pathLst>
                  <a:path w="77470" h="6985">
                    <a:moveTo>
                      <a:pt x="0" y="0"/>
                    </a:moveTo>
                    <a:lnTo>
                      <a:pt x="38862" y="6095"/>
                    </a:lnTo>
                    <a:lnTo>
                      <a:pt x="48458" y="6215"/>
                    </a:lnTo>
                    <a:lnTo>
                      <a:pt x="57912" y="6476"/>
                    </a:lnTo>
                    <a:lnTo>
                      <a:pt x="67365" y="6738"/>
                    </a:lnTo>
                    <a:lnTo>
                      <a:pt x="76962" y="685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21" name="Google Shape;2621;p25"/>
            <p:cNvSpPr/>
            <p:nvPr/>
          </p:nvSpPr>
          <p:spPr>
            <a:xfrm>
              <a:off x="3810600" y="1213920"/>
              <a:ext cx="27720" cy="172440"/>
            </a:xfrm>
            <a:custGeom>
              <a:avLst/>
              <a:gdLst/>
              <a:ahLst/>
              <a:rect l="l" t="t" r="r" b="b"/>
              <a:pathLst>
                <a:path w="17145" h="117475">
                  <a:moveTo>
                    <a:pt x="0" y="0"/>
                  </a:moveTo>
                  <a:lnTo>
                    <a:pt x="607" y="14287"/>
                  </a:lnTo>
                  <a:lnTo>
                    <a:pt x="1428" y="28575"/>
                  </a:lnTo>
                  <a:lnTo>
                    <a:pt x="2678" y="42862"/>
                  </a:lnTo>
                  <a:lnTo>
                    <a:pt x="4572" y="57150"/>
                  </a:lnTo>
                  <a:lnTo>
                    <a:pt x="6131" y="71889"/>
                  </a:lnTo>
                  <a:lnTo>
                    <a:pt x="7905" y="87058"/>
                  </a:lnTo>
                  <a:lnTo>
                    <a:pt x="10679" y="101941"/>
                  </a:lnTo>
                  <a:lnTo>
                    <a:pt x="15240" y="115823"/>
                  </a:lnTo>
                  <a:lnTo>
                    <a:pt x="16002" y="116586"/>
                  </a:lnTo>
                  <a:lnTo>
                    <a:pt x="16764" y="117348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2" name="Google Shape;2622;p25"/>
            <p:cNvGrpSpPr/>
            <p:nvPr/>
          </p:nvGrpSpPr>
          <p:grpSpPr>
            <a:xfrm>
              <a:off x="4024080" y="1259640"/>
              <a:ext cx="142920" cy="144360"/>
              <a:chOff x="4024080" y="1259640"/>
              <a:chExt cx="142920" cy="144360"/>
            </a:xfrm>
          </p:grpSpPr>
          <p:sp>
            <p:nvSpPr>
              <p:cNvPr id="2523" name="Google Shape;2623;p25"/>
              <p:cNvSpPr/>
              <p:nvPr/>
            </p:nvSpPr>
            <p:spPr>
              <a:xfrm>
                <a:off x="4024080" y="1306800"/>
                <a:ext cx="142920" cy="13680"/>
              </a:xfrm>
              <a:custGeom>
                <a:avLst/>
                <a:gdLst/>
                <a:ahLst/>
                <a:rect l="l" t="t" r="r" b="b"/>
                <a:pathLst>
                  <a:path w="86995" h="9525">
                    <a:moveTo>
                      <a:pt x="0" y="8382"/>
                    </a:moveTo>
                    <a:lnTo>
                      <a:pt x="12001" y="8917"/>
                    </a:lnTo>
                    <a:lnTo>
                      <a:pt x="24003" y="9239"/>
                    </a:lnTo>
                    <a:lnTo>
                      <a:pt x="36004" y="9132"/>
                    </a:lnTo>
                    <a:lnTo>
                      <a:pt x="48006" y="8382"/>
                    </a:lnTo>
                    <a:lnTo>
                      <a:pt x="57507" y="7822"/>
                    </a:lnTo>
                    <a:lnTo>
                      <a:pt x="68008" y="6762"/>
                    </a:lnTo>
                    <a:lnTo>
                      <a:pt x="78224" y="4417"/>
                    </a:lnTo>
                    <a:lnTo>
                      <a:pt x="8686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4" name="Google Shape;2624;p25"/>
              <p:cNvSpPr/>
              <p:nvPr/>
            </p:nvSpPr>
            <p:spPr>
              <a:xfrm>
                <a:off x="4067640" y="1259640"/>
                <a:ext cx="62280" cy="144360"/>
              </a:xfrm>
              <a:custGeom>
                <a:avLst/>
                <a:gdLst/>
                <a:ahLst/>
                <a:rect l="l" t="t" r="r" b="b"/>
                <a:pathLst>
                  <a:path w="38100" h="98425">
                    <a:moveTo>
                      <a:pt x="2571" y="0"/>
                    </a:moveTo>
                    <a:lnTo>
                      <a:pt x="678" y="11822"/>
                    </a:lnTo>
                    <a:lnTo>
                      <a:pt x="0" y="22002"/>
                    </a:lnTo>
                    <a:lnTo>
                      <a:pt x="1178" y="32039"/>
                    </a:lnTo>
                    <a:lnTo>
                      <a:pt x="19109" y="73652"/>
                    </a:lnTo>
                    <a:lnTo>
                      <a:pt x="30765" y="91440"/>
                    </a:lnTo>
                    <a:lnTo>
                      <a:pt x="32289" y="93726"/>
                    </a:lnTo>
                    <a:lnTo>
                      <a:pt x="37623" y="9829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5" name="Google Shape;2625;p25"/>
            <p:cNvGrpSpPr/>
            <p:nvPr/>
          </p:nvGrpSpPr>
          <p:grpSpPr>
            <a:xfrm>
              <a:off x="4285080" y="1144080"/>
              <a:ext cx="286200" cy="284760"/>
              <a:chOff x="4285080" y="1144080"/>
              <a:chExt cx="286200" cy="284760"/>
            </a:xfrm>
          </p:grpSpPr>
          <p:pic>
            <p:nvPicPr>
              <p:cNvPr id="2526" name="Google Shape;2626;p25" descr=""/>
              <p:cNvPicPr/>
              <p:nvPr/>
            </p:nvPicPr>
            <p:blipFill>
              <a:blip r:embed="rId12"/>
              <a:stretch/>
            </p:blipFill>
            <p:spPr>
              <a:xfrm>
                <a:off x="4285080" y="1144080"/>
                <a:ext cx="183240" cy="229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27" name="Google Shape;2627;p25"/>
              <p:cNvSpPr/>
              <p:nvPr/>
            </p:nvSpPr>
            <p:spPr>
              <a:xfrm>
                <a:off x="4527720" y="1346040"/>
                <a:ext cx="43560" cy="82800"/>
              </a:xfrm>
              <a:custGeom>
                <a:avLst/>
                <a:gdLst/>
                <a:ahLst/>
                <a:rect l="l" t="t" r="r" b="b"/>
                <a:pathLst>
                  <a:path w="26670" h="56514">
                    <a:moveTo>
                      <a:pt x="3810" y="0"/>
                    </a:moveTo>
                    <a:lnTo>
                      <a:pt x="2250" y="8548"/>
                    </a:lnTo>
                    <a:lnTo>
                      <a:pt x="1047" y="16383"/>
                    </a:lnTo>
                    <a:lnTo>
                      <a:pt x="273" y="24217"/>
                    </a:lnTo>
                    <a:lnTo>
                      <a:pt x="0" y="32766"/>
                    </a:lnTo>
                    <a:lnTo>
                      <a:pt x="0" y="40386"/>
                    </a:lnTo>
                    <a:lnTo>
                      <a:pt x="762" y="50292"/>
                    </a:lnTo>
                    <a:lnTo>
                      <a:pt x="9144" y="53340"/>
                    </a:lnTo>
                    <a:lnTo>
                      <a:pt x="15240" y="56388"/>
                    </a:lnTo>
                    <a:lnTo>
                      <a:pt x="21336" y="54864"/>
                    </a:lnTo>
                    <a:lnTo>
                      <a:pt x="26670" y="5181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8" name="Google Shape;2628;p25"/>
              <p:cNvSpPr/>
              <p:nvPr/>
            </p:nvSpPr>
            <p:spPr>
              <a:xfrm>
                <a:off x="4525200" y="1186920"/>
                <a:ext cx="37440" cy="3312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29" name="Google Shape;2629;p25" descr=""/>
            <p:cNvPicPr/>
            <p:nvPr/>
          </p:nvPicPr>
          <p:blipFill>
            <a:blip r:embed="rId13"/>
            <a:stretch/>
          </p:blipFill>
          <p:spPr>
            <a:xfrm>
              <a:off x="4448520" y="949320"/>
              <a:ext cx="129240" cy="11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0" name="Google Shape;2630;p25" descr=""/>
            <p:cNvPicPr/>
            <p:nvPr/>
          </p:nvPicPr>
          <p:blipFill>
            <a:blip r:embed="rId14"/>
            <a:stretch/>
          </p:blipFill>
          <p:spPr>
            <a:xfrm>
              <a:off x="1828800" y="1170000"/>
              <a:ext cx="382680" cy="225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31" name="Google Shape;2631;p25"/>
            <p:cNvSpPr/>
            <p:nvPr/>
          </p:nvSpPr>
          <p:spPr>
            <a:xfrm>
              <a:off x="2083680" y="1047960"/>
              <a:ext cx="37440" cy="3312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2" name="Google Shape;2632;p25"/>
            <p:cNvGrpSpPr/>
            <p:nvPr/>
          </p:nvGrpSpPr>
          <p:grpSpPr>
            <a:xfrm>
              <a:off x="2641320" y="3969360"/>
              <a:ext cx="379080" cy="320040"/>
              <a:chOff x="2641320" y="3969360"/>
              <a:chExt cx="379080" cy="320040"/>
            </a:xfrm>
          </p:grpSpPr>
          <p:pic>
            <p:nvPicPr>
              <p:cNvPr id="2533" name="Google Shape;2633;p25" descr=""/>
              <p:cNvPicPr/>
              <p:nvPr/>
            </p:nvPicPr>
            <p:blipFill>
              <a:blip r:embed="rId15"/>
              <a:stretch/>
            </p:blipFill>
            <p:spPr>
              <a:xfrm>
                <a:off x="2641320" y="3969360"/>
                <a:ext cx="231120" cy="223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34" name="Google Shape;2634;p25" descr=""/>
              <p:cNvPicPr/>
              <p:nvPr/>
            </p:nvPicPr>
            <p:blipFill>
              <a:blip r:embed="rId16"/>
              <a:stretch/>
            </p:blipFill>
            <p:spPr>
              <a:xfrm>
                <a:off x="2906280" y="4131720"/>
                <a:ext cx="114120" cy="157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35" name="Google Shape;2635;p25"/>
              <p:cNvSpPr/>
              <p:nvPr/>
            </p:nvSpPr>
            <p:spPr>
              <a:xfrm>
                <a:off x="2918880" y="3992760"/>
                <a:ext cx="37440" cy="3312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36" name="Google Shape;2636;p25"/>
            <p:cNvSpPr/>
            <p:nvPr/>
          </p:nvSpPr>
          <p:spPr>
            <a:xfrm>
              <a:off x="3887280" y="3539880"/>
              <a:ext cx="47880" cy="66960"/>
            </a:xfrm>
            <a:custGeom>
              <a:avLst/>
              <a:gdLst/>
              <a:ahLst/>
              <a:rect l="l" t="t" r="r" b="b"/>
              <a:pathLst>
                <a:path w="29210" h="45720">
                  <a:moveTo>
                    <a:pt x="11429" y="0"/>
                  </a:moveTo>
                  <a:lnTo>
                    <a:pt x="9679" y="8239"/>
                  </a:lnTo>
                  <a:lnTo>
                    <a:pt x="8286" y="16764"/>
                  </a:lnTo>
                  <a:lnTo>
                    <a:pt x="7893" y="25288"/>
                  </a:lnTo>
                  <a:lnTo>
                    <a:pt x="9143" y="33528"/>
                  </a:lnTo>
                  <a:lnTo>
                    <a:pt x="9905" y="36576"/>
                  </a:lnTo>
                  <a:lnTo>
                    <a:pt x="12953" y="42672"/>
                  </a:lnTo>
                  <a:lnTo>
                    <a:pt x="15239" y="45720"/>
                  </a:lnTo>
                  <a:lnTo>
                    <a:pt x="14477" y="44958"/>
                  </a:lnTo>
                  <a:lnTo>
                    <a:pt x="14477" y="44196"/>
                  </a:lnTo>
                  <a:lnTo>
                    <a:pt x="10667" y="38100"/>
                  </a:lnTo>
                  <a:lnTo>
                    <a:pt x="6095" y="32004"/>
                  </a:lnTo>
                  <a:lnTo>
                    <a:pt x="3047" y="25146"/>
                  </a:lnTo>
                  <a:lnTo>
                    <a:pt x="1523" y="22098"/>
                  </a:lnTo>
                  <a:lnTo>
                    <a:pt x="761" y="19050"/>
                  </a:lnTo>
                  <a:lnTo>
                    <a:pt x="0" y="16002"/>
                  </a:lnTo>
                  <a:lnTo>
                    <a:pt x="5333" y="16764"/>
                  </a:lnTo>
                  <a:lnTo>
                    <a:pt x="9905" y="20574"/>
                  </a:lnTo>
                  <a:lnTo>
                    <a:pt x="15239" y="22098"/>
                  </a:lnTo>
                  <a:lnTo>
                    <a:pt x="21335" y="22859"/>
                  </a:lnTo>
                  <a:lnTo>
                    <a:pt x="25145" y="22097"/>
                  </a:lnTo>
                  <a:lnTo>
                    <a:pt x="28955" y="20574"/>
                  </a:lnTo>
                  <a:lnTo>
                    <a:pt x="27431" y="16001"/>
                  </a:lnTo>
                  <a:lnTo>
                    <a:pt x="28193" y="13715"/>
                  </a:lnTo>
                  <a:lnTo>
                    <a:pt x="22859" y="11429"/>
                  </a:lnTo>
                  <a:lnTo>
                    <a:pt x="19811" y="11429"/>
                  </a:lnTo>
                  <a:lnTo>
                    <a:pt x="19049" y="10667"/>
                  </a:lnTo>
                  <a:lnTo>
                    <a:pt x="16763" y="11429"/>
                  </a:lnTo>
                  <a:lnTo>
                    <a:pt x="15239" y="16002"/>
                  </a:lnTo>
                  <a:lnTo>
                    <a:pt x="15239" y="19050"/>
                  </a:lnTo>
                  <a:lnTo>
                    <a:pt x="15239" y="2362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37" name="Google Shape;2637;p25" descr=""/>
            <p:cNvPicPr/>
            <p:nvPr/>
          </p:nvPicPr>
          <p:blipFill>
            <a:blip r:embed="rId17"/>
            <a:stretch/>
          </p:blipFill>
          <p:spPr>
            <a:xfrm>
              <a:off x="2809440" y="3738240"/>
              <a:ext cx="112680" cy="166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38" name="Google Shape;2638;p25"/>
            <p:cNvSpPr/>
            <p:nvPr/>
          </p:nvSpPr>
          <p:spPr>
            <a:xfrm>
              <a:off x="3279240" y="4002840"/>
              <a:ext cx="77040" cy="2520"/>
            </a:xfrm>
            <a:custGeom>
              <a:avLst/>
              <a:gdLst/>
              <a:ahLst/>
              <a:rect l="l" t="t" r="r" b="b"/>
              <a:pathLst>
                <a:path w="46989" h="1904">
                  <a:moveTo>
                    <a:pt x="0" y="1524"/>
                  </a:moveTo>
                  <a:lnTo>
                    <a:pt x="9024" y="1393"/>
                  </a:lnTo>
                  <a:lnTo>
                    <a:pt x="17907" y="1047"/>
                  </a:lnTo>
                  <a:lnTo>
                    <a:pt x="26789" y="559"/>
                  </a:lnTo>
                  <a:lnTo>
                    <a:pt x="35814" y="0"/>
                  </a:lnTo>
                  <a:lnTo>
                    <a:pt x="38862" y="0"/>
                  </a:lnTo>
                  <a:lnTo>
                    <a:pt x="44196" y="0"/>
                  </a:lnTo>
                  <a:lnTo>
                    <a:pt x="46482" y="76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Google Shape;2639;p25"/>
            <p:cNvSpPr/>
            <p:nvPr/>
          </p:nvSpPr>
          <p:spPr>
            <a:xfrm>
              <a:off x="3275640" y="4111560"/>
              <a:ext cx="115920" cy="5400"/>
            </a:xfrm>
            <a:custGeom>
              <a:avLst/>
              <a:gdLst/>
              <a:ahLst/>
              <a:rect l="l" t="t" r="r" b="b"/>
              <a:pathLst>
                <a:path w="70485" h="3810">
                  <a:moveTo>
                    <a:pt x="0" y="0"/>
                  </a:moveTo>
                  <a:lnTo>
                    <a:pt x="11203" y="1762"/>
                  </a:lnTo>
                  <a:lnTo>
                    <a:pt x="22193" y="2666"/>
                  </a:lnTo>
                  <a:lnTo>
                    <a:pt x="33325" y="3000"/>
                  </a:lnTo>
                  <a:lnTo>
                    <a:pt x="44958" y="3047"/>
                  </a:lnTo>
                  <a:lnTo>
                    <a:pt x="51565" y="3214"/>
                  </a:lnTo>
                  <a:lnTo>
                    <a:pt x="57816" y="3238"/>
                  </a:lnTo>
                  <a:lnTo>
                    <a:pt x="63924" y="2405"/>
                  </a:lnTo>
                  <a:lnTo>
                    <a:pt x="70104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40" name="Google Shape;2640;p25"/>
            <p:cNvGrpSpPr/>
            <p:nvPr/>
          </p:nvGrpSpPr>
          <p:grpSpPr>
            <a:xfrm>
              <a:off x="3658320" y="3676680"/>
              <a:ext cx="297360" cy="541080"/>
              <a:chOff x="3658320" y="3676680"/>
              <a:chExt cx="297360" cy="541080"/>
            </a:xfrm>
          </p:grpSpPr>
          <p:pic>
            <p:nvPicPr>
              <p:cNvPr id="2541" name="Google Shape;2641;p25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58320" y="3980520"/>
                <a:ext cx="143280" cy="23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42" name="Google Shape;2642;p25" descr=""/>
              <p:cNvPicPr/>
              <p:nvPr/>
            </p:nvPicPr>
            <p:blipFill>
              <a:blip r:embed="rId19"/>
              <a:stretch/>
            </p:blipFill>
            <p:spPr>
              <a:xfrm>
                <a:off x="3693600" y="3676680"/>
                <a:ext cx="262080" cy="256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43" name="Google Shape;2643;p25"/>
            <p:cNvGrpSpPr/>
            <p:nvPr/>
          </p:nvGrpSpPr>
          <p:grpSpPr>
            <a:xfrm>
              <a:off x="4366800" y="3995280"/>
              <a:ext cx="184320" cy="83160"/>
              <a:chOff x="4366800" y="3995280"/>
              <a:chExt cx="184320" cy="83160"/>
            </a:xfrm>
          </p:grpSpPr>
          <p:sp>
            <p:nvSpPr>
              <p:cNvPr id="2544" name="Google Shape;2644;p25"/>
              <p:cNvSpPr/>
              <p:nvPr/>
            </p:nvSpPr>
            <p:spPr>
              <a:xfrm>
                <a:off x="4366800" y="3995280"/>
                <a:ext cx="118800" cy="5400"/>
              </a:xfrm>
              <a:custGeom>
                <a:avLst/>
                <a:gdLst/>
                <a:ahLst/>
                <a:rect l="l" t="t" r="r" b="b"/>
                <a:pathLst>
                  <a:path w="72389" h="3810">
                    <a:moveTo>
                      <a:pt x="0" y="0"/>
                    </a:moveTo>
                    <a:lnTo>
                      <a:pt x="9596" y="1559"/>
                    </a:lnTo>
                    <a:lnTo>
                      <a:pt x="19050" y="2762"/>
                    </a:lnTo>
                    <a:lnTo>
                      <a:pt x="28503" y="3536"/>
                    </a:lnTo>
                    <a:lnTo>
                      <a:pt x="38100" y="3809"/>
                    </a:lnTo>
                    <a:lnTo>
                      <a:pt x="46672" y="3809"/>
                    </a:lnTo>
                    <a:lnTo>
                      <a:pt x="55244" y="3809"/>
                    </a:lnTo>
                    <a:lnTo>
                      <a:pt x="63817" y="3809"/>
                    </a:lnTo>
                    <a:lnTo>
                      <a:pt x="72390" y="380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5" name="Google Shape;2645;p25"/>
              <p:cNvSpPr/>
              <p:nvPr/>
            </p:nvSpPr>
            <p:spPr>
              <a:xfrm>
                <a:off x="4394520" y="4072320"/>
                <a:ext cx="156600" cy="6120"/>
              </a:xfrm>
              <a:custGeom>
                <a:avLst/>
                <a:gdLst/>
                <a:ahLst/>
                <a:rect l="l" t="t" r="r" b="b"/>
                <a:pathLst>
                  <a:path w="95250" h="4445">
                    <a:moveTo>
                      <a:pt x="0" y="3048"/>
                    </a:moveTo>
                    <a:lnTo>
                      <a:pt x="14739" y="3488"/>
                    </a:lnTo>
                    <a:lnTo>
                      <a:pt x="29337" y="3714"/>
                    </a:lnTo>
                    <a:lnTo>
                      <a:pt x="43934" y="3798"/>
                    </a:lnTo>
                    <a:lnTo>
                      <a:pt x="58674" y="3810"/>
                    </a:lnTo>
                    <a:lnTo>
                      <a:pt x="68139" y="3857"/>
                    </a:lnTo>
                    <a:lnTo>
                      <a:pt x="77247" y="3619"/>
                    </a:lnTo>
                    <a:lnTo>
                      <a:pt x="86213" y="2524"/>
                    </a:lnTo>
                    <a:lnTo>
                      <a:pt x="9525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46" name="Google Shape;2646;p25" descr=""/>
            <p:cNvPicPr/>
            <p:nvPr/>
          </p:nvPicPr>
          <p:blipFill>
            <a:blip r:embed="rId20"/>
            <a:stretch/>
          </p:blipFill>
          <p:spPr>
            <a:xfrm>
              <a:off x="5111640" y="3939120"/>
              <a:ext cx="254520" cy="548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47" name="Google Shape;2647;p25"/>
          <p:cNvGrpSpPr/>
          <p:nvPr/>
        </p:nvGrpSpPr>
        <p:grpSpPr>
          <a:xfrm>
            <a:off x="1066680" y="4737240"/>
            <a:ext cx="8273520" cy="2393640"/>
            <a:chOff x="1066680" y="4737240"/>
            <a:chExt cx="8273520" cy="2393640"/>
          </a:xfrm>
        </p:grpSpPr>
        <p:sp>
          <p:nvSpPr>
            <p:cNvPr id="2548" name="Google Shape;2648;p25"/>
            <p:cNvSpPr/>
            <p:nvPr/>
          </p:nvSpPr>
          <p:spPr>
            <a:xfrm>
              <a:off x="1066680" y="4737240"/>
              <a:ext cx="7575840" cy="100800"/>
            </a:xfrm>
            <a:custGeom>
              <a:avLst/>
              <a:gdLst/>
              <a:ahLst/>
              <a:rect l="l" t="t" r="r" b="b"/>
              <a:pathLst>
                <a:path w="5005705" h="53339">
                  <a:moveTo>
                    <a:pt x="0" y="0"/>
                  </a:moveTo>
                  <a:lnTo>
                    <a:pt x="50744" y="1714"/>
                  </a:lnTo>
                  <a:lnTo>
                    <a:pt x="101346" y="3428"/>
                  </a:lnTo>
                  <a:lnTo>
                    <a:pt x="151947" y="5143"/>
                  </a:lnTo>
                  <a:lnTo>
                    <a:pt x="202692" y="6857"/>
                  </a:lnTo>
                  <a:lnTo>
                    <a:pt x="253689" y="8145"/>
                  </a:lnTo>
                  <a:lnTo>
                    <a:pt x="304602" y="9031"/>
                  </a:lnTo>
                  <a:lnTo>
                    <a:pt x="355473" y="9620"/>
                  </a:lnTo>
                  <a:lnTo>
                    <a:pt x="406343" y="10018"/>
                  </a:lnTo>
                  <a:lnTo>
                    <a:pt x="457256" y="10332"/>
                  </a:lnTo>
                  <a:lnTo>
                    <a:pt x="508254" y="10667"/>
                  </a:lnTo>
                  <a:lnTo>
                    <a:pt x="556545" y="10919"/>
                  </a:lnTo>
                  <a:lnTo>
                    <a:pt x="604837" y="11108"/>
                  </a:lnTo>
                  <a:lnTo>
                    <a:pt x="653129" y="11243"/>
                  </a:lnTo>
                  <a:lnTo>
                    <a:pt x="701421" y="11334"/>
                  </a:lnTo>
                  <a:lnTo>
                    <a:pt x="749712" y="11389"/>
                  </a:lnTo>
                  <a:lnTo>
                    <a:pt x="798004" y="11418"/>
                  </a:lnTo>
                  <a:lnTo>
                    <a:pt x="846296" y="11428"/>
                  </a:lnTo>
                  <a:lnTo>
                    <a:pt x="894588" y="11429"/>
                  </a:lnTo>
                  <a:lnTo>
                    <a:pt x="948055" y="11431"/>
                  </a:lnTo>
                  <a:lnTo>
                    <a:pt x="1001577" y="11441"/>
                  </a:lnTo>
                  <a:lnTo>
                    <a:pt x="1055134" y="11470"/>
                  </a:lnTo>
                  <a:lnTo>
                    <a:pt x="1108710" y="11525"/>
                  </a:lnTo>
                  <a:lnTo>
                    <a:pt x="1162285" y="11616"/>
                  </a:lnTo>
                  <a:lnTo>
                    <a:pt x="1215842" y="11751"/>
                  </a:lnTo>
                  <a:lnTo>
                    <a:pt x="1269364" y="11940"/>
                  </a:lnTo>
                  <a:lnTo>
                    <a:pt x="1322832" y="12191"/>
                  </a:lnTo>
                  <a:lnTo>
                    <a:pt x="1371854" y="12527"/>
                  </a:lnTo>
                  <a:lnTo>
                    <a:pt x="1420876" y="13013"/>
                  </a:lnTo>
                  <a:lnTo>
                    <a:pt x="1469898" y="13631"/>
                  </a:lnTo>
                  <a:lnTo>
                    <a:pt x="1518920" y="14361"/>
                  </a:lnTo>
                  <a:lnTo>
                    <a:pt x="1567942" y="15186"/>
                  </a:lnTo>
                  <a:lnTo>
                    <a:pt x="1616964" y="16086"/>
                  </a:lnTo>
                  <a:lnTo>
                    <a:pt x="1665986" y="17043"/>
                  </a:lnTo>
                  <a:lnTo>
                    <a:pt x="1715008" y="18037"/>
                  </a:lnTo>
                  <a:lnTo>
                    <a:pt x="1764030" y="19049"/>
                  </a:lnTo>
                  <a:lnTo>
                    <a:pt x="1816354" y="20265"/>
                  </a:lnTo>
                  <a:lnTo>
                    <a:pt x="1868678" y="21380"/>
                  </a:lnTo>
                  <a:lnTo>
                    <a:pt x="1921002" y="22408"/>
                  </a:lnTo>
                  <a:lnTo>
                    <a:pt x="1973326" y="23360"/>
                  </a:lnTo>
                  <a:lnTo>
                    <a:pt x="2025650" y="24250"/>
                  </a:lnTo>
                  <a:lnTo>
                    <a:pt x="2077974" y="25089"/>
                  </a:lnTo>
                  <a:lnTo>
                    <a:pt x="2130298" y="25891"/>
                  </a:lnTo>
                  <a:lnTo>
                    <a:pt x="2182622" y="26667"/>
                  </a:lnTo>
                  <a:lnTo>
                    <a:pt x="2234946" y="27431"/>
                  </a:lnTo>
                  <a:lnTo>
                    <a:pt x="2285695" y="28030"/>
                  </a:lnTo>
                  <a:lnTo>
                    <a:pt x="2336444" y="28474"/>
                  </a:lnTo>
                  <a:lnTo>
                    <a:pt x="2387193" y="28789"/>
                  </a:lnTo>
                  <a:lnTo>
                    <a:pt x="2437942" y="29004"/>
                  </a:lnTo>
                  <a:lnTo>
                    <a:pt x="2488692" y="29146"/>
                  </a:lnTo>
                  <a:lnTo>
                    <a:pt x="2539441" y="29242"/>
                  </a:lnTo>
                  <a:lnTo>
                    <a:pt x="2590190" y="29320"/>
                  </a:lnTo>
                  <a:lnTo>
                    <a:pt x="2640939" y="29407"/>
                  </a:lnTo>
                  <a:lnTo>
                    <a:pt x="2691688" y="29530"/>
                  </a:lnTo>
                  <a:lnTo>
                    <a:pt x="2742438" y="29717"/>
                  </a:lnTo>
                  <a:lnTo>
                    <a:pt x="2793644" y="29925"/>
                  </a:lnTo>
                  <a:lnTo>
                    <a:pt x="2844850" y="30095"/>
                  </a:lnTo>
                  <a:lnTo>
                    <a:pt x="2896057" y="30239"/>
                  </a:lnTo>
                  <a:lnTo>
                    <a:pt x="2947263" y="30364"/>
                  </a:lnTo>
                  <a:lnTo>
                    <a:pt x="2998470" y="30479"/>
                  </a:lnTo>
                  <a:lnTo>
                    <a:pt x="3049676" y="30595"/>
                  </a:lnTo>
                  <a:lnTo>
                    <a:pt x="3100882" y="30720"/>
                  </a:lnTo>
                  <a:lnTo>
                    <a:pt x="3152089" y="30864"/>
                  </a:lnTo>
                  <a:lnTo>
                    <a:pt x="3203295" y="31034"/>
                  </a:lnTo>
                  <a:lnTo>
                    <a:pt x="3254502" y="31241"/>
                  </a:lnTo>
                  <a:lnTo>
                    <a:pt x="3306698" y="31242"/>
                  </a:lnTo>
                  <a:lnTo>
                    <a:pt x="3358892" y="31245"/>
                  </a:lnTo>
                  <a:lnTo>
                    <a:pt x="3411081" y="31253"/>
                  </a:lnTo>
                  <a:lnTo>
                    <a:pt x="3463261" y="31270"/>
                  </a:lnTo>
                  <a:lnTo>
                    <a:pt x="3515431" y="31297"/>
                  </a:lnTo>
                  <a:lnTo>
                    <a:pt x="3567588" y="31337"/>
                  </a:lnTo>
                  <a:lnTo>
                    <a:pt x="3619729" y="31393"/>
                  </a:lnTo>
                  <a:lnTo>
                    <a:pt x="3671852" y="31467"/>
                  </a:lnTo>
                  <a:lnTo>
                    <a:pt x="3723953" y="31563"/>
                  </a:lnTo>
                  <a:lnTo>
                    <a:pt x="3776031" y="31682"/>
                  </a:lnTo>
                  <a:lnTo>
                    <a:pt x="3828082" y="31828"/>
                  </a:lnTo>
                  <a:lnTo>
                    <a:pt x="3880104" y="32003"/>
                  </a:lnTo>
                  <a:lnTo>
                    <a:pt x="3933216" y="32230"/>
                  </a:lnTo>
                  <a:lnTo>
                    <a:pt x="3986372" y="32407"/>
                  </a:lnTo>
                  <a:lnTo>
                    <a:pt x="4039559" y="32540"/>
                  </a:lnTo>
                  <a:lnTo>
                    <a:pt x="4092765" y="32635"/>
                  </a:lnTo>
                  <a:lnTo>
                    <a:pt x="4145978" y="32699"/>
                  </a:lnTo>
                  <a:lnTo>
                    <a:pt x="4199184" y="32737"/>
                  </a:lnTo>
                  <a:lnTo>
                    <a:pt x="4252371" y="32757"/>
                  </a:lnTo>
                  <a:lnTo>
                    <a:pt x="4305527" y="32764"/>
                  </a:lnTo>
                  <a:lnTo>
                    <a:pt x="4358640" y="32765"/>
                  </a:lnTo>
                  <a:lnTo>
                    <a:pt x="4408074" y="32990"/>
                  </a:lnTo>
                  <a:lnTo>
                    <a:pt x="4457509" y="33135"/>
                  </a:lnTo>
                  <a:lnTo>
                    <a:pt x="4506944" y="33261"/>
                  </a:lnTo>
                  <a:lnTo>
                    <a:pt x="4556378" y="33432"/>
                  </a:lnTo>
                  <a:lnTo>
                    <a:pt x="4605813" y="33711"/>
                  </a:lnTo>
                  <a:lnTo>
                    <a:pt x="4655248" y="34159"/>
                  </a:lnTo>
                  <a:lnTo>
                    <a:pt x="4704683" y="34839"/>
                  </a:lnTo>
                  <a:lnTo>
                    <a:pt x="4754118" y="35813"/>
                  </a:lnTo>
                  <a:lnTo>
                    <a:pt x="4808529" y="37718"/>
                  </a:lnTo>
                  <a:lnTo>
                    <a:pt x="4863084" y="40195"/>
                  </a:lnTo>
                  <a:lnTo>
                    <a:pt x="4917638" y="43529"/>
                  </a:lnTo>
                  <a:lnTo>
                    <a:pt x="4972050" y="48005"/>
                  </a:lnTo>
                  <a:lnTo>
                    <a:pt x="4980753" y="48303"/>
                  </a:lnTo>
                  <a:lnTo>
                    <a:pt x="4996529" y="49244"/>
                  </a:lnTo>
                  <a:lnTo>
                    <a:pt x="5005589" y="50899"/>
                  </a:lnTo>
                  <a:lnTo>
                    <a:pt x="4994148" y="5333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49" name="Google Shape;2649;p25"/>
            <p:cNvGrpSpPr/>
            <p:nvPr/>
          </p:nvGrpSpPr>
          <p:grpSpPr>
            <a:xfrm>
              <a:off x="1972800" y="5457240"/>
              <a:ext cx="680400" cy="364680"/>
              <a:chOff x="1972800" y="5457240"/>
              <a:chExt cx="680400" cy="364680"/>
            </a:xfrm>
          </p:grpSpPr>
          <p:pic>
            <p:nvPicPr>
              <p:cNvPr id="2550" name="Google Shape;2650;p25" descr=""/>
              <p:cNvPicPr/>
              <p:nvPr/>
            </p:nvPicPr>
            <p:blipFill>
              <a:blip r:embed="rId21"/>
              <a:stretch/>
            </p:blipFill>
            <p:spPr>
              <a:xfrm>
                <a:off x="1972800" y="5552280"/>
                <a:ext cx="411840" cy="26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51" name="Google Shape;2651;p25" descr=""/>
              <p:cNvPicPr/>
              <p:nvPr/>
            </p:nvPicPr>
            <p:blipFill>
              <a:blip r:embed="rId22"/>
              <a:stretch/>
            </p:blipFill>
            <p:spPr>
              <a:xfrm>
                <a:off x="2417040" y="5457240"/>
                <a:ext cx="236160" cy="278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52" name="Google Shape;2652;p25"/>
            <p:cNvGrpSpPr/>
            <p:nvPr/>
          </p:nvGrpSpPr>
          <p:grpSpPr>
            <a:xfrm>
              <a:off x="3277800" y="6749640"/>
              <a:ext cx="590040" cy="381240"/>
              <a:chOff x="3277800" y="6749640"/>
              <a:chExt cx="590040" cy="381240"/>
            </a:xfrm>
          </p:grpSpPr>
          <p:pic>
            <p:nvPicPr>
              <p:cNvPr id="2553" name="Google Shape;2653;p25" descr=""/>
              <p:cNvPicPr/>
              <p:nvPr/>
            </p:nvPicPr>
            <p:blipFill>
              <a:blip r:embed="rId23"/>
              <a:stretch/>
            </p:blipFill>
            <p:spPr>
              <a:xfrm>
                <a:off x="3277800" y="6749640"/>
                <a:ext cx="306360" cy="381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54" name="Google Shape;2654;p25"/>
              <p:cNvSpPr/>
              <p:nvPr/>
            </p:nvSpPr>
            <p:spPr>
              <a:xfrm>
                <a:off x="3642120" y="6906960"/>
                <a:ext cx="159120" cy="131760"/>
              </a:xfrm>
              <a:custGeom>
                <a:avLst/>
                <a:gdLst/>
                <a:ahLst/>
                <a:rect l="l" t="t" r="r" b="b"/>
                <a:pathLst>
                  <a:path w="105410" h="69850">
                    <a:moveTo>
                      <a:pt x="3143" y="0"/>
                    </a:moveTo>
                    <a:lnTo>
                      <a:pt x="892" y="10822"/>
                    </a:lnTo>
                    <a:lnTo>
                      <a:pt x="0" y="20288"/>
                    </a:lnTo>
                    <a:lnTo>
                      <a:pt x="678" y="29896"/>
                    </a:lnTo>
                    <a:lnTo>
                      <a:pt x="19145" y="67818"/>
                    </a:lnTo>
                    <a:lnTo>
                      <a:pt x="27301" y="69377"/>
                    </a:lnTo>
                    <a:lnTo>
                      <a:pt x="34671" y="67722"/>
                    </a:lnTo>
                    <a:lnTo>
                      <a:pt x="60305" y="35194"/>
                    </a:lnTo>
                    <a:lnTo>
                      <a:pt x="62579" y="26670"/>
                    </a:lnTo>
                    <a:lnTo>
                      <a:pt x="64103" y="22860"/>
                    </a:lnTo>
                    <a:lnTo>
                      <a:pt x="63341" y="20574"/>
                    </a:lnTo>
                    <a:lnTo>
                      <a:pt x="64103" y="16764"/>
                    </a:lnTo>
                    <a:lnTo>
                      <a:pt x="63722" y="24645"/>
                    </a:lnTo>
                    <a:lnTo>
                      <a:pt x="63341" y="32956"/>
                    </a:lnTo>
                    <a:lnTo>
                      <a:pt x="85582" y="54435"/>
                    </a:lnTo>
                    <a:lnTo>
                      <a:pt x="91535" y="52578"/>
                    </a:lnTo>
                    <a:lnTo>
                      <a:pt x="105251" y="18288"/>
                    </a:lnTo>
                    <a:lnTo>
                      <a:pt x="103727" y="13716"/>
                    </a:lnTo>
                    <a:lnTo>
                      <a:pt x="95345" y="9144"/>
                    </a:lnTo>
                    <a:lnTo>
                      <a:pt x="91535" y="6858"/>
                    </a:lnTo>
                    <a:lnTo>
                      <a:pt x="88487" y="6096"/>
                    </a:lnTo>
                    <a:lnTo>
                      <a:pt x="83915" y="609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5" name="Google Shape;2655;p25"/>
              <p:cNvSpPr/>
              <p:nvPr/>
            </p:nvSpPr>
            <p:spPr>
              <a:xfrm>
                <a:off x="3862440" y="7011000"/>
                <a:ext cx="5400" cy="115200"/>
              </a:xfrm>
              <a:custGeom>
                <a:avLst/>
                <a:gdLst/>
                <a:ahLst/>
                <a:rect l="l" t="t" r="r" b="b"/>
                <a:pathLst>
                  <a:path w="3810" h="60960">
                    <a:moveTo>
                      <a:pt x="0" y="0"/>
                    </a:moveTo>
                    <a:lnTo>
                      <a:pt x="11" y="9143"/>
                    </a:lnTo>
                    <a:lnTo>
                      <a:pt x="95" y="18287"/>
                    </a:lnTo>
                    <a:lnTo>
                      <a:pt x="321" y="27431"/>
                    </a:lnTo>
                    <a:lnTo>
                      <a:pt x="762" y="36575"/>
                    </a:lnTo>
                    <a:lnTo>
                      <a:pt x="762" y="39623"/>
                    </a:lnTo>
                    <a:lnTo>
                      <a:pt x="0" y="59435"/>
                    </a:lnTo>
                    <a:lnTo>
                      <a:pt x="2286" y="60959"/>
                    </a:lnTo>
                    <a:lnTo>
                      <a:pt x="3810" y="60959"/>
                    </a:lnTo>
                    <a:lnTo>
                      <a:pt x="3810" y="60197"/>
                    </a:lnTo>
                    <a:lnTo>
                      <a:pt x="3048" y="5867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6" name="Google Shape;2656;p25"/>
              <p:cNvSpPr/>
              <p:nvPr/>
            </p:nvSpPr>
            <p:spPr>
              <a:xfrm>
                <a:off x="3831120" y="6801840"/>
                <a:ext cx="34200" cy="428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57" name="Google Shape;2657;p25" descr=""/>
            <p:cNvPicPr/>
            <p:nvPr/>
          </p:nvPicPr>
          <p:blipFill>
            <a:blip r:embed="rId24"/>
            <a:stretch/>
          </p:blipFill>
          <p:spPr>
            <a:xfrm>
              <a:off x="4005360" y="6811920"/>
              <a:ext cx="184320" cy="191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58" name="Google Shape;2658;p25"/>
            <p:cNvGrpSpPr/>
            <p:nvPr/>
          </p:nvGrpSpPr>
          <p:grpSpPr>
            <a:xfrm>
              <a:off x="4368600" y="6778800"/>
              <a:ext cx="82800" cy="280800"/>
              <a:chOff x="4368600" y="6778800"/>
              <a:chExt cx="82800" cy="280800"/>
            </a:xfrm>
          </p:grpSpPr>
          <p:sp>
            <p:nvSpPr>
              <p:cNvPr id="2559" name="Google Shape;2659;p25"/>
              <p:cNvSpPr/>
              <p:nvPr/>
            </p:nvSpPr>
            <p:spPr>
              <a:xfrm>
                <a:off x="4368600" y="6778800"/>
                <a:ext cx="34200" cy="428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0" name="Google Shape;2660;p25"/>
              <p:cNvSpPr/>
              <p:nvPr/>
            </p:nvSpPr>
            <p:spPr>
              <a:xfrm>
                <a:off x="4404600" y="6917040"/>
                <a:ext cx="46800" cy="142560"/>
              </a:xfrm>
              <a:custGeom>
                <a:avLst/>
                <a:gdLst/>
                <a:ahLst/>
                <a:rect l="l" t="t" r="r" b="b"/>
                <a:pathLst>
                  <a:path w="31114" h="75564">
                    <a:moveTo>
                      <a:pt x="22098" y="0"/>
                    </a:moveTo>
                    <a:lnTo>
                      <a:pt x="26193" y="8655"/>
                    </a:lnTo>
                    <a:lnTo>
                      <a:pt x="29146" y="16097"/>
                    </a:lnTo>
                    <a:lnTo>
                      <a:pt x="30670" y="23681"/>
                    </a:lnTo>
                    <a:lnTo>
                      <a:pt x="30480" y="32765"/>
                    </a:lnTo>
                    <a:lnTo>
                      <a:pt x="12192" y="66293"/>
                    </a:lnTo>
                    <a:lnTo>
                      <a:pt x="6096" y="71627"/>
                    </a:lnTo>
                    <a:lnTo>
                      <a:pt x="4572" y="73151"/>
                    </a:lnTo>
                    <a:lnTo>
                      <a:pt x="0" y="7543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1" name="Google Shape;2661;p25"/>
            <p:cNvGrpSpPr/>
            <p:nvPr/>
          </p:nvGrpSpPr>
          <p:grpSpPr>
            <a:xfrm>
              <a:off x="4611960" y="6731280"/>
              <a:ext cx="269280" cy="278640"/>
              <a:chOff x="4611960" y="6731280"/>
              <a:chExt cx="269280" cy="278640"/>
            </a:xfrm>
          </p:grpSpPr>
          <p:pic>
            <p:nvPicPr>
              <p:cNvPr id="2562" name="Google Shape;2662;p25" descr=""/>
              <p:cNvPicPr/>
              <p:nvPr/>
            </p:nvPicPr>
            <p:blipFill>
              <a:blip r:embed="rId25"/>
              <a:stretch/>
            </p:blipFill>
            <p:spPr>
              <a:xfrm>
                <a:off x="4611960" y="6783120"/>
                <a:ext cx="191160" cy="184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63" name="Google Shape;2663;p25"/>
              <p:cNvSpPr/>
              <p:nvPr/>
            </p:nvSpPr>
            <p:spPr>
              <a:xfrm>
                <a:off x="4864320" y="6883920"/>
                <a:ext cx="16920" cy="126000"/>
              </a:xfrm>
              <a:custGeom>
                <a:avLst/>
                <a:gdLst/>
                <a:ahLst/>
                <a:rect l="l" t="t" r="r" b="b"/>
                <a:pathLst>
                  <a:path w="11429" h="66675">
                    <a:moveTo>
                      <a:pt x="190" y="0"/>
                    </a:moveTo>
                    <a:lnTo>
                      <a:pt x="95" y="9834"/>
                    </a:lnTo>
                    <a:lnTo>
                      <a:pt x="0" y="19811"/>
                    </a:lnTo>
                    <a:lnTo>
                      <a:pt x="190" y="29789"/>
                    </a:lnTo>
                    <a:lnTo>
                      <a:pt x="952" y="39623"/>
                    </a:lnTo>
                    <a:lnTo>
                      <a:pt x="1714" y="46481"/>
                    </a:lnTo>
                    <a:lnTo>
                      <a:pt x="2476" y="53339"/>
                    </a:lnTo>
                    <a:lnTo>
                      <a:pt x="4762" y="60197"/>
                    </a:lnTo>
                    <a:lnTo>
                      <a:pt x="6286" y="66293"/>
                    </a:lnTo>
                    <a:lnTo>
                      <a:pt x="8572" y="60959"/>
                    </a:lnTo>
                    <a:lnTo>
                      <a:pt x="10858" y="5791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4" name="Google Shape;2664;p25"/>
              <p:cNvSpPr/>
              <p:nvPr/>
            </p:nvSpPr>
            <p:spPr>
              <a:xfrm>
                <a:off x="4855320" y="6731280"/>
                <a:ext cx="12960" cy="27360"/>
              </a:xfrm>
              <a:custGeom>
                <a:avLst/>
                <a:gdLst/>
                <a:ahLst/>
                <a:rect l="l" t="t" r="r" b="b"/>
                <a:pathLst>
                  <a:path w="8889" h="14604">
                    <a:moveTo>
                      <a:pt x="8382" y="14477"/>
                    </a:moveTo>
                    <a:lnTo>
                      <a:pt x="3048" y="6095"/>
                    </a:lnTo>
                    <a:lnTo>
                      <a:pt x="2286" y="5333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5" name="Google Shape;2665;p25"/>
            <p:cNvGrpSpPr/>
            <p:nvPr/>
          </p:nvGrpSpPr>
          <p:grpSpPr>
            <a:xfrm>
              <a:off x="5034240" y="6707880"/>
              <a:ext cx="393840" cy="340560"/>
              <a:chOff x="5034240" y="6707880"/>
              <a:chExt cx="393840" cy="340560"/>
            </a:xfrm>
          </p:grpSpPr>
          <p:pic>
            <p:nvPicPr>
              <p:cNvPr id="2566" name="Google Shape;2666;p25" descr=""/>
              <p:cNvPicPr/>
              <p:nvPr/>
            </p:nvPicPr>
            <p:blipFill>
              <a:blip r:embed="rId26"/>
              <a:stretch/>
            </p:blipFill>
            <p:spPr>
              <a:xfrm>
                <a:off x="5034240" y="6707880"/>
                <a:ext cx="184320" cy="340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67" name="Google Shape;2667;p25" descr=""/>
              <p:cNvPicPr/>
              <p:nvPr/>
            </p:nvPicPr>
            <p:blipFill>
              <a:blip r:embed="rId27"/>
              <a:stretch/>
            </p:blipFill>
            <p:spPr>
              <a:xfrm>
                <a:off x="5249880" y="6713640"/>
                <a:ext cx="178200" cy="213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568" name="Google Shape;2668;p25"/>
            <p:cNvSpPr/>
            <p:nvPr/>
          </p:nvSpPr>
          <p:spPr>
            <a:xfrm>
              <a:off x="6491880" y="5391000"/>
              <a:ext cx="38880" cy="1729800"/>
            </a:xfrm>
            <a:custGeom>
              <a:avLst/>
              <a:gdLst/>
              <a:ahLst/>
              <a:rect l="l" t="t" r="r" b="b"/>
              <a:pathLst>
                <a:path w="26034" h="913764">
                  <a:moveTo>
                    <a:pt x="17525" y="0"/>
                  </a:moveTo>
                  <a:lnTo>
                    <a:pt x="17835" y="16002"/>
                  </a:lnTo>
                  <a:lnTo>
                    <a:pt x="17716" y="32004"/>
                  </a:lnTo>
                  <a:lnTo>
                    <a:pt x="17311" y="48006"/>
                  </a:lnTo>
                  <a:lnTo>
                    <a:pt x="16763" y="64008"/>
                  </a:lnTo>
                  <a:lnTo>
                    <a:pt x="15751" y="96583"/>
                  </a:lnTo>
                  <a:lnTo>
                    <a:pt x="14954" y="129159"/>
                  </a:lnTo>
                  <a:lnTo>
                    <a:pt x="14299" y="161734"/>
                  </a:lnTo>
                  <a:lnTo>
                    <a:pt x="13715" y="194310"/>
                  </a:lnTo>
                  <a:lnTo>
                    <a:pt x="12870" y="242196"/>
                  </a:lnTo>
                  <a:lnTo>
                    <a:pt x="11525" y="289941"/>
                  </a:lnTo>
                  <a:lnTo>
                    <a:pt x="9751" y="337685"/>
                  </a:lnTo>
                  <a:lnTo>
                    <a:pt x="7620" y="385572"/>
                  </a:lnTo>
                  <a:lnTo>
                    <a:pt x="5203" y="436625"/>
                  </a:lnTo>
                  <a:lnTo>
                    <a:pt x="3273" y="487679"/>
                  </a:lnTo>
                  <a:lnTo>
                    <a:pt x="1809" y="538733"/>
                  </a:lnTo>
                  <a:lnTo>
                    <a:pt x="790" y="589787"/>
                  </a:lnTo>
                  <a:lnTo>
                    <a:pt x="194" y="640841"/>
                  </a:lnTo>
                  <a:lnTo>
                    <a:pt x="0" y="691896"/>
                  </a:lnTo>
                  <a:lnTo>
                    <a:pt x="571" y="730055"/>
                  </a:lnTo>
                  <a:lnTo>
                    <a:pt x="5143" y="805803"/>
                  </a:lnTo>
                  <a:lnTo>
                    <a:pt x="11049" y="859845"/>
                  </a:lnTo>
                  <a:lnTo>
                    <a:pt x="21336" y="906780"/>
                  </a:lnTo>
                  <a:lnTo>
                    <a:pt x="22860" y="913638"/>
                  </a:lnTo>
                  <a:lnTo>
                    <a:pt x="22098" y="910590"/>
                  </a:lnTo>
                  <a:lnTo>
                    <a:pt x="25908" y="912876"/>
                  </a:lnTo>
                  <a:lnTo>
                    <a:pt x="25908" y="905256"/>
                  </a:lnTo>
                  <a:lnTo>
                    <a:pt x="25908" y="901446"/>
                  </a:lnTo>
                  <a:lnTo>
                    <a:pt x="25908" y="89535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69" name="Google Shape;2669;p25" descr=""/>
            <p:cNvPicPr/>
            <p:nvPr/>
          </p:nvPicPr>
          <p:blipFill>
            <a:blip r:embed="rId28"/>
            <a:stretch/>
          </p:blipFill>
          <p:spPr>
            <a:xfrm>
              <a:off x="1956960" y="6083280"/>
              <a:ext cx="178920" cy="246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70" name="Google Shape;2670;p25"/>
            <p:cNvGrpSpPr/>
            <p:nvPr/>
          </p:nvGrpSpPr>
          <p:grpSpPr>
            <a:xfrm>
              <a:off x="2228400" y="5871240"/>
              <a:ext cx="517320" cy="422280"/>
              <a:chOff x="2228400" y="5871240"/>
              <a:chExt cx="517320" cy="422280"/>
            </a:xfrm>
          </p:grpSpPr>
          <p:pic>
            <p:nvPicPr>
              <p:cNvPr id="2571" name="Google Shape;2671;p25" descr=""/>
              <p:cNvPicPr/>
              <p:nvPr/>
            </p:nvPicPr>
            <p:blipFill>
              <a:blip r:embed="rId29"/>
              <a:stretch/>
            </p:blipFill>
            <p:spPr>
              <a:xfrm>
                <a:off x="2228400" y="6030720"/>
                <a:ext cx="132120" cy="262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72" name="Google Shape;2672;p25" descr=""/>
              <p:cNvPicPr/>
              <p:nvPr/>
            </p:nvPicPr>
            <p:blipFill>
              <a:blip r:embed="rId30"/>
              <a:stretch/>
            </p:blipFill>
            <p:spPr>
              <a:xfrm>
                <a:off x="2412000" y="5871240"/>
                <a:ext cx="333720" cy="403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573" name="Google Shape;2673;p25" descr=""/>
            <p:cNvPicPr/>
            <p:nvPr/>
          </p:nvPicPr>
          <p:blipFill>
            <a:blip r:embed="rId31"/>
            <a:stretch/>
          </p:blipFill>
          <p:spPr>
            <a:xfrm>
              <a:off x="3234960" y="5491800"/>
              <a:ext cx="299520" cy="441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74" name="Google Shape;2674;p25"/>
            <p:cNvGrpSpPr/>
            <p:nvPr/>
          </p:nvGrpSpPr>
          <p:grpSpPr>
            <a:xfrm>
              <a:off x="3253320" y="6071760"/>
              <a:ext cx="108360" cy="231480"/>
              <a:chOff x="3253320" y="6071760"/>
              <a:chExt cx="108360" cy="231480"/>
            </a:xfrm>
          </p:grpSpPr>
          <p:sp>
            <p:nvSpPr>
              <p:cNvPr id="2575" name="Google Shape;2675;p25"/>
              <p:cNvSpPr/>
              <p:nvPr/>
            </p:nvSpPr>
            <p:spPr>
              <a:xfrm>
                <a:off x="3253320" y="6071760"/>
                <a:ext cx="34200" cy="428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76" name="Google Shape;2676;p25" descr=""/>
              <p:cNvPicPr/>
              <p:nvPr/>
            </p:nvPicPr>
            <p:blipFill>
              <a:blip r:embed="rId32"/>
              <a:stretch/>
            </p:blipFill>
            <p:spPr>
              <a:xfrm>
                <a:off x="3258720" y="6156720"/>
                <a:ext cx="102960" cy="1465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577" name="Google Shape;2677;p25" descr=""/>
            <p:cNvPicPr/>
            <p:nvPr/>
          </p:nvPicPr>
          <p:blipFill>
            <a:blip r:embed="rId33"/>
            <a:stretch/>
          </p:blipFill>
          <p:spPr>
            <a:xfrm>
              <a:off x="3684240" y="5513400"/>
              <a:ext cx="256320" cy="33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8" name="Google Shape;2678;p25" descr=""/>
            <p:cNvPicPr/>
            <p:nvPr/>
          </p:nvPicPr>
          <p:blipFill>
            <a:blip r:embed="rId34"/>
            <a:stretch/>
          </p:blipFill>
          <p:spPr>
            <a:xfrm>
              <a:off x="4053960" y="5447160"/>
              <a:ext cx="313560" cy="397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79" name="Google Shape;2679;p25"/>
            <p:cNvGrpSpPr/>
            <p:nvPr/>
          </p:nvGrpSpPr>
          <p:grpSpPr>
            <a:xfrm>
              <a:off x="4443480" y="5344560"/>
              <a:ext cx="274320" cy="369360"/>
              <a:chOff x="4443480" y="5344560"/>
              <a:chExt cx="274320" cy="369360"/>
            </a:xfrm>
          </p:grpSpPr>
          <p:pic>
            <p:nvPicPr>
              <p:cNvPr id="2580" name="Google Shape;2680;p25" descr=""/>
              <p:cNvPicPr/>
              <p:nvPr/>
            </p:nvPicPr>
            <p:blipFill>
              <a:blip r:embed="rId35"/>
              <a:stretch/>
            </p:blipFill>
            <p:spPr>
              <a:xfrm>
                <a:off x="4443480" y="5434200"/>
                <a:ext cx="254880" cy="279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81" name="Google Shape;2681;p25"/>
              <p:cNvSpPr/>
              <p:nvPr/>
            </p:nvSpPr>
            <p:spPr>
              <a:xfrm>
                <a:off x="4683600" y="5344560"/>
                <a:ext cx="34200" cy="428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82" name="Google Shape;2682;p25"/>
            <p:cNvSpPr/>
            <p:nvPr/>
          </p:nvSpPr>
          <p:spPr>
            <a:xfrm>
              <a:off x="7525440" y="5637600"/>
              <a:ext cx="930960" cy="82440"/>
            </a:xfrm>
            <a:custGeom>
              <a:avLst/>
              <a:gdLst/>
              <a:ahLst/>
              <a:rect l="l" t="t" r="r" b="b"/>
              <a:pathLst>
                <a:path w="615315" h="43814">
                  <a:moveTo>
                    <a:pt x="0" y="43434"/>
                  </a:moveTo>
                  <a:lnTo>
                    <a:pt x="28575" y="40778"/>
                  </a:lnTo>
                  <a:lnTo>
                    <a:pt x="57150" y="37623"/>
                  </a:lnTo>
                  <a:lnTo>
                    <a:pt x="85725" y="34325"/>
                  </a:lnTo>
                  <a:lnTo>
                    <a:pt x="114300" y="31242"/>
                  </a:lnTo>
                  <a:lnTo>
                    <a:pt x="164214" y="26481"/>
                  </a:lnTo>
                  <a:lnTo>
                    <a:pt x="214237" y="22232"/>
                  </a:lnTo>
                  <a:lnTo>
                    <a:pt x="264298" y="18458"/>
                  </a:lnTo>
                  <a:lnTo>
                    <a:pt x="314321" y="15124"/>
                  </a:lnTo>
                  <a:lnTo>
                    <a:pt x="364236" y="12192"/>
                  </a:lnTo>
                  <a:lnTo>
                    <a:pt x="409372" y="9906"/>
                  </a:lnTo>
                  <a:lnTo>
                    <a:pt x="454437" y="7620"/>
                  </a:lnTo>
                  <a:lnTo>
                    <a:pt x="499360" y="5334"/>
                  </a:lnTo>
                  <a:lnTo>
                    <a:pt x="544068" y="3048"/>
                  </a:lnTo>
                  <a:lnTo>
                    <a:pt x="561784" y="2583"/>
                  </a:lnTo>
                  <a:lnTo>
                    <a:pt x="579501" y="2190"/>
                  </a:lnTo>
                  <a:lnTo>
                    <a:pt x="597217" y="1654"/>
                  </a:lnTo>
                  <a:lnTo>
                    <a:pt x="614934" y="762"/>
                  </a:lnTo>
                  <a:lnTo>
                    <a:pt x="604647" y="750"/>
                  </a:lnTo>
                  <a:lnTo>
                    <a:pt x="594360" y="666"/>
                  </a:lnTo>
                  <a:lnTo>
                    <a:pt x="584072" y="440"/>
                  </a:lnTo>
                  <a:lnTo>
                    <a:pt x="573786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83" name="Google Shape;2683;p25"/>
            <p:cNvGrpSpPr/>
            <p:nvPr/>
          </p:nvGrpSpPr>
          <p:grpSpPr>
            <a:xfrm>
              <a:off x="7352280" y="5199120"/>
              <a:ext cx="1013760" cy="394200"/>
              <a:chOff x="7352280" y="5199120"/>
              <a:chExt cx="1013760" cy="394200"/>
            </a:xfrm>
          </p:grpSpPr>
          <p:pic>
            <p:nvPicPr>
              <p:cNvPr id="2584" name="Google Shape;2684;p25" descr=""/>
              <p:cNvPicPr/>
              <p:nvPr/>
            </p:nvPicPr>
            <p:blipFill>
              <a:blip r:embed="rId36"/>
              <a:stretch/>
            </p:blipFill>
            <p:spPr>
              <a:xfrm>
                <a:off x="7352280" y="5242320"/>
                <a:ext cx="261360" cy="351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85" name="Google Shape;2685;p25" descr=""/>
              <p:cNvPicPr/>
              <p:nvPr/>
            </p:nvPicPr>
            <p:blipFill>
              <a:blip r:embed="rId37"/>
              <a:stretch/>
            </p:blipFill>
            <p:spPr>
              <a:xfrm>
                <a:off x="7659000" y="5199120"/>
                <a:ext cx="419400" cy="321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86" name="Google Shape;2686;p25" descr=""/>
              <p:cNvPicPr/>
              <p:nvPr/>
            </p:nvPicPr>
            <p:blipFill>
              <a:blip r:embed="rId38"/>
              <a:stretch/>
            </p:blipFill>
            <p:spPr>
              <a:xfrm>
                <a:off x="8113320" y="5247000"/>
                <a:ext cx="252720" cy="247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87" name="Google Shape;2687;p25"/>
            <p:cNvGrpSpPr/>
            <p:nvPr/>
          </p:nvGrpSpPr>
          <p:grpSpPr>
            <a:xfrm>
              <a:off x="7456680" y="6025680"/>
              <a:ext cx="372600" cy="489240"/>
              <a:chOff x="7456680" y="6025680"/>
              <a:chExt cx="372600" cy="489240"/>
            </a:xfrm>
          </p:grpSpPr>
          <p:pic>
            <p:nvPicPr>
              <p:cNvPr id="2588" name="Google Shape;2688;p25" descr=""/>
              <p:cNvPicPr/>
              <p:nvPr/>
            </p:nvPicPr>
            <p:blipFill>
              <a:blip r:embed="rId39"/>
              <a:stretch/>
            </p:blipFill>
            <p:spPr>
              <a:xfrm>
                <a:off x="7456680" y="6158160"/>
                <a:ext cx="213480" cy="278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89" name="Google Shape;2689;p25"/>
              <p:cNvSpPr/>
              <p:nvPr/>
            </p:nvSpPr>
            <p:spPr>
              <a:xfrm>
                <a:off x="7733880" y="6366240"/>
                <a:ext cx="53640" cy="148680"/>
              </a:xfrm>
              <a:custGeom>
                <a:avLst/>
                <a:gdLst/>
                <a:ahLst/>
                <a:rect l="l" t="t" r="r" b="b"/>
                <a:pathLst>
                  <a:path w="35559" h="78739">
                    <a:moveTo>
                      <a:pt x="761" y="0"/>
                    </a:moveTo>
                    <a:lnTo>
                      <a:pt x="452" y="14430"/>
                    </a:lnTo>
                    <a:lnTo>
                      <a:pt x="0" y="29718"/>
                    </a:lnTo>
                    <a:lnTo>
                      <a:pt x="119" y="45005"/>
                    </a:lnTo>
                    <a:lnTo>
                      <a:pt x="1523" y="59436"/>
                    </a:lnTo>
                    <a:lnTo>
                      <a:pt x="2285" y="64769"/>
                    </a:lnTo>
                    <a:lnTo>
                      <a:pt x="5333" y="73152"/>
                    </a:lnTo>
                    <a:lnTo>
                      <a:pt x="10667" y="75438"/>
                    </a:lnTo>
                    <a:lnTo>
                      <a:pt x="16763" y="78486"/>
                    </a:lnTo>
                    <a:lnTo>
                      <a:pt x="22859" y="75438"/>
                    </a:lnTo>
                    <a:lnTo>
                      <a:pt x="26669" y="71628"/>
                    </a:lnTo>
                    <a:lnTo>
                      <a:pt x="31241" y="65532"/>
                    </a:lnTo>
                    <a:lnTo>
                      <a:pt x="32765" y="63245"/>
                    </a:lnTo>
                    <a:lnTo>
                      <a:pt x="35051" y="5867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0" name="Google Shape;2690;p25"/>
              <p:cNvSpPr/>
              <p:nvPr/>
            </p:nvSpPr>
            <p:spPr>
              <a:xfrm>
                <a:off x="7732800" y="6263640"/>
                <a:ext cx="34200" cy="4284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91" name="Google Shape;2691;p25" descr=""/>
              <p:cNvPicPr/>
              <p:nvPr/>
            </p:nvPicPr>
            <p:blipFill>
              <a:blip r:embed="rId40"/>
              <a:stretch/>
            </p:blipFill>
            <p:spPr>
              <a:xfrm>
                <a:off x="7722360" y="6025680"/>
                <a:ext cx="106920" cy="132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92" name="Google Shape;2692;p25"/>
            <p:cNvGrpSpPr/>
            <p:nvPr/>
          </p:nvGrpSpPr>
          <p:grpSpPr>
            <a:xfrm>
              <a:off x="8313120" y="6077520"/>
              <a:ext cx="155160" cy="303120"/>
              <a:chOff x="8313120" y="6077520"/>
              <a:chExt cx="155160" cy="303120"/>
            </a:xfrm>
          </p:grpSpPr>
          <p:sp>
            <p:nvSpPr>
              <p:cNvPr id="2593" name="Google Shape;2693;p25"/>
              <p:cNvSpPr/>
              <p:nvPr/>
            </p:nvSpPr>
            <p:spPr>
              <a:xfrm>
                <a:off x="8383320" y="6077520"/>
                <a:ext cx="10080" cy="187200"/>
              </a:xfrm>
              <a:custGeom>
                <a:avLst/>
                <a:gdLst/>
                <a:ahLst/>
                <a:rect l="l" t="t" r="r" b="b"/>
                <a:pathLst>
                  <a:path w="6984" h="99060">
                    <a:moveTo>
                      <a:pt x="95" y="0"/>
                    </a:moveTo>
                    <a:lnTo>
                      <a:pt x="11" y="14859"/>
                    </a:lnTo>
                    <a:lnTo>
                      <a:pt x="0" y="29718"/>
                    </a:lnTo>
                    <a:lnTo>
                      <a:pt x="416" y="44577"/>
                    </a:lnTo>
                    <a:lnTo>
                      <a:pt x="1619" y="59436"/>
                    </a:lnTo>
                    <a:lnTo>
                      <a:pt x="2881" y="69163"/>
                    </a:lnTo>
                    <a:lnTo>
                      <a:pt x="4286" y="78962"/>
                    </a:lnTo>
                    <a:lnTo>
                      <a:pt x="5691" y="88903"/>
                    </a:lnTo>
                    <a:lnTo>
                      <a:pt x="6953" y="9906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4" name="Google Shape;2694;p25"/>
              <p:cNvSpPr/>
              <p:nvPr/>
            </p:nvSpPr>
            <p:spPr>
              <a:xfrm>
                <a:off x="8313120" y="6366600"/>
                <a:ext cx="155160" cy="14040"/>
              </a:xfrm>
              <a:custGeom>
                <a:avLst/>
                <a:gdLst/>
                <a:ahLst/>
                <a:rect l="l" t="t" r="r" b="b"/>
                <a:pathLst>
                  <a:path w="102870" h="7620">
                    <a:moveTo>
                      <a:pt x="0" y="7346"/>
                    </a:moveTo>
                    <a:lnTo>
                      <a:pt x="38254" y="5203"/>
                    </a:lnTo>
                    <a:lnTo>
                      <a:pt x="62388" y="1785"/>
                    </a:lnTo>
                    <a:lnTo>
                      <a:pt x="74295" y="392"/>
                    </a:lnTo>
                    <a:lnTo>
                      <a:pt x="86201" y="0"/>
                    </a:lnTo>
                    <a:lnTo>
                      <a:pt x="97536" y="1250"/>
                    </a:lnTo>
                    <a:lnTo>
                      <a:pt x="99060" y="2774"/>
                    </a:lnTo>
                    <a:lnTo>
                      <a:pt x="100584" y="3536"/>
                    </a:lnTo>
                    <a:lnTo>
                      <a:pt x="102870" y="429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95" name="Google Shape;2695;p25" descr=""/>
            <p:cNvPicPr/>
            <p:nvPr/>
          </p:nvPicPr>
          <p:blipFill>
            <a:blip r:embed="rId41"/>
            <a:stretch/>
          </p:blipFill>
          <p:spPr>
            <a:xfrm>
              <a:off x="8260920" y="6521760"/>
              <a:ext cx="190080" cy="226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96" name="Google Shape;2696;p25"/>
            <p:cNvGrpSpPr/>
            <p:nvPr/>
          </p:nvGrpSpPr>
          <p:grpSpPr>
            <a:xfrm>
              <a:off x="8065080" y="6206040"/>
              <a:ext cx="85320" cy="128160"/>
              <a:chOff x="8065080" y="6206040"/>
              <a:chExt cx="85320" cy="128160"/>
            </a:xfrm>
          </p:grpSpPr>
          <p:sp>
            <p:nvSpPr>
              <p:cNvPr id="2597" name="Google Shape;2697;p25"/>
              <p:cNvSpPr/>
              <p:nvPr/>
            </p:nvSpPr>
            <p:spPr>
              <a:xfrm>
                <a:off x="8065080" y="6206040"/>
                <a:ext cx="71640" cy="12960"/>
              </a:xfrm>
              <a:custGeom>
                <a:avLst/>
                <a:gdLst/>
                <a:ahLst/>
                <a:rect l="l" t="t" r="r" b="b"/>
                <a:pathLst>
                  <a:path w="47625" h="6985">
                    <a:moveTo>
                      <a:pt x="0" y="0"/>
                    </a:moveTo>
                    <a:lnTo>
                      <a:pt x="8667" y="2333"/>
                    </a:lnTo>
                    <a:lnTo>
                      <a:pt x="16764" y="3809"/>
                    </a:lnTo>
                    <a:lnTo>
                      <a:pt x="24860" y="4714"/>
                    </a:lnTo>
                    <a:lnTo>
                      <a:pt x="33528" y="5333"/>
                    </a:lnTo>
                    <a:lnTo>
                      <a:pt x="38100" y="6095"/>
                    </a:lnTo>
                    <a:lnTo>
                      <a:pt x="42672" y="6095"/>
                    </a:lnTo>
                    <a:lnTo>
                      <a:pt x="47244" y="685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8" name="Google Shape;2698;p25"/>
              <p:cNvSpPr/>
              <p:nvPr/>
            </p:nvSpPr>
            <p:spPr>
              <a:xfrm>
                <a:off x="8065080" y="6328440"/>
                <a:ext cx="85320" cy="5760"/>
              </a:xfrm>
              <a:custGeom>
                <a:avLst/>
                <a:gdLst/>
                <a:ahLst/>
                <a:rect l="l" t="t" r="r" b="b"/>
                <a:pathLst>
                  <a:path w="56515" h="3175">
                    <a:moveTo>
                      <a:pt x="0" y="0"/>
                    </a:moveTo>
                    <a:lnTo>
                      <a:pt x="10048" y="1440"/>
                    </a:lnTo>
                    <a:lnTo>
                      <a:pt x="19812" y="2381"/>
                    </a:lnTo>
                    <a:lnTo>
                      <a:pt x="29575" y="2893"/>
                    </a:lnTo>
                    <a:lnTo>
                      <a:pt x="39624" y="3047"/>
                    </a:lnTo>
                    <a:lnTo>
                      <a:pt x="45720" y="3047"/>
                    </a:lnTo>
                    <a:lnTo>
                      <a:pt x="51053" y="3047"/>
                    </a:lnTo>
                    <a:lnTo>
                      <a:pt x="56388" y="30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99" name="Google Shape;2699;p25" descr=""/>
            <p:cNvPicPr/>
            <p:nvPr/>
          </p:nvPicPr>
          <p:blipFill>
            <a:blip r:embed="rId42"/>
            <a:stretch/>
          </p:blipFill>
          <p:spPr>
            <a:xfrm>
              <a:off x="8951760" y="5946120"/>
              <a:ext cx="178560" cy="26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0" name="Google Shape;2700;p25" descr=""/>
            <p:cNvPicPr/>
            <p:nvPr/>
          </p:nvPicPr>
          <p:blipFill>
            <a:blip r:embed="rId43"/>
            <a:stretch/>
          </p:blipFill>
          <p:spPr>
            <a:xfrm>
              <a:off x="9210240" y="5964840"/>
              <a:ext cx="129960" cy="187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01" name="Google Shape;2701;p25"/>
            <p:cNvSpPr/>
            <p:nvPr/>
          </p:nvSpPr>
          <p:spPr>
            <a:xfrm>
              <a:off x="9274680" y="5839560"/>
              <a:ext cx="26640" cy="6840"/>
            </a:xfrm>
            <a:custGeom>
              <a:avLst/>
              <a:gdLst/>
              <a:ahLst/>
              <a:rect l="l" t="t" r="r" b="b"/>
              <a:pathLst>
                <a:path w="17779" h="3810">
                  <a:moveTo>
                    <a:pt x="17525" y="3810"/>
                  </a:moveTo>
                  <a:lnTo>
                    <a:pt x="7619" y="1524"/>
                  </a:lnTo>
                  <a:lnTo>
                    <a:pt x="6095" y="762"/>
                  </a:lnTo>
                  <a:lnTo>
                    <a:pt x="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2" name="Google Shape;2702;p25"/>
            <p:cNvSpPr/>
            <p:nvPr/>
          </p:nvSpPr>
          <p:spPr>
            <a:xfrm>
              <a:off x="7633800" y="7030800"/>
              <a:ext cx="810720" cy="53640"/>
            </a:xfrm>
            <a:custGeom>
              <a:avLst/>
              <a:gdLst/>
              <a:ahLst/>
              <a:rect l="l" t="t" r="r" b="b"/>
              <a:pathLst>
                <a:path w="535940" h="28575">
                  <a:moveTo>
                    <a:pt x="0" y="27705"/>
                  </a:moveTo>
                  <a:lnTo>
                    <a:pt x="67437" y="26943"/>
                  </a:lnTo>
                  <a:lnTo>
                    <a:pt x="134874" y="21609"/>
                  </a:lnTo>
                  <a:lnTo>
                    <a:pt x="177855" y="17883"/>
                  </a:lnTo>
                  <a:lnTo>
                    <a:pt x="220980" y="14656"/>
                  </a:lnTo>
                  <a:lnTo>
                    <a:pt x="264104" y="11858"/>
                  </a:lnTo>
                  <a:lnTo>
                    <a:pt x="307086" y="9417"/>
                  </a:lnTo>
                  <a:lnTo>
                    <a:pt x="344114" y="7286"/>
                  </a:lnTo>
                  <a:lnTo>
                    <a:pt x="381000" y="5512"/>
                  </a:lnTo>
                  <a:lnTo>
                    <a:pt x="417885" y="4167"/>
                  </a:lnTo>
                  <a:lnTo>
                    <a:pt x="454914" y="3321"/>
                  </a:lnTo>
                  <a:lnTo>
                    <a:pt x="473106" y="1928"/>
                  </a:lnTo>
                  <a:lnTo>
                    <a:pt x="495300" y="178"/>
                  </a:lnTo>
                  <a:lnTo>
                    <a:pt x="517493" y="0"/>
                  </a:lnTo>
                  <a:lnTo>
                    <a:pt x="535686" y="3321"/>
                  </a:lnTo>
                  <a:lnTo>
                    <a:pt x="535686" y="4845"/>
                  </a:lnTo>
                  <a:lnTo>
                    <a:pt x="535686" y="5607"/>
                  </a:lnTo>
                  <a:lnTo>
                    <a:pt x="535686" y="6369"/>
                  </a:lnTo>
                  <a:lnTo>
                    <a:pt x="528363" y="8584"/>
                  </a:lnTo>
                  <a:lnTo>
                    <a:pt x="521112" y="10370"/>
                  </a:lnTo>
                  <a:lnTo>
                    <a:pt x="513718" y="11299"/>
                  </a:lnTo>
                  <a:lnTo>
                    <a:pt x="505968" y="10941"/>
                  </a:lnTo>
                  <a:lnTo>
                    <a:pt x="502158" y="10941"/>
                  </a:lnTo>
                  <a:lnTo>
                    <a:pt x="498348" y="10179"/>
                  </a:lnTo>
                  <a:lnTo>
                    <a:pt x="494538" y="9417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3" name="Google Shape;2708;p26"/>
          <p:cNvGrpSpPr/>
          <p:nvPr/>
        </p:nvGrpSpPr>
        <p:grpSpPr>
          <a:xfrm>
            <a:off x="4785480" y="4819680"/>
            <a:ext cx="647640" cy="206640"/>
            <a:chOff x="4785480" y="4819680"/>
            <a:chExt cx="647640" cy="206640"/>
          </a:xfrm>
        </p:grpSpPr>
        <p:sp>
          <p:nvSpPr>
            <p:cNvPr id="2604" name="Google Shape;2709;p26"/>
            <p:cNvSpPr/>
            <p:nvPr/>
          </p:nvSpPr>
          <p:spPr>
            <a:xfrm>
              <a:off x="4785480" y="4845600"/>
              <a:ext cx="87840" cy="163440"/>
            </a:xfrm>
            <a:custGeom>
              <a:avLst/>
              <a:gdLst/>
              <a:ahLst/>
              <a:rect l="l" t="t" r="r" b="b"/>
              <a:pathLst>
                <a:path w="88264" h="163829">
                  <a:moveTo>
                    <a:pt x="47244" y="6953"/>
                  </a:moveTo>
                  <a:lnTo>
                    <a:pt x="37111" y="2083"/>
                  </a:lnTo>
                  <a:lnTo>
                    <a:pt x="29622" y="0"/>
                  </a:lnTo>
                  <a:lnTo>
                    <a:pt x="23133" y="2345"/>
                  </a:lnTo>
                  <a:lnTo>
                    <a:pt x="4286" y="35909"/>
                  </a:lnTo>
                  <a:lnTo>
                    <a:pt x="0" y="63341"/>
                  </a:lnTo>
                  <a:lnTo>
                    <a:pt x="809" y="77295"/>
                  </a:lnTo>
                  <a:lnTo>
                    <a:pt x="36302" y="110859"/>
                  </a:lnTo>
                  <a:lnTo>
                    <a:pt x="61567" y="117693"/>
                  </a:lnTo>
                  <a:lnTo>
                    <a:pt x="73914" y="121253"/>
                  </a:lnTo>
                  <a:lnTo>
                    <a:pt x="78307" y="123086"/>
                  </a:lnTo>
                  <a:lnTo>
                    <a:pt x="83915" y="126206"/>
                  </a:lnTo>
                  <a:lnTo>
                    <a:pt x="87951" y="130468"/>
                  </a:lnTo>
                  <a:lnTo>
                    <a:pt x="87630" y="135731"/>
                  </a:lnTo>
                  <a:lnTo>
                    <a:pt x="50292" y="159353"/>
                  </a:lnTo>
                  <a:lnTo>
                    <a:pt x="30194" y="163830"/>
                  </a:lnTo>
                  <a:lnTo>
                    <a:pt x="21466" y="161817"/>
                  </a:lnTo>
                  <a:lnTo>
                    <a:pt x="12954" y="156305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Google Shape;2710;p26"/>
            <p:cNvSpPr/>
            <p:nvPr/>
          </p:nvSpPr>
          <p:spPr>
            <a:xfrm>
              <a:off x="4858560" y="4857840"/>
              <a:ext cx="47880" cy="132840"/>
            </a:xfrm>
            <a:custGeom>
              <a:avLst/>
              <a:gdLst/>
              <a:ahLst/>
              <a:rect l="l" t="t" r="r" b="b"/>
              <a:pathLst>
                <a:path w="48260" h="133350">
                  <a:moveTo>
                    <a:pt x="0" y="0"/>
                  </a:moveTo>
                  <a:lnTo>
                    <a:pt x="23145" y="34611"/>
                  </a:lnTo>
                  <a:lnTo>
                    <a:pt x="35147" y="75914"/>
                  </a:lnTo>
                  <a:lnTo>
                    <a:pt x="37730" y="89808"/>
                  </a:lnTo>
                  <a:lnTo>
                    <a:pt x="40386" y="103632"/>
                  </a:lnTo>
                  <a:lnTo>
                    <a:pt x="41576" y="111275"/>
                  </a:lnTo>
                  <a:lnTo>
                    <a:pt x="43053" y="119062"/>
                  </a:lnTo>
                  <a:lnTo>
                    <a:pt x="45100" y="126563"/>
                  </a:lnTo>
                  <a:lnTo>
                    <a:pt x="48006" y="13335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Google Shape;2711;p26"/>
            <p:cNvSpPr/>
            <p:nvPr/>
          </p:nvSpPr>
          <p:spPr>
            <a:xfrm>
              <a:off x="4888080" y="4905720"/>
              <a:ext cx="24480" cy="11160"/>
            </a:xfrm>
            <a:custGeom>
              <a:avLst/>
              <a:gdLst/>
              <a:ahLst/>
              <a:rect l="l" t="t" r="r" b="b"/>
              <a:pathLst>
                <a:path w="24764" h="11429">
                  <a:moveTo>
                    <a:pt x="0" y="11429"/>
                  </a:moveTo>
                  <a:lnTo>
                    <a:pt x="7024" y="7179"/>
                  </a:lnTo>
                  <a:lnTo>
                    <a:pt x="12192" y="4286"/>
                  </a:lnTo>
                  <a:lnTo>
                    <a:pt x="17359" y="2107"/>
                  </a:lnTo>
                  <a:lnTo>
                    <a:pt x="24383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Google Shape;2712;p26"/>
            <p:cNvSpPr/>
            <p:nvPr/>
          </p:nvSpPr>
          <p:spPr>
            <a:xfrm>
              <a:off x="4946760" y="4885920"/>
              <a:ext cx="51840" cy="89280"/>
            </a:xfrm>
            <a:custGeom>
              <a:avLst/>
              <a:gdLst/>
              <a:ahLst/>
              <a:rect l="l" t="t" r="r" b="b"/>
              <a:pathLst>
                <a:path w="52070" h="89535">
                  <a:moveTo>
                    <a:pt x="0" y="13716"/>
                  </a:moveTo>
                  <a:lnTo>
                    <a:pt x="29718" y="46482"/>
                  </a:lnTo>
                  <a:lnTo>
                    <a:pt x="43434" y="83820"/>
                  </a:lnTo>
                  <a:lnTo>
                    <a:pt x="43434" y="86106"/>
                  </a:lnTo>
                  <a:lnTo>
                    <a:pt x="44196" y="89154"/>
                  </a:lnTo>
                  <a:lnTo>
                    <a:pt x="31813" y="43910"/>
                  </a:lnTo>
                  <a:lnTo>
                    <a:pt x="32885" y="31920"/>
                  </a:lnTo>
                  <a:lnTo>
                    <a:pt x="35814" y="20574"/>
                  </a:lnTo>
                  <a:lnTo>
                    <a:pt x="38957" y="14144"/>
                  </a:lnTo>
                  <a:lnTo>
                    <a:pt x="42672" y="9144"/>
                  </a:lnTo>
                  <a:lnTo>
                    <a:pt x="46958" y="4714"/>
                  </a:lnTo>
                  <a:lnTo>
                    <a:pt x="51816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Google Shape;2713;p26"/>
            <p:cNvSpPr/>
            <p:nvPr/>
          </p:nvSpPr>
          <p:spPr>
            <a:xfrm>
              <a:off x="5013360" y="4872960"/>
              <a:ext cx="165960" cy="97920"/>
            </a:xfrm>
            <a:custGeom>
              <a:avLst/>
              <a:gdLst/>
              <a:ahLst/>
              <a:rect l="l" t="t" r="r" b="b"/>
              <a:pathLst>
                <a:path w="166370" h="98425">
                  <a:moveTo>
                    <a:pt x="64008" y="44958"/>
                  </a:moveTo>
                  <a:lnTo>
                    <a:pt x="51816" y="5334"/>
                  </a:lnTo>
                  <a:lnTo>
                    <a:pt x="37338" y="0"/>
                  </a:lnTo>
                  <a:lnTo>
                    <a:pt x="28444" y="1535"/>
                  </a:lnTo>
                  <a:lnTo>
                    <a:pt x="4714" y="34790"/>
                  </a:lnTo>
                  <a:lnTo>
                    <a:pt x="0" y="73152"/>
                  </a:lnTo>
                  <a:lnTo>
                    <a:pt x="1976" y="83296"/>
                  </a:lnTo>
                  <a:lnTo>
                    <a:pt x="6667" y="90868"/>
                  </a:lnTo>
                  <a:lnTo>
                    <a:pt x="13930" y="95869"/>
                  </a:lnTo>
                  <a:lnTo>
                    <a:pt x="23622" y="98298"/>
                  </a:lnTo>
                  <a:lnTo>
                    <a:pt x="35242" y="98000"/>
                  </a:lnTo>
                  <a:lnTo>
                    <a:pt x="66734" y="70723"/>
                  </a:lnTo>
                  <a:lnTo>
                    <a:pt x="73914" y="41148"/>
                  </a:lnTo>
                  <a:lnTo>
                    <a:pt x="73914" y="34290"/>
                  </a:lnTo>
                  <a:lnTo>
                    <a:pt x="73914" y="27432"/>
                  </a:lnTo>
                  <a:lnTo>
                    <a:pt x="73914" y="21336"/>
                  </a:lnTo>
                  <a:lnTo>
                    <a:pt x="73914" y="28956"/>
                  </a:lnTo>
                  <a:lnTo>
                    <a:pt x="75438" y="36576"/>
                  </a:lnTo>
                  <a:lnTo>
                    <a:pt x="76200" y="44958"/>
                  </a:lnTo>
                  <a:lnTo>
                    <a:pt x="97309" y="81117"/>
                  </a:lnTo>
                  <a:lnTo>
                    <a:pt x="104298" y="81438"/>
                  </a:lnTo>
                  <a:lnTo>
                    <a:pt x="111144" y="79331"/>
                  </a:lnTo>
                  <a:lnTo>
                    <a:pt x="135636" y="44196"/>
                  </a:lnTo>
                  <a:lnTo>
                    <a:pt x="136112" y="29718"/>
                  </a:lnTo>
                  <a:lnTo>
                    <a:pt x="135743" y="22121"/>
                  </a:lnTo>
                  <a:lnTo>
                    <a:pt x="134874" y="15240"/>
                  </a:lnTo>
                  <a:lnTo>
                    <a:pt x="134874" y="14478"/>
                  </a:lnTo>
                  <a:lnTo>
                    <a:pt x="132588" y="9144"/>
                  </a:lnTo>
                  <a:lnTo>
                    <a:pt x="132588" y="8382"/>
                  </a:lnTo>
                  <a:lnTo>
                    <a:pt x="132504" y="15811"/>
                  </a:lnTo>
                  <a:lnTo>
                    <a:pt x="137445" y="54292"/>
                  </a:lnTo>
                  <a:lnTo>
                    <a:pt x="155448" y="70104"/>
                  </a:lnTo>
                  <a:lnTo>
                    <a:pt x="160020" y="66294"/>
                  </a:lnTo>
                  <a:lnTo>
                    <a:pt x="166116" y="62484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Google Shape;2714;p26"/>
            <p:cNvSpPr/>
            <p:nvPr/>
          </p:nvSpPr>
          <p:spPr>
            <a:xfrm>
              <a:off x="5140440" y="4822560"/>
              <a:ext cx="22680" cy="226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2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Google Shape;2715;p26"/>
            <p:cNvSpPr/>
            <p:nvPr/>
          </p:nvSpPr>
          <p:spPr>
            <a:xfrm>
              <a:off x="5205240" y="4858560"/>
              <a:ext cx="66960" cy="167760"/>
            </a:xfrm>
            <a:custGeom>
              <a:avLst/>
              <a:gdLst/>
              <a:ahLst/>
              <a:rect l="l" t="t" r="r" b="b"/>
              <a:pathLst>
                <a:path w="67310" h="168275">
                  <a:moveTo>
                    <a:pt x="60102" y="43433"/>
                  </a:moveTo>
                  <a:lnTo>
                    <a:pt x="54506" y="35432"/>
                  </a:lnTo>
                  <a:lnTo>
                    <a:pt x="49053" y="27431"/>
                  </a:lnTo>
                  <a:lnTo>
                    <a:pt x="43600" y="19430"/>
                  </a:lnTo>
                  <a:lnTo>
                    <a:pt x="38004" y="11429"/>
                  </a:lnTo>
                  <a:lnTo>
                    <a:pt x="34956" y="6095"/>
                  </a:lnTo>
                  <a:lnTo>
                    <a:pt x="30384" y="0"/>
                  </a:lnTo>
                  <a:lnTo>
                    <a:pt x="23526" y="1523"/>
                  </a:lnTo>
                  <a:lnTo>
                    <a:pt x="3143" y="38600"/>
                  </a:lnTo>
                  <a:lnTo>
                    <a:pt x="0" y="60459"/>
                  </a:lnTo>
                  <a:lnTo>
                    <a:pt x="1428" y="70103"/>
                  </a:lnTo>
                  <a:lnTo>
                    <a:pt x="3714" y="78485"/>
                  </a:lnTo>
                  <a:lnTo>
                    <a:pt x="15906" y="80009"/>
                  </a:lnTo>
                  <a:lnTo>
                    <a:pt x="22764" y="76961"/>
                  </a:lnTo>
                  <a:lnTo>
                    <a:pt x="48672" y="48767"/>
                  </a:lnTo>
                  <a:lnTo>
                    <a:pt x="50196" y="46481"/>
                  </a:lnTo>
                  <a:lnTo>
                    <a:pt x="55530" y="44195"/>
                  </a:lnTo>
                  <a:lnTo>
                    <a:pt x="65996" y="85284"/>
                  </a:lnTo>
                  <a:lnTo>
                    <a:pt x="66960" y="129539"/>
                  </a:lnTo>
                  <a:lnTo>
                    <a:pt x="67198" y="138029"/>
                  </a:lnTo>
                  <a:lnTo>
                    <a:pt x="67151" y="147732"/>
                  </a:lnTo>
                  <a:lnTo>
                    <a:pt x="65674" y="157293"/>
                  </a:lnTo>
                  <a:lnTo>
                    <a:pt x="61626" y="165353"/>
                  </a:lnTo>
                  <a:lnTo>
                    <a:pt x="56745" y="167818"/>
                  </a:lnTo>
                  <a:lnTo>
                    <a:pt x="51720" y="166211"/>
                  </a:lnTo>
                  <a:lnTo>
                    <a:pt x="35635" y="131492"/>
                  </a:lnTo>
                  <a:lnTo>
                    <a:pt x="34194" y="121919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Google Shape;2716;p26"/>
            <p:cNvSpPr/>
            <p:nvPr/>
          </p:nvSpPr>
          <p:spPr>
            <a:xfrm>
              <a:off x="5299560" y="4837320"/>
              <a:ext cx="65520" cy="123480"/>
            </a:xfrm>
            <a:custGeom>
              <a:avLst/>
              <a:gdLst/>
              <a:ahLst/>
              <a:rect l="l" t="t" r="r" b="b"/>
              <a:pathLst>
                <a:path w="66039" h="123825">
                  <a:moveTo>
                    <a:pt x="0" y="0"/>
                  </a:moveTo>
                  <a:lnTo>
                    <a:pt x="16073" y="50041"/>
                  </a:lnTo>
                  <a:lnTo>
                    <a:pt x="21240" y="92964"/>
                  </a:lnTo>
                  <a:lnTo>
                    <a:pt x="22860" y="118110"/>
                  </a:lnTo>
                  <a:lnTo>
                    <a:pt x="22860" y="119634"/>
                  </a:lnTo>
                  <a:lnTo>
                    <a:pt x="22860" y="121920"/>
                  </a:lnTo>
                  <a:lnTo>
                    <a:pt x="22860" y="123444"/>
                  </a:lnTo>
                  <a:lnTo>
                    <a:pt x="22860" y="115062"/>
                  </a:lnTo>
                  <a:lnTo>
                    <a:pt x="22098" y="110490"/>
                  </a:lnTo>
                  <a:lnTo>
                    <a:pt x="22098" y="102108"/>
                  </a:lnTo>
                  <a:lnTo>
                    <a:pt x="21931" y="90689"/>
                  </a:lnTo>
                  <a:lnTo>
                    <a:pt x="21907" y="79343"/>
                  </a:lnTo>
                  <a:lnTo>
                    <a:pt x="22740" y="68139"/>
                  </a:lnTo>
                  <a:lnTo>
                    <a:pt x="25146" y="57150"/>
                  </a:lnTo>
                  <a:lnTo>
                    <a:pt x="28194" y="48768"/>
                  </a:lnTo>
                  <a:lnTo>
                    <a:pt x="32766" y="41910"/>
                  </a:lnTo>
                  <a:lnTo>
                    <a:pt x="42672" y="43434"/>
                  </a:lnTo>
                  <a:lnTo>
                    <a:pt x="62674" y="80486"/>
                  </a:lnTo>
                  <a:lnTo>
                    <a:pt x="63507" y="88665"/>
                  </a:lnTo>
                  <a:lnTo>
                    <a:pt x="64770" y="96774"/>
                  </a:lnTo>
                  <a:lnTo>
                    <a:pt x="64770" y="97536"/>
                  </a:lnTo>
                  <a:lnTo>
                    <a:pt x="65532" y="98298"/>
                  </a:lnTo>
                  <a:lnTo>
                    <a:pt x="65532" y="9982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Google Shape;2717;p26"/>
            <p:cNvSpPr/>
            <p:nvPr/>
          </p:nvSpPr>
          <p:spPr>
            <a:xfrm>
              <a:off x="5389560" y="4819680"/>
              <a:ext cx="14760" cy="110160"/>
            </a:xfrm>
            <a:custGeom>
              <a:avLst/>
              <a:gdLst/>
              <a:ahLst/>
              <a:rect l="l" t="t" r="r" b="b"/>
              <a:pathLst>
                <a:path w="15239" h="110489">
                  <a:moveTo>
                    <a:pt x="0" y="0"/>
                  </a:moveTo>
                  <a:lnTo>
                    <a:pt x="1833" y="12001"/>
                  </a:lnTo>
                  <a:lnTo>
                    <a:pt x="3810" y="24003"/>
                  </a:lnTo>
                  <a:lnTo>
                    <a:pt x="5786" y="36004"/>
                  </a:lnTo>
                  <a:lnTo>
                    <a:pt x="7620" y="48006"/>
                  </a:lnTo>
                  <a:lnTo>
                    <a:pt x="9298" y="61281"/>
                  </a:lnTo>
                  <a:lnTo>
                    <a:pt x="10191" y="74771"/>
                  </a:lnTo>
                  <a:lnTo>
                    <a:pt x="10941" y="88403"/>
                  </a:lnTo>
                  <a:lnTo>
                    <a:pt x="12192" y="102108"/>
                  </a:lnTo>
                  <a:lnTo>
                    <a:pt x="12954" y="105918"/>
                  </a:lnTo>
                  <a:lnTo>
                    <a:pt x="14478" y="108204"/>
                  </a:lnTo>
                  <a:lnTo>
                    <a:pt x="15240" y="11049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Google Shape;2718;p26"/>
            <p:cNvSpPr/>
            <p:nvPr/>
          </p:nvSpPr>
          <p:spPr>
            <a:xfrm>
              <a:off x="5371200" y="4861440"/>
              <a:ext cx="61920" cy="23760"/>
            </a:xfrm>
            <a:custGeom>
              <a:avLst/>
              <a:gdLst/>
              <a:ahLst/>
              <a:rect l="l" t="t" r="r" b="b"/>
              <a:pathLst>
                <a:path w="62229" h="24129">
                  <a:moveTo>
                    <a:pt x="0" y="23622"/>
                  </a:moveTo>
                  <a:lnTo>
                    <a:pt x="41910" y="11430"/>
                  </a:lnTo>
                  <a:lnTo>
                    <a:pt x="51816" y="6096"/>
                  </a:lnTo>
                  <a:lnTo>
                    <a:pt x="55626" y="4572"/>
                  </a:lnTo>
                  <a:lnTo>
                    <a:pt x="61722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4" name="Google Shape;2719;p26"/>
          <p:cNvGrpSpPr/>
          <p:nvPr/>
        </p:nvGrpSpPr>
        <p:grpSpPr>
          <a:xfrm>
            <a:off x="1752480" y="533520"/>
            <a:ext cx="7606080" cy="4407120"/>
            <a:chOff x="1752480" y="533520"/>
            <a:chExt cx="7606080" cy="4407120"/>
          </a:xfrm>
        </p:grpSpPr>
        <p:grpSp>
          <p:nvGrpSpPr>
            <p:cNvPr id="2615" name="Google Shape;2720;p26"/>
            <p:cNvGrpSpPr/>
            <p:nvPr/>
          </p:nvGrpSpPr>
          <p:grpSpPr>
            <a:xfrm>
              <a:off x="2651760" y="703440"/>
              <a:ext cx="681120" cy="291240"/>
              <a:chOff x="2651760" y="703440"/>
              <a:chExt cx="681120" cy="291240"/>
            </a:xfrm>
          </p:grpSpPr>
          <p:sp>
            <p:nvSpPr>
              <p:cNvPr id="2616" name="Google Shape;2721;p26"/>
              <p:cNvSpPr/>
              <p:nvPr/>
            </p:nvSpPr>
            <p:spPr>
              <a:xfrm>
                <a:off x="2654640" y="749520"/>
                <a:ext cx="7560" cy="245160"/>
              </a:xfrm>
              <a:custGeom>
                <a:avLst/>
                <a:gdLst/>
                <a:ahLst/>
                <a:rect l="l" t="t" r="r" b="b"/>
                <a:pathLst>
                  <a:path w="6350" h="161925">
                    <a:moveTo>
                      <a:pt x="6096" y="0"/>
                    </a:moveTo>
                    <a:lnTo>
                      <a:pt x="4333" y="13037"/>
                    </a:lnTo>
                    <a:lnTo>
                      <a:pt x="3429" y="26003"/>
                    </a:lnTo>
                    <a:lnTo>
                      <a:pt x="3095" y="39112"/>
                    </a:lnTo>
                    <a:lnTo>
                      <a:pt x="3048" y="52577"/>
                    </a:lnTo>
                    <a:lnTo>
                      <a:pt x="3464" y="76807"/>
                    </a:lnTo>
                    <a:lnTo>
                      <a:pt x="4095" y="101250"/>
                    </a:lnTo>
                    <a:lnTo>
                      <a:pt x="4012" y="125551"/>
                    </a:lnTo>
                    <a:lnTo>
                      <a:pt x="2286" y="149352"/>
                    </a:lnTo>
                    <a:lnTo>
                      <a:pt x="1524" y="152400"/>
                    </a:lnTo>
                    <a:lnTo>
                      <a:pt x="762" y="159258"/>
                    </a:lnTo>
                    <a:lnTo>
                      <a:pt x="0" y="161544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7" name="Google Shape;2722;p26"/>
              <p:cNvSpPr/>
              <p:nvPr/>
            </p:nvSpPr>
            <p:spPr>
              <a:xfrm>
                <a:off x="2651760" y="736920"/>
                <a:ext cx="126000" cy="239400"/>
              </a:xfrm>
              <a:custGeom>
                <a:avLst/>
                <a:gdLst/>
                <a:ahLst/>
                <a:rect l="l" t="t" r="r" b="b"/>
                <a:pathLst>
                  <a:path w="101600" h="158114">
                    <a:moveTo>
                      <a:pt x="0" y="18287"/>
                    </a:moveTo>
                    <a:lnTo>
                      <a:pt x="25717" y="47755"/>
                    </a:lnTo>
                    <a:lnTo>
                      <a:pt x="37290" y="65746"/>
                    </a:lnTo>
                    <a:lnTo>
                      <a:pt x="41910" y="74104"/>
                    </a:lnTo>
                    <a:lnTo>
                      <a:pt x="47672" y="81605"/>
                    </a:lnTo>
                    <a:lnTo>
                      <a:pt x="54864" y="86105"/>
                    </a:lnTo>
                    <a:lnTo>
                      <a:pt x="60579" y="84843"/>
                    </a:lnTo>
                    <a:lnTo>
                      <a:pt x="80105" y="41433"/>
                    </a:lnTo>
                    <a:lnTo>
                      <a:pt x="88392" y="9905"/>
                    </a:lnTo>
                    <a:lnTo>
                      <a:pt x="89916" y="4571"/>
                    </a:lnTo>
                    <a:lnTo>
                      <a:pt x="92202" y="0"/>
                    </a:lnTo>
                    <a:lnTo>
                      <a:pt x="94488" y="3809"/>
                    </a:lnTo>
                    <a:lnTo>
                      <a:pt x="96774" y="11429"/>
                    </a:lnTo>
                    <a:lnTo>
                      <a:pt x="96774" y="16763"/>
                    </a:lnTo>
                    <a:lnTo>
                      <a:pt x="98226" y="31492"/>
                    </a:lnTo>
                    <a:lnTo>
                      <a:pt x="100584" y="74675"/>
                    </a:lnTo>
                    <a:lnTo>
                      <a:pt x="101334" y="119252"/>
                    </a:lnTo>
                    <a:lnTo>
                      <a:pt x="101346" y="134111"/>
                    </a:lnTo>
                    <a:lnTo>
                      <a:pt x="101346" y="141731"/>
                    </a:lnTo>
                    <a:lnTo>
                      <a:pt x="101346" y="150113"/>
                    </a:lnTo>
                    <a:lnTo>
                      <a:pt x="101346" y="157733"/>
                    </a:lnTo>
                    <a:lnTo>
                      <a:pt x="101346" y="152399"/>
                    </a:lnTo>
                    <a:lnTo>
                      <a:pt x="101346" y="149351"/>
                    </a:lnTo>
                    <a:lnTo>
                      <a:pt x="101346" y="144017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8" name="Google Shape;2723;p26"/>
              <p:cNvSpPr/>
              <p:nvPr/>
            </p:nvSpPr>
            <p:spPr>
              <a:xfrm>
                <a:off x="2821320" y="771480"/>
                <a:ext cx="79560" cy="206640"/>
              </a:xfrm>
              <a:custGeom>
                <a:avLst/>
                <a:gdLst/>
                <a:ahLst/>
                <a:rect l="l" t="t" r="r" b="b"/>
                <a:pathLst>
                  <a:path w="64135" h="136525">
                    <a:moveTo>
                      <a:pt x="25908" y="0"/>
                    </a:moveTo>
                    <a:lnTo>
                      <a:pt x="3048" y="35052"/>
                    </a:lnTo>
                    <a:lnTo>
                      <a:pt x="0" y="67818"/>
                    </a:lnTo>
                    <a:lnTo>
                      <a:pt x="904" y="84558"/>
                    </a:lnTo>
                    <a:lnTo>
                      <a:pt x="14525" y="125337"/>
                    </a:lnTo>
                    <a:lnTo>
                      <a:pt x="32861" y="136493"/>
                    </a:lnTo>
                    <a:lnTo>
                      <a:pt x="39754" y="136433"/>
                    </a:lnTo>
                    <a:lnTo>
                      <a:pt x="45720" y="134874"/>
                    </a:lnTo>
                    <a:lnTo>
                      <a:pt x="51685" y="130111"/>
                    </a:lnTo>
                    <a:lnTo>
                      <a:pt x="56292" y="124205"/>
                    </a:lnTo>
                    <a:lnTo>
                      <a:pt x="60186" y="117729"/>
                    </a:lnTo>
                    <a:lnTo>
                      <a:pt x="64008" y="111252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9" name="Google Shape;2724;p26"/>
              <p:cNvSpPr/>
              <p:nvPr/>
            </p:nvSpPr>
            <p:spPr>
              <a:xfrm>
                <a:off x="2837520" y="776160"/>
                <a:ext cx="74880" cy="95040"/>
              </a:xfrm>
              <a:custGeom>
                <a:avLst/>
                <a:gdLst/>
                <a:ahLst/>
                <a:rect l="l" t="t" r="r" b="b"/>
                <a:pathLst>
                  <a:path w="60325" h="62864">
                    <a:moveTo>
                      <a:pt x="6096" y="41148"/>
                    </a:moveTo>
                    <a:lnTo>
                      <a:pt x="4321" y="50696"/>
                    </a:lnTo>
                    <a:lnTo>
                      <a:pt x="3905" y="57531"/>
                    </a:lnTo>
                    <a:lnTo>
                      <a:pt x="7060" y="61507"/>
                    </a:lnTo>
                    <a:lnTo>
                      <a:pt x="16002" y="62484"/>
                    </a:lnTo>
                    <a:lnTo>
                      <a:pt x="25527" y="60114"/>
                    </a:lnTo>
                    <a:lnTo>
                      <a:pt x="57626" y="27813"/>
                    </a:lnTo>
                    <a:lnTo>
                      <a:pt x="59709" y="20145"/>
                    </a:lnTo>
                    <a:lnTo>
                      <a:pt x="59436" y="12192"/>
                    </a:lnTo>
                    <a:lnTo>
                      <a:pt x="57150" y="3810"/>
                    </a:lnTo>
                    <a:lnTo>
                      <a:pt x="45720" y="762"/>
                    </a:lnTo>
                    <a:lnTo>
                      <a:pt x="38100" y="0"/>
                    </a:lnTo>
                    <a:lnTo>
                      <a:pt x="29039" y="297"/>
                    </a:lnTo>
                    <a:lnTo>
                      <a:pt x="762" y="22098"/>
                    </a:lnTo>
                    <a:lnTo>
                      <a:pt x="0" y="28956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0" name="Google Shape;2725;p26"/>
              <p:cNvSpPr/>
              <p:nvPr/>
            </p:nvSpPr>
            <p:spPr>
              <a:xfrm>
                <a:off x="2961000" y="742680"/>
                <a:ext cx="10800" cy="222120"/>
              </a:xfrm>
              <a:custGeom>
                <a:avLst/>
                <a:gdLst/>
                <a:ahLst/>
                <a:rect l="l" t="t" r="r" b="b"/>
                <a:pathLst>
                  <a:path w="8889" h="146685">
                    <a:moveTo>
                      <a:pt x="8382" y="0"/>
                    </a:moveTo>
                    <a:lnTo>
                      <a:pt x="4286" y="12906"/>
                    </a:lnTo>
                    <a:lnTo>
                      <a:pt x="1905" y="24955"/>
                    </a:lnTo>
                    <a:lnTo>
                      <a:pt x="666" y="37290"/>
                    </a:lnTo>
                    <a:lnTo>
                      <a:pt x="0" y="51053"/>
                    </a:lnTo>
                    <a:lnTo>
                      <a:pt x="0" y="67067"/>
                    </a:lnTo>
                    <a:lnTo>
                      <a:pt x="0" y="83153"/>
                    </a:lnTo>
                    <a:lnTo>
                      <a:pt x="0" y="99381"/>
                    </a:lnTo>
                    <a:lnTo>
                      <a:pt x="0" y="115823"/>
                    </a:lnTo>
                    <a:lnTo>
                      <a:pt x="0" y="123265"/>
                    </a:lnTo>
                    <a:lnTo>
                      <a:pt x="0" y="130778"/>
                    </a:lnTo>
                    <a:lnTo>
                      <a:pt x="0" y="138433"/>
                    </a:lnTo>
                    <a:lnTo>
                      <a:pt x="0" y="146304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1" name="Google Shape;2726;p26"/>
              <p:cNvSpPr/>
              <p:nvPr/>
            </p:nvSpPr>
            <p:spPr>
              <a:xfrm>
                <a:off x="2940120" y="762120"/>
                <a:ext cx="182880" cy="176760"/>
              </a:xfrm>
              <a:custGeom>
                <a:avLst/>
                <a:gdLst/>
                <a:ahLst/>
                <a:rect l="l" t="t" r="r" b="b"/>
                <a:pathLst>
                  <a:path w="147320" h="116839">
                    <a:moveTo>
                      <a:pt x="0" y="35051"/>
                    </a:moveTo>
                    <a:lnTo>
                      <a:pt x="11441" y="29587"/>
                    </a:lnTo>
                    <a:lnTo>
                      <a:pt x="22955" y="24479"/>
                    </a:lnTo>
                    <a:lnTo>
                      <a:pt x="34611" y="19514"/>
                    </a:lnTo>
                    <a:lnTo>
                      <a:pt x="46481" y="14477"/>
                    </a:lnTo>
                    <a:lnTo>
                      <a:pt x="55185" y="10608"/>
                    </a:lnTo>
                    <a:lnTo>
                      <a:pt x="64103" y="6381"/>
                    </a:lnTo>
                    <a:lnTo>
                      <a:pt x="73163" y="2583"/>
                    </a:lnTo>
                    <a:lnTo>
                      <a:pt x="82296" y="0"/>
                    </a:lnTo>
                    <a:lnTo>
                      <a:pt x="86105" y="0"/>
                    </a:lnTo>
                    <a:lnTo>
                      <a:pt x="86867" y="0"/>
                    </a:lnTo>
                    <a:lnTo>
                      <a:pt x="89153" y="0"/>
                    </a:lnTo>
                    <a:lnTo>
                      <a:pt x="90035" y="8572"/>
                    </a:lnTo>
                    <a:lnTo>
                      <a:pt x="90487" y="17144"/>
                    </a:lnTo>
                    <a:lnTo>
                      <a:pt x="90654" y="25717"/>
                    </a:lnTo>
                    <a:lnTo>
                      <a:pt x="90678" y="34289"/>
                    </a:lnTo>
                    <a:lnTo>
                      <a:pt x="89725" y="48696"/>
                    </a:lnTo>
                    <a:lnTo>
                      <a:pt x="88201" y="63245"/>
                    </a:lnTo>
                    <a:lnTo>
                      <a:pt x="86391" y="77795"/>
                    </a:lnTo>
                    <a:lnTo>
                      <a:pt x="84582" y="92201"/>
                    </a:lnTo>
                    <a:lnTo>
                      <a:pt x="83820" y="99821"/>
                    </a:lnTo>
                    <a:lnTo>
                      <a:pt x="83820" y="108203"/>
                    </a:lnTo>
                    <a:lnTo>
                      <a:pt x="83058" y="116585"/>
                    </a:lnTo>
                    <a:lnTo>
                      <a:pt x="80772" y="114299"/>
                    </a:lnTo>
                    <a:lnTo>
                      <a:pt x="80772" y="115823"/>
                    </a:lnTo>
                    <a:lnTo>
                      <a:pt x="79248" y="110489"/>
                    </a:lnTo>
                    <a:lnTo>
                      <a:pt x="78271" y="102358"/>
                    </a:lnTo>
                    <a:lnTo>
                      <a:pt x="77724" y="93440"/>
                    </a:lnTo>
                    <a:lnTo>
                      <a:pt x="77747" y="84665"/>
                    </a:lnTo>
                    <a:lnTo>
                      <a:pt x="98298" y="46481"/>
                    </a:lnTo>
                    <a:lnTo>
                      <a:pt x="117907" y="41659"/>
                    </a:lnTo>
                    <a:lnTo>
                      <a:pt x="124205" y="43433"/>
                    </a:lnTo>
                    <a:lnTo>
                      <a:pt x="146589" y="81629"/>
                    </a:lnTo>
                    <a:lnTo>
                      <a:pt x="147066" y="99059"/>
                    </a:lnTo>
                    <a:lnTo>
                      <a:pt x="147066" y="102107"/>
                    </a:lnTo>
                    <a:lnTo>
                      <a:pt x="147066" y="105155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2" name="Google Shape;2727;p26"/>
              <p:cNvSpPr/>
              <p:nvPr/>
            </p:nvSpPr>
            <p:spPr>
              <a:xfrm>
                <a:off x="3156120" y="815400"/>
                <a:ext cx="71640" cy="109440"/>
              </a:xfrm>
              <a:custGeom>
                <a:avLst/>
                <a:gdLst/>
                <a:ahLst/>
                <a:rect l="l" t="t" r="r" b="b"/>
                <a:pathLst>
                  <a:path w="57785" h="72389">
                    <a:moveTo>
                      <a:pt x="3810" y="3810"/>
                    </a:moveTo>
                    <a:lnTo>
                      <a:pt x="2250" y="15692"/>
                    </a:lnTo>
                    <a:lnTo>
                      <a:pt x="1047" y="27432"/>
                    </a:lnTo>
                    <a:lnTo>
                      <a:pt x="273" y="39171"/>
                    </a:lnTo>
                    <a:lnTo>
                      <a:pt x="0" y="51054"/>
                    </a:lnTo>
                    <a:lnTo>
                      <a:pt x="0" y="62484"/>
                    </a:lnTo>
                    <a:lnTo>
                      <a:pt x="1524" y="70866"/>
                    </a:lnTo>
                    <a:lnTo>
                      <a:pt x="13716" y="72390"/>
                    </a:lnTo>
                    <a:lnTo>
                      <a:pt x="23002" y="72139"/>
                    </a:lnTo>
                    <a:lnTo>
                      <a:pt x="52756" y="45672"/>
                    </a:lnTo>
                    <a:lnTo>
                      <a:pt x="57435" y="32385"/>
                    </a:lnTo>
                    <a:lnTo>
                      <a:pt x="57400" y="19097"/>
                    </a:lnTo>
                    <a:lnTo>
                      <a:pt x="16002" y="762"/>
                    </a:lnTo>
                    <a:lnTo>
                      <a:pt x="12192" y="762"/>
                    </a:lnTo>
                    <a:lnTo>
                      <a:pt x="8382" y="0"/>
                    </a:lnTo>
                    <a:lnTo>
                      <a:pt x="5334" y="0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3" name="Google Shape;2728;p26"/>
              <p:cNvSpPr/>
              <p:nvPr/>
            </p:nvSpPr>
            <p:spPr>
              <a:xfrm>
                <a:off x="3247200" y="703440"/>
                <a:ext cx="85680" cy="246240"/>
              </a:xfrm>
              <a:custGeom>
                <a:avLst/>
                <a:gdLst/>
                <a:ahLst/>
                <a:rect l="l" t="t" r="r" b="b"/>
                <a:pathLst>
                  <a:path w="69214" h="162560">
                    <a:moveTo>
                      <a:pt x="54197" y="0"/>
                    </a:moveTo>
                    <a:lnTo>
                      <a:pt x="52518" y="34599"/>
                    </a:lnTo>
                    <a:lnTo>
                      <a:pt x="49910" y="72771"/>
                    </a:lnTo>
                    <a:lnTo>
                      <a:pt x="50018" y="110370"/>
                    </a:lnTo>
                    <a:lnTo>
                      <a:pt x="68687" y="127123"/>
                    </a:lnTo>
                    <a:lnTo>
                      <a:pt x="68675" y="119634"/>
                    </a:lnTo>
                    <a:lnTo>
                      <a:pt x="51911" y="84582"/>
                    </a:lnTo>
                    <a:lnTo>
                      <a:pt x="19907" y="74676"/>
                    </a:lnTo>
                    <a:lnTo>
                      <a:pt x="12549" y="77069"/>
                    </a:lnTo>
                    <a:lnTo>
                      <a:pt x="0" y="120681"/>
                    </a:lnTo>
                    <a:lnTo>
                      <a:pt x="1297" y="132361"/>
                    </a:lnTo>
                    <a:lnTo>
                      <a:pt x="28134" y="161151"/>
                    </a:lnTo>
                    <a:lnTo>
                      <a:pt x="38957" y="162306"/>
                    </a:lnTo>
                    <a:lnTo>
                      <a:pt x="50387" y="162306"/>
                    </a:lnTo>
                    <a:lnTo>
                      <a:pt x="54197" y="162306"/>
                    </a:lnTo>
                    <a:lnTo>
                      <a:pt x="60293" y="156972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24" name="Google Shape;2729;p26"/>
            <p:cNvSpPr/>
            <p:nvPr/>
          </p:nvSpPr>
          <p:spPr>
            <a:xfrm>
              <a:off x="3620880" y="660600"/>
              <a:ext cx="160920" cy="385920"/>
            </a:xfrm>
            <a:custGeom>
              <a:avLst/>
              <a:gdLst/>
              <a:ahLst/>
              <a:rect l="l" t="t" r="r" b="b"/>
              <a:pathLst>
                <a:path w="129539" h="254635">
                  <a:moveTo>
                    <a:pt x="12191" y="66174"/>
                  </a:moveTo>
                  <a:lnTo>
                    <a:pt x="6536" y="79890"/>
                  </a:lnTo>
                  <a:lnTo>
                    <a:pt x="2952" y="92463"/>
                  </a:lnTo>
                  <a:lnTo>
                    <a:pt x="940" y="105608"/>
                  </a:lnTo>
                  <a:lnTo>
                    <a:pt x="0" y="121038"/>
                  </a:lnTo>
                  <a:lnTo>
                    <a:pt x="59" y="130254"/>
                  </a:lnTo>
                  <a:lnTo>
                    <a:pt x="33706" y="152007"/>
                  </a:lnTo>
                  <a:lnTo>
                    <a:pt x="58912" y="116407"/>
                  </a:lnTo>
                  <a:lnTo>
                    <a:pt x="57114" y="71282"/>
                  </a:lnTo>
                  <a:lnTo>
                    <a:pt x="95916" y="73985"/>
                  </a:lnTo>
                  <a:lnTo>
                    <a:pt x="123443" y="41790"/>
                  </a:lnTo>
                  <a:lnTo>
                    <a:pt x="127634" y="24074"/>
                  </a:lnTo>
                  <a:lnTo>
                    <a:pt x="126658" y="15001"/>
                  </a:lnTo>
                  <a:lnTo>
                    <a:pt x="122681" y="7500"/>
                  </a:lnTo>
                  <a:lnTo>
                    <a:pt x="116204" y="2714"/>
                  </a:lnTo>
                  <a:lnTo>
                    <a:pt x="108013" y="71"/>
                  </a:lnTo>
                  <a:lnTo>
                    <a:pt x="99536" y="0"/>
                  </a:lnTo>
                  <a:lnTo>
                    <a:pt x="92201" y="2928"/>
                  </a:lnTo>
                  <a:lnTo>
                    <a:pt x="69592" y="52006"/>
                  </a:lnTo>
                  <a:lnTo>
                    <a:pt x="67246" y="106941"/>
                  </a:lnTo>
                  <a:lnTo>
                    <a:pt x="72211" y="162246"/>
                  </a:lnTo>
                  <a:lnTo>
                    <a:pt x="81533" y="214002"/>
                  </a:lnTo>
                  <a:lnTo>
                    <a:pt x="83641" y="223587"/>
                  </a:lnTo>
                  <a:lnTo>
                    <a:pt x="85820" y="233529"/>
                  </a:lnTo>
                  <a:lnTo>
                    <a:pt x="88713" y="243042"/>
                  </a:lnTo>
                  <a:lnTo>
                    <a:pt x="92963" y="251340"/>
                  </a:lnTo>
                  <a:lnTo>
                    <a:pt x="97154" y="254460"/>
                  </a:lnTo>
                  <a:lnTo>
                    <a:pt x="101345" y="252864"/>
                  </a:lnTo>
                  <a:lnTo>
                    <a:pt x="122396" y="208383"/>
                  </a:lnTo>
                  <a:lnTo>
                    <a:pt x="128777" y="169806"/>
                  </a:lnTo>
                  <a:lnTo>
                    <a:pt x="129111" y="156507"/>
                  </a:lnTo>
                  <a:lnTo>
                    <a:pt x="128015" y="143422"/>
                  </a:lnTo>
                  <a:lnTo>
                    <a:pt x="94964" y="114276"/>
                  </a:lnTo>
                  <a:lnTo>
                    <a:pt x="83141" y="114073"/>
                  </a:lnTo>
                  <a:lnTo>
                    <a:pt x="72389" y="114942"/>
                  </a:lnTo>
                  <a:lnTo>
                    <a:pt x="64007" y="117228"/>
                  </a:lnTo>
                  <a:lnTo>
                    <a:pt x="61721" y="117990"/>
                  </a:lnTo>
                  <a:lnTo>
                    <a:pt x="57149" y="119514"/>
                  </a:lnTo>
                </a:path>
              </a:pathLst>
            </a:custGeom>
            <a:noFill/>
            <a:ln w="229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25" name="Google Shape;2730;p26"/>
            <p:cNvGrpSpPr/>
            <p:nvPr/>
          </p:nvGrpSpPr>
          <p:grpSpPr>
            <a:xfrm>
              <a:off x="4137840" y="667440"/>
              <a:ext cx="806400" cy="367920"/>
              <a:chOff x="4137840" y="667440"/>
              <a:chExt cx="806400" cy="367920"/>
            </a:xfrm>
          </p:grpSpPr>
          <p:sp>
            <p:nvSpPr>
              <p:cNvPr id="2626" name="Google Shape;2731;p26"/>
              <p:cNvSpPr/>
              <p:nvPr/>
            </p:nvSpPr>
            <p:spPr>
              <a:xfrm>
                <a:off x="4137840" y="667440"/>
                <a:ext cx="146520" cy="247320"/>
              </a:xfrm>
              <a:custGeom>
                <a:avLst/>
                <a:gdLst/>
                <a:ahLst/>
                <a:rect l="l" t="t" r="r" b="b"/>
                <a:pathLst>
                  <a:path w="118110" h="163194">
                    <a:moveTo>
                      <a:pt x="38100" y="0"/>
                    </a:moveTo>
                    <a:lnTo>
                      <a:pt x="34028" y="54864"/>
                    </a:lnTo>
                    <a:lnTo>
                      <a:pt x="26705" y="93464"/>
                    </a:lnTo>
                    <a:lnTo>
                      <a:pt x="15061" y="132945"/>
                    </a:lnTo>
                    <a:lnTo>
                      <a:pt x="6096" y="158496"/>
                    </a:lnTo>
                    <a:lnTo>
                      <a:pt x="6096" y="160020"/>
                    </a:lnTo>
                    <a:lnTo>
                      <a:pt x="3810" y="163068"/>
                    </a:lnTo>
                    <a:lnTo>
                      <a:pt x="3048" y="160782"/>
                    </a:lnTo>
                    <a:lnTo>
                      <a:pt x="0" y="156972"/>
                    </a:lnTo>
                    <a:lnTo>
                      <a:pt x="36206" y="133897"/>
                    </a:lnTo>
                    <a:lnTo>
                      <a:pt x="46767" y="135255"/>
                    </a:lnTo>
                    <a:lnTo>
                      <a:pt x="57185" y="137755"/>
                    </a:lnTo>
                    <a:lnTo>
                      <a:pt x="67818" y="140970"/>
                    </a:lnTo>
                    <a:lnTo>
                      <a:pt x="78343" y="143851"/>
                    </a:lnTo>
                    <a:lnTo>
                      <a:pt x="88582" y="145732"/>
                    </a:lnTo>
                    <a:lnTo>
                      <a:pt x="99107" y="146756"/>
                    </a:lnTo>
                    <a:lnTo>
                      <a:pt x="110490" y="147065"/>
                    </a:lnTo>
                    <a:lnTo>
                      <a:pt x="112776" y="147065"/>
                    </a:lnTo>
                    <a:lnTo>
                      <a:pt x="115824" y="147065"/>
                    </a:lnTo>
                    <a:lnTo>
                      <a:pt x="118110" y="147065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7" name="Google Shape;2732;p26"/>
              <p:cNvSpPr/>
              <p:nvPr/>
            </p:nvSpPr>
            <p:spPr>
              <a:xfrm>
                <a:off x="4276080" y="738000"/>
                <a:ext cx="111960" cy="165240"/>
              </a:xfrm>
              <a:custGeom>
                <a:avLst/>
                <a:gdLst/>
                <a:ahLst/>
                <a:rect l="l" t="t" r="r" b="b"/>
                <a:pathLst>
                  <a:path w="90170" h="109219">
                    <a:moveTo>
                      <a:pt x="48875" y="23622"/>
                    </a:moveTo>
                    <a:lnTo>
                      <a:pt x="46874" y="16287"/>
                    </a:lnTo>
                    <a:lnTo>
                      <a:pt x="43731" y="7810"/>
                    </a:lnTo>
                    <a:lnTo>
                      <a:pt x="38588" y="1333"/>
                    </a:lnTo>
                    <a:lnTo>
                      <a:pt x="30587" y="0"/>
                    </a:lnTo>
                    <a:lnTo>
                      <a:pt x="21538" y="5250"/>
                    </a:lnTo>
                    <a:lnTo>
                      <a:pt x="3214" y="48006"/>
                    </a:lnTo>
                    <a:lnTo>
                      <a:pt x="0" y="75438"/>
                    </a:lnTo>
                    <a:lnTo>
                      <a:pt x="107" y="89154"/>
                    </a:lnTo>
                    <a:lnTo>
                      <a:pt x="1357" y="97393"/>
                    </a:lnTo>
                    <a:lnTo>
                      <a:pt x="4393" y="104203"/>
                    </a:lnTo>
                    <a:lnTo>
                      <a:pt x="9858" y="108442"/>
                    </a:lnTo>
                    <a:lnTo>
                      <a:pt x="18395" y="108966"/>
                    </a:lnTo>
                    <a:lnTo>
                      <a:pt x="28539" y="104834"/>
                    </a:lnTo>
                    <a:lnTo>
                      <a:pt x="54852" y="67294"/>
                    </a:lnTo>
                    <a:lnTo>
                      <a:pt x="61067" y="34290"/>
                    </a:lnTo>
                    <a:lnTo>
                      <a:pt x="61067" y="27432"/>
                    </a:lnTo>
                    <a:lnTo>
                      <a:pt x="61067" y="21336"/>
                    </a:lnTo>
                    <a:lnTo>
                      <a:pt x="61067" y="14478"/>
                    </a:lnTo>
                    <a:lnTo>
                      <a:pt x="60864" y="24062"/>
                    </a:lnTo>
                    <a:lnTo>
                      <a:pt x="60590" y="33432"/>
                    </a:lnTo>
                    <a:lnTo>
                      <a:pt x="71794" y="79248"/>
                    </a:lnTo>
                    <a:lnTo>
                      <a:pt x="85451" y="92202"/>
                    </a:lnTo>
                    <a:lnTo>
                      <a:pt x="90023" y="92964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8" name="Google Shape;2733;p26"/>
              <p:cNvSpPr/>
              <p:nvPr/>
            </p:nvSpPr>
            <p:spPr>
              <a:xfrm>
                <a:off x="4385520" y="730440"/>
                <a:ext cx="79560" cy="304920"/>
              </a:xfrm>
              <a:custGeom>
                <a:avLst/>
                <a:gdLst/>
                <a:ahLst/>
                <a:rect l="l" t="t" r="r" b="b"/>
                <a:pathLst>
                  <a:path w="64135" h="201294">
                    <a:moveTo>
                      <a:pt x="56197" y="48387"/>
                    </a:moveTo>
                    <a:lnTo>
                      <a:pt x="46291" y="7239"/>
                    </a:lnTo>
                    <a:lnTo>
                      <a:pt x="36480" y="0"/>
                    </a:lnTo>
                    <a:lnTo>
                      <a:pt x="30753" y="595"/>
                    </a:lnTo>
                    <a:lnTo>
                      <a:pt x="6203" y="37838"/>
                    </a:lnTo>
                    <a:lnTo>
                      <a:pt x="0" y="67437"/>
                    </a:lnTo>
                    <a:lnTo>
                      <a:pt x="714" y="76700"/>
                    </a:lnTo>
                    <a:lnTo>
                      <a:pt x="5143" y="82677"/>
                    </a:lnTo>
                    <a:lnTo>
                      <a:pt x="13465" y="84046"/>
                    </a:lnTo>
                    <a:lnTo>
                      <a:pt x="22002" y="82200"/>
                    </a:lnTo>
                    <a:lnTo>
                      <a:pt x="56864" y="52113"/>
                    </a:lnTo>
                    <a:lnTo>
                      <a:pt x="59245" y="42291"/>
                    </a:lnTo>
                    <a:lnTo>
                      <a:pt x="59245" y="41529"/>
                    </a:lnTo>
                    <a:lnTo>
                      <a:pt x="59364" y="54673"/>
                    </a:lnTo>
                    <a:lnTo>
                      <a:pt x="59626" y="67818"/>
                    </a:lnTo>
                    <a:lnTo>
                      <a:pt x="59888" y="80962"/>
                    </a:lnTo>
                    <a:lnTo>
                      <a:pt x="60007" y="94107"/>
                    </a:lnTo>
                    <a:lnTo>
                      <a:pt x="60376" y="111692"/>
                    </a:lnTo>
                    <a:lnTo>
                      <a:pt x="61245" y="129063"/>
                    </a:lnTo>
                    <a:lnTo>
                      <a:pt x="62257" y="146292"/>
                    </a:lnTo>
                    <a:lnTo>
                      <a:pt x="63055" y="163449"/>
                    </a:lnTo>
                    <a:lnTo>
                      <a:pt x="63174" y="172712"/>
                    </a:lnTo>
                    <a:lnTo>
                      <a:pt x="63436" y="182118"/>
                    </a:lnTo>
                    <a:lnTo>
                      <a:pt x="63698" y="191523"/>
                    </a:lnTo>
                    <a:lnTo>
                      <a:pt x="63817" y="200787"/>
                    </a:lnTo>
                    <a:lnTo>
                      <a:pt x="58245" y="196072"/>
                    </a:lnTo>
                    <a:lnTo>
                      <a:pt x="52959" y="191071"/>
                    </a:lnTo>
                    <a:lnTo>
                      <a:pt x="28194" y="158496"/>
                    </a:lnTo>
                    <a:lnTo>
                      <a:pt x="14287" y="124587"/>
                    </a:lnTo>
                    <a:lnTo>
                      <a:pt x="14287" y="121539"/>
                    </a:lnTo>
                    <a:lnTo>
                      <a:pt x="14287" y="114681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9" name="Google Shape;2734;p26"/>
              <p:cNvSpPr/>
              <p:nvPr/>
            </p:nvSpPr>
            <p:spPr>
              <a:xfrm>
                <a:off x="4491720" y="747360"/>
                <a:ext cx="72360" cy="138240"/>
              </a:xfrm>
              <a:custGeom>
                <a:avLst/>
                <a:gdLst/>
                <a:ahLst/>
                <a:rect l="l" t="t" r="r" b="b"/>
                <a:pathLst>
                  <a:path w="58420" h="91439">
                    <a:moveTo>
                      <a:pt x="0" y="23622"/>
                    </a:moveTo>
                    <a:lnTo>
                      <a:pt x="1476" y="13549"/>
                    </a:lnTo>
                    <a:lnTo>
                      <a:pt x="3809" y="7048"/>
                    </a:lnTo>
                    <a:lnTo>
                      <a:pt x="9001" y="3690"/>
                    </a:lnTo>
                    <a:lnTo>
                      <a:pt x="19049" y="3048"/>
                    </a:lnTo>
                    <a:lnTo>
                      <a:pt x="28932" y="5822"/>
                    </a:lnTo>
                    <a:lnTo>
                      <a:pt x="52089" y="41850"/>
                    </a:lnTo>
                    <a:lnTo>
                      <a:pt x="55626" y="79248"/>
                    </a:lnTo>
                    <a:lnTo>
                      <a:pt x="55626" y="86106"/>
                    </a:lnTo>
                    <a:lnTo>
                      <a:pt x="55626" y="87630"/>
                    </a:lnTo>
                    <a:lnTo>
                      <a:pt x="54864" y="91440"/>
                    </a:lnTo>
                    <a:lnTo>
                      <a:pt x="49530" y="87630"/>
                    </a:lnTo>
                    <a:lnTo>
                      <a:pt x="49530" y="83820"/>
                    </a:lnTo>
                    <a:lnTo>
                      <a:pt x="48768" y="75438"/>
                    </a:lnTo>
                    <a:lnTo>
                      <a:pt x="47244" y="64091"/>
                    </a:lnTo>
                    <a:lnTo>
                      <a:pt x="46291" y="52101"/>
                    </a:lnTo>
                    <a:lnTo>
                      <a:pt x="46196" y="39969"/>
                    </a:lnTo>
                    <a:lnTo>
                      <a:pt x="47244" y="28194"/>
                    </a:lnTo>
                    <a:lnTo>
                      <a:pt x="48589" y="20895"/>
                    </a:lnTo>
                    <a:lnTo>
                      <a:pt x="51149" y="13811"/>
                    </a:lnTo>
                    <a:lnTo>
                      <a:pt x="54423" y="6869"/>
                    </a:lnTo>
                    <a:lnTo>
                      <a:pt x="57912" y="0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0" name="Google Shape;2735;p26"/>
              <p:cNvSpPr/>
              <p:nvPr/>
            </p:nvSpPr>
            <p:spPr>
              <a:xfrm>
                <a:off x="4607280" y="709200"/>
                <a:ext cx="122760" cy="167040"/>
              </a:xfrm>
              <a:custGeom>
                <a:avLst/>
                <a:gdLst/>
                <a:ahLst/>
                <a:rect l="l" t="t" r="r" b="b"/>
                <a:pathLst>
                  <a:path w="99060" h="110489">
                    <a:moveTo>
                      <a:pt x="51815" y="51815"/>
                    </a:moveTo>
                    <a:lnTo>
                      <a:pt x="48303" y="41648"/>
                    </a:lnTo>
                    <a:lnTo>
                      <a:pt x="45434" y="31622"/>
                    </a:lnTo>
                    <a:lnTo>
                      <a:pt x="42707" y="21597"/>
                    </a:lnTo>
                    <a:lnTo>
                      <a:pt x="39623" y="11429"/>
                    </a:lnTo>
                    <a:lnTo>
                      <a:pt x="38099" y="8381"/>
                    </a:lnTo>
                    <a:lnTo>
                      <a:pt x="36575" y="0"/>
                    </a:lnTo>
                    <a:lnTo>
                      <a:pt x="31241" y="1523"/>
                    </a:lnTo>
                    <a:lnTo>
                      <a:pt x="25526" y="6512"/>
                    </a:lnTo>
                    <a:lnTo>
                      <a:pt x="20954" y="15716"/>
                    </a:lnTo>
                    <a:lnTo>
                      <a:pt x="17525" y="25634"/>
                    </a:lnTo>
                    <a:lnTo>
                      <a:pt x="15239" y="32765"/>
                    </a:lnTo>
                    <a:lnTo>
                      <a:pt x="9858" y="47196"/>
                    </a:lnTo>
                    <a:lnTo>
                      <a:pt x="5333" y="61912"/>
                    </a:lnTo>
                    <a:lnTo>
                      <a:pt x="1952" y="76914"/>
                    </a:lnTo>
                    <a:lnTo>
                      <a:pt x="0" y="92201"/>
                    </a:lnTo>
                    <a:lnTo>
                      <a:pt x="0" y="100583"/>
                    </a:lnTo>
                    <a:lnTo>
                      <a:pt x="0" y="102869"/>
                    </a:lnTo>
                    <a:lnTo>
                      <a:pt x="0" y="108965"/>
                    </a:lnTo>
                    <a:lnTo>
                      <a:pt x="7786" y="110120"/>
                    </a:lnTo>
                    <a:lnTo>
                      <a:pt x="42005" y="80390"/>
                    </a:lnTo>
                    <a:lnTo>
                      <a:pt x="60578" y="43910"/>
                    </a:lnTo>
                    <a:lnTo>
                      <a:pt x="63222" y="37016"/>
                    </a:lnTo>
                    <a:lnTo>
                      <a:pt x="66293" y="30479"/>
                    </a:lnTo>
                    <a:lnTo>
                      <a:pt x="67055" y="30479"/>
                    </a:lnTo>
                    <a:lnTo>
                      <a:pt x="66567" y="42029"/>
                    </a:lnTo>
                    <a:lnTo>
                      <a:pt x="66008" y="54292"/>
                    </a:lnTo>
                    <a:lnTo>
                      <a:pt x="86713" y="86070"/>
                    </a:lnTo>
                    <a:lnTo>
                      <a:pt x="92963" y="85343"/>
                    </a:lnTo>
                    <a:lnTo>
                      <a:pt x="95249" y="84581"/>
                    </a:lnTo>
                    <a:lnTo>
                      <a:pt x="96773" y="83057"/>
                    </a:lnTo>
                    <a:lnTo>
                      <a:pt x="99059" y="82295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1" name="Google Shape;2736;p26"/>
              <p:cNvSpPr/>
              <p:nvPr/>
            </p:nvSpPr>
            <p:spPr>
              <a:xfrm>
                <a:off x="4740120" y="712440"/>
                <a:ext cx="92880" cy="147960"/>
              </a:xfrm>
              <a:custGeom>
                <a:avLst/>
                <a:gdLst/>
                <a:ahLst/>
                <a:rect l="l" t="t" r="r" b="b"/>
                <a:pathLst>
                  <a:path w="74929" h="97789">
                    <a:moveTo>
                      <a:pt x="6858" y="24384"/>
                    </a:moveTo>
                    <a:lnTo>
                      <a:pt x="4857" y="37861"/>
                    </a:lnTo>
                    <a:lnTo>
                      <a:pt x="3429" y="51054"/>
                    </a:lnTo>
                    <a:lnTo>
                      <a:pt x="2571" y="64246"/>
                    </a:lnTo>
                    <a:lnTo>
                      <a:pt x="2286" y="77724"/>
                    </a:lnTo>
                    <a:lnTo>
                      <a:pt x="2286" y="85344"/>
                    </a:lnTo>
                    <a:lnTo>
                      <a:pt x="0" y="92202"/>
                    </a:lnTo>
                    <a:lnTo>
                      <a:pt x="6096" y="97536"/>
                    </a:lnTo>
                    <a:lnTo>
                      <a:pt x="6858" y="97536"/>
                    </a:lnTo>
                    <a:lnTo>
                      <a:pt x="7620" y="97536"/>
                    </a:lnTo>
                    <a:lnTo>
                      <a:pt x="8382" y="97536"/>
                    </a:lnTo>
                    <a:lnTo>
                      <a:pt x="11775" y="91011"/>
                    </a:lnTo>
                    <a:lnTo>
                      <a:pt x="13239" y="84772"/>
                    </a:lnTo>
                    <a:lnTo>
                      <a:pt x="13418" y="78247"/>
                    </a:lnTo>
                    <a:lnTo>
                      <a:pt x="12954" y="70866"/>
                    </a:lnTo>
                    <a:lnTo>
                      <a:pt x="12858" y="59436"/>
                    </a:lnTo>
                    <a:lnTo>
                      <a:pt x="15382" y="17037"/>
                    </a:lnTo>
                    <a:lnTo>
                      <a:pt x="31242" y="0"/>
                    </a:lnTo>
                    <a:lnTo>
                      <a:pt x="39707" y="23"/>
                    </a:lnTo>
                    <a:lnTo>
                      <a:pt x="67913" y="36480"/>
                    </a:lnTo>
                    <a:lnTo>
                      <a:pt x="70866" y="59436"/>
                    </a:lnTo>
                    <a:lnTo>
                      <a:pt x="70342" y="66805"/>
                    </a:lnTo>
                    <a:lnTo>
                      <a:pt x="69532" y="76104"/>
                    </a:lnTo>
                    <a:lnTo>
                      <a:pt x="69580" y="85260"/>
                    </a:lnTo>
                    <a:lnTo>
                      <a:pt x="71628" y="92202"/>
                    </a:lnTo>
                    <a:lnTo>
                      <a:pt x="72390" y="92964"/>
                    </a:lnTo>
                    <a:lnTo>
                      <a:pt x="73914" y="93726"/>
                    </a:lnTo>
                    <a:lnTo>
                      <a:pt x="74676" y="94488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2" name="Google Shape;2737;p26"/>
              <p:cNvSpPr/>
              <p:nvPr/>
            </p:nvSpPr>
            <p:spPr>
              <a:xfrm>
                <a:off x="4857840" y="710280"/>
                <a:ext cx="86400" cy="318240"/>
              </a:xfrm>
              <a:custGeom>
                <a:avLst/>
                <a:gdLst/>
                <a:ahLst/>
                <a:rect l="l" t="t" r="r" b="b"/>
                <a:pathLst>
                  <a:path w="69850" h="210185">
                    <a:moveTo>
                      <a:pt x="51815" y="16073"/>
                    </a:moveTo>
                    <a:lnTo>
                      <a:pt x="50053" y="10906"/>
                    </a:lnTo>
                    <a:lnTo>
                      <a:pt x="46862" y="4452"/>
                    </a:lnTo>
                    <a:lnTo>
                      <a:pt x="41957" y="0"/>
                    </a:lnTo>
                    <a:lnTo>
                      <a:pt x="35051" y="833"/>
                    </a:lnTo>
                    <a:lnTo>
                      <a:pt x="13715" y="35885"/>
                    </a:lnTo>
                    <a:lnTo>
                      <a:pt x="10382" y="54173"/>
                    </a:lnTo>
                    <a:lnTo>
                      <a:pt x="11680" y="63531"/>
                    </a:lnTo>
                    <a:lnTo>
                      <a:pt x="16763" y="70175"/>
                    </a:lnTo>
                    <a:lnTo>
                      <a:pt x="25122" y="72901"/>
                    </a:lnTo>
                    <a:lnTo>
                      <a:pt x="34480" y="72556"/>
                    </a:lnTo>
                    <a:lnTo>
                      <a:pt x="65948" y="47827"/>
                    </a:lnTo>
                    <a:lnTo>
                      <a:pt x="69341" y="32837"/>
                    </a:lnTo>
                    <a:lnTo>
                      <a:pt x="68579" y="25979"/>
                    </a:lnTo>
                    <a:lnTo>
                      <a:pt x="68579" y="19121"/>
                    </a:lnTo>
                    <a:lnTo>
                      <a:pt x="67055" y="24455"/>
                    </a:lnTo>
                    <a:lnTo>
                      <a:pt x="65531" y="32837"/>
                    </a:lnTo>
                    <a:lnTo>
                      <a:pt x="65531" y="39695"/>
                    </a:lnTo>
                    <a:lnTo>
                      <a:pt x="64519" y="58554"/>
                    </a:lnTo>
                    <a:lnTo>
                      <a:pt x="63722" y="77414"/>
                    </a:lnTo>
                    <a:lnTo>
                      <a:pt x="63067" y="96273"/>
                    </a:lnTo>
                    <a:lnTo>
                      <a:pt x="62483" y="115133"/>
                    </a:lnTo>
                    <a:lnTo>
                      <a:pt x="61912" y="133873"/>
                    </a:lnTo>
                    <a:lnTo>
                      <a:pt x="61340" y="152471"/>
                    </a:lnTo>
                    <a:lnTo>
                      <a:pt x="60769" y="171069"/>
                    </a:lnTo>
                    <a:lnTo>
                      <a:pt x="60197" y="189809"/>
                    </a:lnTo>
                    <a:lnTo>
                      <a:pt x="60197" y="193619"/>
                    </a:lnTo>
                    <a:lnTo>
                      <a:pt x="62483" y="209621"/>
                    </a:lnTo>
                    <a:lnTo>
                      <a:pt x="54101" y="209621"/>
                    </a:lnTo>
                    <a:lnTo>
                      <a:pt x="19300" y="181856"/>
                    </a:lnTo>
                    <a:lnTo>
                      <a:pt x="761" y="153995"/>
                    </a:lnTo>
                    <a:lnTo>
                      <a:pt x="761" y="150947"/>
                    </a:lnTo>
                    <a:lnTo>
                      <a:pt x="0" y="147137"/>
                    </a:lnTo>
                    <a:lnTo>
                      <a:pt x="0" y="143327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33" name="Google Shape;2738;p26" descr=""/>
            <p:cNvPicPr/>
            <p:nvPr/>
          </p:nvPicPr>
          <p:blipFill>
            <a:blip r:embed="rId1"/>
            <a:stretch/>
          </p:blipFill>
          <p:spPr>
            <a:xfrm>
              <a:off x="5022720" y="728640"/>
              <a:ext cx="121320" cy="184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34" name="Google Shape;2739;p26"/>
            <p:cNvGrpSpPr/>
            <p:nvPr/>
          </p:nvGrpSpPr>
          <p:grpSpPr>
            <a:xfrm>
              <a:off x="5413320" y="533520"/>
              <a:ext cx="1198440" cy="382320"/>
              <a:chOff x="5413320" y="533520"/>
              <a:chExt cx="1198440" cy="382320"/>
            </a:xfrm>
          </p:grpSpPr>
          <p:pic>
            <p:nvPicPr>
              <p:cNvPr id="2635" name="Google Shape;2740;p26" descr=""/>
              <p:cNvPicPr/>
              <p:nvPr/>
            </p:nvPicPr>
            <p:blipFill>
              <a:blip r:embed="rId2"/>
              <a:stretch/>
            </p:blipFill>
            <p:spPr>
              <a:xfrm>
                <a:off x="5413320" y="585360"/>
                <a:ext cx="410400" cy="265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36" name="Google Shape;2741;p26" descr=""/>
              <p:cNvPicPr/>
              <p:nvPr/>
            </p:nvPicPr>
            <p:blipFill>
              <a:blip r:embed="rId3"/>
              <a:stretch/>
            </p:blipFill>
            <p:spPr>
              <a:xfrm>
                <a:off x="5856480" y="533520"/>
                <a:ext cx="353520" cy="382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37" name="Google Shape;2742;p26" descr=""/>
              <p:cNvPicPr/>
              <p:nvPr/>
            </p:nvPicPr>
            <p:blipFill>
              <a:blip r:embed="rId4"/>
              <a:stretch/>
            </p:blipFill>
            <p:spPr>
              <a:xfrm>
                <a:off x="6243120" y="556920"/>
                <a:ext cx="300600" cy="222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38" name="Google Shape;2743;p26"/>
              <p:cNvSpPr/>
              <p:nvPr/>
            </p:nvSpPr>
            <p:spPr>
              <a:xfrm>
                <a:off x="6583680" y="669960"/>
                <a:ext cx="28080" cy="342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9" name="Google Shape;2744;p26"/>
            <p:cNvSpPr/>
            <p:nvPr/>
          </p:nvSpPr>
          <p:spPr>
            <a:xfrm>
              <a:off x="2612880" y="1062720"/>
              <a:ext cx="3989160" cy="126720"/>
            </a:xfrm>
            <a:custGeom>
              <a:avLst/>
              <a:gdLst/>
              <a:ahLst/>
              <a:rect l="l" t="t" r="r" b="b"/>
              <a:pathLst>
                <a:path w="3205479" h="83819">
                  <a:moveTo>
                    <a:pt x="0" y="83820"/>
                  </a:moveTo>
                  <a:lnTo>
                    <a:pt x="26741" y="82617"/>
                  </a:lnTo>
                  <a:lnTo>
                    <a:pt x="53339" y="82200"/>
                  </a:lnTo>
                  <a:lnTo>
                    <a:pt x="79938" y="82212"/>
                  </a:lnTo>
                  <a:lnTo>
                    <a:pt x="106680" y="82296"/>
                  </a:lnTo>
                  <a:lnTo>
                    <a:pt x="140981" y="82415"/>
                  </a:lnTo>
                  <a:lnTo>
                    <a:pt x="175355" y="82677"/>
                  </a:lnTo>
                  <a:lnTo>
                    <a:pt x="209871" y="82938"/>
                  </a:lnTo>
                  <a:lnTo>
                    <a:pt x="286773" y="82915"/>
                  </a:lnTo>
                  <a:lnTo>
                    <a:pt x="328803" y="82486"/>
                  </a:lnTo>
                  <a:lnTo>
                    <a:pt x="370832" y="81772"/>
                  </a:lnTo>
                  <a:lnTo>
                    <a:pt x="413004" y="80772"/>
                  </a:lnTo>
                  <a:lnTo>
                    <a:pt x="466725" y="79938"/>
                  </a:lnTo>
                  <a:lnTo>
                    <a:pt x="520445" y="78676"/>
                  </a:lnTo>
                  <a:lnTo>
                    <a:pt x="574166" y="77128"/>
                  </a:lnTo>
                  <a:lnTo>
                    <a:pt x="627888" y="75438"/>
                  </a:lnTo>
                  <a:lnTo>
                    <a:pt x="677350" y="74066"/>
                  </a:lnTo>
                  <a:lnTo>
                    <a:pt x="726960" y="72694"/>
                  </a:lnTo>
                  <a:lnTo>
                    <a:pt x="776679" y="71323"/>
                  </a:lnTo>
                  <a:lnTo>
                    <a:pt x="826471" y="69951"/>
                  </a:lnTo>
                  <a:lnTo>
                    <a:pt x="876300" y="68580"/>
                  </a:lnTo>
                  <a:lnTo>
                    <a:pt x="927791" y="67937"/>
                  </a:lnTo>
                  <a:lnTo>
                    <a:pt x="979367" y="67507"/>
                  </a:lnTo>
                  <a:lnTo>
                    <a:pt x="1030986" y="67246"/>
                  </a:lnTo>
                  <a:lnTo>
                    <a:pt x="1082604" y="67112"/>
                  </a:lnTo>
                  <a:lnTo>
                    <a:pt x="1134180" y="67063"/>
                  </a:lnTo>
                  <a:lnTo>
                    <a:pt x="1185672" y="67056"/>
                  </a:lnTo>
                  <a:lnTo>
                    <a:pt x="1237923" y="66869"/>
                  </a:lnTo>
                  <a:lnTo>
                    <a:pt x="1290174" y="66309"/>
                  </a:lnTo>
                  <a:lnTo>
                    <a:pt x="1342426" y="65376"/>
                  </a:lnTo>
                  <a:lnTo>
                    <a:pt x="1394677" y="64070"/>
                  </a:lnTo>
                  <a:lnTo>
                    <a:pt x="1446929" y="62390"/>
                  </a:lnTo>
                  <a:lnTo>
                    <a:pt x="1499180" y="60337"/>
                  </a:lnTo>
                  <a:lnTo>
                    <a:pt x="1551432" y="57912"/>
                  </a:lnTo>
                  <a:lnTo>
                    <a:pt x="1603546" y="55705"/>
                  </a:lnTo>
                  <a:lnTo>
                    <a:pt x="1655624" y="53608"/>
                  </a:lnTo>
                  <a:lnTo>
                    <a:pt x="1707629" y="51547"/>
                  </a:lnTo>
                  <a:lnTo>
                    <a:pt x="1759525" y="49450"/>
                  </a:lnTo>
                  <a:lnTo>
                    <a:pt x="1811274" y="47243"/>
                  </a:lnTo>
                  <a:lnTo>
                    <a:pt x="1863394" y="44957"/>
                  </a:lnTo>
                  <a:lnTo>
                    <a:pt x="1915515" y="42671"/>
                  </a:lnTo>
                  <a:lnTo>
                    <a:pt x="1967636" y="40385"/>
                  </a:lnTo>
                  <a:lnTo>
                    <a:pt x="2019757" y="38099"/>
                  </a:lnTo>
                  <a:lnTo>
                    <a:pt x="2071877" y="35813"/>
                  </a:lnTo>
                  <a:lnTo>
                    <a:pt x="2122170" y="33692"/>
                  </a:lnTo>
                  <a:lnTo>
                    <a:pt x="2172462" y="31827"/>
                  </a:lnTo>
                  <a:lnTo>
                    <a:pt x="2222754" y="30108"/>
                  </a:lnTo>
                  <a:lnTo>
                    <a:pt x="2273046" y="28425"/>
                  </a:lnTo>
                  <a:lnTo>
                    <a:pt x="2323338" y="26669"/>
                  </a:lnTo>
                  <a:lnTo>
                    <a:pt x="2371715" y="25298"/>
                  </a:lnTo>
                  <a:lnTo>
                    <a:pt x="2419947" y="23926"/>
                  </a:lnTo>
                  <a:lnTo>
                    <a:pt x="2468069" y="22555"/>
                  </a:lnTo>
                  <a:lnTo>
                    <a:pt x="2516117" y="21183"/>
                  </a:lnTo>
                  <a:lnTo>
                    <a:pt x="2564130" y="19811"/>
                  </a:lnTo>
                  <a:lnTo>
                    <a:pt x="2620827" y="18097"/>
                  </a:lnTo>
                  <a:lnTo>
                    <a:pt x="2677668" y="16382"/>
                  </a:lnTo>
                  <a:lnTo>
                    <a:pt x="2734508" y="14668"/>
                  </a:lnTo>
                  <a:lnTo>
                    <a:pt x="2791206" y="12953"/>
                  </a:lnTo>
                  <a:lnTo>
                    <a:pt x="2841509" y="11370"/>
                  </a:lnTo>
                  <a:lnTo>
                    <a:pt x="2891885" y="10001"/>
                  </a:lnTo>
                  <a:lnTo>
                    <a:pt x="2942403" y="8774"/>
                  </a:lnTo>
                  <a:lnTo>
                    <a:pt x="2993136" y="7619"/>
                  </a:lnTo>
                  <a:lnTo>
                    <a:pt x="3031998" y="6357"/>
                  </a:lnTo>
                  <a:lnTo>
                    <a:pt x="3070860" y="4952"/>
                  </a:lnTo>
                  <a:lnTo>
                    <a:pt x="3109722" y="3548"/>
                  </a:lnTo>
                  <a:lnTo>
                    <a:pt x="3148584" y="2285"/>
                  </a:lnTo>
                  <a:lnTo>
                    <a:pt x="3162752" y="1714"/>
                  </a:lnTo>
                  <a:lnTo>
                    <a:pt x="3176778" y="1142"/>
                  </a:lnTo>
                  <a:lnTo>
                    <a:pt x="3190803" y="571"/>
                  </a:lnTo>
                  <a:lnTo>
                    <a:pt x="3204972" y="0"/>
                  </a:lnTo>
                  <a:lnTo>
                    <a:pt x="3199638" y="761"/>
                  </a:lnTo>
                  <a:lnTo>
                    <a:pt x="3194304" y="761"/>
                  </a:lnTo>
                  <a:lnTo>
                    <a:pt x="3188208" y="1523"/>
                  </a:lnTo>
                </a:path>
              </a:pathLst>
            </a:custGeom>
            <a:noFill/>
            <a:ln w="229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40" name="Google Shape;2745;p26" descr=""/>
            <p:cNvPicPr/>
            <p:nvPr/>
          </p:nvPicPr>
          <p:blipFill>
            <a:blip r:embed="rId5"/>
            <a:stretch/>
          </p:blipFill>
          <p:spPr>
            <a:xfrm>
              <a:off x="3396960" y="1902960"/>
              <a:ext cx="156960" cy="294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1" name="Google Shape;2746;p26"/>
            <p:cNvGrpSpPr/>
            <p:nvPr/>
          </p:nvGrpSpPr>
          <p:grpSpPr>
            <a:xfrm>
              <a:off x="3620160" y="1679760"/>
              <a:ext cx="574200" cy="512640"/>
              <a:chOff x="3620160" y="1679760"/>
              <a:chExt cx="574200" cy="512640"/>
            </a:xfrm>
          </p:grpSpPr>
          <p:pic>
            <p:nvPicPr>
              <p:cNvPr id="2642" name="Google Shape;2747;p26" descr=""/>
              <p:cNvPicPr/>
              <p:nvPr/>
            </p:nvPicPr>
            <p:blipFill>
              <a:blip r:embed="rId6"/>
              <a:stretch/>
            </p:blipFill>
            <p:spPr>
              <a:xfrm>
                <a:off x="3620160" y="1835280"/>
                <a:ext cx="127800" cy="302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43" name="Google Shape;2748;p26"/>
              <p:cNvSpPr/>
              <p:nvPr/>
            </p:nvSpPr>
            <p:spPr>
              <a:xfrm>
                <a:off x="3792600" y="1839240"/>
                <a:ext cx="44640" cy="353160"/>
              </a:xfrm>
              <a:custGeom>
                <a:avLst/>
                <a:gdLst/>
                <a:ahLst/>
                <a:rect l="l" t="t" r="r" b="b"/>
                <a:pathLst>
                  <a:path w="36195" h="233044">
                    <a:moveTo>
                      <a:pt x="15239" y="0"/>
                    </a:moveTo>
                    <a:lnTo>
                      <a:pt x="8191" y="37814"/>
                    </a:lnTo>
                    <a:lnTo>
                      <a:pt x="4571" y="76200"/>
                    </a:lnTo>
                    <a:lnTo>
                      <a:pt x="1428" y="126111"/>
                    </a:lnTo>
                    <a:lnTo>
                      <a:pt x="0" y="176022"/>
                    </a:lnTo>
                    <a:lnTo>
                      <a:pt x="35" y="189071"/>
                    </a:lnTo>
                    <a:lnTo>
                      <a:pt x="285" y="203835"/>
                    </a:lnTo>
                    <a:lnTo>
                      <a:pt x="2678" y="218027"/>
                    </a:lnTo>
                    <a:lnTo>
                      <a:pt x="9143" y="229361"/>
                    </a:lnTo>
                    <a:lnTo>
                      <a:pt x="16954" y="232850"/>
                    </a:lnTo>
                    <a:lnTo>
                      <a:pt x="24193" y="230409"/>
                    </a:lnTo>
                    <a:lnTo>
                      <a:pt x="30575" y="224968"/>
                    </a:lnTo>
                    <a:lnTo>
                      <a:pt x="35813" y="219456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44" name="Google Shape;2749;p26" descr=""/>
              <p:cNvPicPr/>
              <p:nvPr/>
            </p:nvPicPr>
            <p:blipFill>
              <a:blip r:embed="rId7"/>
              <a:stretch/>
            </p:blipFill>
            <p:spPr>
              <a:xfrm>
                <a:off x="3866760" y="1731960"/>
                <a:ext cx="199800" cy="339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45" name="Google Shape;2750;p26"/>
              <p:cNvSpPr/>
              <p:nvPr/>
            </p:nvSpPr>
            <p:spPr>
              <a:xfrm>
                <a:off x="4085640" y="1679760"/>
                <a:ext cx="108720" cy="407160"/>
              </a:xfrm>
              <a:custGeom>
                <a:avLst/>
                <a:gdLst/>
                <a:ahLst/>
                <a:rect l="l" t="t" r="r" b="b"/>
                <a:pathLst>
                  <a:path w="87629" h="268605">
                    <a:moveTo>
                      <a:pt x="0" y="0"/>
                    </a:moveTo>
                    <a:lnTo>
                      <a:pt x="29896" y="35254"/>
                    </a:lnTo>
                    <a:lnTo>
                      <a:pt x="59055" y="82295"/>
                    </a:lnTo>
                    <a:lnTo>
                      <a:pt x="74676" y="118871"/>
                    </a:lnTo>
                    <a:lnTo>
                      <a:pt x="86570" y="174700"/>
                    </a:lnTo>
                    <a:lnTo>
                      <a:pt x="87630" y="194310"/>
                    </a:lnTo>
                    <a:lnTo>
                      <a:pt x="87260" y="208323"/>
                    </a:lnTo>
                    <a:lnTo>
                      <a:pt x="77724" y="247650"/>
                    </a:lnTo>
                    <a:lnTo>
                      <a:pt x="56388" y="268224"/>
                    </a:lnTo>
                    <a:lnTo>
                      <a:pt x="55626" y="267462"/>
                    </a:lnTo>
                    <a:lnTo>
                      <a:pt x="54864" y="265938"/>
                    </a:lnTo>
                    <a:lnTo>
                      <a:pt x="54864" y="265176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6" name="Google Shape;2751;p26"/>
            <p:cNvGrpSpPr/>
            <p:nvPr/>
          </p:nvGrpSpPr>
          <p:grpSpPr>
            <a:xfrm>
              <a:off x="4487040" y="1898280"/>
              <a:ext cx="106560" cy="127080"/>
              <a:chOff x="4487040" y="1898280"/>
              <a:chExt cx="106560" cy="127080"/>
            </a:xfrm>
          </p:grpSpPr>
          <p:sp>
            <p:nvSpPr>
              <p:cNvPr id="2647" name="Google Shape;2752;p26"/>
              <p:cNvSpPr/>
              <p:nvPr/>
            </p:nvSpPr>
            <p:spPr>
              <a:xfrm>
                <a:off x="4487040" y="1898280"/>
                <a:ext cx="78840" cy="3600"/>
              </a:xfrm>
              <a:custGeom>
                <a:avLst/>
                <a:gdLst/>
                <a:ahLst/>
                <a:rect l="l" t="t" r="r" b="b"/>
                <a:pathLst>
                  <a:path w="63500" h="2539">
                    <a:moveTo>
                      <a:pt x="0" y="0"/>
                    </a:moveTo>
                    <a:lnTo>
                      <a:pt x="10167" y="440"/>
                    </a:lnTo>
                    <a:lnTo>
                      <a:pt x="20193" y="666"/>
                    </a:lnTo>
                    <a:lnTo>
                      <a:pt x="30218" y="750"/>
                    </a:lnTo>
                    <a:lnTo>
                      <a:pt x="40386" y="761"/>
                    </a:lnTo>
                    <a:lnTo>
                      <a:pt x="48006" y="761"/>
                    </a:lnTo>
                    <a:lnTo>
                      <a:pt x="56388" y="0"/>
                    </a:lnTo>
                    <a:lnTo>
                      <a:pt x="63246" y="2285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8" name="Google Shape;2753;p26"/>
              <p:cNvSpPr/>
              <p:nvPr/>
            </p:nvSpPr>
            <p:spPr>
              <a:xfrm>
                <a:off x="4495320" y="2003400"/>
                <a:ext cx="98280" cy="21960"/>
              </a:xfrm>
              <a:custGeom>
                <a:avLst/>
                <a:gdLst/>
                <a:ahLst/>
                <a:rect l="l" t="t" r="r" b="b"/>
                <a:pathLst>
                  <a:path w="79375" h="14605">
                    <a:moveTo>
                      <a:pt x="0" y="12953"/>
                    </a:moveTo>
                    <a:lnTo>
                      <a:pt x="10953" y="14108"/>
                    </a:lnTo>
                    <a:lnTo>
                      <a:pt x="21335" y="14192"/>
                    </a:lnTo>
                    <a:lnTo>
                      <a:pt x="31718" y="13275"/>
                    </a:lnTo>
                    <a:lnTo>
                      <a:pt x="42672" y="11429"/>
                    </a:lnTo>
                    <a:lnTo>
                      <a:pt x="51030" y="9465"/>
                    </a:lnTo>
                    <a:lnTo>
                      <a:pt x="59816" y="7715"/>
                    </a:lnTo>
                    <a:lnTo>
                      <a:pt x="68603" y="5536"/>
                    </a:lnTo>
                    <a:lnTo>
                      <a:pt x="76962" y="2285"/>
                    </a:lnTo>
                    <a:lnTo>
                      <a:pt x="77724" y="1523"/>
                    </a:lnTo>
                    <a:lnTo>
                      <a:pt x="78486" y="761"/>
                    </a:lnTo>
                    <a:lnTo>
                      <a:pt x="79248" y="0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49" name="Google Shape;2754;p26"/>
            <p:cNvSpPr/>
            <p:nvPr/>
          </p:nvSpPr>
          <p:spPr>
            <a:xfrm>
              <a:off x="4928040" y="1874160"/>
              <a:ext cx="93600" cy="14040"/>
            </a:xfrm>
            <a:custGeom>
              <a:avLst/>
              <a:gdLst/>
              <a:ahLst/>
              <a:rect l="l" t="t" r="r" b="b"/>
              <a:pathLst>
                <a:path w="75564" h="9525">
                  <a:moveTo>
                    <a:pt x="0" y="9144"/>
                  </a:moveTo>
                  <a:lnTo>
                    <a:pt x="10501" y="8512"/>
                  </a:lnTo>
                  <a:lnTo>
                    <a:pt x="20574" y="6953"/>
                  </a:lnTo>
                  <a:lnTo>
                    <a:pt x="30646" y="4964"/>
                  </a:lnTo>
                  <a:lnTo>
                    <a:pt x="41148" y="3048"/>
                  </a:lnTo>
                  <a:lnTo>
                    <a:pt x="47886" y="1607"/>
                  </a:lnTo>
                  <a:lnTo>
                    <a:pt x="54483" y="666"/>
                  </a:lnTo>
                  <a:lnTo>
                    <a:pt x="61079" y="154"/>
                  </a:lnTo>
                  <a:lnTo>
                    <a:pt x="67818" y="0"/>
                  </a:lnTo>
                  <a:lnTo>
                    <a:pt x="69342" y="0"/>
                  </a:lnTo>
                  <a:lnTo>
                    <a:pt x="75438" y="0"/>
                  </a:lnTo>
                  <a:lnTo>
                    <a:pt x="67056" y="0"/>
                  </a:lnTo>
                </a:path>
              </a:pathLst>
            </a:custGeom>
            <a:noFill/>
            <a:ln w="229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50" name="Google Shape;2755;p26" descr=""/>
            <p:cNvPicPr/>
            <p:nvPr/>
          </p:nvPicPr>
          <p:blipFill>
            <a:blip r:embed="rId8"/>
            <a:stretch/>
          </p:blipFill>
          <p:spPr>
            <a:xfrm>
              <a:off x="5154480" y="1716120"/>
              <a:ext cx="196200" cy="32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1" name="Google Shape;2756;p26" descr=""/>
            <p:cNvPicPr/>
            <p:nvPr/>
          </p:nvPicPr>
          <p:blipFill>
            <a:blip r:embed="rId9"/>
            <a:stretch/>
          </p:blipFill>
          <p:spPr>
            <a:xfrm>
              <a:off x="5837400" y="1706400"/>
              <a:ext cx="103680" cy="30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2" name="Google Shape;2757;p26" descr=""/>
            <p:cNvPicPr/>
            <p:nvPr/>
          </p:nvPicPr>
          <p:blipFill>
            <a:blip r:embed="rId10"/>
            <a:stretch/>
          </p:blipFill>
          <p:spPr>
            <a:xfrm>
              <a:off x="5621040" y="1749240"/>
              <a:ext cx="158040" cy="223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53" name="Google Shape;2758;p26"/>
            <p:cNvGrpSpPr/>
            <p:nvPr/>
          </p:nvGrpSpPr>
          <p:grpSpPr>
            <a:xfrm>
              <a:off x="5980680" y="1555200"/>
              <a:ext cx="301320" cy="454680"/>
              <a:chOff x="5980680" y="1555200"/>
              <a:chExt cx="301320" cy="454680"/>
            </a:xfrm>
          </p:grpSpPr>
          <p:sp>
            <p:nvSpPr>
              <p:cNvPr id="2654" name="Google Shape;2759;p26"/>
              <p:cNvSpPr/>
              <p:nvPr/>
            </p:nvSpPr>
            <p:spPr>
              <a:xfrm>
                <a:off x="5980680" y="1656720"/>
                <a:ext cx="77760" cy="353160"/>
              </a:xfrm>
              <a:custGeom>
                <a:avLst/>
                <a:gdLst/>
                <a:ahLst/>
                <a:rect l="l" t="t" r="r" b="b"/>
                <a:pathLst>
                  <a:path w="62865" h="233044">
                    <a:moveTo>
                      <a:pt x="46339" y="0"/>
                    </a:moveTo>
                    <a:lnTo>
                      <a:pt x="15859" y="38862"/>
                    </a:lnTo>
                    <a:lnTo>
                      <a:pt x="6381" y="76104"/>
                    </a:lnTo>
                    <a:lnTo>
                      <a:pt x="619" y="115633"/>
                    </a:lnTo>
                    <a:lnTo>
                      <a:pt x="0" y="155448"/>
                    </a:lnTo>
                    <a:lnTo>
                      <a:pt x="5953" y="193548"/>
                    </a:lnTo>
                    <a:lnTo>
                      <a:pt x="29575" y="230886"/>
                    </a:lnTo>
                    <a:lnTo>
                      <a:pt x="39409" y="232600"/>
                    </a:lnTo>
                    <a:lnTo>
                      <a:pt x="47672" y="229743"/>
                    </a:lnTo>
                    <a:lnTo>
                      <a:pt x="55078" y="224028"/>
                    </a:lnTo>
                    <a:lnTo>
                      <a:pt x="62341" y="217170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55" name="Google Shape;2760;p26" descr=""/>
              <p:cNvPicPr/>
              <p:nvPr/>
            </p:nvPicPr>
            <p:blipFill>
              <a:blip r:embed="rId11"/>
              <a:stretch/>
            </p:blipFill>
            <p:spPr>
              <a:xfrm>
                <a:off x="6084000" y="1555200"/>
                <a:ext cx="198000" cy="316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656" name="Google Shape;2761;p26"/>
            <p:cNvSpPr/>
            <p:nvPr/>
          </p:nvSpPr>
          <p:spPr>
            <a:xfrm>
              <a:off x="6352560" y="1495080"/>
              <a:ext cx="78840" cy="377280"/>
            </a:xfrm>
            <a:custGeom>
              <a:avLst/>
              <a:gdLst/>
              <a:ahLst/>
              <a:rect l="l" t="t" r="r" b="b"/>
              <a:pathLst>
                <a:path w="63500" h="248919">
                  <a:moveTo>
                    <a:pt x="0" y="0"/>
                  </a:moveTo>
                  <a:lnTo>
                    <a:pt x="7346" y="11525"/>
                  </a:lnTo>
                  <a:lnTo>
                    <a:pt x="15335" y="22479"/>
                  </a:lnTo>
                  <a:lnTo>
                    <a:pt x="23467" y="33432"/>
                  </a:lnTo>
                  <a:lnTo>
                    <a:pt x="31242" y="44957"/>
                  </a:lnTo>
                  <a:lnTo>
                    <a:pt x="46624" y="75187"/>
                  </a:lnTo>
                  <a:lnTo>
                    <a:pt x="57721" y="107918"/>
                  </a:lnTo>
                  <a:lnTo>
                    <a:pt x="63388" y="141934"/>
                  </a:lnTo>
                  <a:lnTo>
                    <a:pt x="62484" y="176021"/>
                  </a:lnTo>
                  <a:lnTo>
                    <a:pt x="46946" y="216848"/>
                  </a:lnTo>
                  <a:lnTo>
                    <a:pt x="16002" y="246888"/>
                  </a:lnTo>
                  <a:lnTo>
                    <a:pt x="9906" y="248411"/>
                  </a:lnTo>
                  <a:lnTo>
                    <a:pt x="12192" y="244602"/>
                  </a:lnTo>
                  <a:lnTo>
                    <a:pt x="11430" y="240792"/>
                  </a:lnTo>
                </a:path>
              </a:pathLst>
            </a:custGeom>
            <a:noFill/>
            <a:ln w="229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7" name="Google Shape;2762;p26"/>
            <p:cNvSpPr/>
            <p:nvPr/>
          </p:nvSpPr>
          <p:spPr>
            <a:xfrm>
              <a:off x="1752480" y="3339360"/>
              <a:ext cx="31320" cy="47880"/>
            </a:xfrm>
            <a:custGeom>
              <a:avLst/>
              <a:gdLst/>
              <a:ahLst/>
              <a:rect l="l" t="t" r="r" b="b"/>
              <a:pathLst>
                <a:path w="25400" h="31750">
                  <a:moveTo>
                    <a:pt x="6857" y="3810"/>
                  </a:moveTo>
                  <a:lnTo>
                    <a:pt x="10667" y="3048"/>
                  </a:lnTo>
                  <a:lnTo>
                    <a:pt x="14477" y="2286"/>
                  </a:lnTo>
                  <a:lnTo>
                    <a:pt x="18287" y="1524"/>
                  </a:lnTo>
                  <a:lnTo>
                    <a:pt x="20573" y="6858"/>
                  </a:lnTo>
                  <a:lnTo>
                    <a:pt x="21335" y="12192"/>
                  </a:lnTo>
                  <a:lnTo>
                    <a:pt x="21335" y="18288"/>
                  </a:lnTo>
                  <a:lnTo>
                    <a:pt x="20573" y="23622"/>
                  </a:lnTo>
                  <a:lnTo>
                    <a:pt x="16763" y="28194"/>
                  </a:lnTo>
                  <a:lnTo>
                    <a:pt x="11429" y="29718"/>
                  </a:lnTo>
                  <a:lnTo>
                    <a:pt x="6095" y="31242"/>
                  </a:lnTo>
                  <a:lnTo>
                    <a:pt x="3047" y="28194"/>
                  </a:lnTo>
                  <a:lnTo>
                    <a:pt x="1523" y="23622"/>
                  </a:lnTo>
                  <a:lnTo>
                    <a:pt x="761" y="19812"/>
                  </a:lnTo>
                  <a:lnTo>
                    <a:pt x="0" y="8382"/>
                  </a:lnTo>
                  <a:lnTo>
                    <a:pt x="1523" y="4572"/>
                  </a:lnTo>
                  <a:lnTo>
                    <a:pt x="4571" y="762"/>
                  </a:lnTo>
                  <a:lnTo>
                    <a:pt x="10667" y="0"/>
                  </a:lnTo>
                  <a:lnTo>
                    <a:pt x="15239" y="762"/>
                  </a:lnTo>
                  <a:lnTo>
                    <a:pt x="19811" y="1524"/>
                  </a:lnTo>
                  <a:lnTo>
                    <a:pt x="22859" y="5334"/>
                  </a:lnTo>
                  <a:lnTo>
                    <a:pt x="24383" y="9906"/>
                  </a:lnTo>
                  <a:lnTo>
                    <a:pt x="24383" y="12192"/>
                  </a:lnTo>
                  <a:lnTo>
                    <a:pt x="25145" y="12192"/>
                  </a:lnTo>
                  <a:lnTo>
                    <a:pt x="24383" y="13716"/>
                  </a:lnTo>
                  <a:lnTo>
                    <a:pt x="21335" y="15240"/>
                  </a:lnTo>
                  <a:lnTo>
                    <a:pt x="18287" y="16764"/>
                  </a:lnTo>
                  <a:lnTo>
                    <a:pt x="13715" y="16764"/>
                  </a:lnTo>
                  <a:lnTo>
                    <a:pt x="6857" y="16764"/>
                  </a:lnTo>
                  <a:lnTo>
                    <a:pt x="8381" y="17526"/>
                  </a:lnTo>
                  <a:lnTo>
                    <a:pt x="6095" y="1219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58" name="Google Shape;2763;p26" descr=""/>
            <p:cNvPicPr/>
            <p:nvPr/>
          </p:nvPicPr>
          <p:blipFill>
            <a:blip r:embed="rId12"/>
            <a:stretch/>
          </p:blipFill>
          <p:spPr>
            <a:xfrm>
              <a:off x="2195640" y="3226320"/>
              <a:ext cx="374400" cy="273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9" name="Google Shape;2764;p26" descr=""/>
            <p:cNvPicPr/>
            <p:nvPr/>
          </p:nvPicPr>
          <p:blipFill>
            <a:blip r:embed="rId13"/>
            <a:stretch/>
          </p:blipFill>
          <p:spPr>
            <a:xfrm>
              <a:off x="2801520" y="3215880"/>
              <a:ext cx="556200" cy="281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60" name="Google Shape;2765;p26"/>
            <p:cNvGrpSpPr/>
            <p:nvPr/>
          </p:nvGrpSpPr>
          <p:grpSpPr>
            <a:xfrm>
              <a:off x="3769920" y="3138480"/>
              <a:ext cx="821880" cy="302400"/>
              <a:chOff x="3769920" y="3138480"/>
              <a:chExt cx="821880" cy="302400"/>
            </a:xfrm>
          </p:grpSpPr>
          <p:pic>
            <p:nvPicPr>
              <p:cNvPr id="2661" name="Google Shape;2766;p26" descr=""/>
              <p:cNvPicPr/>
              <p:nvPr/>
            </p:nvPicPr>
            <p:blipFill>
              <a:blip r:embed="rId14"/>
              <a:stretch/>
            </p:blipFill>
            <p:spPr>
              <a:xfrm>
                <a:off x="3769920" y="3249360"/>
                <a:ext cx="306000" cy="191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62" name="Google Shape;2767;p26" descr=""/>
              <p:cNvPicPr/>
              <p:nvPr/>
            </p:nvPicPr>
            <p:blipFill>
              <a:blip r:embed="rId15"/>
              <a:stretch/>
            </p:blipFill>
            <p:spPr>
              <a:xfrm>
                <a:off x="4122720" y="3138480"/>
                <a:ext cx="469080" cy="268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663" name="Google Shape;2768;p26" descr=""/>
            <p:cNvPicPr/>
            <p:nvPr/>
          </p:nvPicPr>
          <p:blipFill>
            <a:blip r:embed="rId16"/>
            <a:stretch/>
          </p:blipFill>
          <p:spPr>
            <a:xfrm>
              <a:off x="4929480" y="3071520"/>
              <a:ext cx="199440" cy="336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64" name="Google Shape;2769;p26"/>
            <p:cNvGrpSpPr/>
            <p:nvPr/>
          </p:nvGrpSpPr>
          <p:grpSpPr>
            <a:xfrm>
              <a:off x="5438160" y="3041280"/>
              <a:ext cx="684360" cy="330120"/>
              <a:chOff x="5438160" y="3041280"/>
              <a:chExt cx="684360" cy="330120"/>
            </a:xfrm>
          </p:grpSpPr>
          <p:sp>
            <p:nvSpPr>
              <p:cNvPr id="2665" name="Google Shape;2770;p26"/>
              <p:cNvSpPr/>
              <p:nvPr/>
            </p:nvSpPr>
            <p:spPr>
              <a:xfrm>
                <a:off x="5438160" y="3105000"/>
                <a:ext cx="92880" cy="183600"/>
              </a:xfrm>
              <a:custGeom>
                <a:avLst/>
                <a:gdLst/>
                <a:ahLst/>
                <a:rect l="l" t="t" r="r" b="b"/>
                <a:pathLst>
                  <a:path w="74929" h="121285">
                    <a:moveTo>
                      <a:pt x="32003" y="6000"/>
                    </a:moveTo>
                    <a:lnTo>
                      <a:pt x="25646" y="2762"/>
                    </a:lnTo>
                    <a:lnTo>
                      <a:pt x="19430" y="95"/>
                    </a:lnTo>
                    <a:lnTo>
                      <a:pt x="13787" y="0"/>
                    </a:lnTo>
                    <a:lnTo>
                      <a:pt x="9143" y="4476"/>
                    </a:lnTo>
                    <a:lnTo>
                      <a:pt x="5512" y="14358"/>
                    </a:lnTo>
                    <a:lnTo>
                      <a:pt x="3524" y="25241"/>
                    </a:lnTo>
                    <a:lnTo>
                      <a:pt x="2821" y="36409"/>
                    </a:lnTo>
                    <a:lnTo>
                      <a:pt x="3047" y="47148"/>
                    </a:lnTo>
                    <a:lnTo>
                      <a:pt x="31241" y="82200"/>
                    </a:lnTo>
                    <a:lnTo>
                      <a:pt x="61674" y="88737"/>
                    </a:lnTo>
                    <a:lnTo>
                      <a:pt x="71627" y="91344"/>
                    </a:lnTo>
                    <a:lnTo>
                      <a:pt x="72389" y="92868"/>
                    </a:lnTo>
                    <a:lnTo>
                      <a:pt x="73151" y="93630"/>
                    </a:lnTo>
                    <a:lnTo>
                      <a:pt x="74675" y="94392"/>
                    </a:lnTo>
                    <a:lnTo>
                      <a:pt x="70865" y="100214"/>
                    </a:lnTo>
                    <a:lnTo>
                      <a:pt x="28003" y="118300"/>
                    </a:lnTo>
                    <a:lnTo>
                      <a:pt x="4571" y="121062"/>
                    </a:lnTo>
                    <a:lnTo>
                      <a:pt x="3047" y="120300"/>
                    </a:lnTo>
                    <a:lnTo>
                      <a:pt x="1523" y="119538"/>
                    </a:lnTo>
                    <a:lnTo>
                      <a:pt x="0" y="11877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6" name="Google Shape;2771;p26"/>
              <p:cNvSpPr/>
              <p:nvPr/>
            </p:nvSpPr>
            <p:spPr>
              <a:xfrm>
                <a:off x="5545440" y="3151080"/>
                <a:ext cx="83520" cy="138240"/>
              </a:xfrm>
              <a:custGeom>
                <a:avLst/>
                <a:gdLst/>
                <a:ahLst/>
                <a:rect l="l" t="t" r="r" b="b"/>
                <a:pathLst>
                  <a:path w="67310" h="91439">
                    <a:moveTo>
                      <a:pt x="0" y="10667"/>
                    </a:moveTo>
                    <a:lnTo>
                      <a:pt x="1035" y="21514"/>
                    </a:lnTo>
                    <a:lnTo>
                      <a:pt x="2000" y="32289"/>
                    </a:lnTo>
                    <a:lnTo>
                      <a:pt x="3107" y="42922"/>
                    </a:lnTo>
                    <a:lnTo>
                      <a:pt x="12180" y="81522"/>
                    </a:lnTo>
                    <a:lnTo>
                      <a:pt x="29515" y="91249"/>
                    </a:lnTo>
                    <a:lnTo>
                      <a:pt x="40671" y="87820"/>
                    </a:lnTo>
                    <a:lnTo>
                      <a:pt x="66198" y="52768"/>
                    </a:lnTo>
                    <a:lnTo>
                      <a:pt x="67020" y="41957"/>
                    </a:lnTo>
                    <a:lnTo>
                      <a:pt x="64769" y="32003"/>
                    </a:lnTo>
                    <a:lnTo>
                      <a:pt x="28956" y="6857"/>
                    </a:lnTo>
                    <a:lnTo>
                      <a:pt x="21336" y="3809"/>
                    </a:lnTo>
                    <a:lnTo>
                      <a:pt x="19050" y="3809"/>
                    </a:lnTo>
                    <a:lnTo>
                      <a:pt x="1523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7" name="Google Shape;2772;p26"/>
              <p:cNvSpPr/>
              <p:nvPr/>
            </p:nvSpPr>
            <p:spPr>
              <a:xfrm>
                <a:off x="5644080" y="3057480"/>
                <a:ext cx="32760" cy="195120"/>
              </a:xfrm>
              <a:custGeom>
                <a:avLst/>
                <a:gdLst/>
                <a:ahLst/>
                <a:rect l="l" t="t" r="r" b="b"/>
                <a:pathLst>
                  <a:path w="26670" h="128904">
                    <a:moveTo>
                      <a:pt x="0" y="0"/>
                    </a:moveTo>
                    <a:lnTo>
                      <a:pt x="16716" y="38576"/>
                    </a:lnTo>
                    <a:lnTo>
                      <a:pt x="23526" y="91154"/>
                    </a:lnTo>
                    <a:lnTo>
                      <a:pt x="24848" y="109930"/>
                    </a:lnTo>
                    <a:lnTo>
                      <a:pt x="26670" y="12877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8" name="Google Shape;2773;p26"/>
              <p:cNvSpPr/>
              <p:nvPr/>
            </p:nvSpPr>
            <p:spPr>
              <a:xfrm>
                <a:off x="5722560" y="3130200"/>
                <a:ext cx="73080" cy="107640"/>
              </a:xfrm>
              <a:custGeom>
                <a:avLst/>
                <a:gdLst/>
                <a:ahLst/>
                <a:rect l="l" t="t" r="r" b="b"/>
                <a:pathLst>
                  <a:path w="59054" h="71120">
                    <a:moveTo>
                      <a:pt x="0" y="17525"/>
                    </a:moveTo>
                    <a:lnTo>
                      <a:pt x="26670" y="56387"/>
                    </a:lnTo>
                    <a:lnTo>
                      <a:pt x="57150" y="70865"/>
                    </a:lnTo>
                    <a:lnTo>
                      <a:pt x="57912" y="56387"/>
                    </a:lnTo>
                    <a:lnTo>
                      <a:pt x="57912" y="50291"/>
                    </a:lnTo>
                    <a:lnTo>
                      <a:pt x="58519" y="39564"/>
                    </a:lnTo>
                    <a:lnTo>
                      <a:pt x="58197" y="29051"/>
                    </a:lnTo>
                    <a:lnTo>
                      <a:pt x="57161" y="18680"/>
                    </a:lnTo>
                    <a:lnTo>
                      <a:pt x="55626" y="8381"/>
                    </a:lnTo>
                    <a:lnTo>
                      <a:pt x="54864" y="5333"/>
                    </a:lnTo>
                    <a:lnTo>
                      <a:pt x="54864" y="3047"/>
                    </a:lnTo>
                    <a:lnTo>
                      <a:pt x="5410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9" name="Google Shape;2774;p26"/>
              <p:cNvSpPr/>
              <p:nvPr/>
            </p:nvSpPr>
            <p:spPr>
              <a:xfrm>
                <a:off x="5847840" y="3126960"/>
                <a:ext cx="6120" cy="106560"/>
              </a:xfrm>
              <a:custGeom>
                <a:avLst/>
                <a:gdLst/>
                <a:ahLst/>
                <a:rect l="l" t="t" r="r" b="b"/>
                <a:pathLst>
                  <a:path w="5079" h="70485">
                    <a:moveTo>
                      <a:pt x="0" y="0"/>
                    </a:moveTo>
                    <a:lnTo>
                      <a:pt x="1678" y="9929"/>
                    </a:lnTo>
                    <a:lnTo>
                      <a:pt x="3143" y="19430"/>
                    </a:lnTo>
                    <a:lnTo>
                      <a:pt x="4179" y="28932"/>
                    </a:lnTo>
                    <a:lnTo>
                      <a:pt x="4572" y="38862"/>
                    </a:lnTo>
                    <a:lnTo>
                      <a:pt x="4524" y="47065"/>
                    </a:lnTo>
                    <a:lnTo>
                      <a:pt x="4191" y="54768"/>
                    </a:lnTo>
                    <a:lnTo>
                      <a:pt x="3286" y="62329"/>
                    </a:lnTo>
                    <a:lnTo>
                      <a:pt x="1524" y="7010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0" name="Google Shape;2775;p26"/>
              <p:cNvSpPr/>
              <p:nvPr/>
            </p:nvSpPr>
            <p:spPr>
              <a:xfrm>
                <a:off x="5804280" y="3041280"/>
                <a:ext cx="28080" cy="342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71" name="Google Shape;2776;p26" descr=""/>
              <p:cNvPicPr/>
              <p:nvPr/>
            </p:nvPicPr>
            <p:blipFill>
              <a:blip r:embed="rId17"/>
              <a:stretch/>
            </p:blipFill>
            <p:spPr>
              <a:xfrm>
                <a:off x="5900040" y="3058560"/>
                <a:ext cx="222480" cy="312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672" name="Google Shape;2777;p26" descr=""/>
            <p:cNvPicPr/>
            <p:nvPr/>
          </p:nvPicPr>
          <p:blipFill>
            <a:blip r:embed="rId18"/>
            <a:stretch/>
          </p:blipFill>
          <p:spPr>
            <a:xfrm>
              <a:off x="6360840" y="2946600"/>
              <a:ext cx="194040" cy="26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73" name="Google Shape;2778;p26" descr=""/>
            <p:cNvPicPr/>
            <p:nvPr/>
          </p:nvPicPr>
          <p:blipFill>
            <a:blip r:embed="rId19"/>
            <a:stretch/>
          </p:blipFill>
          <p:spPr>
            <a:xfrm>
              <a:off x="6768720" y="2980080"/>
              <a:ext cx="323280" cy="230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74" name="Google Shape;2779;p26"/>
            <p:cNvGrpSpPr/>
            <p:nvPr/>
          </p:nvGrpSpPr>
          <p:grpSpPr>
            <a:xfrm>
              <a:off x="7499160" y="2910600"/>
              <a:ext cx="684720" cy="236880"/>
              <a:chOff x="7499160" y="2910600"/>
              <a:chExt cx="684720" cy="236880"/>
            </a:xfrm>
          </p:grpSpPr>
          <p:sp>
            <p:nvSpPr>
              <p:cNvPr id="2675" name="Google Shape;2780;p26"/>
              <p:cNvSpPr/>
              <p:nvPr/>
            </p:nvSpPr>
            <p:spPr>
              <a:xfrm>
                <a:off x="7499160" y="2986920"/>
                <a:ext cx="102240" cy="160560"/>
              </a:xfrm>
              <a:custGeom>
                <a:avLst/>
                <a:gdLst/>
                <a:ahLst/>
                <a:rect l="l" t="t" r="r" b="b"/>
                <a:pathLst>
                  <a:path w="82550" h="106045">
                    <a:moveTo>
                      <a:pt x="47791" y="47244"/>
                    </a:moveTo>
                    <a:lnTo>
                      <a:pt x="46220" y="37802"/>
                    </a:lnTo>
                    <a:lnTo>
                      <a:pt x="44362" y="28860"/>
                    </a:lnTo>
                    <a:lnTo>
                      <a:pt x="41362" y="20347"/>
                    </a:lnTo>
                    <a:lnTo>
                      <a:pt x="36361" y="12192"/>
                    </a:lnTo>
                    <a:lnTo>
                      <a:pt x="34075" y="8382"/>
                    </a:lnTo>
                    <a:lnTo>
                      <a:pt x="27217" y="0"/>
                    </a:lnTo>
                    <a:lnTo>
                      <a:pt x="21121" y="3048"/>
                    </a:lnTo>
                    <a:lnTo>
                      <a:pt x="15001" y="8917"/>
                    </a:lnTo>
                    <a:lnTo>
                      <a:pt x="3476" y="50625"/>
                    </a:lnTo>
                    <a:lnTo>
                      <a:pt x="0" y="84248"/>
                    </a:lnTo>
                    <a:lnTo>
                      <a:pt x="2833" y="99060"/>
                    </a:lnTo>
                    <a:lnTo>
                      <a:pt x="7036" y="104429"/>
                    </a:lnTo>
                    <a:lnTo>
                      <a:pt x="13025" y="105441"/>
                    </a:lnTo>
                    <a:lnTo>
                      <a:pt x="19442" y="103453"/>
                    </a:lnTo>
                    <a:lnTo>
                      <a:pt x="41433" y="71747"/>
                    </a:lnTo>
                    <a:lnTo>
                      <a:pt x="47220" y="48196"/>
                    </a:lnTo>
                    <a:lnTo>
                      <a:pt x="48601" y="41790"/>
                    </a:lnTo>
                    <a:lnTo>
                      <a:pt x="50839" y="35814"/>
                    </a:lnTo>
                    <a:lnTo>
                      <a:pt x="55411" y="40386"/>
                    </a:lnTo>
                    <a:lnTo>
                      <a:pt x="56935" y="44958"/>
                    </a:lnTo>
                    <a:lnTo>
                      <a:pt x="60745" y="51054"/>
                    </a:lnTo>
                    <a:lnTo>
                      <a:pt x="64198" y="57114"/>
                    </a:lnTo>
                    <a:lnTo>
                      <a:pt x="67794" y="63531"/>
                    </a:lnTo>
                    <a:lnTo>
                      <a:pt x="71675" y="69806"/>
                    </a:lnTo>
                    <a:lnTo>
                      <a:pt x="75985" y="75438"/>
                    </a:lnTo>
                    <a:lnTo>
                      <a:pt x="79033" y="77724"/>
                    </a:lnTo>
                    <a:lnTo>
                      <a:pt x="79795" y="78486"/>
                    </a:lnTo>
                    <a:lnTo>
                      <a:pt x="82081" y="7924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6" name="Google Shape;2781;p26"/>
              <p:cNvSpPr/>
              <p:nvPr/>
            </p:nvSpPr>
            <p:spPr>
              <a:xfrm>
                <a:off x="7630920" y="2910600"/>
                <a:ext cx="30600" cy="188280"/>
              </a:xfrm>
              <a:custGeom>
                <a:avLst/>
                <a:gdLst/>
                <a:ahLst/>
                <a:rect l="l" t="t" r="r" b="b"/>
                <a:pathLst>
                  <a:path w="24765" h="124460">
                    <a:moveTo>
                      <a:pt x="0" y="0"/>
                    </a:moveTo>
                    <a:lnTo>
                      <a:pt x="1535" y="14739"/>
                    </a:lnTo>
                    <a:lnTo>
                      <a:pt x="3714" y="29337"/>
                    </a:lnTo>
                    <a:lnTo>
                      <a:pt x="6322" y="43934"/>
                    </a:lnTo>
                    <a:lnTo>
                      <a:pt x="9144" y="58674"/>
                    </a:lnTo>
                    <a:lnTo>
                      <a:pt x="11477" y="72949"/>
                    </a:lnTo>
                    <a:lnTo>
                      <a:pt x="14097" y="87153"/>
                    </a:lnTo>
                    <a:lnTo>
                      <a:pt x="17287" y="101215"/>
                    </a:lnTo>
                    <a:lnTo>
                      <a:pt x="21336" y="115062"/>
                    </a:lnTo>
                    <a:lnTo>
                      <a:pt x="22098" y="118110"/>
                    </a:lnTo>
                    <a:lnTo>
                      <a:pt x="22860" y="121157"/>
                    </a:lnTo>
                    <a:lnTo>
                      <a:pt x="24384" y="12420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7" name="Google Shape;2782;p26"/>
              <p:cNvSpPr/>
              <p:nvPr/>
            </p:nvSpPr>
            <p:spPr>
              <a:xfrm>
                <a:off x="7700760" y="2964960"/>
                <a:ext cx="129960" cy="115200"/>
              </a:xfrm>
              <a:custGeom>
                <a:avLst/>
                <a:gdLst/>
                <a:ahLst/>
                <a:rect l="l" t="t" r="r" b="b"/>
                <a:pathLst>
                  <a:path w="104775" h="76200">
                    <a:moveTo>
                      <a:pt x="7072" y="22860"/>
                    </a:moveTo>
                    <a:lnTo>
                      <a:pt x="4524" y="32789"/>
                    </a:lnTo>
                    <a:lnTo>
                      <a:pt x="1547" y="45148"/>
                    </a:lnTo>
                    <a:lnTo>
                      <a:pt x="0" y="57792"/>
                    </a:lnTo>
                    <a:lnTo>
                      <a:pt x="1738" y="68580"/>
                    </a:lnTo>
                    <a:lnTo>
                      <a:pt x="6084" y="73068"/>
                    </a:lnTo>
                    <a:lnTo>
                      <a:pt x="12501" y="75342"/>
                    </a:lnTo>
                    <a:lnTo>
                      <a:pt x="19633" y="75759"/>
                    </a:lnTo>
                    <a:lnTo>
                      <a:pt x="26122" y="74676"/>
                    </a:lnTo>
                    <a:lnTo>
                      <a:pt x="56602" y="51054"/>
                    </a:lnTo>
                    <a:lnTo>
                      <a:pt x="60412" y="46482"/>
                    </a:lnTo>
                    <a:lnTo>
                      <a:pt x="64984" y="41910"/>
                    </a:lnTo>
                    <a:lnTo>
                      <a:pt x="68794" y="37338"/>
                    </a:lnTo>
                    <a:lnTo>
                      <a:pt x="68032" y="44958"/>
                    </a:lnTo>
                    <a:lnTo>
                      <a:pt x="66508" y="51816"/>
                    </a:lnTo>
                    <a:lnTo>
                      <a:pt x="66508" y="59436"/>
                    </a:lnTo>
                    <a:lnTo>
                      <a:pt x="65746" y="66294"/>
                    </a:lnTo>
                    <a:lnTo>
                      <a:pt x="71080" y="68580"/>
                    </a:lnTo>
                    <a:lnTo>
                      <a:pt x="77938" y="66294"/>
                    </a:lnTo>
                    <a:lnTo>
                      <a:pt x="103608" y="35206"/>
                    </a:lnTo>
                    <a:lnTo>
                      <a:pt x="104227" y="26955"/>
                    </a:lnTo>
                    <a:lnTo>
                      <a:pt x="103703" y="18561"/>
                    </a:lnTo>
                    <a:lnTo>
                      <a:pt x="102322" y="10668"/>
                    </a:lnTo>
                    <a:lnTo>
                      <a:pt x="100036" y="5334"/>
                    </a:lnTo>
                    <a:lnTo>
                      <a:pt x="99274" y="3810"/>
                    </a:lnTo>
                    <a:lnTo>
                      <a:pt x="9851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8" name="Google Shape;2783;p26"/>
              <p:cNvSpPr/>
              <p:nvPr/>
            </p:nvSpPr>
            <p:spPr>
              <a:xfrm>
                <a:off x="7870680" y="2945520"/>
                <a:ext cx="61200" cy="116280"/>
              </a:xfrm>
              <a:custGeom>
                <a:avLst/>
                <a:gdLst/>
                <a:ahLst/>
                <a:rect l="l" t="t" r="r" b="b"/>
                <a:pathLst>
                  <a:path w="49529" h="76835">
                    <a:moveTo>
                      <a:pt x="43660" y="40386"/>
                    </a:moveTo>
                    <a:lnTo>
                      <a:pt x="46279" y="33039"/>
                    </a:lnTo>
                    <a:lnTo>
                      <a:pt x="48613" y="25050"/>
                    </a:lnTo>
                    <a:lnTo>
                      <a:pt x="49232" y="16918"/>
                    </a:lnTo>
                    <a:lnTo>
                      <a:pt x="46708" y="9144"/>
                    </a:lnTo>
                    <a:lnTo>
                      <a:pt x="43660" y="3810"/>
                    </a:lnTo>
                    <a:lnTo>
                      <a:pt x="34516" y="0"/>
                    </a:lnTo>
                    <a:lnTo>
                      <a:pt x="28420" y="2286"/>
                    </a:lnTo>
                    <a:lnTo>
                      <a:pt x="3262" y="41290"/>
                    </a:lnTo>
                    <a:lnTo>
                      <a:pt x="0" y="62341"/>
                    </a:lnTo>
                    <a:lnTo>
                      <a:pt x="2512" y="70866"/>
                    </a:lnTo>
                    <a:lnTo>
                      <a:pt x="8536" y="76033"/>
                    </a:lnTo>
                    <a:lnTo>
                      <a:pt x="16418" y="76771"/>
                    </a:lnTo>
                    <a:lnTo>
                      <a:pt x="24586" y="74937"/>
                    </a:lnTo>
                    <a:lnTo>
                      <a:pt x="31468" y="7239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9" name="Google Shape;2784;p26"/>
              <p:cNvSpPr/>
              <p:nvPr/>
            </p:nvSpPr>
            <p:spPr>
              <a:xfrm>
                <a:off x="7935480" y="2951280"/>
                <a:ext cx="132480" cy="191160"/>
              </a:xfrm>
              <a:custGeom>
                <a:avLst/>
                <a:gdLst/>
                <a:ahLst/>
                <a:rect l="l" t="t" r="r" b="b"/>
                <a:pathLst>
                  <a:path w="106679" h="126364">
                    <a:moveTo>
                      <a:pt x="0" y="27432"/>
                    </a:moveTo>
                    <a:lnTo>
                      <a:pt x="0" y="23622"/>
                    </a:lnTo>
                    <a:lnTo>
                      <a:pt x="0" y="19812"/>
                    </a:lnTo>
                    <a:lnTo>
                      <a:pt x="0" y="16002"/>
                    </a:lnTo>
                    <a:lnTo>
                      <a:pt x="0" y="11430"/>
                    </a:lnTo>
                    <a:lnTo>
                      <a:pt x="0" y="18288"/>
                    </a:lnTo>
                    <a:lnTo>
                      <a:pt x="0" y="22860"/>
                    </a:lnTo>
                    <a:lnTo>
                      <a:pt x="130" y="30372"/>
                    </a:lnTo>
                    <a:lnTo>
                      <a:pt x="32063" y="58554"/>
                    </a:lnTo>
                    <a:lnTo>
                      <a:pt x="40386" y="57912"/>
                    </a:lnTo>
                    <a:lnTo>
                      <a:pt x="65532" y="33528"/>
                    </a:lnTo>
                    <a:lnTo>
                      <a:pt x="64769" y="25146"/>
                    </a:lnTo>
                    <a:lnTo>
                      <a:pt x="64769" y="17526"/>
                    </a:lnTo>
                    <a:lnTo>
                      <a:pt x="59436" y="19812"/>
                    </a:lnTo>
                    <a:lnTo>
                      <a:pt x="59436" y="22098"/>
                    </a:lnTo>
                    <a:lnTo>
                      <a:pt x="57150" y="28956"/>
                    </a:lnTo>
                    <a:lnTo>
                      <a:pt x="55626" y="34290"/>
                    </a:lnTo>
                    <a:lnTo>
                      <a:pt x="51816" y="46482"/>
                    </a:lnTo>
                    <a:lnTo>
                      <a:pt x="58674" y="48768"/>
                    </a:lnTo>
                    <a:lnTo>
                      <a:pt x="67210" y="50601"/>
                    </a:lnTo>
                    <a:lnTo>
                      <a:pt x="75533" y="49720"/>
                    </a:lnTo>
                    <a:lnTo>
                      <a:pt x="83427" y="46839"/>
                    </a:lnTo>
                    <a:lnTo>
                      <a:pt x="105918" y="13716"/>
                    </a:lnTo>
                    <a:lnTo>
                      <a:pt x="106680" y="5334"/>
                    </a:lnTo>
                    <a:lnTo>
                      <a:pt x="102107" y="762"/>
                    </a:lnTo>
                    <a:lnTo>
                      <a:pt x="101346" y="0"/>
                    </a:lnTo>
                    <a:lnTo>
                      <a:pt x="100584" y="0"/>
                    </a:lnTo>
                    <a:lnTo>
                      <a:pt x="98893" y="5774"/>
                    </a:lnTo>
                    <a:lnTo>
                      <a:pt x="92964" y="53721"/>
                    </a:lnTo>
                    <a:lnTo>
                      <a:pt x="92035" y="67175"/>
                    </a:lnTo>
                    <a:lnTo>
                      <a:pt x="90678" y="80772"/>
                    </a:lnTo>
                    <a:lnTo>
                      <a:pt x="75271" y="122086"/>
                    </a:lnTo>
                    <a:lnTo>
                      <a:pt x="59031" y="126230"/>
                    </a:lnTo>
                    <a:lnTo>
                      <a:pt x="51054" y="125730"/>
                    </a:lnTo>
                    <a:lnTo>
                      <a:pt x="48768" y="124968"/>
                    </a:lnTo>
                    <a:lnTo>
                      <a:pt x="45720" y="124206"/>
                    </a:lnTo>
                    <a:lnTo>
                      <a:pt x="43434" y="12344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0" name="Google Shape;2785;p26"/>
              <p:cNvSpPr/>
              <p:nvPr/>
            </p:nvSpPr>
            <p:spPr>
              <a:xfrm>
                <a:off x="8082360" y="2931480"/>
                <a:ext cx="101520" cy="142200"/>
              </a:xfrm>
              <a:custGeom>
                <a:avLst/>
                <a:gdLst/>
                <a:ahLst/>
                <a:rect l="l" t="t" r="r" b="b"/>
                <a:pathLst>
                  <a:path w="81915" h="93979">
                    <a:moveTo>
                      <a:pt x="46481" y="0"/>
                    </a:moveTo>
                    <a:lnTo>
                      <a:pt x="37647" y="6512"/>
                    </a:lnTo>
                    <a:lnTo>
                      <a:pt x="30670" y="13239"/>
                    </a:lnTo>
                    <a:lnTo>
                      <a:pt x="25693" y="21538"/>
                    </a:lnTo>
                    <a:lnTo>
                      <a:pt x="22859" y="32766"/>
                    </a:lnTo>
                    <a:lnTo>
                      <a:pt x="23514" y="43291"/>
                    </a:lnTo>
                    <a:lnTo>
                      <a:pt x="61626" y="67532"/>
                    </a:lnTo>
                    <a:lnTo>
                      <a:pt x="70449" y="70187"/>
                    </a:lnTo>
                    <a:lnTo>
                      <a:pt x="78485" y="73913"/>
                    </a:lnTo>
                    <a:lnTo>
                      <a:pt x="80009" y="75437"/>
                    </a:lnTo>
                    <a:lnTo>
                      <a:pt x="80771" y="76199"/>
                    </a:lnTo>
                    <a:lnTo>
                      <a:pt x="43934" y="91678"/>
                    </a:lnTo>
                    <a:lnTo>
                      <a:pt x="14739" y="93964"/>
                    </a:lnTo>
                    <a:lnTo>
                      <a:pt x="0" y="9296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81" name="Google Shape;2786;p26"/>
            <p:cNvGrpSpPr/>
            <p:nvPr/>
          </p:nvGrpSpPr>
          <p:grpSpPr>
            <a:xfrm>
              <a:off x="8433360" y="2838960"/>
              <a:ext cx="492840" cy="389160"/>
              <a:chOff x="8433360" y="2838960"/>
              <a:chExt cx="492840" cy="389160"/>
            </a:xfrm>
          </p:grpSpPr>
          <p:pic>
            <p:nvPicPr>
              <p:cNvPr id="2682" name="Google Shape;2787;p26" descr=""/>
              <p:cNvPicPr/>
              <p:nvPr/>
            </p:nvPicPr>
            <p:blipFill>
              <a:blip r:embed="rId20"/>
              <a:stretch/>
            </p:blipFill>
            <p:spPr>
              <a:xfrm>
                <a:off x="8433360" y="2859840"/>
                <a:ext cx="429480" cy="368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83" name="Google Shape;2788;p26"/>
              <p:cNvSpPr/>
              <p:nvPr/>
            </p:nvSpPr>
            <p:spPr>
              <a:xfrm>
                <a:off x="8906400" y="2939760"/>
                <a:ext cx="6840" cy="102600"/>
              </a:xfrm>
              <a:custGeom>
                <a:avLst/>
                <a:gdLst/>
                <a:ahLst/>
                <a:rect l="l" t="t" r="r" b="b"/>
                <a:pathLst>
                  <a:path w="5715" h="67945">
                    <a:moveTo>
                      <a:pt x="4572" y="0"/>
                    </a:moveTo>
                    <a:lnTo>
                      <a:pt x="5095" y="10167"/>
                    </a:lnTo>
                    <a:lnTo>
                      <a:pt x="5334" y="20193"/>
                    </a:lnTo>
                    <a:lnTo>
                      <a:pt x="5000" y="30218"/>
                    </a:lnTo>
                    <a:lnTo>
                      <a:pt x="3810" y="40386"/>
                    </a:lnTo>
                    <a:lnTo>
                      <a:pt x="2250" y="47244"/>
                    </a:lnTo>
                    <a:lnTo>
                      <a:pt x="1047" y="54102"/>
                    </a:lnTo>
                    <a:lnTo>
                      <a:pt x="273" y="60960"/>
                    </a:lnTo>
                    <a:lnTo>
                      <a:pt x="0" y="6781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4" name="Google Shape;2789;p26"/>
              <p:cNvSpPr/>
              <p:nvPr/>
            </p:nvSpPr>
            <p:spPr>
              <a:xfrm>
                <a:off x="8898120" y="2838960"/>
                <a:ext cx="28080" cy="342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85" name="Google Shape;2790;p26" descr=""/>
            <p:cNvPicPr/>
            <p:nvPr/>
          </p:nvPicPr>
          <p:blipFill>
            <a:blip r:embed="rId21"/>
            <a:stretch/>
          </p:blipFill>
          <p:spPr>
            <a:xfrm>
              <a:off x="8983440" y="2792880"/>
              <a:ext cx="288000" cy="22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6" name="Google Shape;2791;p26"/>
            <p:cNvSpPr/>
            <p:nvPr/>
          </p:nvSpPr>
          <p:spPr>
            <a:xfrm>
              <a:off x="9330480" y="2935080"/>
              <a:ext cx="28080" cy="3420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7" name="Google Shape;2792;p26"/>
            <p:cNvSpPr/>
            <p:nvPr/>
          </p:nvSpPr>
          <p:spPr>
            <a:xfrm>
              <a:off x="1933920" y="4240800"/>
              <a:ext cx="20160" cy="33480"/>
            </a:xfrm>
            <a:custGeom>
              <a:avLst/>
              <a:gdLst/>
              <a:ahLst/>
              <a:rect l="l" t="t" r="r" b="b"/>
              <a:pathLst>
                <a:path w="16510" h="22225">
                  <a:moveTo>
                    <a:pt x="762" y="13715"/>
                  </a:moveTo>
                  <a:lnTo>
                    <a:pt x="762" y="9905"/>
                  </a:lnTo>
                  <a:lnTo>
                    <a:pt x="762" y="5333"/>
                  </a:lnTo>
                  <a:lnTo>
                    <a:pt x="762" y="1523"/>
                  </a:lnTo>
                  <a:lnTo>
                    <a:pt x="4572" y="761"/>
                  </a:lnTo>
                  <a:lnTo>
                    <a:pt x="9144" y="0"/>
                  </a:lnTo>
                  <a:lnTo>
                    <a:pt x="12192" y="2285"/>
                  </a:lnTo>
                  <a:lnTo>
                    <a:pt x="15240" y="4571"/>
                  </a:lnTo>
                  <a:lnTo>
                    <a:pt x="16002" y="16001"/>
                  </a:lnTo>
                  <a:lnTo>
                    <a:pt x="13716" y="19049"/>
                  </a:lnTo>
                  <a:lnTo>
                    <a:pt x="11430" y="22097"/>
                  </a:lnTo>
                  <a:lnTo>
                    <a:pt x="5334" y="22097"/>
                  </a:lnTo>
                  <a:lnTo>
                    <a:pt x="3048" y="19049"/>
                  </a:lnTo>
                  <a:lnTo>
                    <a:pt x="0" y="13715"/>
                  </a:lnTo>
                  <a:lnTo>
                    <a:pt x="3810" y="7619"/>
                  </a:lnTo>
                  <a:lnTo>
                    <a:pt x="1524" y="3047"/>
                  </a:lnTo>
                  <a:lnTo>
                    <a:pt x="1524" y="2285"/>
                  </a:lnTo>
                  <a:lnTo>
                    <a:pt x="9906" y="4571"/>
                  </a:lnTo>
                  <a:lnTo>
                    <a:pt x="0" y="3047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88" name="Google Shape;2793;p26" descr=""/>
            <p:cNvPicPr/>
            <p:nvPr/>
          </p:nvPicPr>
          <p:blipFill>
            <a:blip r:embed="rId22"/>
            <a:stretch/>
          </p:blipFill>
          <p:spPr>
            <a:xfrm>
              <a:off x="2665800" y="4098600"/>
              <a:ext cx="293040" cy="275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89" name="Google Shape;2794;p26"/>
            <p:cNvGrpSpPr/>
            <p:nvPr/>
          </p:nvGrpSpPr>
          <p:grpSpPr>
            <a:xfrm>
              <a:off x="3297240" y="4068720"/>
              <a:ext cx="842760" cy="449280"/>
              <a:chOff x="3297240" y="4068720"/>
              <a:chExt cx="842760" cy="449280"/>
            </a:xfrm>
          </p:grpSpPr>
          <p:pic>
            <p:nvPicPr>
              <p:cNvPr id="2690" name="Google Shape;2795;p26" descr=""/>
              <p:cNvPicPr/>
              <p:nvPr/>
            </p:nvPicPr>
            <p:blipFill>
              <a:blip r:embed="rId23"/>
              <a:stretch/>
            </p:blipFill>
            <p:spPr>
              <a:xfrm>
                <a:off x="3297240" y="4156560"/>
                <a:ext cx="550080" cy="361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91" name="Google Shape;2796;p26" descr=""/>
              <p:cNvPicPr/>
              <p:nvPr/>
            </p:nvPicPr>
            <p:blipFill>
              <a:blip r:embed="rId24"/>
              <a:stretch/>
            </p:blipFill>
            <p:spPr>
              <a:xfrm>
                <a:off x="3876120" y="4068720"/>
                <a:ext cx="263880" cy="302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92" name="Google Shape;2797;p26"/>
            <p:cNvGrpSpPr/>
            <p:nvPr/>
          </p:nvGrpSpPr>
          <p:grpSpPr>
            <a:xfrm>
              <a:off x="4697280" y="4002840"/>
              <a:ext cx="1210680" cy="306720"/>
              <a:chOff x="4697280" y="4002840"/>
              <a:chExt cx="1210680" cy="306720"/>
            </a:xfrm>
          </p:grpSpPr>
          <p:sp>
            <p:nvSpPr>
              <p:cNvPr id="2693" name="Google Shape;2798;p26"/>
              <p:cNvSpPr/>
              <p:nvPr/>
            </p:nvSpPr>
            <p:spPr>
              <a:xfrm>
                <a:off x="4697280" y="4124160"/>
                <a:ext cx="77040" cy="185400"/>
              </a:xfrm>
              <a:custGeom>
                <a:avLst/>
                <a:gdLst/>
                <a:ahLst/>
                <a:rect l="l" t="t" r="r" b="b"/>
                <a:pathLst>
                  <a:path w="62229" h="122554">
                    <a:moveTo>
                      <a:pt x="39624" y="6762"/>
                    </a:moveTo>
                    <a:lnTo>
                      <a:pt x="30039" y="2416"/>
                    </a:lnTo>
                    <a:lnTo>
                      <a:pt x="22383" y="0"/>
                    </a:lnTo>
                    <a:lnTo>
                      <a:pt x="15728" y="1726"/>
                    </a:lnTo>
                    <a:lnTo>
                      <a:pt x="142" y="48708"/>
                    </a:lnTo>
                    <a:lnTo>
                      <a:pt x="0" y="62388"/>
                    </a:lnTo>
                    <a:lnTo>
                      <a:pt x="595" y="76795"/>
                    </a:lnTo>
                    <a:lnTo>
                      <a:pt x="17526" y="113442"/>
                    </a:lnTo>
                    <a:lnTo>
                      <a:pt x="38766" y="122205"/>
                    </a:lnTo>
                    <a:lnTo>
                      <a:pt x="49994" y="121586"/>
                    </a:lnTo>
                    <a:lnTo>
                      <a:pt x="61722" y="11953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4" name="Google Shape;2799;p26"/>
              <p:cNvSpPr/>
              <p:nvPr/>
            </p:nvSpPr>
            <p:spPr>
              <a:xfrm>
                <a:off x="4795920" y="4169160"/>
                <a:ext cx="75600" cy="140400"/>
              </a:xfrm>
              <a:custGeom>
                <a:avLst/>
                <a:gdLst/>
                <a:ahLst/>
                <a:rect l="l" t="t" r="r" b="b"/>
                <a:pathLst>
                  <a:path w="60960" h="92710">
                    <a:moveTo>
                      <a:pt x="25253" y="10667"/>
                    </a:moveTo>
                    <a:lnTo>
                      <a:pt x="869" y="51053"/>
                    </a:lnTo>
                    <a:lnTo>
                      <a:pt x="0" y="60293"/>
                    </a:lnTo>
                    <a:lnTo>
                      <a:pt x="202" y="70103"/>
                    </a:lnTo>
                    <a:lnTo>
                      <a:pt x="2262" y="79343"/>
                    </a:lnTo>
                    <a:lnTo>
                      <a:pt x="6965" y="86867"/>
                    </a:lnTo>
                    <a:lnTo>
                      <a:pt x="15013" y="91380"/>
                    </a:lnTo>
                    <a:lnTo>
                      <a:pt x="24491" y="92678"/>
                    </a:lnTo>
                    <a:lnTo>
                      <a:pt x="33968" y="91261"/>
                    </a:lnTo>
                    <a:lnTo>
                      <a:pt x="42017" y="87629"/>
                    </a:lnTo>
                    <a:lnTo>
                      <a:pt x="52268" y="77390"/>
                    </a:lnTo>
                    <a:lnTo>
                      <a:pt x="58304" y="64579"/>
                    </a:lnTo>
                    <a:lnTo>
                      <a:pt x="60769" y="50339"/>
                    </a:lnTo>
                    <a:lnTo>
                      <a:pt x="60305" y="35813"/>
                    </a:lnTo>
                    <a:lnTo>
                      <a:pt x="36683" y="3809"/>
                    </a:lnTo>
                    <a:lnTo>
                      <a:pt x="32873" y="3047"/>
                    </a:lnTo>
                    <a:lnTo>
                      <a:pt x="29063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5" name="Google Shape;2800;p26"/>
              <p:cNvSpPr/>
              <p:nvPr/>
            </p:nvSpPr>
            <p:spPr>
              <a:xfrm>
                <a:off x="4913640" y="4160520"/>
                <a:ext cx="88920" cy="122760"/>
              </a:xfrm>
              <a:custGeom>
                <a:avLst/>
                <a:gdLst/>
                <a:ahLst/>
                <a:rect l="l" t="t" r="r" b="b"/>
                <a:pathLst>
                  <a:path w="71754" h="81279">
                    <a:moveTo>
                      <a:pt x="2381" y="4964"/>
                    </a:moveTo>
                    <a:lnTo>
                      <a:pt x="8477" y="47636"/>
                    </a:lnTo>
                    <a:lnTo>
                      <a:pt x="9048" y="54947"/>
                    </a:lnTo>
                    <a:lnTo>
                      <a:pt x="9620" y="62114"/>
                    </a:lnTo>
                    <a:lnTo>
                      <a:pt x="10191" y="69282"/>
                    </a:lnTo>
                    <a:lnTo>
                      <a:pt x="10763" y="76592"/>
                    </a:lnTo>
                    <a:lnTo>
                      <a:pt x="10763" y="78878"/>
                    </a:lnTo>
                    <a:lnTo>
                      <a:pt x="10763" y="79640"/>
                    </a:lnTo>
                    <a:lnTo>
                      <a:pt x="10763" y="81164"/>
                    </a:lnTo>
                    <a:lnTo>
                      <a:pt x="0" y="37064"/>
                    </a:lnTo>
                    <a:lnTo>
                      <a:pt x="773" y="26265"/>
                    </a:lnTo>
                    <a:lnTo>
                      <a:pt x="3905" y="16394"/>
                    </a:lnTo>
                    <a:lnTo>
                      <a:pt x="11275" y="7691"/>
                    </a:lnTo>
                    <a:lnTo>
                      <a:pt x="21145" y="2202"/>
                    </a:lnTo>
                    <a:lnTo>
                      <a:pt x="32301" y="0"/>
                    </a:lnTo>
                    <a:lnTo>
                      <a:pt x="43529" y="1154"/>
                    </a:lnTo>
                    <a:lnTo>
                      <a:pt x="70711" y="35921"/>
                    </a:lnTo>
                    <a:lnTo>
                      <a:pt x="71247" y="46112"/>
                    </a:lnTo>
                    <a:lnTo>
                      <a:pt x="70496" y="56304"/>
                    </a:lnTo>
                    <a:lnTo>
                      <a:pt x="68675" y="65924"/>
                    </a:lnTo>
                    <a:lnTo>
                      <a:pt x="67151" y="71258"/>
                    </a:lnTo>
                    <a:lnTo>
                      <a:pt x="65627" y="76592"/>
                    </a:lnTo>
                    <a:lnTo>
                      <a:pt x="64103" y="8116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6" name="Google Shape;2801;p26"/>
              <p:cNvSpPr/>
              <p:nvPr/>
            </p:nvSpPr>
            <p:spPr>
              <a:xfrm>
                <a:off x="5031360" y="4110480"/>
                <a:ext cx="97560" cy="185400"/>
              </a:xfrm>
              <a:custGeom>
                <a:avLst/>
                <a:gdLst/>
                <a:ahLst/>
                <a:rect l="l" t="t" r="r" b="b"/>
                <a:pathLst>
                  <a:path w="78739" h="122554">
                    <a:moveTo>
                      <a:pt x="48005" y="3619"/>
                    </a:moveTo>
                    <a:lnTo>
                      <a:pt x="38766" y="738"/>
                    </a:lnTo>
                    <a:lnTo>
                      <a:pt x="32956" y="0"/>
                    </a:lnTo>
                    <a:lnTo>
                      <a:pt x="29146" y="2976"/>
                    </a:lnTo>
                    <a:lnTo>
                      <a:pt x="25907" y="11239"/>
                    </a:lnTo>
                    <a:lnTo>
                      <a:pt x="22717" y="23812"/>
                    </a:lnTo>
                    <a:lnTo>
                      <a:pt x="21526" y="36957"/>
                    </a:lnTo>
                    <a:lnTo>
                      <a:pt x="22907" y="49815"/>
                    </a:lnTo>
                    <a:lnTo>
                      <a:pt x="49613" y="79855"/>
                    </a:lnTo>
                    <a:lnTo>
                      <a:pt x="72389" y="87439"/>
                    </a:lnTo>
                    <a:lnTo>
                      <a:pt x="78485" y="91249"/>
                    </a:lnTo>
                    <a:lnTo>
                      <a:pt x="43255" y="112930"/>
                    </a:lnTo>
                    <a:lnTo>
                      <a:pt x="15942" y="122479"/>
                    </a:lnTo>
                    <a:lnTo>
                      <a:pt x="4571" y="120967"/>
                    </a:lnTo>
                    <a:lnTo>
                      <a:pt x="3047" y="118681"/>
                    </a:lnTo>
                    <a:lnTo>
                      <a:pt x="1523" y="115633"/>
                    </a:lnTo>
                    <a:lnTo>
                      <a:pt x="0" y="11334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7" name="Google Shape;2802;p26"/>
              <p:cNvSpPr/>
              <p:nvPr/>
            </p:nvSpPr>
            <p:spPr>
              <a:xfrm>
                <a:off x="5180040" y="4038480"/>
                <a:ext cx="15480" cy="221040"/>
              </a:xfrm>
              <a:custGeom>
                <a:avLst/>
                <a:gdLst/>
                <a:ahLst/>
                <a:rect l="l" t="t" r="r" b="b"/>
                <a:pathLst>
                  <a:path w="12700" h="146050">
                    <a:moveTo>
                      <a:pt x="0" y="0"/>
                    </a:moveTo>
                    <a:lnTo>
                      <a:pt x="5357" y="40933"/>
                    </a:lnTo>
                    <a:lnTo>
                      <a:pt x="6096" y="70175"/>
                    </a:lnTo>
                    <a:lnTo>
                      <a:pt x="6096" y="85344"/>
                    </a:lnTo>
                    <a:lnTo>
                      <a:pt x="6096" y="100512"/>
                    </a:lnTo>
                    <a:lnTo>
                      <a:pt x="6096" y="115823"/>
                    </a:lnTo>
                    <a:lnTo>
                      <a:pt x="6298" y="123789"/>
                    </a:lnTo>
                    <a:lnTo>
                      <a:pt x="6572" y="131540"/>
                    </a:lnTo>
                    <a:lnTo>
                      <a:pt x="8131" y="138862"/>
                    </a:lnTo>
                    <a:lnTo>
                      <a:pt x="12192" y="14554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8" name="Google Shape;2803;p26"/>
              <p:cNvSpPr/>
              <p:nvPr/>
            </p:nvSpPr>
            <p:spPr>
              <a:xfrm>
                <a:off x="5154480" y="4127760"/>
                <a:ext cx="92880" cy="30600"/>
              </a:xfrm>
              <a:custGeom>
                <a:avLst/>
                <a:gdLst/>
                <a:ahLst/>
                <a:rect l="l" t="t" r="r" b="b"/>
                <a:pathLst>
                  <a:path w="74929" h="20320">
                    <a:moveTo>
                      <a:pt x="0" y="19812"/>
                    </a:moveTo>
                    <a:lnTo>
                      <a:pt x="48006" y="1524"/>
                    </a:lnTo>
                    <a:lnTo>
                      <a:pt x="67829" y="23"/>
                    </a:lnTo>
                    <a:lnTo>
                      <a:pt x="74676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9" name="Google Shape;2804;p26"/>
              <p:cNvSpPr/>
              <p:nvPr/>
            </p:nvSpPr>
            <p:spPr>
              <a:xfrm>
                <a:off x="5257800" y="4104360"/>
                <a:ext cx="78840" cy="117000"/>
              </a:xfrm>
              <a:custGeom>
                <a:avLst/>
                <a:gdLst/>
                <a:ahLst/>
                <a:rect l="l" t="t" r="r" b="b"/>
                <a:pathLst>
                  <a:path w="63500" h="77470">
                    <a:moveTo>
                      <a:pt x="0" y="6096"/>
                    </a:moveTo>
                    <a:lnTo>
                      <a:pt x="38862" y="18288"/>
                    </a:lnTo>
                    <a:lnTo>
                      <a:pt x="59436" y="55292"/>
                    </a:lnTo>
                    <a:lnTo>
                      <a:pt x="60388" y="69675"/>
                    </a:lnTo>
                    <a:lnTo>
                      <a:pt x="59436" y="75438"/>
                    </a:lnTo>
                    <a:lnTo>
                      <a:pt x="58674" y="76200"/>
                    </a:lnTo>
                    <a:lnTo>
                      <a:pt x="57912" y="76200"/>
                    </a:lnTo>
                    <a:lnTo>
                      <a:pt x="57150" y="76962"/>
                    </a:lnTo>
                    <a:lnTo>
                      <a:pt x="52578" y="73914"/>
                    </a:lnTo>
                    <a:lnTo>
                      <a:pt x="51816" y="71628"/>
                    </a:lnTo>
                    <a:lnTo>
                      <a:pt x="51054" y="64008"/>
                    </a:lnTo>
                    <a:lnTo>
                      <a:pt x="50661" y="54054"/>
                    </a:lnTo>
                    <a:lnTo>
                      <a:pt x="50768" y="43815"/>
                    </a:lnTo>
                    <a:lnTo>
                      <a:pt x="60412" y="5726"/>
                    </a:lnTo>
                    <a:lnTo>
                      <a:pt x="63246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0" name="Google Shape;2805;p26"/>
              <p:cNvSpPr/>
              <p:nvPr/>
            </p:nvSpPr>
            <p:spPr>
              <a:xfrm>
                <a:off x="5385600" y="4080240"/>
                <a:ext cx="104040" cy="147960"/>
              </a:xfrm>
              <a:custGeom>
                <a:avLst/>
                <a:gdLst/>
                <a:ahLst/>
                <a:rect l="l" t="t" r="r" b="b"/>
                <a:pathLst>
                  <a:path w="83820" h="97789">
                    <a:moveTo>
                      <a:pt x="64960" y="41910"/>
                    </a:moveTo>
                    <a:lnTo>
                      <a:pt x="61031" y="33694"/>
                    </a:lnTo>
                    <a:lnTo>
                      <a:pt x="56959" y="25336"/>
                    </a:lnTo>
                    <a:lnTo>
                      <a:pt x="52316" y="17264"/>
                    </a:lnTo>
                    <a:lnTo>
                      <a:pt x="46672" y="9906"/>
                    </a:lnTo>
                    <a:lnTo>
                      <a:pt x="43624" y="5334"/>
                    </a:lnTo>
                    <a:lnTo>
                      <a:pt x="33718" y="0"/>
                    </a:lnTo>
                    <a:lnTo>
                      <a:pt x="28384" y="3810"/>
                    </a:lnTo>
                    <a:lnTo>
                      <a:pt x="18883" y="12811"/>
                    </a:lnTo>
                    <a:lnTo>
                      <a:pt x="3238" y="51816"/>
                    </a:lnTo>
                    <a:lnTo>
                      <a:pt x="0" y="74390"/>
                    </a:lnTo>
                    <a:lnTo>
                      <a:pt x="452" y="86856"/>
                    </a:lnTo>
                    <a:lnTo>
                      <a:pt x="4762" y="95250"/>
                    </a:lnTo>
                    <a:lnTo>
                      <a:pt x="10358" y="97536"/>
                    </a:lnTo>
                    <a:lnTo>
                      <a:pt x="16383" y="96964"/>
                    </a:lnTo>
                    <a:lnTo>
                      <a:pt x="41326" y="66353"/>
                    </a:lnTo>
                    <a:lnTo>
                      <a:pt x="47148" y="44196"/>
                    </a:lnTo>
                    <a:lnTo>
                      <a:pt x="48565" y="37647"/>
                    </a:lnTo>
                    <a:lnTo>
                      <a:pt x="50482" y="31242"/>
                    </a:lnTo>
                    <a:lnTo>
                      <a:pt x="51244" y="30480"/>
                    </a:lnTo>
                    <a:lnTo>
                      <a:pt x="51244" y="29718"/>
                    </a:lnTo>
                    <a:lnTo>
                      <a:pt x="52006" y="36576"/>
                    </a:lnTo>
                    <a:lnTo>
                      <a:pt x="52768" y="44196"/>
                    </a:lnTo>
                    <a:lnTo>
                      <a:pt x="54292" y="51054"/>
                    </a:lnTo>
                    <a:lnTo>
                      <a:pt x="56554" y="60721"/>
                    </a:lnTo>
                    <a:lnTo>
                      <a:pt x="60388" y="69532"/>
                    </a:lnTo>
                    <a:lnTo>
                      <a:pt x="66508" y="76342"/>
                    </a:lnTo>
                    <a:lnTo>
                      <a:pt x="75628" y="80010"/>
                    </a:lnTo>
                    <a:lnTo>
                      <a:pt x="78676" y="80010"/>
                    </a:lnTo>
                    <a:lnTo>
                      <a:pt x="80962" y="80010"/>
                    </a:lnTo>
                    <a:lnTo>
                      <a:pt x="83248" y="8001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1" name="Google Shape;2806;p26"/>
              <p:cNvSpPr/>
              <p:nvPr/>
            </p:nvSpPr>
            <p:spPr>
              <a:xfrm>
                <a:off x="5528160" y="4118400"/>
                <a:ext cx="14760" cy="72000"/>
              </a:xfrm>
              <a:custGeom>
                <a:avLst/>
                <a:gdLst/>
                <a:ahLst/>
                <a:rect l="l" t="t" r="r" b="b"/>
                <a:pathLst>
                  <a:path w="12064" h="47625">
                    <a:moveTo>
                      <a:pt x="2357" y="0"/>
                    </a:moveTo>
                    <a:lnTo>
                      <a:pt x="1381" y="9405"/>
                    </a:lnTo>
                    <a:lnTo>
                      <a:pt x="261" y="19812"/>
                    </a:lnTo>
                    <a:lnTo>
                      <a:pt x="0" y="30218"/>
                    </a:lnTo>
                    <a:lnTo>
                      <a:pt x="1595" y="39624"/>
                    </a:lnTo>
                    <a:lnTo>
                      <a:pt x="3881" y="45720"/>
                    </a:lnTo>
                    <a:lnTo>
                      <a:pt x="6167" y="46482"/>
                    </a:lnTo>
                    <a:lnTo>
                      <a:pt x="11501" y="4724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2" name="Google Shape;2807;p26"/>
              <p:cNvSpPr/>
              <p:nvPr/>
            </p:nvSpPr>
            <p:spPr>
              <a:xfrm>
                <a:off x="5506920" y="4002840"/>
                <a:ext cx="16200" cy="12960"/>
              </a:xfrm>
              <a:custGeom>
                <a:avLst/>
                <a:gdLst/>
                <a:ahLst/>
                <a:rect l="l" t="t" r="r" b="b"/>
                <a:pathLst>
                  <a:path w="13335" h="8889">
                    <a:moveTo>
                      <a:pt x="13287" y="8477"/>
                    </a:moveTo>
                    <a:lnTo>
                      <a:pt x="5714" y="3202"/>
                    </a:lnTo>
                    <a:lnTo>
                      <a:pt x="1285" y="0"/>
                    </a:lnTo>
                    <a:lnTo>
                      <a:pt x="0" y="654"/>
                    </a:lnTo>
                    <a:lnTo>
                      <a:pt x="1857" y="695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3" name="Google Shape;2808;p26"/>
              <p:cNvSpPr/>
              <p:nvPr/>
            </p:nvSpPr>
            <p:spPr>
              <a:xfrm>
                <a:off x="5592240" y="4094280"/>
                <a:ext cx="88920" cy="91080"/>
              </a:xfrm>
              <a:custGeom>
                <a:avLst/>
                <a:gdLst/>
                <a:ahLst/>
                <a:rect l="l" t="t" r="r" b="b"/>
                <a:pathLst>
                  <a:path w="71754" h="60325">
                    <a:moveTo>
                      <a:pt x="10287" y="32635"/>
                    </a:moveTo>
                    <a:lnTo>
                      <a:pt x="10727" y="38933"/>
                    </a:lnTo>
                    <a:lnTo>
                      <a:pt x="10953" y="45303"/>
                    </a:lnTo>
                    <a:lnTo>
                      <a:pt x="11037" y="51815"/>
                    </a:lnTo>
                    <a:lnTo>
                      <a:pt x="11049" y="58543"/>
                    </a:lnTo>
                    <a:lnTo>
                      <a:pt x="7239" y="55495"/>
                    </a:lnTo>
                    <a:lnTo>
                      <a:pt x="4191" y="52447"/>
                    </a:lnTo>
                    <a:lnTo>
                      <a:pt x="2667" y="46351"/>
                    </a:lnTo>
                    <a:lnTo>
                      <a:pt x="1047" y="40124"/>
                    </a:lnTo>
                    <a:lnTo>
                      <a:pt x="0" y="32539"/>
                    </a:lnTo>
                    <a:lnTo>
                      <a:pt x="95" y="24812"/>
                    </a:lnTo>
                    <a:lnTo>
                      <a:pt x="1905" y="18157"/>
                    </a:lnTo>
                    <a:lnTo>
                      <a:pt x="38064" y="0"/>
                    </a:lnTo>
                    <a:lnTo>
                      <a:pt x="46005" y="726"/>
                    </a:lnTo>
                    <a:lnTo>
                      <a:pt x="69996" y="30539"/>
                    </a:lnTo>
                    <a:lnTo>
                      <a:pt x="70485" y="38731"/>
                    </a:lnTo>
                    <a:lnTo>
                      <a:pt x="71247" y="45589"/>
                    </a:lnTo>
                    <a:lnTo>
                      <a:pt x="70485" y="52447"/>
                    </a:lnTo>
                    <a:lnTo>
                      <a:pt x="70485" y="6006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4" name="Google Shape;2809;p26"/>
              <p:cNvSpPr/>
              <p:nvPr/>
            </p:nvSpPr>
            <p:spPr>
              <a:xfrm>
                <a:off x="5732640" y="4078080"/>
                <a:ext cx="41400" cy="122040"/>
              </a:xfrm>
              <a:custGeom>
                <a:avLst/>
                <a:gdLst/>
                <a:ahLst/>
                <a:rect l="l" t="t" r="r" b="b"/>
                <a:pathLst>
                  <a:path w="33654" h="80645">
                    <a:moveTo>
                      <a:pt x="8846" y="0"/>
                    </a:moveTo>
                    <a:lnTo>
                      <a:pt x="0" y="43850"/>
                    </a:lnTo>
                    <a:lnTo>
                      <a:pt x="178" y="52863"/>
                    </a:lnTo>
                    <a:lnTo>
                      <a:pt x="20681" y="80498"/>
                    </a:lnTo>
                    <a:lnTo>
                      <a:pt x="27134" y="80010"/>
                    </a:lnTo>
                    <a:lnTo>
                      <a:pt x="29420" y="78486"/>
                    </a:lnTo>
                    <a:lnTo>
                      <a:pt x="31706" y="77724"/>
                    </a:lnTo>
                    <a:lnTo>
                      <a:pt x="33230" y="7696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5" name="Google Shape;2810;p26"/>
              <p:cNvSpPr/>
              <p:nvPr/>
            </p:nvSpPr>
            <p:spPr>
              <a:xfrm>
                <a:off x="5742720" y="4064040"/>
                <a:ext cx="45360" cy="61200"/>
              </a:xfrm>
              <a:custGeom>
                <a:avLst/>
                <a:gdLst/>
                <a:ahLst/>
                <a:rect l="l" t="t" r="r" b="b"/>
                <a:pathLst>
                  <a:path w="36829" h="40639">
                    <a:moveTo>
                      <a:pt x="0" y="32765"/>
                    </a:moveTo>
                    <a:lnTo>
                      <a:pt x="8846" y="37183"/>
                    </a:lnTo>
                    <a:lnTo>
                      <a:pt x="16478" y="40100"/>
                    </a:lnTo>
                    <a:lnTo>
                      <a:pt x="23681" y="39731"/>
                    </a:lnTo>
                    <a:lnTo>
                      <a:pt x="31242" y="34289"/>
                    </a:lnTo>
                    <a:lnTo>
                      <a:pt x="36576" y="28955"/>
                    </a:lnTo>
                    <a:lnTo>
                      <a:pt x="33528" y="22097"/>
                    </a:lnTo>
                    <a:lnTo>
                      <a:pt x="28956" y="18287"/>
                    </a:lnTo>
                    <a:lnTo>
                      <a:pt x="23336" y="14311"/>
                    </a:lnTo>
                    <a:lnTo>
                      <a:pt x="17145" y="11048"/>
                    </a:lnTo>
                    <a:lnTo>
                      <a:pt x="10953" y="7786"/>
                    </a:lnTo>
                    <a:lnTo>
                      <a:pt x="5333" y="3809"/>
                    </a:lnTo>
                    <a:lnTo>
                      <a:pt x="3809" y="2285"/>
                    </a:lnTo>
                    <a:lnTo>
                      <a:pt x="3047" y="761"/>
                    </a:lnTo>
                    <a:lnTo>
                      <a:pt x="2285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6" name="Google Shape;2811;p26"/>
              <p:cNvSpPr/>
              <p:nvPr/>
            </p:nvSpPr>
            <p:spPr>
              <a:xfrm>
                <a:off x="5824440" y="4007520"/>
                <a:ext cx="83520" cy="203760"/>
              </a:xfrm>
              <a:custGeom>
                <a:avLst/>
                <a:gdLst/>
                <a:ahLst/>
                <a:rect l="l" t="t" r="r" b="b"/>
                <a:pathLst>
                  <a:path w="67309" h="134620">
                    <a:moveTo>
                      <a:pt x="47053" y="0"/>
                    </a:moveTo>
                    <a:lnTo>
                      <a:pt x="48327" y="13025"/>
                    </a:lnTo>
                    <a:lnTo>
                      <a:pt x="49815" y="25908"/>
                    </a:lnTo>
                    <a:lnTo>
                      <a:pt x="51446" y="38790"/>
                    </a:lnTo>
                    <a:lnTo>
                      <a:pt x="53149" y="51816"/>
                    </a:lnTo>
                    <a:lnTo>
                      <a:pt x="54018" y="68770"/>
                    </a:lnTo>
                    <a:lnTo>
                      <a:pt x="54387" y="87439"/>
                    </a:lnTo>
                    <a:lnTo>
                      <a:pt x="56042" y="105822"/>
                    </a:lnTo>
                    <a:lnTo>
                      <a:pt x="60769" y="121920"/>
                    </a:lnTo>
                    <a:lnTo>
                      <a:pt x="61531" y="122682"/>
                    </a:lnTo>
                    <a:lnTo>
                      <a:pt x="62293" y="123444"/>
                    </a:lnTo>
                    <a:lnTo>
                      <a:pt x="64579" y="120396"/>
                    </a:lnTo>
                    <a:lnTo>
                      <a:pt x="66865" y="114300"/>
                    </a:lnTo>
                    <a:lnTo>
                      <a:pt x="39624" y="76914"/>
                    </a:lnTo>
                    <a:lnTo>
                      <a:pt x="20443" y="71651"/>
                    </a:lnTo>
                    <a:lnTo>
                      <a:pt x="14001" y="72199"/>
                    </a:lnTo>
                    <a:lnTo>
                      <a:pt x="8274" y="74747"/>
                    </a:lnTo>
                    <a:lnTo>
                      <a:pt x="3619" y="80010"/>
                    </a:lnTo>
                    <a:lnTo>
                      <a:pt x="1023" y="86927"/>
                    </a:lnTo>
                    <a:lnTo>
                      <a:pt x="0" y="95345"/>
                    </a:lnTo>
                    <a:lnTo>
                      <a:pt x="404" y="103905"/>
                    </a:lnTo>
                    <a:lnTo>
                      <a:pt x="28765" y="134112"/>
                    </a:lnTo>
                    <a:lnTo>
                      <a:pt x="38671" y="134112"/>
                    </a:lnTo>
                    <a:lnTo>
                      <a:pt x="42481" y="134112"/>
                    </a:lnTo>
                    <a:lnTo>
                      <a:pt x="48577" y="13030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707" name="Google Shape;2812;p26" descr=""/>
            <p:cNvPicPr/>
            <p:nvPr/>
          </p:nvPicPr>
          <p:blipFill>
            <a:blip r:embed="rId25"/>
            <a:stretch/>
          </p:blipFill>
          <p:spPr>
            <a:xfrm>
              <a:off x="6347520" y="3961080"/>
              <a:ext cx="362160" cy="368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08" name="Google Shape;2813;p26" descr=""/>
            <p:cNvPicPr/>
            <p:nvPr/>
          </p:nvPicPr>
          <p:blipFill>
            <a:blip r:embed="rId26"/>
            <a:stretch/>
          </p:blipFill>
          <p:spPr>
            <a:xfrm>
              <a:off x="7098840" y="3963600"/>
              <a:ext cx="335880" cy="23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09" name="Google Shape;2814;p26" descr=""/>
            <p:cNvPicPr/>
            <p:nvPr/>
          </p:nvPicPr>
          <p:blipFill>
            <a:blip r:embed="rId27"/>
            <a:stretch/>
          </p:blipFill>
          <p:spPr>
            <a:xfrm>
              <a:off x="7759800" y="3905640"/>
              <a:ext cx="372600" cy="272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10" name="Google Shape;2815;p26"/>
            <p:cNvGrpSpPr/>
            <p:nvPr/>
          </p:nvGrpSpPr>
          <p:grpSpPr>
            <a:xfrm>
              <a:off x="4821480" y="4640760"/>
              <a:ext cx="790920" cy="299880"/>
              <a:chOff x="4821480" y="4640760"/>
              <a:chExt cx="790920" cy="299880"/>
            </a:xfrm>
          </p:grpSpPr>
          <p:pic>
            <p:nvPicPr>
              <p:cNvPr id="2711" name="Google Shape;2816;p26" descr=""/>
              <p:cNvPicPr/>
              <p:nvPr/>
            </p:nvPicPr>
            <p:blipFill>
              <a:blip r:embed="rId28"/>
              <a:stretch/>
            </p:blipFill>
            <p:spPr>
              <a:xfrm>
                <a:off x="4821480" y="4670640"/>
                <a:ext cx="183600" cy="270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12" name="Google Shape;2817;p26" descr=""/>
              <p:cNvPicPr/>
              <p:nvPr/>
            </p:nvPicPr>
            <p:blipFill>
              <a:blip r:embed="rId29"/>
              <a:stretch/>
            </p:blipFill>
            <p:spPr>
              <a:xfrm>
                <a:off x="5031360" y="4706640"/>
                <a:ext cx="447480" cy="214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13" name="Google Shape;2818;p26" descr=""/>
              <p:cNvPicPr/>
              <p:nvPr/>
            </p:nvPicPr>
            <p:blipFill>
              <a:blip r:embed="rId30"/>
              <a:stretch/>
            </p:blipFill>
            <p:spPr>
              <a:xfrm>
                <a:off x="5529240" y="4640760"/>
                <a:ext cx="83160" cy="2098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14" name="Google Shape;2819;p26" descr=""/>
            <p:cNvPicPr/>
            <p:nvPr/>
          </p:nvPicPr>
          <p:blipFill>
            <a:blip r:embed="rId31"/>
            <a:stretch/>
          </p:blipFill>
          <p:spPr>
            <a:xfrm>
              <a:off x="5934240" y="4619880"/>
              <a:ext cx="16848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15" name="Google Shape;2820;p26" descr=""/>
            <p:cNvPicPr/>
            <p:nvPr/>
          </p:nvPicPr>
          <p:blipFill>
            <a:blip r:embed="rId32"/>
            <a:stretch/>
          </p:blipFill>
          <p:spPr>
            <a:xfrm>
              <a:off x="6292800" y="4574880"/>
              <a:ext cx="447480" cy="25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16" name="Google Shape;2821;p26"/>
            <p:cNvSpPr/>
            <p:nvPr/>
          </p:nvSpPr>
          <p:spPr>
            <a:xfrm>
              <a:off x="6819120" y="4681080"/>
              <a:ext cx="28080" cy="3420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17" name="Google Shape;2822;p26"/>
          <p:cNvGrpSpPr/>
          <p:nvPr/>
        </p:nvGrpSpPr>
        <p:grpSpPr>
          <a:xfrm>
            <a:off x="685800" y="5248800"/>
            <a:ext cx="9101880" cy="1424160"/>
            <a:chOff x="685800" y="5248800"/>
            <a:chExt cx="9101880" cy="1424160"/>
          </a:xfrm>
        </p:grpSpPr>
        <p:sp>
          <p:nvSpPr>
            <p:cNvPr id="2718" name="Google Shape;2823;p26"/>
            <p:cNvSpPr/>
            <p:nvPr/>
          </p:nvSpPr>
          <p:spPr>
            <a:xfrm>
              <a:off x="685800" y="5744880"/>
              <a:ext cx="21960" cy="35640"/>
            </a:xfrm>
            <a:custGeom>
              <a:avLst/>
              <a:gdLst/>
              <a:ahLst/>
              <a:rect l="l" t="t" r="r" b="b"/>
              <a:pathLst>
                <a:path w="15239" h="26670">
                  <a:moveTo>
                    <a:pt x="0" y="3809"/>
                  </a:moveTo>
                  <a:lnTo>
                    <a:pt x="7620" y="761"/>
                  </a:lnTo>
                  <a:lnTo>
                    <a:pt x="9144" y="0"/>
                  </a:lnTo>
                  <a:lnTo>
                    <a:pt x="12954" y="9143"/>
                  </a:lnTo>
                  <a:lnTo>
                    <a:pt x="13716" y="11429"/>
                  </a:lnTo>
                  <a:lnTo>
                    <a:pt x="15240" y="18287"/>
                  </a:lnTo>
                  <a:lnTo>
                    <a:pt x="13716" y="21335"/>
                  </a:lnTo>
                  <a:lnTo>
                    <a:pt x="12954" y="22097"/>
                  </a:lnTo>
                  <a:lnTo>
                    <a:pt x="12192" y="22097"/>
                  </a:lnTo>
                  <a:lnTo>
                    <a:pt x="11430" y="22097"/>
                  </a:lnTo>
                  <a:lnTo>
                    <a:pt x="6858" y="21335"/>
                  </a:lnTo>
                  <a:lnTo>
                    <a:pt x="5334" y="22097"/>
                  </a:lnTo>
                  <a:lnTo>
                    <a:pt x="3810" y="17525"/>
                  </a:lnTo>
                  <a:lnTo>
                    <a:pt x="3048" y="13715"/>
                  </a:lnTo>
                  <a:lnTo>
                    <a:pt x="3810" y="9905"/>
                  </a:lnTo>
                  <a:lnTo>
                    <a:pt x="4572" y="6095"/>
                  </a:lnTo>
                  <a:lnTo>
                    <a:pt x="8382" y="6857"/>
                  </a:lnTo>
                  <a:lnTo>
                    <a:pt x="9906" y="4571"/>
                  </a:lnTo>
                  <a:lnTo>
                    <a:pt x="11430" y="9143"/>
                  </a:lnTo>
                  <a:lnTo>
                    <a:pt x="12954" y="13715"/>
                  </a:lnTo>
                  <a:lnTo>
                    <a:pt x="12954" y="23621"/>
                  </a:lnTo>
                  <a:lnTo>
                    <a:pt x="8382" y="26669"/>
                  </a:lnTo>
                  <a:lnTo>
                    <a:pt x="7620" y="26669"/>
                  </a:lnTo>
                  <a:lnTo>
                    <a:pt x="6858" y="26669"/>
                  </a:lnTo>
                  <a:lnTo>
                    <a:pt x="5334" y="26669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19" name="Google Shape;2824;p26" descr=""/>
            <p:cNvPicPr/>
            <p:nvPr/>
          </p:nvPicPr>
          <p:blipFill>
            <a:blip r:embed="rId33"/>
            <a:stretch/>
          </p:blipFill>
          <p:spPr>
            <a:xfrm>
              <a:off x="1883160" y="5679720"/>
              <a:ext cx="488880" cy="268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20" name="Google Shape;2825;p26"/>
            <p:cNvGrpSpPr/>
            <p:nvPr/>
          </p:nvGrpSpPr>
          <p:grpSpPr>
            <a:xfrm>
              <a:off x="2872440" y="5681880"/>
              <a:ext cx="249120" cy="212400"/>
              <a:chOff x="2872440" y="5681880"/>
              <a:chExt cx="249120" cy="212400"/>
            </a:xfrm>
          </p:grpSpPr>
          <p:sp>
            <p:nvSpPr>
              <p:cNvPr id="2721" name="Google Shape;2826;p26"/>
              <p:cNvSpPr/>
              <p:nvPr/>
            </p:nvSpPr>
            <p:spPr>
              <a:xfrm>
                <a:off x="2905920" y="5761080"/>
                <a:ext cx="14400" cy="117720"/>
              </a:xfrm>
              <a:custGeom>
                <a:avLst/>
                <a:gdLst/>
                <a:ahLst/>
                <a:rect l="l" t="t" r="r" b="b"/>
                <a:pathLst>
                  <a:path w="10160" h="86995">
                    <a:moveTo>
                      <a:pt x="0" y="0"/>
                    </a:moveTo>
                    <a:lnTo>
                      <a:pt x="952" y="11882"/>
                    </a:lnTo>
                    <a:lnTo>
                      <a:pt x="2476" y="23622"/>
                    </a:lnTo>
                    <a:lnTo>
                      <a:pt x="4286" y="35361"/>
                    </a:lnTo>
                    <a:lnTo>
                      <a:pt x="6096" y="47244"/>
                    </a:lnTo>
                    <a:lnTo>
                      <a:pt x="7000" y="55935"/>
                    </a:lnTo>
                    <a:lnTo>
                      <a:pt x="7620" y="64769"/>
                    </a:lnTo>
                    <a:lnTo>
                      <a:pt x="8239" y="73604"/>
                    </a:lnTo>
                    <a:lnTo>
                      <a:pt x="9144" y="82296"/>
                    </a:lnTo>
                    <a:lnTo>
                      <a:pt x="9144" y="83820"/>
                    </a:lnTo>
                    <a:lnTo>
                      <a:pt x="9906" y="86106"/>
                    </a:lnTo>
                    <a:lnTo>
                      <a:pt x="9906" y="8686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2" name="Google Shape;2827;p26"/>
              <p:cNvSpPr/>
              <p:nvPr/>
            </p:nvSpPr>
            <p:spPr>
              <a:xfrm>
                <a:off x="2872440" y="5681880"/>
                <a:ext cx="33120" cy="306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23" name="Google Shape;2828;p26" descr=""/>
              <p:cNvPicPr/>
              <p:nvPr/>
            </p:nvPicPr>
            <p:blipFill>
              <a:blip r:embed="rId34"/>
              <a:stretch/>
            </p:blipFill>
            <p:spPr>
              <a:xfrm>
                <a:off x="2977200" y="5691960"/>
                <a:ext cx="144360" cy="202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24" name="Google Shape;2829;p26"/>
            <p:cNvGrpSpPr/>
            <p:nvPr/>
          </p:nvGrpSpPr>
          <p:grpSpPr>
            <a:xfrm>
              <a:off x="3647880" y="5593320"/>
              <a:ext cx="1109160" cy="234720"/>
              <a:chOff x="3647880" y="5593320"/>
              <a:chExt cx="1109160" cy="234720"/>
            </a:xfrm>
          </p:grpSpPr>
          <p:sp>
            <p:nvSpPr>
              <p:cNvPr id="2725" name="Google Shape;2830;p26"/>
              <p:cNvSpPr/>
              <p:nvPr/>
            </p:nvSpPr>
            <p:spPr>
              <a:xfrm>
                <a:off x="3654360" y="5624640"/>
                <a:ext cx="77760" cy="196920"/>
              </a:xfrm>
              <a:custGeom>
                <a:avLst/>
                <a:gdLst/>
                <a:ahLst/>
                <a:rect l="l" t="t" r="r" b="b"/>
                <a:pathLst>
                  <a:path w="53339" h="145414">
                    <a:moveTo>
                      <a:pt x="23622" y="144970"/>
                    </a:moveTo>
                    <a:lnTo>
                      <a:pt x="19395" y="129539"/>
                    </a:lnTo>
                    <a:lnTo>
                      <a:pt x="14954" y="114109"/>
                    </a:lnTo>
                    <a:lnTo>
                      <a:pt x="10656" y="98678"/>
                    </a:lnTo>
                    <a:lnTo>
                      <a:pt x="1714" y="55340"/>
                    </a:lnTo>
                    <a:lnTo>
                      <a:pt x="0" y="26860"/>
                    </a:lnTo>
                    <a:lnTo>
                      <a:pt x="1476" y="18121"/>
                    </a:lnTo>
                    <a:lnTo>
                      <a:pt x="36195" y="0"/>
                    </a:lnTo>
                    <a:lnTo>
                      <a:pt x="44981" y="333"/>
                    </a:lnTo>
                    <a:lnTo>
                      <a:pt x="53340" y="95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6" name="Google Shape;2831;p26"/>
              <p:cNvSpPr/>
              <p:nvPr/>
            </p:nvSpPr>
            <p:spPr>
              <a:xfrm>
                <a:off x="3647880" y="5709600"/>
                <a:ext cx="266040" cy="118440"/>
              </a:xfrm>
              <a:custGeom>
                <a:avLst/>
                <a:gdLst/>
                <a:ahLst/>
                <a:rect l="l" t="t" r="r" b="b"/>
                <a:pathLst>
                  <a:path w="182245" h="87629">
                    <a:moveTo>
                      <a:pt x="0" y="51816"/>
                    </a:moveTo>
                    <a:lnTo>
                      <a:pt x="42671" y="34290"/>
                    </a:lnTo>
                    <a:lnTo>
                      <a:pt x="79426" y="17466"/>
                    </a:lnTo>
                    <a:lnTo>
                      <a:pt x="97535" y="7620"/>
                    </a:lnTo>
                    <a:lnTo>
                      <a:pt x="104394" y="3810"/>
                    </a:lnTo>
                    <a:lnTo>
                      <a:pt x="110489" y="0"/>
                    </a:lnTo>
                    <a:lnTo>
                      <a:pt x="106680" y="7620"/>
                    </a:lnTo>
                    <a:lnTo>
                      <a:pt x="102870" y="13716"/>
                    </a:lnTo>
                    <a:lnTo>
                      <a:pt x="101346" y="22098"/>
                    </a:lnTo>
                    <a:lnTo>
                      <a:pt x="100060" y="30896"/>
                    </a:lnTo>
                    <a:lnTo>
                      <a:pt x="99631" y="39909"/>
                    </a:lnTo>
                    <a:lnTo>
                      <a:pt x="100060" y="48779"/>
                    </a:lnTo>
                    <a:lnTo>
                      <a:pt x="115823" y="83820"/>
                    </a:lnTo>
                    <a:lnTo>
                      <a:pt x="121157" y="87630"/>
                    </a:lnTo>
                    <a:lnTo>
                      <a:pt x="131826" y="86106"/>
                    </a:lnTo>
                    <a:lnTo>
                      <a:pt x="150114" y="46482"/>
                    </a:lnTo>
                    <a:lnTo>
                      <a:pt x="150435" y="39624"/>
                    </a:lnTo>
                    <a:lnTo>
                      <a:pt x="150399" y="32766"/>
                    </a:lnTo>
                    <a:lnTo>
                      <a:pt x="150221" y="25908"/>
                    </a:lnTo>
                    <a:lnTo>
                      <a:pt x="150114" y="19050"/>
                    </a:lnTo>
                    <a:lnTo>
                      <a:pt x="150114" y="22098"/>
                    </a:lnTo>
                    <a:lnTo>
                      <a:pt x="149352" y="21336"/>
                    </a:lnTo>
                    <a:lnTo>
                      <a:pt x="150114" y="25146"/>
                    </a:lnTo>
                    <a:lnTo>
                      <a:pt x="164592" y="69342"/>
                    </a:lnTo>
                    <a:lnTo>
                      <a:pt x="167640" y="78486"/>
                    </a:lnTo>
                    <a:lnTo>
                      <a:pt x="177546" y="79248"/>
                    </a:lnTo>
                    <a:lnTo>
                      <a:pt x="179070" y="79248"/>
                    </a:lnTo>
                    <a:lnTo>
                      <a:pt x="180594" y="79248"/>
                    </a:lnTo>
                    <a:lnTo>
                      <a:pt x="182118" y="7924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7" name="Google Shape;2832;p26"/>
              <p:cNvSpPr/>
              <p:nvPr/>
            </p:nvSpPr>
            <p:spPr>
              <a:xfrm>
                <a:off x="3931920" y="5702400"/>
                <a:ext cx="94320" cy="104760"/>
              </a:xfrm>
              <a:custGeom>
                <a:avLst/>
                <a:gdLst/>
                <a:ahLst/>
                <a:rect l="l" t="t" r="r" b="b"/>
                <a:pathLst>
                  <a:path w="64770" h="77470">
                    <a:moveTo>
                      <a:pt x="0" y="19049"/>
                    </a:moveTo>
                    <a:lnTo>
                      <a:pt x="3048" y="67055"/>
                    </a:lnTo>
                    <a:lnTo>
                      <a:pt x="5334" y="73151"/>
                    </a:lnTo>
                    <a:lnTo>
                      <a:pt x="6096" y="76961"/>
                    </a:lnTo>
                    <a:lnTo>
                      <a:pt x="5965" y="66805"/>
                    </a:lnTo>
                    <a:lnTo>
                      <a:pt x="5619" y="56864"/>
                    </a:lnTo>
                    <a:lnTo>
                      <a:pt x="5131" y="47065"/>
                    </a:lnTo>
                    <a:lnTo>
                      <a:pt x="4572" y="37337"/>
                    </a:lnTo>
                    <a:lnTo>
                      <a:pt x="4953" y="28694"/>
                    </a:lnTo>
                    <a:lnTo>
                      <a:pt x="32003" y="0"/>
                    </a:lnTo>
                    <a:lnTo>
                      <a:pt x="38862" y="3809"/>
                    </a:lnTo>
                    <a:lnTo>
                      <a:pt x="60269" y="42219"/>
                    </a:lnTo>
                    <a:lnTo>
                      <a:pt x="61721" y="48767"/>
                    </a:lnTo>
                    <a:lnTo>
                      <a:pt x="63174" y="55316"/>
                    </a:lnTo>
                    <a:lnTo>
                      <a:pt x="64770" y="6172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8" name="Google Shape;2833;p26"/>
              <p:cNvSpPr/>
              <p:nvPr/>
            </p:nvSpPr>
            <p:spPr>
              <a:xfrm>
                <a:off x="4083840" y="5671440"/>
                <a:ext cx="99000" cy="109800"/>
              </a:xfrm>
              <a:custGeom>
                <a:avLst/>
                <a:gdLst/>
                <a:ahLst/>
                <a:rect l="l" t="t" r="r" b="b"/>
                <a:pathLst>
                  <a:path w="67945" h="81279">
                    <a:moveTo>
                      <a:pt x="21812" y="0"/>
                    </a:moveTo>
                    <a:lnTo>
                      <a:pt x="0" y="42433"/>
                    </a:lnTo>
                    <a:lnTo>
                      <a:pt x="666" y="54673"/>
                    </a:lnTo>
                    <a:lnTo>
                      <a:pt x="3905" y="66055"/>
                    </a:lnTo>
                    <a:lnTo>
                      <a:pt x="11144" y="75438"/>
                    </a:lnTo>
                    <a:lnTo>
                      <a:pt x="21716" y="80140"/>
                    </a:lnTo>
                    <a:lnTo>
                      <a:pt x="34004" y="81057"/>
                    </a:lnTo>
                    <a:lnTo>
                      <a:pt x="46291" y="78974"/>
                    </a:lnTo>
                    <a:lnTo>
                      <a:pt x="56864" y="74676"/>
                    </a:lnTo>
                    <a:lnTo>
                      <a:pt x="60674" y="71628"/>
                    </a:lnTo>
                    <a:lnTo>
                      <a:pt x="63722" y="68580"/>
                    </a:lnTo>
                    <a:lnTo>
                      <a:pt x="67532" y="6629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9" name="Google Shape;2834;p26"/>
              <p:cNvSpPr/>
              <p:nvPr/>
            </p:nvSpPr>
            <p:spPr>
              <a:xfrm>
                <a:off x="4168080" y="5612400"/>
                <a:ext cx="62640" cy="158040"/>
              </a:xfrm>
              <a:custGeom>
                <a:avLst/>
                <a:gdLst/>
                <a:ahLst/>
                <a:rect l="l" t="t" r="r" b="b"/>
                <a:pathLst>
                  <a:path w="43179" h="116839">
                    <a:moveTo>
                      <a:pt x="16001" y="30479"/>
                    </a:moveTo>
                    <a:lnTo>
                      <a:pt x="12108" y="22943"/>
                    </a:lnTo>
                    <a:lnTo>
                      <a:pt x="8286" y="15335"/>
                    </a:lnTo>
                    <a:lnTo>
                      <a:pt x="4321" y="7870"/>
                    </a:lnTo>
                    <a:lnTo>
                      <a:pt x="0" y="761"/>
                    </a:lnTo>
                    <a:lnTo>
                      <a:pt x="0" y="0"/>
                    </a:lnTo>
                    <a:lnTo>
                      <a:pt x="47" y="9024"/>
                    </a:lnTo>
                    <a:lnTo>
                      <a:pt x="380" y="17906"/>
                    </a:lnTo>
                    <a:lnTo>
                      <a:pt x="10096" y="66103"/>
                    </a:lnTo>
                    <a:lnTo>
                      <a:pt x="24562" y="103191"/>
                    </a:lnTo>
                    <a:lnTo>
                      <a:pt x="34825" y="114216"/>
                    </a:lnTo>
                    <a:lnTo>
                      <a:pt x="42671" y="11658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0" name="Google Shape;2835;p26"/>
              <p:cNvSpPr/>
              <p:nvPr/>
            </p:nvSpPr>
            <p:spPr>
              <a:xfrm>
                <a:off x="4226040" y="5675400"/>
                <a:ext cx="63720" cy="79560"/>
              </a:xfrm>
              <a:custGeom>
                <a:avLst/>
                <a:gdLst/>
                <a:ahLst/>
                <a:rect l="l" t="t" r="r" b="b"/>
                <a:pathLst>
                  <a:path w="43814" h="59054">
                    <a:moveTo>
                      <a:pt x="0" y="19812"/>
                    </a:moveTo>
                    <a:lnTo>
                      <a:pt x="32765" y="0"/>
                    </a:lnTo>
                    <a:lnTo>
                      <a:pt x="33528" y="4572"/>
                    </a:lnTo>
                    <a:lnTo>
                      <a:pt x="34290" y="10668"/>
                    </a:lnTo>
                    <a:lnTo>
                      <a:pt x="34944" y="18228"/>
                    </a:lnTo>
                    <a:lnTo>
                      <a:pt x="34956" y="26003"/>
                    </a:lnTo>
                    <a:lnTo>
                      <a:pt x="34825" y="33920"/>
                    </a:lnTo>
                    <a:lnTo>
                      <a:pt x="35052" y="41910"/>
                    </a:lnTo>
                    <a:lnTo>
                      <a:pt x="35052" y="45720"/>
                    </a:lnTo>
                    <a:lnTo>
                      <a:pt x="34290" y="57912"/>
                    </a:lnTo>
                    <a:lnTo>
                      <a:pt x="39624" y="58674"/>
                    </a:lnTo>
                    <a:lnTo>
                      <a:pt x="41910" y="58674"/>
                    </a:lnTo>
                    <a:lnTo>
                      <a:pt x="42672" y="58674"/>
                    </a:lnTo>
                    <a:lnTo>
                      <a:pt x="43434" y="5638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1" name="Google Shape;2836;p26"/>
              <p:cNvSpPr/>
              <p:nvPr/>
            </p:nvSpPr>
            <p:spPr>
              <a:xfrm>
                <a:off x="4255920" y="5596920"/>
                <a:ext cx="34920" cy="30600"/>
              </a:xfrm>
              <a:custGeom>
                <a:avLst/>
                <a:gdLst/>
                <a:ahLst/>
                <a:rect l="l" t="t" r="r" b="b"/>
                <a:pathLst>
                  <a:path w="24129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2" name="Google Shape;2837;p26"/>
              <p:cNvSpPr/>
              <p:nvPr/>
            </p:nvSpPr>
            <p:spPr>
              <a:xfrm>
                <a:off x="4347360" y="5678640"/>
                <a:ext cx="72000" cy="96840"/>
              </a:xfrm>
              <a:custGeom>
                <a:avLst/>
                <a:gdLst/>
                <a:ahLst/>
                <a:rect l="l" t="t" r="r" b="b"/>
                <a:pathLst>
                  <a:path w="49529" h="71754">
                    <a:moveTo>
                      <a:pt x="5334" y="11429"/>
                    </a:moveTo>
                    <a:lnTo>
                      <a:pt x="4202" y="18990"/>
                    </a:lnTo>
                    <a:lnTo>
                      <a:pt x="3143" y="26765"/>
                    </a:lnTo>
                    <a:lnTo>
                      <a:pt x="2226" y="34682"/>
                    </a:lnTo>
                    <a:lnTo>
                      <a:pt x="1524" y="42671"/>
                    </a:lnTo>
                    <a:lnTo>
                      <a:pt x="1524" y="51053"/>
                    </a:lnTo>
                    <a:lnTo>
                      <a:pt x="0" y="60197"/>
                    </a:lnTo>
                    <a:lnTo>
                      <a:pt x="6858" y="66293"/>
                    </a:lnTo>
                    <a:lnTo>
                      <a:pt x="12954" y="71627"/>
                    </a:lnTo>
                    <a:lnTo>
                      <a:pt x="23622" y="70103"/>
                    </a:lnTo>
                    <a:lnTo>
                      <a:pt x="48006" y="37337"/>
                    </a:lnTo>
                    <a:lnTo>
                      <a:pt x="49149" y="22288"/>
                    </a:lnTo>
                    <a:lnTo>
                      <a:pt x="48220" y="14835"/>
                    </a:lnTo>
                    <a:lnTo>
                      <a:pt x="45720" y="8381"/>
                    </a:lnTo>
                    <a:lnTo>
                      <a:pt x="41910" y="3047"/>
                    </a:lnTo>
                    <a:lnTo>
                      <a:pt x="36576" y="2285"/>
                    </a:lnTo>
                    <a:lnTo>
                      <a:pt x="32004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33" name="Google Shape;2838;p26" descr=""/>
              <p:cNvPicPr/>
              <p:nvPr/>
            </p:nvPicPr>
            <p:blipFill>
              <a:blip r:embed="rId35"/>
              <a:stretch/>
            </p:blipFill>
            <p:spPr>
              <a:xfrm>
                <a:off x="4468680" y="5593320"/>
                <a:ext cx="288360" cy="170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34" name="Google Shape;2839;p26" descr=""/>
            <p:cNvPicPr/>
            <p:nvPr/>
          </p:nvPicPr>
          <p:blipFill>
            <a:blip r:embed="rId36"/>
            <a:stretch/>
          </p:blipFill>
          <p:spPr>
            <a:xfrm>
              <a:off x="5447880" y="5506200"/>
              <a:ext cx="211320" cy="257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35" name="Google Shape;2840;p26"/>
            <p:cNvGrpSpPr/>
            <p:nvPr/>
          </p:nvGrpSpPr>
          <p:grpSpPr>
            <a:xfrm>
              <a:off x="6086160" y="5483520"/>
              <a:ext cx="421920" cy="244440"/>
              <a:chOff x="6086160" y="5483520"/>
              <a:chExt cx="421920" cy="244440"/>
            </a:xfrm>
          </p:grpSpPr>
          <p:pic>
            <p:nvPicPr>
              <p:cNvPr id="2736" name="Google Shape;2841;p26" descr=""/>
              <p:cNvPicPr/>
              <p:nvPr/>
            </p:nvPicPr>
            <p:blipFill>
              <a:blip r:embed="rId37"/>
              <a:stretch/>
            </p:blipFill>
            <p:spPr>
              <a:xfrm>
                <a:off x="6086160" y="5561280"/>
                <a:ext cx="266760" cy="166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37" name="Google Shape;2842;p26" descr=""/>
              <p:cNvPicPr/>
              <p:nvPr/>
            </p:nvPicPr>
            <p:blipFill>
              <a:blip r:embed="rId38"/>
              <a:stretch/>
            </p:blipFill>
            <p:spPr>
              <a:xfrm>
                <a:off x="6386040" y="5483520"/>
                <a:ext cx="122040" cy="216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38" name="Google Shape;2843;p26" descr=""/>
            <p:cNvPicPr/>
            <p:nvPr/>
          </p:nvPicPr>
          <p:blipFill>
            <a:blip r:embed="rId39"/>
            <a:stretch/>
          </p:blipFill>
          <p:spPr>
            <a:xfrm>
              <a:off x="6845760" y="5512320"/>
              <a:ext cx="152280" cy="29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9" name="Google Shape;2844;p26" descr=""/>
            <p:cNvPicPr/>
            <p:nvPr/>
          </p:nvPicPr>
          <p:blipFill>
            <a:blip r:embed="rId40"/>
            <a:stretch/>
          </p:blipFill>
          <p:spPr>
            <a:xfrm>
              <a:off x="7503480" y="5446080"/>
              <a:ext cx="416160" cy="186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40" name="Google Shape;2845;p26"/>
            <p:cNvGrpSpPr/>
            <p:nvPr/>
          </p:nvGrpSpPr>
          <p:grpSpPr>
            <a:xfrm>
              <a:off x="8163720" y="5248800"/>
              <a:ext cx="839160" cy="296280"/>
              <a:chOff x="8163720" y="5248800"/>
              <a:chExt cx="839160" cy="296280"/>
            </a:xfrm>
          </p:grpSpPr>
          <p:pic>
            <p:nvPicPr>
              <p:cNvPr id="2741" name="Google Shape;2846;p26" descr=""/>
              <p:cNvPicPr/>
              <p:nvPr/>
            </p:nvPicPr>
            <p:blipFill>
              <a:blip r:embed="rId41"/>
              <a:stretch/>
            </p:blipFill>
            <p:spPr>
              <a:xfrm>
                <a:off x="8163720" y="5273640"/>
                <a:ext cx="108720" cy="119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42" name="Google Shape;2847;p26" descr=""/>
              <p:cNvPicPr/>
              <p:nvPr/>
            </p:nvPicPr>
            <p:blipFill>
              <a:blip r:embed="rId42"/>
              <a:stretch/>
            </p:blipFill>
            <p:spPr>
              <a:xfrm>
                <a:off x="8308440" y="5323320"/>
                <a:ext cx="236880" cy="218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43" name="Google Shape;2848;p26" descr=""/>
              <p:cNvPicPr/>
              <p:nvPr/>
            </p:nvPicPr>
            <p:blipFill>
              <a:blip r:embed="rId43"/>
              <a:stretch/>
            </p:blipFill>
            <p:spPr>
              <a:xfrm>
                <a:off x="8593560" y="5360400"/>
                <a:ext cx="250200" cy="157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44" name="Google Shape;2849;p26"/>
              <p:cNvSpPr/>
              <p:nvPr/>
            </p:nvSpPr>
            <p:spPr>
              <a:xfrm>
                <a:off x="8894520" y="5248800"/>
                <a:ext cx="9000" cy="46080"/>
              </a:xfrm>
              <a:custGeom>
                <a:avLst/>
                <a:gdLst/>
                <a:ahLst/>
                <a:rect l="l" t="t" r="r" b="b"/>
                <a:pathLst>
                  <a:path w="6350" h="34289">
                    <a:moveTo>
                      <a:pt x="6096" y="0"/>
                    </a:moveTo>
                    <a:lnTo>
                      <a:pt x="4286" y="7429"/>
                    </a:lnTo>
                    <a:lnTo>
                      <a:pt x="2476" y="14858"/>
                    </a:lnTo>
                    <a:lnTo>
                      <a:pt x="952" y="22288"/>
                    </a:lnTo>
                    <a:lnTo>
                      <a:pt x="0" y="29717"/>
                    </a:lnTo>
                    <a:lnTo>
                      <a:pt x="0" y="31241"/>
                    </a:lnTo>
                    <a:lnTo>
                      <a:pt x="0" y="32765"/>
                    </a:lnTo>
                    <a:lnTo>
                      <a:pt x="0" y="3428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5" name="Google Shape;2850;p26"/>
              <p:cNvSpPr/>
              <p:nvPr/>
            </p:nvSpPr>
            <p:spPr>
              <a:xfrm>
                <a:off x="8925480" y="5253120"/>
                <a:ext cx="31320" cy="50400"/>
              </a:xfrm>
              <a:custGeom>
                <a:avLst/>
                <a:gdLst/>
                <a:ahLst/>
                <a:rect l="l" t="t" r="r" b="b"/>
                <a:pathLst>
                  <a:path w="21590" h="37464">
                    <a:moveTo>
                      <a:pt x="21335" y="0"/>
                    </a:moveTo>
                    <a:lnTo>
                      <a:pt x="14787" y="9263"/>
                    </a:lnTo>
                    <a:lnTo>
                      <a:pt x="8953" y="18097"/>
                    </a:lnTo>
                    <a:lnTo>
                      <a:pt x="3976" y="27217"/>
                    </a:lnTo>
                    <a:lnTo>
                      <a:pt x="0" y="3733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6" name="Google Shape;2851;p26"/>
              <p:cNvSpPr/>
              <p:nvPr/>
            </p:nvSpPr>
            <p:spPr>
              <a:xfrm>
                <a:off x="8939160" y="5505120"/>
                <a:ext cx="63720" cy="39960"/>
              </a:xfrm>
              <a:custGeom>
                <a:avLst/>
                <a:gdLst/>
                <a:ahLst/>
                <a:rect l="l" t="t" r="r" b="b"/>
                <a:pathLst>
                  <a:path w="43815" h="29845">
                    <a:moveTo>
                      <a:pt x="43433" y="0"/>
                    </a:moveTo>
                    <a:lnTo>
                      <a:pt x="9143" y="27432"/>
                    </a:lnTo>
                    <a:lnTo>
                      <a:pt x="4571" y="28956"/>
                    </a:lnTo>
                    <a:lnTo>
                      <a:pt x="3047" y="29718"/>
                    </a:lnTo>
                    <a:lnTo>
                      <a:pt x="0" y="2895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747" name="Google Shape;2852;p26" descr=""/>
            <p:cNvPicPr/>
            <p:nvPr/>
          </p:nvPicPr>
          <p:blipFill>
            <a:blip r:embed="rId44"/>
            <a:stretch/>
          </p:blipFill>
          <p:spPr>
            <a:xfrm>
              <a:off x="9294480" y="5271480"/>
              <a:ext cx="493200" cy="186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48" name="Google Shape;2853;p26"/>
            <p:cNvGrpSpPr/>
            <p:nvPr/>
          </p:nvGrpSpPr>
          <p:grpSpPr>
            <a:xfrm>
              <a:off x="2698560" y="6186960"/>
              <a:ext cx="626040" cy="313560"/>
              <a:chOff x="2698560" y="6186960"/>
              <a:chExt cx="626040" cy="313560"/>
            </a:xfrm>
          </p:grpSpPr>
          <p:pic>
            <p:nvPicPr>
              <p:cNvPr id="2749" name="Google Shape;2854;p26" descr=""/>
              <p:cNvPicPr/>
              <p:nvPr/>
            </p:nvPicPr>
            <p:blipFill>
              <a:blip r:embed="rId45"/>
              <a:stretch/>
            </p:blipFill>
            <p:spPr>
              <a:xfrm>
                <a:off x="2698560" y="6224040"/>
                <a:ext cx="153360" cy="276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50" name="Google Shape;2855;p26" descr=""/>
              <p:cNvPicPr/>
              <p:nvPr/>
            </p:nvPicPr>
            <p:blipFill>
              <a:blip r:embed="rId46"/>
              <a:stretch/>
            </p:blipFill>
            <p:spPr>
              <a:xfrm>
                <a:off x="2902680" y="6239520"/>
                <a:ext cx="277200" cy="219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51" name="Google Shape;2856;p26"/>
              <p:cNvSpPr/>
              <p:nvPr/>
            </p:nvSpPr>
            <p:spPr>
              <a:xfrm>
                <a:off x="3243240" y="6186960"/>
                <a:ext cx="12600" cy="153720"/>
              </a:xfrm>
              <a:custGeom>
                <a:avLst/>
                <a:gdLst/>
                <a:ahLst/>
                <a:rect l="l" t="t" r="r" b="b"/>
                <a:pathLst>
                  <a:path w="8889" h="113664">
                    <a:moveTo>
                      <a:pt x="0" y="0"/>
                    </a:moveTo>
                    <a:lnTo>
                      <a:pt x="142" y="11549"/>
                    </a:lnTo>
                    <a:lnTo>
                      <a:pt x="571" y="23241"/>
                    </a:lnTo>
                    <a:lnTo>
                      <a:pt x="1285" y="34932"/>
                    </a:lnTo>
                    <a:lnTo>
                      <a:pt x="2286" y="46482"/>
                    </a:lnTo>
                    <a:lnTo>
                      <a:pt x="3000" y="60198"/>
                    </a:lnTo>
                    <a:lnTo>
                      <a:pt x="4000" y="73914"/>
                    </a:lnTo>
                    <a:lnTo>
                      <a:pt x="5286" y="87630"/>
                    </a:lnTo>
                    <a:lnTo>
                      <a:pt x="6858" y="101346"/>
                    </a:lnTo>
                    <a:lnTo>
                      <a:pt x="6858" y="105156"/>
                    </a:lnTo>
                    <a:lnTo>
                      <a:pt x="7620" y="109728"/>
                    </a:lnTo>
                    <a:lnTo>
                      <a:pt x="8382" y="11353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2" name="Google Shape;2857;p26"/>
              <p:cNvSpPr/>
              <p:nvPr/>
            </p:nvSpPr>
            <p:spPr>
              <a:xfrm>
                <a:off x="3291480" y="6423480"/>
                <a:ext cx="33120" cy="32400"/>
              </a:xfrm>
              <a:custGeom>
                <a:avLst/>
                <a:gdLst/>
                <a:ahLst/>
                <a:rect l="l" t="t" r="r" b="b"/>
                <a:pathLst>
                  <a:path w="22860" h="2412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753" name="Google Shape;2858;p26" descr=""/>
            <p:cNvPicPr/>
            <p:nvPr/>
          </p:nvPicPr>
          <p:blipFill>
            <a:blip r:embed="rId47"/>
            <a:stretch/>
          </p:blipFill>
          <p:spPr>
            <a:xfrm>
              <a:off x="8105760" y="5680800"/>
              <a:ext cx="403200" cy="381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54" name="Google Shape;2859;p26"/>
            <p:cNvGrpSpPr/>
            <p:nvPr/>
          </p:nvGrpSpPr>
          <p:grpSpPr>
            <a:xfrm>
              <a:off x="5569200" y="6099120"/>
              <a:ext cx="880920" cy="252720"/>
              <a:chOff x="5569200" y="6099120"/>
              <a:chExt cx="880920" cy="252720"/>
            </a:xfrm>
          </p:grpSpPr>
          <p:pic>
            <p:nvPicPr>
              <p:cNvPr id="2755" name="Google Shape;2860;p26" descr=""/>
              <p:cNvPicPr/>
              <p:nvPr/>
            </p:nvPicPr>
            <p:blipFill>
              <a:blip r:embed="rId48"/>
              <a:stretch/>
            </p:blipFill>
            <p:spPr>
              <a:xfrm>
                <a:off x="5569200" y="6130080"/>
                <a:ext cx="225720" cy="221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56" name="Google Shape;2861;p26" descr=""/>
              <p:cNvPicPr/>
              <p:nvPr/>
            </p:nvPicPr>
            <p:blipFill>
              <a:blip r:embed="rId49"/>
              <a:stretch/>
            </p:blipFill>
            <p:spPr>
              <a:xfrm>
                <a:off x="5842080" y="6099120"/>
                <a:ext cx="608040" cy="2246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757" name="Google Shape;2862;p26"/>
            <p:cNvSpPr/>
            <p:nvPr/>
          </p:nvSpPr>
          <p:spPr>
            <a:xfrm>
              <a:off x="6544440" y="6047280"/>
              <a:ext cx="39600" cy="332640"/>
            </a:xfrm>
            <a:custGeom>
              <a:avLst/>
              <a:gdLst/>
              <a:ahLst/>
              <a:rect l="l" t="t" r="r" b="b"/>
              <a:pathLst>
                <a:path w="27304" h="245745">
                  <a:moveTo>
                    <a:pt x="27050" y="0"/>
                  </a:moveTo>
                  <a:lnTo>
                    <a:pt x="26193" y="39147"/>
                  </a:lnTo>
                  <a:lnTo>
                    <a:pt x="22478" y="77723"/>
                  </a:lnTo>
                  <a:lnTo>
                    <a:pt x="12191" y="145922"/>
                  </a:lnTo>
                  <a:lnTo>
                    <a:pt x="6619" y="179951"/>
                  </a:lnTo>
                  <a:lnTo>
                    <a:pt x="1904" y="214121"/>
                  </a:lnTo>
                  <a:lnTo>
                    <a:pt x="666" y="223289"/>
                  </a:lnTo>
                  <a:lnTo>
                    <a:pt x="0" y="232600"/>
                  </a:lnTo>
                  <a:lnTo>
                    <a:pt x="1047" y="240482"/>
                  </a:lnTo>
                  <a:lnTo>
                    <a:pt x="4952" y="245363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58" name="Google Shape;2863;p26"/>
            <p:cNvGrpSpPr/>
            <p:nvPr/>
          </p:nvGrpSpPr>
          <p:grpSpPr>
            <a:xfrm>
              <a:off x="6694560" y="6030000"/>
              <a:ext cx="1128960" cy="237600"/>
              <a:chOff x="6694560" y="6030000"/>
              <a:chExt cx="1128960" cy="237600"/>
            </a:xfrm>
          </p:grpSpPr>
          <p:sp>
            <p:nvSpPr>
              <p:cNvPr id="2759" name="Google Shape;2864;p26"/>
              <p:cNvSpPr/>
              <p:nvPr/>
            </p:nvSpPr>
            <p:spPr>
              <a:xfrm>
                <a:off x="6694560" y="6117480"/>
                <a:ext cx="84240" cy="145080"/>
              </a:xfrm>
              <a:custGeom>
                <a:avLst/>
                <a:gdLst/>
                <a:ahLst/>
                <a:rect l="l" t="t" r="r" b="b"/>
                <a:pathLst>
                  <a:path w="57784" h="107314">
                    <a:moveTo>
                      <a:pt x="6857" y="9906"/>
                    </a:moveTo>
                    <a:lnTo>
                      <a:pt x="2893" y="23026"/>
                    </a:lnTo>
                    <a:lnTo>
                      <a:pt x="857" y="34861"/>
                    </a:lnTo>
                    <a:lnTo>
                      <a:pt x="107" y="46982"/>
                    </a:lnTo>
                    <a:lnTo>
                      <a:pt x="0" y="60960"/>
                    </a:lnTo>
                    <a:lnTo>
                      <a:pt x="130" y="71568"/>
                    </a:lnTo>
                    <a:lnTo>
                      <a:pt x="20954" y="106775"/>
                    </a:lnTo>
                    <a:lnTo>
                      <a:pt x="27670" y="104572"/>
                    </a:lnTo>
                    <a:lnTo>
                      <a:pt x="53351" y="68222"/>
                    </a:lnTo>
                    <a:lnTo>
                      <a:pt x="57340" y="45446"/>
                    </a:lnTo>
                    <a:lnTo>
                      <a:pt x="56578" y="34575"/>
                    </a:lnTo>
                    <a:lnTo>
                      <a:pt x="29051" y="762"/>
                    </a:lnTo>
                    <a:lnTo>
                      <a:pt x="20573" y="0"/>
                    </a:lnTo>
                    <a:lnTo>
                      <a:pt x="12953" y="762"/>
                    </a:lnTo>
                    <a:lnTo>
                      <a:pt x="9905" y="762"/>
                    </a:lnTo>
                    <a:lnTo>
                      <a:pt x="6095" y="533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0" name="Google Shape;2865;p26"/>
              <p:cNvSpPr/>
              <p:nvPr/>
            </p:nvSpPr>
            <p:spPr>
              <a:xfrm>
                <a:off x="6710040" y="6182640"/>
                <a:ext cx="120240" cy="84960"/>
              </a:xfrm>
              <a:custGeom>
                <a:avLst/>
                <a:gdLst/>
                <a:ahLst/>
                <a:rect l="l" t="t" r="r" b="b"/>
                <a:pathLst>
                  <a:path w="82550" h="62864">
                    <a:moveTo>
                      <a:pt x="0" y="0"/>
                    </a:moveTo>
                    <a:lnTo>
                      <a:pt x="35814" y="22859"/>
                    </a:lnTo>
                    <a:lnTo>
                      <a:pt x="67056" y="51053"/>
                    </a:lnTo>
                    <a:lnTo>
                      <a:pt x="71628" y="55625"/>
                    </a:lnTo>
                    <a:lnTo>
                      <a:pt x="76200" y="58673"/>
                    </a:lnTo>
                    <a:lnTo>
                      <a:pt x="82296" y="6248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1" name="Google Shape;2866;p26"/>
              <p:cNvSpPr/>
              <p:nvPr/>
            </p:nvSpPr>
            <p:spPr>
              <a:xfrm>
                <a:off x="6850440" y="6104160"/>
                <a:ext cx="84240" cy="127800"/>
              </a:xfrm>
              <a:custGeom>
                <a:avLst/>
                <a:gdLst/>
                <a:ahLst/>
                <a:rect l="l" t="t" r="r" b="b"/>
                <a:pathLst>
                  <a:path w="57784" h="94614">
                    <a:moveTo>
                      <a:pt x="0" y="25907"/>
                    </a:moveTo>
                    <a:lnTo>
                      <a:pt x="6858" y="70103"/>
                    </a:lnTo>
                    <a:lnTo>
                      <a:pt x="29979" y="94523"/>
                    </a:lnTo>
                    <a:lnTo>
                      <a:pt x="36385" y="92678"/>
                    </a:lnTo>
                    <a:lnTo>
                      <a:pt x="56340" y="53804"/>
                    </a:lnTo>
                    <a:lnTo>
                      <a:pt x="57304" y="34087"/>
                    </a:lnTo>
                    <a:lnTo>
                      <a:pt x="56673" y="25241"/>
                    </a:lnTo>
                    <a:lnTo>
                      <a:pt x="55328" y="16537"/>
                    </a:lnTo>
                    <a:lnTo>
                      <a:pt x="53340" y="7619"/>
                    </a:lnTo>
                    <a:lnTo>
                      <a:pt x="52577" y="3047"/>
                    </a:lnTo>
                    <a:lnTo>
                      <a:pt x="52577" y="2285"/>
                    </a:lnTo>
                    <a:lnTo>
                      <a:pt x="51053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2" name="Google Shape;2867;p26"/>
              <p:cNvSpPr/>
              <p:nvPr/>
            </p:nvSpPr>
            <p:spPr>
              <a:xfrm>
                <a:off x="6961680" y="6104160"/>
                <a:ext cx="46080" cy="136440"/>
              </a:xfrm>
              <a:custGeom>
                <a:avLst/>
                <a:gdLst/>
                <a:ahLst/>
                <a:rect l="l" t="t" r="r" b="b"/>
                <a:pathLst>
                  <a:path w="31750" h="100964">
                    <a:moveTo>
                      <a:pt x="29718" y="0"/>
                    </a:moveTo>
                    <a:lnTo>
                      <a:pt x="31384" y="11132"/>
                    </a:lnTo>
                    <a:lnTo>
                      <a:pt x="31623" y="20478"/>
                    </a:lnTo>
                    <a:lnTo>
                      <a:pt x="30146" y="29682"/>
                    </a:lnTo>
                    <a:lnTo>
                      <a:pt x="26670" y="40386"/>
                    </a:lnTo>
                    <a:lnTo>
                      <a:pt x="21847" y="51816"/>
                    </a:lnTo>
                    <a:lnTo>
                      <a:pt x="16668" y="63245"/>
                    </a:lnTo>
                    <a:lnTo>
                      <a:pt x="11346" y="74675"/>
                    </a:lnTo>
                    <a:lnTo>
                      <a:pt x="6096" y="86106"/>
                    </a:lnTo>
                    <a:lnTo>
                      <a:pt x="2286" y="93726"/>
                    </a:lnTo>
                    <a:lnTo>
                      <a:pt x="1524" y="95250"/>
                    </a:lnTo>
                    <a:lnTo>
                      <a:pt x="0" y="10058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3" name="Google Shape;2868;p26"/>
              <p:cNvSpPr/>
              <p:nvPr/>
            </p:nvSpPr>
            <p:spPr>
              <a:xfrm>
                <a:off x="7008480" y="6099120"/>
                <a:ext cx="63720" cy="145800"/>
              </a:xfrm>
              <a:custGeom>
                <a:avLst/>
                <a:gdLst/>
                <a:ahLst/>
                <a:rect l="l" t="t" r="r" b="b"/>
                <a:pathLst>
                  <a:path w="43815" h="107950">
                    <a:moveTo>
                      <a:pt x="0" y="0"/>
                    </a:moveTo>
                    <a:lnTo>
                      <a:pt x="4452" y="13716"/>
                    </a:lnTo>
                    <a:lnTo>
                      <a:pt x="8763" y="27432"/>
                    </a:lnTo>
                    <a:lnTo>
                      <a:pt x="13073" y="41148"/>
                    </a:lnTo>
                    <a:lnTo>
                      <a:pt x="30491" y="87332"/>
                    </a:lnTo>
                    <a:lnTo>
                      <a:pt x="41148" y="104394"/>
                    </a:lnTo>
                    <a:lnTo>
                      <a:pt x="43434" y="10744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4" name="Google Shape;2869;p26"/>
              <p:cNvSpPr/>
              <p:nvPr/>
            </p:nvSpPr>
            <p:spPr>
              <a:xfrm>
                <a:off x="7008480" y="6174360"/>
                <a:ext cx="79560" cy="28800"/>
              </a:xfrm>
              <a:custGeom>
                <a:avLst/>
                <a:gdLst/>
                <a:ahLst/>
                <a:rect l="l" t="t" r="r" b="b"/>
                <a:pathLst>
                  <a:path w="54609" h="21589">
                    <a:moveTo>
                      <a:pt x="0" y="21336"/>
                    </a:moveTo>
                    <a:lnTo>
                      <a:pt x="13596" y="16180"/>
                    </a:lnTo>
                    <a:lnTo>
                      <a:pt x="27051" y="10953"/>
                    </a:lnTo>
                    <a:lnTo>
                      <a:pt x="40505" y="5584"/>
                    </a:lnTo>
                    <a:lnTo>
                      <a:pt x="54102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5" name="Google Shape;2870;p26"/>
              <p:cNvSpPr/>
              <p:nvPr/>
            </p:nvSpPr>
            <p:spPr>
              <a:xfrm>
                <a:off x="7114320" y="6130080"/>
                <a:ext cx="12600" cy="95040"/>
              </a:xfrm>
              <a:custGeom>
                <a:avLst/>
                <a:gdLst/>
                <a:ahLst/>
                <a:rect l="l" t="t" r="r" b="b"/>
                <a:pathLst>
                  <a:path w="8890" h="70485">
                    <a:moveTo>
                      <a:pt x="8381" y="0"/>
                    </a:moveTo>
                    <a:lnTo>
                      <a:pt x="5179" y="9691"/>
                    </a:lnTo>
                    <a:lnTo>
                      <a:pt x="3333" y="18097"/>
                    </a:lnTo>
                    <a:lnTo>
                      <a:pt x="2488" y="26789"/>
                    </a:lnTo>
                    <a:lnTo>
                      <a:pt x="2285" y="37338"/>
                    </a:lnTo>
                    <a:lnTo>
                      <a:pt x="2357" y="45458"/>
                    </a:lnTo>
                    <a:lnTo>
                      <a:pt x="1714" y="53720"/>
                    </a:lnTo>
                    <a:lnTo>
                      <a:pt x="785" y="61983"/>
                    </a:lnTo>
                    <a:lnTo>
                      <a:pt x="0" y="7010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6" name="Google Shape;2871;p26"/>
              <p:cNvSpPr/>
              <p:nvPr/>
            </p:nvSpPr>
            <p:spPr>
              <a:xfrm>
                <a:off x="7104240" y="6118560"/>
                <a:ext cx="96120" cy="125280"/>
              </a:xfrm>
              <a:custGeom>
                <a:avLst/>
                <a:gdLst/>
                <a:ahLst/>
                <a:rect l="l" t="t" r="r" b="b"/>
                <a:pathLst>
                  <a:path w="66040" h="92710">
                    <a:moveTo>
                      <a:pt x="0" y="916"/>
                    </a:moveTo>
                    <a:lnTo>
                      <a:pt x="44196" y="10822"/>
                    </a:lnTo>
                    <a:lnTo>
                      <a:pt x="65532" y="45874"/>
                    </a:lnTo>
                    <a:lnTo>
                      <a:pt x="63865" y="57376"/>
                    </a:lnTo>
                    <a:lnTo>
                      <a:pt x="32670" y="87213"/>
                    </a:lnTo>
                    <a:lnTo>
                      <a:pt x="15430" y="91880"/>
                    </a:lnTo>
                    <a:lnTo>
                      <a:pt x="6096" y="9235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7" name="Google Shape;2872;p26"/>
              <p:cNvSpPr/>
              <p:nvPr/>
            </p:nvSpPr>
            <p:spPr>
              <a:xfrm>
                <a:off x="7256520" y="6116400"/>
                <a:ext cx="22680" cy="111600"/>
              </a:xfrm>
              <a:custGeom>
                <a:avLst/>
                <a:gdLst/>
                <a:ahLst/>
                <a:rect l="l" t="t" r="r" b="b"/>
                <a:pathLst>
                  <a:path w="15875" h="82550">
                    <a:moveTo>
                      <a:pt x="15621" y="0"/>
                    </a:moveTo>
                    <a:lnTo>
                      <a:pt x="3429" y="47243"/>
                    </a:lnTo>
                    <a:lnTo>
                      <a:pt x="0" y="71889"/>
                    </a:lnTo>
                    <a:lnTo>
                      <a:pt x="1143" y="79247"/>
                    </a:lnTo>
                    <a:lnTo>
                      <a:pt x="1143" y="81533"/>
                    </a:lnTo>
                    <a:lnTo>
                      <a:pt x="1143" y="82295"/>
                    </a:lnTo>
                    <a:lnTo>
                      <a:pt x="3429" y="8153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8" name="Google Shape;2873;p26"/>
              <p:cNvSpPr/>
              <p:nvPr/>
            </p:nvSpPr>
            <p:spPr>
              <a:xfrm>
                <a:off x="7247880" y="6085440"/>
                <a:ext cx="96120" cy="112320"/>
              </a:xfrm>
              <a:custGeom>
                <a:avLst/>
                <a:gdLst/>
                <a:ahLst/>
                <a:rect l="l" t="t" r="r" b="b"/>
                <a:pathLst>
                  <a:path w="66040" h="83185">
                    <a:moveTo>
                      <a:pt x="1524" y="9215"/>
                    </a:moveTo>
                    <a:lnTo>
                      <a:pt x="13382" y="3762"/>
                    </a:lnTo>
                    <a:lnTo>
                      <a:pt x="23812" y="452"/>
                    </a:lnTo>
                    <a:lnTo>
                      <a:pt x="34528" y="0"/>
                    </a:lnTo>
                    <a:lnTo>
                      <a:pt x="47244" y="3119"/>
                    </a:lnTo>
                    <a:lnTo>
                      <a:pt x="53959" y="6119"/>
                    </a:lnTo>
                    <a:lnTo>
                      <a:pt x="60388" y="10548"/>
                    </a:lnTo>
                    <a:lnTo>
                      <a:pt x="64817" y="16406"/>
                    </a:lnTo>
                    <a:lnTo>
                      <a:pt x="65532" y="23693"/>
                    </a:lnTo>
                    <a:lnTo>
                      <a:pt x="60960" y="32337"/>
                    </a:lnTo>
                    <a:lnTo>
                      <a:pt x="52387" y="39123"/>
                    </a:lnTo>
                    <a:lnTo>
                      <a:pt x="42386" y="44481"/>
                    </a:lnTo>
                    <a:lnTo>
                      <a:pt x="33528" y="48839"/>
                    </a:lnTo>
                    <a:lnTo>
                      <a:pt x="26217" y="51768"/>
                    </a:lnTo>
                    <a:lnTo>
                      <a:pt x="17907" y="55125"/>
                    </a:lnTo>
                    <a:lnTo>
                      <a:pt x="10167" y="59340"/>
                    </a:lnTo>
                    <a:lnTo>
                      <a:pt x="4572" y="64841"/>
                    </a:lnTo>
                    <a:lnTo>
                      <a:pt x="0" y="72461"/>
                    </a:lnTo>
                    <a:lnTo>
                      <a:pt x="10668" y="76271"/>
                    </a:lnTo>
                    <a:lnTo>
                      <a:pt x="15240" y="77795"/>
                    </a:lnTo>
                    <a:lnTo>
                      <a:pt x="25657" y="80557"/>
                    </a:lnTo>
                    <a:lnTo>
                      <a:pt x="36290" y="82176"/>
                    </a:lnTo>
                    <a:lnTo>
                      <a:pt x="47065" y="82938"/>
                    </a:lnTo>
                    <a:lnTo>
                      <a:pt x="57912" y="8312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9" name="Google Shape;2874;p26"/>
              <p:cNvSpPr/>
              <p:nvPr/>
            </p:nvSpPr>
            <p:spPr>
              <a:xfrm>
                <a:off x="7377120" y="6067080"/>
                <a:ext cx="38520" cy="126000"/>
              </a:xfrm>
              <a:custGeom>
                <a:avLst/>
                <a:gdLst/>
                <a:ahLst/>
                <a:rect l="l" t="t" r="r" b="b"/>
                <a:pathLst>
                  <a:path w="26670" h="93345">
                    <a:moveTo>
                      <a:pt x="26670" y="0"/>
                    </a:moveTo>
                    <a:lnTo>
                      <a:pt x="14478" y="44958"/>
                    </a:lnTo>
                    <a:lnTo>
                      <a:pt x="6762" y="65627"/>
                    </a:lnTo>
                    <a:lnTo>
                      <a:pt x="3226" y="76140"/>
                    </a:lnTo>
                    <a:lnTo>
                      <a:pt x="762" y="86868"/>
                    </a:lnTo>
                    <a:lnTo>
                      <a:pt x="762" y="90678"/>
                    </a:lnTo>
                    <a:lnTo>
                      <a:pt x="0" y="90678"/>
                    </a:lnTo>
                    <a:lnTo>
                      <a:pt x="0" y="9296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0" name="Google Shape;2875;p26"/>
              <p:cNvSpPr/>
              <p:nvPr/>
            </p:nvSpPr>
            <p:spPr>
              <a:xfrm>
                <a:off x="7421760" y="6068880"/>
                <a:ext cx="41400" cy="127800"/>
              </a:xfrm>
              <a:custGeom>
                <a:avLst/>
                <a:gdLst/>
                <a:ahLst/>
                <a:rect l="l" t="t" r="r" b="b"/>
                <a:pathLst>
                  <a:path w="28575" h="94614">
                    <a:moveTo>
                      <a:pt x="0" y="0"/>
                    </a:moveTo>
                    <a:lnTo>
                      <a:pt x="9144" y="42672"/>
                    </a:lnTo>
                    <a:lnTo>
                      <a:pt x="22098" y="83820"/>
                    </a:lnTo>
                    <a:lnTo>
                      <a:pt x="25146" y="91440"/>
                    </a:lnTo>
                    <a:lnTo>
                      <a:pt x="28194" y="9448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1" name="Google Shape;2876;p26"/>
              <p:cNvSpPr/>
              <p:nvPr/>
            </p:nvSpPr>
            <p:spPr>
              <a:xfrm>
                <a:off x="7428600" y="6131160"/>
                <a:ext cx="32040" cy="9000"/>
              </a:xfrm>
              <a:custGeom>
                <a:avLst/>
                <a:gdLst/>
                <a:ahLst/>
                <a:rect l="l" t="t" r="r" b="b"/>
                <a:pathLst>
                  <a:path w="22225" h="6985">
                    <a:moveTo>
                      <a:pt x="0" y="6858"/>
                    </a:moveTo>
                    <a:lnTo>
                      <a:pt x="12192" y="3810"/>
                    </a:lnTo>
                    <a:lnTo>
                      <a:pt x="15240" y="3048"/>
                    </a:lnTo>
                    <a:lnTo>
                      <a:pt x="2209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2" name="Google Shape;2877;p26"/>
              <p:cNvSpPr/>
              <p:nvPr/>
            </p:nvSpPr>
            <p:spPr>
              <a:xfrm>
                <a:off x="7494120" y="6062760"/>
                <a:ext cx="55440" cy="107280"/>
              </a:xfrm>
              <a:custGeom>
                <a:avLst/>
                <a:gdLst/>
                <a:ahLst/>
                <a:rect l="l" t="t" r="r" b="b"/>
                <a:pathLst>
                  <a:path w="38100" h="79375">
                    <a:moveTo>
                      <a:pt x="0" y="15239"/>
                    </a:moveTo>
                    <a:lnTo>
                      <a:pt x="35052" y="1523"/>
                    </a:lnTo>
                    <a:lnTo>
                      <a:pt x="35814" y="1523"/>
                    </a:lnTo>
                    <a:lnTo>
                      <a:pt x="38100" y="0"/>
                    </a:lnTo>
                    <a:lnTo>
                      <a:pt x="35052" y="2285"/>
                    </a:lnTo>
                    <a:lnTo>
                      <a:pt x="33528" y="3047"/>
                    </a:lnTo>
                    <a:lnTo>
                      <a:pt x="32004" y="5333"/>
                    </a:lnTo>
                    <a:lnTo>
                      <a:pt x="22669" y="49815"/>
                    </a:lnTo>
                    <a:lnTo>
                      <a:pt x="23193" y="59519"/>
                    </a:lnTo>
                    <a:lnTo>
                      <a:pt x="25146" y="68579"/>
                    </a:lnTo>
                    <a:lnTo>
                      <a:pt x="28194" y="76961"/>
                    </a:lnTo>
                    <a:lnTo>
                      <a:pt x="30480" y="78485"/>
                    </a:lnTo>
                    <a:lnTo>
                      <a:pt x="38100" y="7924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73" name="Google Shape;2878;p26" descr=""/>
              <p:cNvPicPr/>
              <p:nvPr/>
            </p:nvPicPr>
            <p:blipFill>
              <a:blip r:embed="rId50"/>
              <a:stretch/>
            </p:blipFill>
            <p:spPr>
              <a:xfrm>
                <a:off x="7598520" y="6030000"/>
                <a:ext cx="225000" cy="141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74" name="Google Shape;2879;p26"/>
            <p:cNvGrpSpPr/>
            <p:nvPr/>
          </p:nvGrpSpPr>
          <p:grpSpPr>
            <a:xfrm>
              <a:off x="7199640" y="6465600"/>
              <a:ext cx="810000" cy="207360"/>
              <a:chOff x="7199640" y="6465600"/>
              <a:chExt cx="810000" cy="207360"/>
            </a:xfrm>
          </p:grpSpPr>
          <p:pic>
            <p:nvPicPr>
              <p:cNvPr id="2775" name="Google Shape;2880;p26" descr=""/>
              <p:cNvPicPr/>
              <p:nvPr/>
            </p:nvPicPr>
            <p:blipFill>
              <a:blip r:embed="rId51"/>
              <a:stretch/>
            </p:blipFill>
            <p:spPr>
              <a:xfrm>
                <a:off x="7199640" y="6482160"/>
                <a:ext cx="234360" cy="190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76" name="Google Shape;2881;p26" descr=""/>
              <p:cNvPicPr/>
              <p:nvPr/>
            </p:nvPicPr>
            <p:blipFill>
              <a:blip r:embed="rId52"/>
              <a:stretch/>
            </p:blipFill>
            <p:spPr>
              <a:xfrm>
                <a:off x="7464240" y="6488280"/>
                <a:ext cx="245880" cy="158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77" name="Google Shape;2882;p26" descr=""/>
              <p:cNvPicPr/>
              <p:nvPr/>
            </p:nvPicPr>
            <p:blipFill>
              <a:blip r:embed="rId53"/>
              <a:stretch/>
            </p:blipFill>
            <p:spPr>
              <a:xfrm>
                <a:off x="7745400" y="6465600"/>
                <a:ext cx="264240" cy="1940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8" name="Google Shape;2887;p27"/>
          <p:cNvGrpSpPr/>
          <p:nvPr/>
        </p:nvGrpSpPr>
        <p:grpSpPr>
          <a:xfrm>
            <a:off x="2903760" y="1000800"/>
            <a:ext cx="7016040" cy="4786920"/>
            <a:chOff x="2903760" y="1000800"/>
            <a:chExt cx="7016040" cy="4786920"/>
          </a:xfrm>
        </p:grpSpPr>
        <p:grpSp>
          <p:nvGrpSpPr>
            <p:cNvPr id="2779" name="Google Shape;2888;p27"/>
            <p:cNvGrpSpPr/>
            <p:nvPr/>
          </p:nvGrpSpPr>
          <p:grpSpPr>
            <a:xfrm>
              <a:off x="2903760" y="1082160"/>
              <a:ext cx="1065600" cy="269280"/>
              <a:chOff x="2903760" y="1082160"/>
              <a:chExt cx="1065600" cy="269280"/>
            </a:xfrm>
          </p:grpSpPr>
          <p:sp>
            <p:nvSpPr>
              <p:cNvPr id="2780" name="Google Shape;2889;p27"/>
              <p:cNvSpPr/>
              <p:nvPr/>
            </p:nvSpPr>
            <p:spPr>
              <a:xfrm>
                <a:off x="2909880" y="1110960"/>
                <a:ext cx="5040" cy="240480"/>
              </a:xfrm>
              <a:custGeom>
                <a:avLst/>
                <a:gdLst/>
                <a:ahLst/>
                <a:rect l="l" t="t" r="r" b="b"/>
                <a:pathLst>
                  <a:path w="4445" h="203200">
                    <a:moveTo>
                      <a:pt x="309" y="0"/>
                    </a:moveTo>
                    <a:lnTo>
                      <a:pt x="0" y="15430"/>
                    </a:lnTo>
                    <a:lnTo>
                      <a:pt x="119" y="30861"/>
                    </a:lnTo>
                    <a:lnTo>
                      <a:pt x="523" y="46291"/>
                    </a:lnTo>
                    <a:lnTo>
                      <a:pt x="1071" y="61722"/>
                    </a:lnTo>
                    <a:lnTo>
                      <a:pt x="1512" y="81164"/>
                    </a:lnTo>
                    <a:lnTo>
                      <a:pt x="1738" y="100679"/>
                    </a:lnTo>
                    <a:lnTo>
                      <a:pt x="1821" y="120336"/>
                    </a:lnTo>
                    <a:lnTo>
                      <a:pt x="1833" y="140208"/>
                    </a:lnTo>
                    <a:lnTo>
                      <a:pt x="1857" y="154495"/>
                    </a:lnTo>
                    <a:lnTo>
                      <a:pt x="2024" y="168783"/>
                    </a:lnTo>
                    <a:lnTo>
                      <a:pt x="2476" y="183070"/>
                    </a:lnTo>
                    <a:lnTo>
                      <a:pt x="3357" y="197358"/>
                    </a:lnTo>
                    <a:lnTo>
                      <a:pt x="4119" y="202692"/>
                    </a:lnTo>
                    <a:lnTo>
                      <a:pt x="4119" y="19735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1" name="Google Shape;2890;p27"/>
              <p:cNvSpPr/>
              <p:nvPr/>
            </p:nvSpPr>
            <p:spPr>
              <a:xfrm>
                <a:off x="2903760" y="1082160"/>
                <a:ext cx="120960" cy="136800"/>
              </a:xfrm>
              <a:custGeom>
                <a:avLst/>
                <a:gdLst/>
                <a:ahLst/>
                <a:rect l="l" t="t" r="r" b="b"/>
                <a:pathLst>
                  <a:path w="101600" h="115569">
                    <a:moveTo>
                      <a:pt x="0" y="15239"/>
                    </a:moveTo>
                    <a:lnTo>
                      <a:pt x="8084" y="6107"/>
                    </a:lnTo>
                    <a:lnTo>
                      <a:pt x="15525" y="1619"/>
                    </a:lnTo>
                    <a:lnTo>
                      <a:pt x="24538" y="130"/>
                    </a:lnTo>
                    <a:lnTo>
                      <a:pt x="37338" y="0"/>
                    </a:lnTo>
                    <a:lnTo>
                      <a:pt x="50518" y="83"/>
                    </a:lnTo>
                    <a:lnTo>
                      <a:pt x="93297" y="19966"/>
                    </a:lnTo>
                    <a:lnTo>
                      <a:pt x="101203" y="39516"/>
                    </a:lnTo>
                    <a:lnTo>
                      <a:pt x="100584" y="50291"/>
                    </a:lnTo>
                    <a:lnTo>
                      <a:pt x="76259" y="85224"/>
                    </a:lnTo>
                    <a:lnTo>
                      <a:pt x="39385" y="110013"/>
                    </a:lnTo>
                    <a:lnTo>
                      <a:pt x="23622" y="115061"/>
                    </a:lnTo>
                    <a:lnTo>
                      <a:pt x="25146" y="112775"/>
                    </a:lnTo>
                    <a:lnTo>
                      <a:pt x="25146" y="10744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2" name="Google Shape;2891;p27"/>
              <p:cNvSpPr/>
              <p:nvPr/>
            </p:nvSpPr>
            <p:spPr>
              <a:xfrm>
                <a:off x="3069360" y="1130760"/>
                <a:ext cx="21600" cy="165240"/>
              </a:xfrm>
              <a:custGeom>
                <a:avLst/>
                <a:gdLst/>
                <a:ahLst/>
                <a:rect l="l" t="t" r="r" b="b"/>
                <a:pathLst>
                  <a:path w="18414" h="139700">
                    <a:moveTo>
                      <a:pt x="18287" y="0"/>
                    </a:moveTo>
                    <a:lnTo>
                      <a:pt x="17252" y="13263"/>
                    </a:lnTo>
                    <a:lnTo>
                      <a:pt x="16287" y="26669"/>
                    </a:lnTo>
                    <a:lnTo>
                      <a:pt x="15180" y="40076"/>
                    </a:lnTo>
                    <a:lnTo>
                      <a:pt x="8477" y="89916"/>
                    </a:lnTo>
                    <a:lnTo>
                      <a:pt x="1523" y="126492"/>
                    </a:lnTo>
                    <a:lnTo>
                      <a:pt x="761" y="134112"/>
                    </a:lnTo>
                    <a:lnTo>
                      <a:pt x="0" y="134874"/>
                    </a:lnTo>
                    <a:lnTo>
                      <a:pt x="0" y="13944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3" name="Google Shape;2892;p27"/>
              <p:cNvSpPr/>
              <p:nvPr/>
            </p:nvSpPr>
            <p:spPr>
              <a:xfrm>
                <a:off x="3071160" y="1101600"/>
                <a:ext cx="110880" cy="181800"/>
              </a:xfrm>
              <a:custGeom>
                <a:avLst/>
                <a:gdLst/>
                <a:ahLst/>
                <a:rect l="l" t="t" r="r" b="b"/>
                <a:pathLst>
                  <a:path w="93345" h="153669">
                    <a:moveTo>
                      <a:pt x="0" y="12322"/>
                    </a:moveTo>
                    <a:lnTo>
                      <a:pt x="9394" y="5929"/>
                    </a:lnTo>
                    <a:lnTo>
                      <a:pt x="18002" y="1750"/>
                    </a:lnTo>
                    <a:lnTo>
                      <a:pt x="27324" y="0"/>
                    </a:lnTo>
                    <a:lnTo>
                      <a:pt x="38862" y="892"/>
                    </a:lnTo>
                    <a:lnTo>
                      <a:pt x="71628" y="25276"/>
                    </a:lnTo>
                    <a:lnTo>
                      <a:pt x="74306" y="37718"/>
                    </a:lnTo>
                    <a:lnTo>
                      <a:pt x="73628" y="50518"/>
                    </a:lnTo>
                    <a:lnTo>
                      <a:pt x="48196" y="92713"/>
                    </a:lnTo>
                    <a:lnTo>
                      <a:pt x="17526" y="110620"/>
                    </a:lnTo>
                    <a:lnTo>
                      <a:pt x="24384" y="111382"/>
                    </a:lnTo>
                    <a:lnTo>
                      <a:pt x="64448" y="123503"/>
                    </a:lnTo>
                    <a:lnTo>
                      <a:pt x="86320" y="145303"/>
                    </a:lnTo>
                    <a:lnTo>
                      <a:pt x="90678" y="151006"/>
                    </a:lnTo>
                    <a:lnTo>
                      <a:pt x="91440" y="151768"/>
                    </a:lnTo>
                    <a:lnTo>
                      <a:pt x="92202" y="152530"/>
                    </a:lnTo>
                    <a:lnTo>
                      <a:pt x="92964" y="15329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4" name="Google Shape;2893;p27"/>
              <p:cNvSpPr/>
              <p:nvPr/>
            </p:nvSpPr>
            <p:spPr>
              <a:xfrm>
                <a:off x="3211200" y="1144440"/>
                <a:ext cx="62640" cy="108000"/>
              </a:xfrm>
              <a:custGeom>
                <a:avLst/>
                <a:gdLst/>
                <a:ahLst/>
                <a:rect l="l" t="t" r="r" b="b"/>
                <a:pathLst>
                  <a:path w="52704" h="91439">
                    <a:moveTo>
                      <a:pt x="3143" y="13715"/>
                    </a:moveTo>
                    <a:lnTo>
                      <a:pt x="2786" y="25717"/>
                    </a:lnTo>
                    <a:lnTo>
                      <a:pt x="2000" y="37718"/>
                    </a:lnTo>
                    <a:lnTo>
                      <a:pt x="1214" y="49720"/>
                    </a:lnTo>
                    <a:lnTo>
                      <a:pt x="857" y="61721"/>
                    </a:lnTo>
                    <a:lnTo>
                      <a:pt x="178" y="68675"/>
                    </a:lnTo>
                    <a:lnTo>
                      <a:pt x="0" y="76199"/>
                    </a:lnTo>
                    <a:lnTo>
                      <a:pt x="1393" y="83153"/>
                    </a:lnTo>
                    <a:lnTo>
                      <a:pt x="5429" y="88391"/>
                    </a:lnTo>
                    <a:lnTo>
                      <a:pt x="12287" y="91130"/>
                    </a:lnTo>
                    <a:lnTo>
                      <a:pt x="19716" y="90868"/>
                    </a:lnTo>
                    <a:lnTo>
                      <a:pt x="49684" y="65198"/>
                    </a:lnTo>
                    <a:lnTo>
                      <a:pt x="52470" y="46184"/>
                    </a:lnTo>
                    <a:lnTo>
                      <a:pt x="50673" y="37052"/>
                    </a:lnTo>
                    <a:lnTo>
                      <a:pt x="22002" y="9143"/>
                    </a:lnTo>
                    <a:lnTo>
                      <a:pt x="12501" y="4714"/>
                    </a:lnTo>
                    <a:lnTo>
                      <a:pt x="3143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5" name="Google Shape;2894;p27"/>
              <p:cNvSpPr/>
              <p:nvPr/>
            </p:nvSpPr>
            <p:spPr>
              <a:xfrm>
                <a:off x="3307680" y="1098360"/>
                <a:ext cx="79920" cy="181800"/>
              </a:xfrm>
              <a:custGeom>
                <a:avLst/>
                <a:gdLst/>
                <a:ahLst/>
                <a:rect l="l" t="t" r="r" b="b"/>
                <a:pathLst>
                  <a:path w="67310" h="153669">
                    <a:moveTo>
                      <a:pt x="0" y="19050"/>
                    </a:moveTo>
                    <a:lnTo>
                      <a:pt x="38862" y="12953"/>
                    </a:lnTo>
                    <a:lnTo>
                      <a:pt x="67056" y="0"/>
                    </a:lnTo>
                    <a:lnTo>
                      <a:pt x="66294" y="0"/>
                    </a:lnTo>
                    <a:lnTo>
                      <a:pt x="65532" y="0"/>
                    </a:lnTo>
                    <a:lnTo>
                      <a:pt x="55911" y="5881"/>
                    </a:lnTo>
                    <a:lnTo>
                      <a:pt x="48577" y="13334"/>
                    </a:lnTo>
                    <a:lnTo>
                      <a:pt x="43243" y="22502"/>
                    </a:lnTo>
                    <a:lnTo>
                      <a:pt x="39624" y="33527"/>
                    </a:lnTo>
                    <a:lnTo>
                      <a:pt x="38100" y="45898"/>
                    </a:lnTo>
                    <a:lnTo>
                      <a:pt x="37719" y="58769"/>
                    </a:lnTo>
                    <a:lnTo>
                      <a:pt x="37909" y="71782"/>
                    </a:lnTo>
                    <a:lnTo>
                      <a:pt x="38100" y="84581"/>
                    </a:lnTo>
                    <a:lnTo>
                      <a:pt x="38588" y="94738"/>
                    </a:lnTo>
                    <a:lnTo>
                      <a:pt x="39719" y="104679"/>
                    </a:lnTo>
                    <a:lnTo>
                      <a:pt x="40993" y="114478"/>
                    </a:lnTo>
                    <a:lnTo>
                      <a:pt x="41910" y="124205"/>
                    </a:lnTo>
                    <a:lnTo>
                      <a:pt x="42672" y="132588"/>
                    </a:lnTo>
                    <a:lnTo>
                      <a:pt x="43434" y="139446"/>
                    </a:lnTo>
                    <a:lnTo>
                      <a:pt x="35814" y="144780"/>
                    </a:lnTo>
                    <a:lnTo>
                      <a:pt x="31242" y="148590"/>
                    </a:lnTo>
                    <a:lnTo>
                      <a:pt x="19812" y="153162"/>
                    </a:lnTo>
                    <a:lnTo>
                      <a:pt x="13716" y="150114"/>
                    </a:lnTo>
                    <a:lnTo>
                      <a:pt x="8382" y="145542"/>
                    </a:lnTo>
                    <a:lnTo>
                      <a:pt x="6096" y="143256"/>
                    </a:lnTo>
                    <a:lnTo>
                      <a:pt x="4572" y="13792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6" name="Google Shape;2895;p27"/>
              <p:cNvSpPr/>
              <p:nvPr/>
            </p:nvSpPr>
            <p:spPr>
              <a:xfrm>
                <a:off x="3417840" y="1144440"/>
                <a:ext cx="74520" cy="114120"/>
              </a:xfrm>
              <a:custGeom>
                <a:avLst/>
                <a:gdLst/>
                <a:ahLst/>
                <a:rect l="l" t="t" r="r" b="b"/>
                <a:pathLst>
                  <a:path w="62864" h="96519">
                    <a:moveTo>
                      <a:pt x="3619" y="0"/>
                    </a:moveTo>
                    <a:lnTo>
                      <a:pt x="2178" y="9727"/>
                    </a:lnTo>
                    <a:lnTo>
                      <a:pt x="1238" y="19526"/>
                    </a:lnTo>
                    <a:lnTo>
                      <a:pt x="726" y="29467"/>
                    </a:lnTo>
                    <a:lnTo>
                      <a:pt x="571" y="39624"/>
                    </a:lnTo>
                    <a:lnTo>
                      <a:pt x="142" y="51625"/>
                    </a:lnTo>
                    <a:lnTo>
                      <a:pt x="0" y="63627"/>
                    </a:lnTo>
                    <a:lnTo>
                      <a:pt x="142" y="75628"/>
                    </a:lnTo>
                    <a:lnTo>
                      <a:pt x="571" y="87630"/>
                    </a:lnTo>
                    <a:lnTo>
                      <a:pt x="571" y="91440"/>
                    </a:lnTo>
                    <a:lnTo>
                      <a:pt x="571" y="92202"/>
                    </a:lnTo>
                    <a:lnTo>
                      <a:pt x="4381" y="93726"/>
                    </a:lnTo>
                    <a:lnTo>
                      <a:pt x="8191" y="96012"/>
                    </a:lnTo>
                    <a:lnTo>
                      <a:pt x="16573" y="94488"/>
                    </a:lnTo>
                    <a:lnTo>
                      <a:pt x="21145" y="94488"/>
                    </a:lnTo>
                    <a:lnTo>
                      <a:pt x="27753" y="93964"/>
                    </a:lnTo>
                    <a:lnTo>
                      <a:pt x="58483" y="80772"/>
                    </a:lnTo>
                    <a:lnTo>
                      <a:pt x="62293" y="7315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7" name="Google Shape;2896;p27"/>
              <p:cNvSpPr/>
              <p:nvPr/>
            </p:nvSpPr>
            <p:spPr>
              <a:xfrm>
                <a:off x="3441240" y="1182240"/>
                <a:ext cx="42840" cy="21600"/>
              </a:xfrm>
              <a:custGeom>
                <a:avLst/>
                <a:gdLst/>
                <a:ahLst/>
                <a:rect l="l" t="t" r="r" b="b"/>
                <a:pathLst>
                  <a:path w="36195" h="18414">
                    <a:moveTo>
                      <a:pt x="0" y="18287"/>
                    </a:moveTo>
                    <a:lnTo>
                      <a:pt x="10417" y="14573"/>
                    </a:lnTo>
                    <a:lnTo>
                      <a:pt x="19335" y="10858"/>
                    </a:lnTo>
                    <a:lnTo>
                      <a:pt x="27539" y="6286"/>
                    </a:lnTo>
                    <a:lnTo>
                      <a:pt x="35813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8" name="Google Shape;2897;p27"/>
              <p:cNvSpPr/>
              <p:nvPr/>
            </p:nvSpPr>
            <p:spPr>
              <a:xfrm>
                <a:off x="3430440" y="1127160"/>
                <a:ext cx="40680" cy="16920"/>
              </a:xfrm>
              <a:custGeom>
                <a:avLst/>
                <a:gdLst/>
                <a:ahLst/>
                <a:rect l="l" t="t" r="r" b="b"/>
                <a:pathLst>
                  <a:path w="34289" h="14605">
                    <a:moveTo>
                      <a:pt x="0" y="14477"/>
                    </a:moveTo>
                    <a:lnTo>
                      <a:pt x="8679" y="10179"/>
                    </a:lnTo>
                    <a:lnTo>
                      <a:pt x="16859" y="6381"/>
                    </a:lnTo>
                    <a:lnTo>
                      <a:pt x="25181" y="3012"/>
                    </a:lnTo>
                    <a:lnTo>
                      <a:pt x="3429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9" name="Google Shape;2898;p27"/>
              <p:cNvSpPr/>
              <p:nvPr/>
            </p:nvSpPr>
            <p:spPr>
              <a:xfrm>
                <a:off x="3527640" y="1118520"/>
                <a:ext cx="101880" cy="136800"/>
              </a:xfrm>
              <a:custGeom>
                <a:avLst/>
                <a:gdLst/>
                <a:ahLst/>
                <a:rect l="l" t="t" r="r" b="b"/>
                <a:pathLst>
                  <a:path w="85725" h="115569">
                    <a:moveTo>
                      <a:pt x="48767" y="11251"/>
                    </a:moveTo>
                    <a:lnTo>
                      <a:pt x="41386" y="4833"/>
                    </a:lnTo>
                    <a:lnTo>
                      <a:pt x="35432" y="488"/>
                    </a:lnTo>
                    <a:lnTo>
                      <a:pt x="29479" y="0"/>
                    </a:lnTo>
                    <a:lnTo>
                      <a:pt x="22097" y="5155"/>
                    </a:lnTo>
                    <a:lnTo>
                      <a:pt x="10929" y="20847"/>
                    </a:lnTo>
                    <a:lnTo>
                      <a:pt x="4190" y="38683"/>
                    </a:lnTo>
                    <a:lnTo>
                      <a:pt x="881" y="57661"/>
                    </a:lnTo>
                    <a:lnTo>
                      <a:pt x="0" y="76783"/>
                    </a:lnTo>
                    <a:lnTo>
                      <a:pt x="1309" y="88046"/>
                    </a:lnTo>
                    <a:lnTo>
                      <a:pt x="31182" y="114442"/>
                    </a:lnTo>
                    <a:lnTo>
                      <a:pt x="41624" y="115550"/>
                    </a:lnTo>
                    <a:lnTo>
                      <a:pt x="52208" y="115371"/>
                    </a:lnTo>
                    <a:lnTo>
                      <a:pt x="61721" y="114121"/>
                    </a:lnTo>
                    <a:lnTo>
                      <a:pt x="68841" y="111621"/>
                    </a:lnTo>
                    <a:lnTo>
                      <a:pt x="74675" y="107834"/>
                    </a:lnTo>
                    <a:lnTo>
                      <a:pt x="79938" y="103191"/>
                    </a:lnTo>
                    <a:lnTo>
                      <a:pt x="85343" y="9811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0" name="Google Shape;2899;p27"/>
              <p:cNvSpPr/>
              <p:nvPr/>
            </p:nvSpPr>
            <p:spPr>
              <a:xfrm>
                <a:off x="3600360" y="1096560"/>
                <a:ext cx="92880" cy="141120"/>
              </a:xfrm>
              <a:custGeom>
                <a:avLst/>
                <a:gdLst/>
                <a:ahLst/>
                <a:rect l="l" t="t" r="r" b="b"/>
                <a:pathLst>
                  <a:path w="78104" h="119380">
                    <a:moveTo>
                      <a:pt x="0" y="25146"/>
                    </a:moveTo>
                    <a:lnTo>
                      <a:pt x="37504" y="11858"/>
                    </a:lnTo>
                    <a:lnTo>
                      <a:pt x="63817" y="5238"/>
                    </a:lnTo>
                    <a:lnTo>
                      <a:pt x="70437" y="3559"/>
                    </a:lnTo>
                    <a:lnTo>
                      <a:pt x="76200" y="1524"/>
                    </a:lnTo>
                    <a:lnTo>
                      <a:pt x="76962" y="762"/>
                    </a:lnTo>
                    <a:lnTo>
                      <a:pt x="77724" y="0"/>
                    </a:lnTo>
                    <a:lnTo>
                      <a:pt x="70866" y="0"/>
                    </a:lnTo>
                    <a:lnTo>
                      <a:pt x="46482" y="26670"/>
                    </a:lnTo>
                    <a:lnTo>
                      <a:pt x="46767" y="39004"/>
                    </a:lnTo>
                    <a:lnTo>
                      <a:pt x="52685" y="84808"/>
                    </a:lnTo>
                    <a:lnTo>
                      <a:pt x="62484" y="118872"/>
                    </a:lnTo>
                    <a:lnTo>
                      <a:pt x="62484" y="115824"/>
                    </a:lnTo>
                    <a:lnTo>
                      <a:pt x="66294" y="11658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1" name="Google Shape;2900;p27"/>
              <p:cNvSpPr/>
              <p:nvPr/>
            </p:nvSpPr>
            <p:spPr>
              <a:xfrm>
                <a:off x="3726720" y="1115280"/>
                <a:ext cx="84600" cy="114840"/>
              </a:xfrm>
              <a:custGeom>
                <a:avLst/>
                <a:gdLst/>
                <a:ahLst/>
                <a:rect l="l" t="t" r="r" b="b"/>
                <a:pathLst>
                  <a:path w="71120" h="97155">
                    <a:moveTo>
                      <a:pt x="0" y="0"/>
                    </a:moveTo>
                    <a:lnTo>
                      <a:pt x="8382" y="42672"/>
                    </a:lnTo>
                    <a:lnTo>
                      <a:pt x="8608" y="51935"/>
                    </a:lnTo>
                    <a:lnTo>
                      <a:pt x="8477" y="61341"/>
                    </a:lnTo>
                    <a:lnTo>
                      <a:pt x="8489" y="70746"/>
                    </a:lnTo>
                    <a:lnTo>
                      <a:pt x="9144" y="80010"/>
                    </a:lnTo>
                    <a:lnTo>
                      <a:pt x="9144" y="84582"/>
                    </a:lnTo>
                    <a:lnTo>
                      <a:pt x="10668" y="92202"/>
                    </a:lnTo>
                    <a:lnTo>
                      <a:pt x="15240" y="94488"/>
                    </a:lnTo>
                    <a:lnTo>
                      <a:pt x="20895" y="96738"/>
                    </a:lnTo>
                    <a:lnTo>
                      <a:pt x="27908" y="97059"/>
                    </a:lnTo>
                    <a:lnTo>
                      <a:pt x="35063" y="96095"/>
                    </a:lnTo>
                    <a:lnTo>
                      <a:pt x="68580" y="80009"/>
                    </a:lnTo>
                    <a:lnTo>
                      <a:pt x="70104" y="78485"/>
                    </a:lnTo>
                    <a:lnTo>
                      <a:pt x="70866" y="7619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2" name="Google Shape;2901;p27"/>
              <p:cNvSpPr/>
              <p:nvPr/>
            </p:nvSpPr>
            <p:spPr>
              <a:xfrm>
                <a:off x="3742200" y="1144440"/>
                <a:ext cx="39960" cy="25920"/>
              </a:xfrm>
              <a:custGeom>
                <a:avLst/>
                <a:gdLst/>
                <a:ahLst/>
                <a:rect l="l" t="t" r="r" b="b"/>
                <a:pathLst>
                  <a:path w="33654" h="22225">
                    <a:moveTo>
                      <a:pt x="0" y="22098"/>
                    </a:moveTo>
                    <a:lnTo>
                      <a:pt x="8560" y="16930"/>
                    </a:lnTo>
                    <a:lnTo>
                      <a:pt x="17049" y="11620"/>
                    </a:lnTo>
                    <a:lnTo>
                      <a:pt x="25396" y="6024"/>
                    </a:lnTo>
                    <a:lnTo>
                      <a:pt x="3352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3" name="Google Shape;2902;p27"/>
              <p:cNvSpPr/>
              <p:nvPr/>
            </p:nvSpPr>
            <p:spPr>
              <a:xfrm>
                <a:off x="3739680" y="1097280"/>
                <a:ext cx="70200" cy="21600"/>
              </a:xfrm>
              <a:custGeom>
                <a:avLst/>
                <a:gdLst/>
                <a:ahLst/>
                <a:rect l="l" t="t" r="r" b="b"/>
                <a:pathLst>
                  <a:path w="59054" h="18414">
                    <a:moveTo>
                      <a:pt x="0" y="18287"/>
                    </a:moveTo>
                    <a:lnTo>
                      <a:pt x="46481" y="2285"/>
                    </a:lnTo>
                    <a:lnTo>
                      <a:pt x="54864" y="761"/>
                    </a:lnTo>
                    <a:lnTo>
                      <a:pt x="5867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4" name="Google Shape;2903;p27"/>
              <p:cNvSpPr/>
              <p:nvPr/>
            </p:nvSpPr>
            <p:spPr>
              <a:xfrm>
                <a:off x="3876840" y="1103760"/>
                <a:ext cx="3600" cy="112680"/>
              </a:xfrm>
              <a:custGeom>
                <a:avLst/>
                <a:gdLst/>
                <a:ahLst/>
                <a:rect l="l" t="t" r="r" b="b"/>
                <a:pathLst>
                  <a:path w="3175" h="95250">
                    <a:moveTo>
                      <a:pt x="0" y="0"/>
                    </a:moveTo>
                    <a:lnTo>
                      <a:pt x="238" y="9596"/>
                    </a:lnTo>
                    <a:lnTo>
                      <a:pt x="762" y="19050"/>
                    </a:lnTo>
                    <a:lnTo>
                      <a:pt x="1285" y="28503"/>
                    </a:lnTo>
                    <a:lnTo>
                      <a:pt x="1524" y="38100"/>
                    </a:lnTo>
                    <a:lnTo>
                      <a:pt x="3048" y="84582"/>
                    </a:lnTo>
                    <a:lnTo>
                      <a:pt x="3048" y="91440"/>
                    </a:lnTo>
                    <a:lnTo>
                      <a:pt x="3048" y="9525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5" name="Google Shape;2904;p27"/>
              <p:cNvSpPr/>
              <p:nvPr/>
            </p:nvSpPr>
            <p:spPr>
              <a:xfrm>
                <a:off x="3834000" y="1093680"/>
                <a:ext cx="135360" cy="132120"/>
              </a:xfrm>
              <a:custGeom>
                <a:avLst/>
                <a:gdLst/>
                <a:ahLst/>
                <a:rect l="l" t="t" r="r" b="b"/>
                <a:pathLst>
                  <a:path w="113664" h="111760">
                    <a:moveTo>
                      <a:pt x="0" y="10715"/>
                    </a:moveTo>
                    <a:lnTo>
                      <a:pt x="13799" y="4476"/>
                    </a:lnTo>
                    <a:lnTo>
                      <a:pt x="25812" y="809"/>
                    </a:lnTo>
                    <a:lnTo>
                      <a:pt x="38254" y="0"/>
                    </a:lnTo>
                    <a:lnTo>
                      <a:pt x="53340" y="2333"/>
                    </a:lnTo>
                    <a:lnTo>
                      <a:pt x="89987" y="20657"/>
                    </a:lnTo>
                    <a:lnTo>
                      <a:pt x="113216" y="61924"/>
                    </a:lnTo>
                    <a:lnTo>
                      <a:pt x="112014" y="73199"/>
                    </a:lnTo>
                    <a:lnTo>
                      <a:pt x="73914" y="102155"/>
                    </a:lnTo>
                    <a:lnTo>
                      <a:pt x="39838" y="111371"/>
                    </a:lnTo>
                    <a:lnTo>
                      <a:pt x="28194" y="111299"/>
                    </a:lnTo>
                    <a:lnTo>
                      <a:pt x="26670" y="111299"/>
                    </a:lnTo>
                    <a:lnTo>
                      <a:pt x="24384" y="110537"/>
                    </a:lnTo>
                    <a:lnTo>
                      <a:pt x="22860" y="10977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96" name="Google Shape;2905;p27"/>
            <p:cNvGrpSpPr/>
            <p:nvPr/>
          </p:nvGrpSpPr>
          <p:grpSpPr>
            <a:xfrm>
              <a:off x="4316040" y="1042200"/>
              <a:ext cx="917280" cy="178200"/>
              <a:chOff x="4316040" y="1042200"/>
              <a:chExt cx="917280" cy="178200"/>
            </a:xfrm>
          </p:grpSpPr>
          <p:sp>
            <p:nvSpPr>
              <p:cNvPr id="2797" name="Google Shape;2906;p27"/>
              <p:cNvSpPr/>
              <p:nvPr/>
            </p:nvSpPr>
            <p:spPr>
              <a:xfrm>
                <a:off x="4316040" y="1042200"/>
                <a:ext cx="173880" cy="178200"/>
              </a:xfrm>
              <a:custGeom>
                <a:avLst/>
                <a:gdLst/>
                <a:ahLst/>
                <a:rect l="l" t="t" r="r" b="b"/>
                <a:pathLst>
                  <a:path w="146050" h="150494">
                    <a:moveTo>
                      <a:pt x="60960" y="0"/>
                    </a:moveTo>
                    <a:lnTo>
                      <a:pt x="18288" y="19050"/>
                    </a:lnTo>
                    <a:lnTo>
                      <a:pt x="1143" y="63412"/>
                    </a:lnTo>
                    <a:lnTo>
                      <a:pt x="0" y="80010"/>
                    </a:lnTo>
                    <a:lnTo>
                      <a:pt x="785" y="94880"/>
                    </a:lnTo>
                    <a:lnTo>
                      <a:pt x="22860" y="133350"/>
                    </a:lnTo>
                    <a:lnTo>
                      <a:pt x="46577" y="140779"/>
                    </a:lnTo>
                    <a:lnTo>
                      <a:pt x="59185" y="139779"/>
                    </a:lnTo>
                    <a:lnTo>
                      <a:pt x="91118" y="111847"/>
                    </a:lnTo>
                    <a:lnTo>
                      <a:pt x="93261" y="93071"/>
                    </a:lnTo>
                    <a:lnTo>
                      <a:pt x="91916" y="86010"/>
                    </a:lnTo>
                    <a:lnTo>
                      <a:pt x="77724" y="65532"/>
                    </a:lnTo>
                    <a:lnTo>
                      <a:pt x="80772" y="64769"/>
                    </a:lnTo>
                    <a:lnTo>
                      <a:pt x="88392" y="62484"/>
                    </a:lnTo>
                    <a:lnTo>
                      <a:pt x="92964" y="60959"/>
                    </a:lnTo>
                    <a:lnTo>
                      <a:pt x="100714" y="58995"/>
                    </a:lnTo>
                    <a:lnTo>
                      <a:pt x="108108" y="56673"/>
                    </a:lnTo>
                    <a:lnTo>
                      <a:pt x="115359" y="54209"/>
                    </a:lnTo>
                    <a:lnTo>
                      <a:pt x="122682" y="51815"/>
                    </a:lnTo>
                    <a:lnTo>
                      <a:pt x="125730" y="51053"/>
                    </a:lnTo>
                    <a:lnTo>
                      <a:pt x="128016" y="51053"/>
                    </a:lnTo>
                    <a:lnTo>
                      <a:pt x="131064" y="51053"/>
                    </a:lnTo>
                    <a:lnTo>
                      <a:pt x="134112" y="57911"/>
                    </a:lnTo>
                    <a:lnTo>
                      <a:pt x="134112" y="66293"/>
                    </a:lnTo>
                    <a:lnTo>
                      <a:pt x="134874" y="73913"/>
                    </a:lnTo>
                    <a:lnTo>
                      <a:pt x="135874" y="86034"/>
                    </a:lnTo>
                    <a:lnTo>
                      <a:pt x="136588" y="98297"/>
                    </a:lnTo>
                    <a:lnTo>
                      <a:pt x="137017" y="110561"/>
                    </a:lnTo>
                    <a:lnTo>
                      <a:pt x="137160" y="122681"/>
                    </a:lnTo>
                    <a:lnTo>
                      <a:pt x="136921" y="129325"/>
                    </a:lnTo>
                    <a:lnTo>
                      <a:pt x="136969" y="137540"/>
                    </a:lnTo>
                    <a:lnTo>
                      <a:pt x="138445" y="145184"/>
                    </a:lnTo>
                    <a:lnTo>
                      <a:pt x="142494" y="150113"/>
                    </a:lnTo>
                    <a:lnTo>
                      <a:pt x="143256" y="150113"/>
                    </a:lnTo>
                    <a:lnTo>
                      <a:pt x="144018" y="150113"/>
                    </a:lnTo>
                    <a:lnTo>
                      <a:pt x="145542" y="15011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8" name="Google Shape;2907;p27"/>
              <p:cNvSpPr/>
              <p:nvPr/>
            </p:nvSpPr>
            <p:spPr>
              <a:xfrm>
                <a:off x="4533120" y="1087560"/>
                <a:ext cx="3600" cy="130680"/>
              </a:xfrm>
              <a:custGeom>
                <a:avLst/>
                <a:gdLst/>
                <a:ahLst/>
                <a:rect l="l" t="t" r="r" b="b"/>
                <a:pathLst>
                  <a:path w="3175" h="110489">
                    <a:moveTo>
                      <a:pt x="0" y="0"/>
                    </a:moveTo>
                    <a:lnTo>
                      <a:pt x="1762" y="14180"/>
                    </a:lnTo>
                    <a:lnTo>
                      <a:pt x="2667" y="28289"/>
                    </a:lnTo>
                    <a:lnTo>
                      <a:pt x="3000" y="42541"/>
                    </a:lnTo>
                    <a:lnTo>
                      <a:pt x="3048" y="57150"/>
                    </a:lnTo>
                    <a:lnTo>
                      <a:pt x="2809" y="69270"/>
                    </a:lnTo>
                    <a:lnTo>
                      <a:pt x="2286" y="81534"/>
                    </a:lnTo>
                    <a:lnTo>
                      <a:pt x="1762" y="93797"/>
                    </a:lnTo>
                    <a:lnTo>
                      <a:pt x="1524" y="105918"/>
                    </a:lnTo>
                    <a:lnTo>
                      <a:pt x="1524" y="107442"/>
                    </a:lnTo>
                    <a:lnTo>
                      <a:pt x="1524" y="108966"/>
                    </a:lnTo>
                    <a:lnTo>
                      <a:pt x="1524" y="11048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9" name="Google Shape;2908;p27"/>
              <p:cNvSpPr/>
              <p:nvPr/>
            </p:nvSpPr>
            <p:spPr>
              <a:xfrm>
                <a:off x="4513320" y="1071000"/>
                <a:ext cx="129960" cy="120240"/>
              </a:xfrm>
              <a:custGeom>
                <a:avLst/>
                <a:gdLst/>
                <a:ahLst/>
                <a:rect l="l" t="t" r="r" b="b"/>
                <a:pathLst>
                  <a:path w="109220" h="101600">
                    <a:moveTo>
                      <a:pt x="0" y="11429"/>
                    </a:moveTo>
                    <a:lnTo>
                      <a:pt x="12561" y="4500"/>
                    </a:lnTo>
                    <a:lnTo>
                      <a:pt x="23336" y="1142"/>
                    </a:lnTo>
                    <a:lnTo>
                      <a:pt x="34825" y="71"/>
                    </a:lnTo>
                    <a:lnTo>
                      <a:pt x="49530" y="0"/>
                    </a:lnTo>
                    <a:lnTo>
                      <a:pt x="59662" y="190"/>
                    </a:lnTo>
                    <a:lnTo>
                      <a:pt x="70008" y="1523"/>
                    </a:lnTo>
                    <a:lnTo>
                      <a:pt x="79640" y="5143"/>
                    </a:lnTo>
                    <a:lnTo>
                      <a:pt x="87630" y="12191"/>
                    </a:lnTo>
                    <a:lnTo>
                      <a:pt x="90582" y="21514"/>
                    </a:lnTo>
                    <a:lnTo>
                      <a:pt x="88392" y="30765"/>
                    </a:lnTo>
                    <a:lnTo>
                      <a:pt x="83343" y="39302"/>
                    </a:lnTo>
                    <a:lnTo>
                      <a:pt x="77724" y="46481"/>
                    </a:lnTo>
                    <a:lnTo>
                      <a:pt x="68556" y="55733"/>
                    </a:lnTo>
                    <a:lnTo>
                      <a:pt x="58674" y="64484"/>
                    </a:lnTo>
                    <a:lnTo>
                      <a:pt x="48791" y="73378"/>
                    </a:lnTo>
                    <a:lnTo>
                      <a:pt x="39624" y="83057"/>
                    </a:lnTo>
                    <a:lnTo>
                      <a:pt x="34290" y="89915"/>
                    </a:lnTo>
                    <a:lnTo>
                      <a:pt x="34290" y="96011"/>
                    </a:lnTo>
                    <a:lnTo>
                      <a:pt x="42672" y="98297"/>
                    </a:lnTo>
                    <a:lnTo>
                      <a:pt x="52625" y="100381"/>
                    </a:lnTo>
                    <a:lnTo>
                      <a:pt x="62865" y="101250"/>
                    </a:lnTo>
                    <a:lnTo>
                      <a:pt x="73104" y="101405"/>
                    </a:lnTo>
                    <a:lnTo>
                      <a:pt x="83058" y="101345"/>
                    </a:lnTo>
                    <a:lnTo>
                      <a:pt x="89785" y="101215"/>
                    </a:lnTo>
                    <a:lnTo>
                      <a:pt x="96297" y="100869"/>
                    </a:lnTo>
                    <a:lnTo>
                      <a:pt x="102667" y="100381"/>
                    </a:lnTo>
                    <a:lnTo>
                      <a:pt x="108966" y="9982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0" name="Google Shape;2909;p27"/>
              <p:cNvSpPr/>
              <p:nvPr/>
            </p:nvSpPr>
            <p:spPr>
              <a:xfrm>
                <a:off x="4665240" y="1047600"/>
                <a:ext cx="29880" cy="148680"/>
              </a:xfrm>
              <a:custGeom>
                <a:avLst/>
                <a:gdLst/>
                <a:ahLst/>
                <a:rect l="l" t="t" r="r" b="b"/>
                <a:pathLst>
                  <a:path w="25400" h="125730">
                    <a:moveTo>
                      <a:pt x="25146" y="0"/>
                    </a:moveTo>
                    <a:lnTo>
                      <a:pt x="23169" y="11429"/>
                    </a:lnTo>
                    <a:lnTo>
                      <a:pt x="20764" y="22859"/>
                    </a:lnTo>
                    <a:lnTo>
                      <a:pt x="18073" y="34290"/>
                    </a:lnTo>
                    <a:lnTo>
                      <a:pt x="15240" y="45720"/>
                    </a:lnTo>
                    <a:lnTo>
                      <a:pt x="11168" y="62984"/>
                    </a:lnTo>
                    <a:lnTo>
                      <a:pt x="7239" y="80390"/>
                    </a:lnTo>
                    <a:lnTo>
                      <a:pt x="3881" y="97797"/>
                    </a:lnTo>
                    <a:lnTo>
                      <a:pt x="1524" y="115062"/>
                    </a:lnTo>
                    <a:lnTo>
                      <a:pt x="762" y="123444"/>
                    </a:lnTo>
                    <a:lnTo>
                      <a:pt x="0" y="124205"/>
                    </a:lnTo>
                    <a:lnTo>
                      <a:pt x="5334" y="12573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1" name="Google Shape;2910;p27"/>
              <p:cNvSpPr/>
              <p:nvPr/>
            </p:nvSpPr>
            <p:spPr>
              <a:xfrm>
                <a:off x="4698720" y="1063080"/>
                <a:ext cx="55800" cy="130680"/>
              </a:xfrm>
              <a:custGeom>
                <a:avLst/>
                <a:gdLst/>
                <a:ahLst/>
                <a:rect l="l" t="t" r="r" b="b"/>
                <a:pathLst>
                  <a:path w="46989" h="110489">
                    <a:moveTo>
                      <a:pt x="0" y="0"/>
                    </a:moveTo>
                    <a:lnTo>
                      <a:pt x="20252" y="35683"/>
                    </a:lnTo>
                    <a:lnTo>
                      <a:pt x="36861" y="71437"/>
                    </a:lnTo>
                    <a:lnTo>
                      <a:pt x="45720" y="103632"/>
                    </a:lnTo>
                    <a:lnTo>
                      <a:pt x="46482" y="105155"/>
                    </a:lnTo>
                    <a:lnTo>
                      <a:pt x="46482" y="11048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2" name="Google Shape;2911;p27"/>
              <p:cNvSpPr/>
              <p:nvPr/>
            </p:nvSpPr>
            <p:spPr>
              <a:xfrm>
                <a:off x="4680720" y="1126440"/>
                <a:ext cx="33840" cy="26640"/>
              </a:xfrm>
              <a:custGeom>
                <a:avLst/>
                <a:gdLst/>
                <a:ahLst/>
                <a:rect l="l" t="t" r="r" b="b"/>
                <a:pathLst>
                  <a:path w="28575" h="22860">
                    <a:moveTo>
                      <a:pt x="0" y="22860"/>
                    </a:moveTo>
                    <a:lnTo>
                      <a:pt x="6977" y="15216"/>
                    </a:lnTo>
                    <a:lnTo>
                      <a:pt x="12954" y="9715"/>
                    </a:lnTo>
                    <a:lnTo>
                      <a:pt x="19502" y="5072"/>
                    </a:lnTo>
                    <a:lnTo>
                      <a:pt x="28193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3" name="Google Shape;2912;p27"/>
              <p:cNvSpPr/>
              <p:nvPr/>
            </p:nvSpPr>
            <p:spPr>
              <a:xfrm>
                <a:off x="4793400" y="1065600"/>
                <a:ext cx="7200" cy="116280"/>
              </a:xfrm>
              <a:custGeom>
                <a:avLst/>
                <a:gdLst/>
                <a:ahLst/>
                <a:rect l="l" t="t" r="r" b="b"/>
                <a:pathLst>
                  <a:path w="6350" h="98425">
                    <a:moveTo>
                      <a:pt x="6096" y="0"/>
                    </a:moveTo>
                    <a:lnTo>
                      <a:pt x="6179" y="14978"/>
                    </a:lnTo>
                    <a:lnTo>
                      <a:pt x="6191" y="30098"/>
                    </a:lnTo>
                    <a:lnTo>
                      <a:pt x="5774" y="45219"/>
                    </a:lnTo>
                    <a:lnTo>
                      <a:pt x="4572" y="60198"/>
                    </a:lnTo>
                    <a:lnTo>
                      <a:pt x="3321" y="69353"/>
                    </a:lnTo>
                    <a:lnTo>
                      <a:pt x="2000" y="78581"/>
                    </a:lnTo>
                    <a:lnTo>
                      <a:pt x="821" y="87951"/>
                    </a:lnTo>
                    <a:lnTo>
                      <a:pt x="0" y="97536"/>
                    </a:lnTo>
                    <a:lnTo>
                      <a:pt x="0" y="9829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4" name="Google Shape;2913;p27"/>
              <p:cNvSpPr/>
              <p:nvPr/>
            </p:nvSpPr>
            <p:spPr>
              <a:xfrm>
                <a:off x="4767840" y="1058400"/>
                <a:ext cx="96480" cy="141840"/>
              </a:xfrm>
              <a:custGeom>
                <a:avLst/>
                <a:gdLst/>
                <a:ahLst/>
                <a:rect l="l" t="t" r="r" b="b"/>
                <a:pathLst>
                  <a:path w="81279" h="120014">
                    <a:moveTo>
                      <a:pt x="0" y="0"/>
                    </a:moveTo>
                    <a:lnTo>
                      <a:pt x="41148" y="10667"/>
                    </a:lnTo>
                    <a:lnTo>
                      <a:pt x="77724" y="44195"/>
                    </a:lnTo>
                    <a:lnTo>
                      <a:pt x="80736" y="55828"/>
                    </a:lnTo>
                    <a:lnTo>
                      <a:pt x="80676" y="67532"/>
                    </a:lnTo>
                    <a:lnTo>
                      <a:pt x="54578" y="106203"/>
                    </a:lnTo>
                    <a:lnTo>
                      <a:pt x="33528" y="118110"/>
                    </a:lnTo>
                    <a:lnTo>
                      <a:pt x="31242" y="118110"/>
                    </a:lnTo>
                    <a:lnTo>
                      <a:pt x="28956" y="118872"/>
                    </a:lnTo>
                    <a:lnTo>
                      <a:pt x="26670" y="11963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5" name="Google Shape;2914;p27"/>
              <p:cNvSpPr/>
              <p:nvPr/>
            </p:nvSpPr>
            <p:spPr>
              <a:xfrm>
                <a:off x="4898880" y="1078560"/>
                <a:ext cx="12600" cy="96120"/>
              </a:xfrm>
              <a:custGeom>
                <a:avLst/>
                <a:gdLst/>
                <a:ahLst/>
                <a:rect l="l" t="t" r="r" b="b"/>
                <a:pathLst>
                  <a:path w="10795" h="81280">
                    <a:moveTo>
                      <a:pt x="0" y="0"/>
                    </a:moveTo>
                    <a:lnTo>
                      <a:pt x="4452" y="8786"/>
                    </a:lnTo>
                    <a:lnTo>
                      <a:pt x="7620" y="16573"/>
                    </a:lnTo>
                    <a:lnTo>
                      <a:pt x="9644" y="24645"/>
                    </a:lnTo>
                    <a:lnTo>
                      <a:pt x="10668" y="34290"/>
                    </a:lnTo>
                    <a:lnTo>
                      <a:pt x="10179" y="43886"/>
                    </a:lnTo>
                    <a:lnTo>
                      <a:pt x="9048" y="53339"/>
                    </a:lnTo>
                    <a:lnTo>
                      <a:pt x="7774" y="62793"/>
                    </a:lnTo>
                    <a:lnTo>
                      <a:pt x="6858" y="72390"/>
                    </a:lnTo>
                    <a:lnTo>
                      <a:pt x="6858" y="76962"/>
                    </a:lnTo>
                    <a:lnTo>
                      <a:pt x="6858" y="77724"/>
                    </a:lnTo>
                    <a:lnTo>
                      <a:pt x="6858" y="8077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6" name="Google Shape;2915;p27"/>
              <p:cNvSpPr/>
              <p:nvPr/>
            </p:nvSpPr>
            <p:spPr>
              <a:xfrm>
                <a:off x="4945320" y="1085760"/>
                <a:ext cx="57240" cy="114120"/>
              </a:xfrm>
              <a:custGeom>
                <a:avLst/>
                <a:gdLst/>
                <a:ahLst/>
                <a:rect l="l" t="t" r="r" b="b"/>
                <a:pathLst>
                  <a:path w="48260" h="96519">
                    <a:moveTo>
                      <a:pt x="2190" y="0"/>
                    </a:moveTo>
                    <a:lnTo>
                      <a:pt x="1952" y="12561"/>
                    </a:lnTo>
                    <a:lnTo>
                      <a:pt x="1428" y="25050"/>
                    </a:lnTo>
                    <a:lnTo>
                      <a:pt x="904" y="37397"/>
                    </a:lnTo>
                    <a:lnTo>
                      <a:pt x="666" y="49530"/>
                    </a:lnTo>
                    <a:lnTo>
                      <a:pt x="369" y="57995"/>
                    </a:lnTo>
                    <a:lnTo>
                      <a:pt x="0" y="66960"/>
                    </a:lnTo>
                    <a:lnTo>
                      <a:pt x="345" y="75783"/>
                    </a:lnTo>
                    <a:lnTo>
                      <a:pt x="25812" y="96012"/>
                    </a:lnTo>
                    <a:lnTo>
                      <a:pt x="32670" y="92964"/>
                    </a:lnTo>
                    <a:lnTo>
                      <a:pt x="39528" y="86867"/>
                    </a:lnTo>
                    <a:lnTo>
                      <a:pt x="45624" y="81533"/>
                    </a:lnTo>
                    <a:lnTo>
                      <a:pt x="45624" y="76199"/>
                    </a:lnTo>
                    <a:lnTo>
                      <a:pt x="47910" y="6858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7" name="Google Shape;2916;p27"/>
              <p:cNvSpPr/>
              <p:nvPr/>
            </p:nvSpPr>
            <p:spPr>
              <a:xfrm>
                <a:off x="4960440" y="1126440"/>
                <a:ext cx="27000" cy="14760"/>
              </a:xfrm>
              <a:custGeom>
                <a:avLst/>
                <a:gdLst/>
                <a:ahLst/>
                <a:rect l="l" t="t" r="r" b="b"/>
                <a:pathLst>
                  <a:path w="22860" h="12700">
                    <a:moveTo>
                      <a:pt x="0" y="12191"/>
                    </a:moveTo>
                    <a:lnTo>
                      <a:pt x="6036" y="9001"/>
                    </a:lnTo>
                    <a:lnTo>
                      <a:pt x="11715" y="6095"/>
                    </a:lnTo>
                    <a:lnTo>
                      <a:pt x="17252" y="3190"/>
                    </a:lnTo>
                    <a:lnTo>
                      <a:pt x="2285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8" name="Google Shape;2917;p27"/>
              <p:cNvSpPr/>
              <p:nvPr/>
            </p:nvSpPr>
            <p:spPr>
              <a:xfrm>
                <a:off x="4959720" y="1079280"/>
                <a:ext cx="83880" cy="84600"/>
              </a:xfrm>
              <a:custGeom>
                <a:avLst/>
                <a:gdLst/>
                <a:ahLst/>
                <a:rect l="l" t="t" r="r" b="b"/>
                <a:pathLst>
                  <a:path w="70485" h="71755">
                    <a:moveTo>
                      <a:pt x="0" y="12953"/>
                    </a:moveTo>
                    <a:lnTo>
                      <a:pt x="38862" y="0"/>
                    </a:lnTo>
                    <a:lnTo>
                      <a:pt x="41910" y="3047"/>
                    </a:lnTo>
                    <a:lnTo>
                      <a:pt x="61924" y="41314"/>
                    </a:lnTo>
                    <a:lnTo>
                      <a:pt x="69342" y="64769"/>
                    </a:lnTo>
                    <a:lnTo>
                      <a:pt x="70104" y="7162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9" name="Google Shape;2918;p27"/>
              <p:cNvSpPr/>
              <p:nvPr/>
            </p:nvSpPr>
            <p:spPr>
              <a:xfrm>
                <a:off x="5036040" y="1073880"/>
                <a:ext cx="86040" cy="78840"/>
              </a:xfrm>
              <a:custGeom>
                <a:avLst/>
                <a:gdLst/>
                <a:ahLst/>
                <a:rect l="l" t="t" r="r" b="b"/>
                <a:pathLst>
                  <a:path w="72389" h="66675">
                    <a:moveTo>
                      <a:pt x="0" y="17525"/>
                    </a:moveTo>
                    <a:lnTo>
                      <a:pt x="8024" y="25753"/>
                    </a:lnTo>
                    <a:lnTo>
                      <a:pt x="16192" y="34194"/>
                    </a:lnTo>
                    <a:lnTo>
                      <a:pt x="24645" y="42493"/>
                    </a:lnTo>
                    <a:lnTo>
                      <a:pt x="58674" y="65531"/>
                    </a:lnTo>
                    <a:lnTo>
                      <a:pt x="64008" y="66293"/>
                    </a:lnTo>
                    <a:lnTo>
                      <a:pt x="69342" y="65531"/>
                    </a:lnTo>
                    <a:lnTo>
                      <a:pt x="70866" y="59435"/>
                    </a:lnTo>
                    <a:lnTo>
                      <a:pt x="71782" y="52018"/>
                    </a:lnTo>
                    <a:lnTo>
                      <a:pt x="71342" y="44672"/>
                    </a:lnTo>
                    <a:lnTo>
                      <a:pt x="69901" y="37468"/>
                    </a:lnTo>
                    <a:lnTo>
                      <a:pt x="67818" y="30479"/>
                    </a:lnTo>
                    <a:lnTo>
                      <a:pt x="65091" y="23038"/>
                    </a:lnTo>
                    <a:lnTo>
                      <a:pt x="62579" y="15525"/>
                    </a:lnTo>
                    <a:lnTo>
                      <a:pt x="60209" y="7870"/>
                    </a:lnTo>
                    <a:lnTo>
                      <a:pt x="5791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0" name="Google Shape;2919;p27"/>
              <p:cNvSpPr/>
              <p:nvPr/>
            </p:nvSpPr>
            <p:spPr>
              <a:xfrm>
                <a:off x="5139720" y="1043280"/>
                <a:ext cx="93600" cy="120960"/>
              </a:xfrm>
              <a:custGeom>
                <a:avLst/>
                <a:gdLst/>
                <a:ahLst/>
                <a:rect l="l" t="t" r="r" b="b"/>
                <a:pathLst>
                  <a:path w="78739" h="102235">
                    <a:moveTo>
                      <a:pt x="0" y="3048"/>
                    </a:moveTo>
                    <a:lnTo>
                      <a:pt x="41148" y="5334"/>
                    </a:lnTo>
                    <a:lnTo>
                      <a:pt x="49601" y="5405"/>
                    </a:lnTo>
                    <a:lnTo>
                      <a:pt x="57912" y="5334"/>
                    </a:lnTo>
                    <a:lnTo>
                      <a:pt x="66222" y="4691"/>
                    </a:lnTo>
                    <a:lnTo>
                      <a:pt x="74676" y="3048"/>
                    </a:lnTo>
                    <a:lnTo>
                      <a:pt x="75438" y="2286"/>
                    </a:lnTo>
                    <a:lnTo>
                      <a:pt x="76962" y="2286"/>
                    </a:lnTo>
                    <a:lnTo>
                      <a:pt x="78486" y="1524"/>
                    </a:lnTo>
                    <a:lnTo>
                      <a:pt x="76962" y="1524"/>
                    </a:lnTo>
                    <a:lnTo>
                      <a:pt x="69342" y="0"/>
                    </a:lnTo>
                    <a:lnTo>
                      <a:pt x="49815" y="40386"/>
                    </a:lnTo>
                    <a:lnTo>
                      <a:pt x="50089" y="50053"/>
                    </a:lnTo>
                    <a:lnTo>
                      <a:pt x="50292" y="59436"/>
                    </a:lnTo>
                    <a:lnTo>
                      <a:pt x="50411" y="69151"/>
                    </a:lnTo>
                    <a:lnTo>
                      <a:pt x="50673" y="78867"/>
                    </a:lnTo>
                    <a:lnTo>
                      <a:pt x="50934" y="88582"/>
                    </a:lnTo>
                    <a:lnTo>
                      <a:pt x="51054" y="98298"/>
                    </a:lnTo>
                    <a:lnTo>
                      <a:pt x="51054" y="99822"/>
                    </a:lnTo>
                    <a:lnTo>
                      <a:pt x="51054" y="100584"/>
                    </a:lnTo>
                    <a:lnTo>
                      <a:pt x="51054" y="10210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11" name="Google Shape;2920;p27"/>
            <p:cNvGrpSpPr/>
            <p:nvPr/>
          </p:nvGrpSpPr>
          <p:grpSpPr>
            <a:xfrm>
              <a:off x="5534280" y="1000800"/>
              <a:ext cx="856800" cy="180720"/>
              <a:chOff x="5534280" y="1000800"/>
              <a:chExt cx="856800" cy="180720"/>
            </a:xfrm>
          </p:grpSpPr>
          <p:sp>
            <p:nvSpPr>
              <p:cNvPr id="2812" name="Google Shape;2921;p27"/>
              <p:cNvSpPr/>
              <p:nvPr/>
            </p:nvSpPr>
            <p:spPr>
              <a:xfrm>
                <a:off x="5568840" y="1029600"/>
                <a:ext cx="8640" cy="142560"/>
              </a:xfrm>
              <a:custGeom>
                <a:avLst/>
                <a:gdLst/>
                <a:ahLst/>
                <a:rect l="l" t="t" r="r" b="b"/>
                <a:pathLst>
                  <a:path w="7620" h="120650">
                    <a:moveTo>
                      <a:pt x="0" y="0"/>
                    </a:moveTo>
                    <a:lnTo>
                      <a:pt x="1488" y="13835"/>
                    </a:lnTo>
                    <a:lnTo>
                      <a:pt x="3333" y="27813"/>
                    </a:lnTo>
                    <a:lnTo>
                      <a:pt x="5036" y="41790"/>
                    </a:lnTo>
                    <a:lnTo>
                      <a:pt x="6096" y="55626"/>
                    </a:lnTo>
                    <a:lnTo>
                      <a:pt x="7048" y="68556"/>
                    </a:lnTo>
                    <a:lnTo>
                      <a:pt x="7429" y="81915"/>
                    </a:lnTo>
                    <a:lnTo>
                      <a:pt x="6953" y="95273"/>
                    </a:lnTo>
                    <a:lnTo>
                      <a:pt x="5334" y="108204"/>
                    </a:lnTo>
                    <a:lnTo>
                      <a:pt x="3810" y="115062"/>
                    </a:lnTo>
                    <a:lnTo>
                      <a:pt x="3810" y="116586"/>
                    </a:lnTo>
                    <a:lnTo>
                      <a:pt x="1524" y="12039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3" name="Google Shape;2922;p27"/>
              <p:cNvSpPr/>
              <p:nvPr/>
            </p:nvSpPr>
            <p:spPr>
              <a:xfrm>
                <a:off x="5534280" y="1027440"/>
                <a:ext cx="138960" cy="154080"/>
              </a:xfrm>
              <a:custGeom>
                <a:avLst/>
                <a:gdLst/>
                <a:ahLst/>
                <a:rect l="l" t="t" r="r" b="b"/>
                <a:pathLst>
                  <a:path w="116839" h="130175">
                    <a:moveTo>
                      <a:pt x="0" y="19288"/>
                    </a:moveTo>
                    <a:lnTo>
                      <a:pt x="6369" y="7524"/>
                    </a:lnTo>
                    <a:lnTo>
                      <a:pt x="13239" y="1762"/>
                    </a:lnTo>
                    <a:lnTo>
                      <a:pt x="22824" y="0"/>
                    </a:lnTo>
                    <a:lnTo>
                      <a:pt x="37337" y="238"/>
                    </a:lnTo>
                    <a:lnTo>
                      <a:pt x="82343" y="9882"/>
                    </a:lnTo>
                    <a:lnTo>
                      <a:pt x="112585" y="37004"/>
                    </a:lnTo>
                    <a:lnTo>
                      <a:pt x="116586" y="61960"/>
                    </a:lnTo>
                    <a:lnTo>
                      <a:pt x="111537" y="77295"/>
                    </a:lnTo>
                    <a:lnTo>
                      <a:pt x="74676" y="110728"/>
                    </a:lnTo>
                    <a:lnTo>
                      <a:pt x="39421" y="129909"/>
                    </a:lnTo>
                    <a:lnTo>
                      <a:pt x="31242" y="129778"/>
                    </a:lnTo>
                    <a:lnTo>
                      <a:pt x="29718" y="125968"/>
                    </a:lnTo>
                    <a:lnTo>
                      <a:pt x="29718" y="122920"/>
                    </a:lnTo>
                    <a:lnTo>
                      <a:pt x="32004" y="11987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4" name="Google Shape;2923;p27"/>
              <p:cNvSpPr/>
              <p:nvPr/>
            </p:nvSpPr>
            <p:spPr>
              <a:xfrm>
                <a:off x="5721840" y="1036080"/>
                <a:ext cx="57240" cy="143640"/>
              </a:xfrm>
              <a:custGeom>
                <a:avLst/>
                <a:gdLst/>
                <a:ahLst/>
                <a:rect l="l" t="t" r="r" b="b"/>
                <a:pathLst>
                  <a:path w="48260" h="121285">
                    <a:moveTo>
                      <a:pt x="3714" y="0"/>
                    </a:moveTo>
                    <a:lnTo>
                      <a:pt x="4810" y="11549"/>
                    </a:lnTo>
                    <a:lnTo>
                      <a:pt x="5619" y="23240"/>
                    </a:lnTo>
                    <a:lnTo>
                      <a:pt x="5857" y="34932"/>
                    </a:lnTo>
                    <a:lnTo>
                      <a:pt x="5238" y="46482"/>
                    </a:lnTo>
                    <a:lnTo>
                      <a:pt x="4202" y="58495"/>
                    </a:lnTo>
                    <a:lnTo>
                      <a:pt x="2667" y="70580"/>
                    </a:lnTo>
                    <a:lnTo>
                      <a:pt x="1273" y="82807"/>
                    </a:lnTo>
                    <a:lnTo>
                      <a:pt x="666" y="95250"/>
                    </a:lnTo>
                    <a:lnTo>
                      <a:pt x="11" y="101834"/>
                    </a:lnTo>
                    <a:lnTo>
                      <a:pt x="0" y="108489"/>
                    </a:lnTo>
                    <a:lnTo>
                      <a:pt x="1845" y="114430"/>
                    </a:lnTo>
                    <a:lnTo>
                      <a:pt x="6762" y="118872"/>
                    </a:lnTo>
                    <a:lnTo>
                      <a:pt x="12299" y="120598"/>
                    </a:lnTo>
                    <a:lnTo>
                      <a:pt x="19050" y="121253"/>
                    </a:lnTo>
                    <a:lnTo>
                      <a:pt x="25943" y="120907"/>
                    </a:lnTo>
                    <a:lnTo>
                      <a:pt x="31908" y="119634"/>
                    </a:lnTo>
                    <a:lnTo>
                      <a:pt x="39528" y="117348"/>
                    </a:lnTo>
                    <a:lnTo>
                      <a:pt x="43338" y="112014"/>
                    </a:lnTo>
                    <a:lnTo>
                      <a:pt x="47910" y="10668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5" name="Google Shape;2924;p27"/>
              <p:cNvSpPr/>
              <p:nvPr/>
            </p:nvSpPr>
            <p:spPr>
              <a:xfrm>
                <a:off x="5727960" y="1083960"/>
                <a:ext cx="54360" cy="32760"/>
              </a:xfrm>
              <a:custGeom>
                <a:avLst/>
                <a:gdLst/>
                <a:ahLst/>
                <a:rect l="l" t="t" r="r" b="b"/>
                <a:pathLst>
                  <a:path w="45720" h="27939">
                    <a:moveTo>
                      <a:pt x="0" y="27432"/>
                    </a:moveTo>
                    <a:lnTo>
                      <a:pt x="35051" y="9144"/>
                    </a:lnTo>
                    <a:lnTo>
                      <a:pt x="40386" y="4572"/>
                    </a:lnTo>
                    <a:lnTo>
                      <a:pt x="42671" y="3048"/>
                    </a:lnTo>
                    <a:lnTo>
                      <a:pt x="4571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6" name="Google Shape;2925;p27"/>
              <p:cNvSpPr/>
              <p:nvPr/>
            </p:nvSpPr>
            <p:spPr>
              <a:xfrm>
                <a:off x="5731560" y="1034280"/>
                <a:ext cx="45000" cy="20880"/>
              </a:xfrm>
              <a:custGeom>
                <a:avLst/>
                <a:gdLst/>
                <a:ahLst/>
                <a:rect l="l" t="t" r="r" b="b"/>
                <a:pathLst>
                  <a:path w="38100" h="17780">
                    <a:moveTo>
                      <a:pt x="0" y="17525"/>
                    </a:moveTo>
                    <a:lnTo>
                      <a:pt x="9596" y="12965"/>
                    </a:lnTo>
                    <a:lnTo>
                      <a:pt x="19049" y="8477"/>
                    </a:lnTo>
                    <a:lnTo>
                      <a:pt x="28503" y="4131"/>
                    </a:lnTo>
                    <a:lnTo>
                      <a:pt x="3809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7" name="Google Shape;2926;p27"/>
              <p:cNvSpPr/>
              <p:nvPr/>
            </p:nvSpPr>
            <p:spPr>
              <a:xfrm>
                <a:off x="5820840" y="1032120"/>
                <a:ext cx="87480" cy="132120"/>
              </a:xfrm>
              <a:custGeom>
                <a:avLst/>
                <a:gdLst/>
                <a:ahLst/>
                <a:rect l="l" t="t" r="r" b="b"/>
                <a:pathLst>
                  <a:path w="73660" h="111760">
                    <a:moveTo>
                      <a:pt x="44196" y="10822"/>
                    </a:moveTo>
                    <a:lnTo>
                      <a:pt x="37861" y="5976"/>
                    </a:lnTo>
                    <a:lnTo>
                      <a:pt x="31242" y="1774"/>
                    </a:lnTo>
                    <a:lnTo>
                      <a:pt x="24050" y="0"/>
                    </a:lnTo>
                    <a:lnTo>
                      <a:pt x="16002" y="2440"/>
                    </a:lnTo>
                    <a:lnTo>
                      <a:pt x="9429" y="7584"/>
                    </a:lnTo>
                    <a:lnTo>
                      <a:pt x="4572" y="14442"/>
                    </a:lnTo>
                    <a:lnTo>
                      <a:pt x="1428" y="22157"/>
                    </a:lnTo>
                    <a:lnTo>
                      <a:pt x="0" y="29872"/>
                    </a:lnTo>
                    <a:lnTo>
                      <a:pt x="642" y="41457"/>
                    </a:lnTo>
                    <a:lnTo>
                      <a:pt x="31111" y="70354"/>
                    </a:lnTo>
                    <a:lnTo>
                      <a:pt x="53042" y="78640"/>
                    </a:lnTo>
                    <a:lnTo>
                      <a:pt x="64008" y="83212"/>
                    </a:lnTo>
                    <a:lnTo>
                      <a:pt x="70866" y="86260"/>
                    </a:lnTo>
                    <a:lnTo>
                      <a:pt x="71628" y="87022"/>
                    </a:lnTo>
                    <a:lnTo>
                      <a:pt x="73152" y="93118"/>
                    </a:lnTo>
                    <a:lnTo>
                      <a:pt x="65567" y="97940"/>
                    </a:lnTo>
                    <a:lnTo>
                      <a:pt x="24098" y="110644"/>
                    </a:lnTo>
                    <a:lnTo>
                      <a:pt x="14132" y="111763"/>
                    </a:lnTo>
                    <a:lnTo>
                      <a:pt x="8382" y="109882"/>
                    </a:lnTo>
                    <a:lnTo>
                      <a:pt x="8382" y="107596"/>
                    </a:lnTo>
                    <a:lnTo>
                      <a:pt x="8382" y="106072"/>
                    </a:lnTo>
                    <a:lnTo>
                      <a:pt x="8382" y="1045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8" name="Google Shape;2927;p27"/>
              <p:cNvSpPr/>
              <p:nvPr/>
            </p:nvSpPr>
            <p:spPr>
              <a:xfrm>
                <a:off x="5931720" y="1042200"/>
                <a:ext cx="96480" cy="92160"/>
              </a:xfrm>
              <a:custGeom>
                <a:avLst/>
                <a:gdLst/>
                <a:ahLst/>
                <a:rect l="l" t="t" r="r" b="b"/>
                <a:pathLst>
                  <a:path w="81279" h="78105">
                    <a:moveTo>
                      <a:pt x="48851" y="0"/>
                    </a:moveTo>
                    <a:lnTo>
                      <a:pt x="8465" y="24384"/>
                    </a:lnTo>
                    <a:lnTo>
                      <a:pt x="0" y="53209"/>
                    </a:lnTo>
                    <a:lnTo>
                      <a:pt x="3893" y="63246"/>
                    </a:lnTo>
                    <a:lnTo>
                      <a:pt x="11941" y="71187"/>
                    </a:lnTo>
                    <a:lnTo>
                      <a:pt x="22562" y="75342"/>
                    </a:lnTo>
                    <a:lnTo>
                      <a:pt x="34325" y="77069"/>
                    </a:lnTo>
                    <a:lnTo>
                      <a:pt x="45803" y="77724"/>
                    </a:lnTo>
                    <a:lnTo>
                      <a:pt x="55352" y="77295"/>
                    </a:lnTo>
                    <a:lnTo>
                      <a:pt x="63900" y="76009"/>
                    </a:lnTo>
                    <a:lnTo>
                      <a:pt x="72163" y="73866"/>
                    </a:lnTo>
                    <a:lnTo>
                      <a:pt x="80855" y="7086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9" name="Google Shape;2928;p27"/>
              <p:cNvSpPr/>
              <p:nvPr/>
            </p:nvSpPr>
            <p:spPr>
              <a:xfrm>
                <a:off x="6058800" y="1042200"/>
                <a:ext cx="73800" cy="108000"/>
              </a:xfrm>
              <a:custGeom>
                <a:avLst/>
                <a:gdLst/>
                <a:ahLst/>
                <a:rect l="l" t="t" r="r" b="b"/>
                <a:pathLst>
                  <a:path w="62229" h="91439">
                    <a:moveTo>
                      <a:pt x="0" y="0"/>
                    </a:moveTo>
                    <a:lnTo>
                      <a:pt x="762" y="50292"/>
                    </a:lnTo>
                    <a:lnTo>
                      <a:pt x="9906" y="87630"/>
                    </a:lnTo>
                    <a:lnTo>
                      <a:pt x="14478" y="91440"/>
                    </a:lnTo>
                    <a:lnTo>
                      <a:pt x="28194" y="90678"/>
                    </a:lnTo>
                    <a:lnTo>
                      <a:pt x="57150" y="80009"/>
                    </a:lnTo>
                    <a:lnTo>
                      <a:pt x="61722" y="77723"/>
                    </a:lnTo>
                    <a:lnTo>
                      <a:pt x="59436" y="78485"/>
                    </a:lnTo>
                    <a:lnTo>
                      <a:pt x="60960" y="7467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0" name="Google Shape;2929;p27"/>
              <p:cNvSpPr/>
              <p:nvPr/>
            </p:nvSpPr>
            <p:spPr>
              <a:xfrm>
                <a:off x="6087240" y="1070280"/>
                <a:ext cx="24480" cy="24480"/>
              </a:xfrm>
              <a:custGeom>
                <a:avLst/>
                <a:gdLst/>
                <a:ahLst/>
                <a:rect l="l" t="t" r="r" b="b"/>
                <a:pathLst>
                  <a:path w="20954" h="20955">
                    <a:moveTo>
                      <a:pt x="0" y="20574"/>
                    </a:moveTo>
                    <a:lnTo>
                      <a:pt x="5464" y="13501"/>
                    </a:lnTo>
                    <a:lnTo>
                      <a:pt x="9429" y="8572"/>
                    </a:lnTo>
                    <a:lnTo>
                      <a:pt x="13823" y="4500"/>
                    </a:lnTo>
                    <a:lnTo>
                      <a:pt x="2057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1" name="Google Shape;2930;p27"/>
              <p:cNvSpPr/>
              <p:nvPr/>
            </p:nvSpPr>
            <p:spPr>
              <a:xfrm>
                <a:off x="6096960" y="1038600"/>
                <a:ext cx="71640" cy="3240"/>
              </a:xfrm>
              <a:custGeom>
                <a:avLst/>
                <a:gdLst/>
                <a:ahLst/>
                <a:rect l="l" t="t" r="r" b="b"/>
                <a:pathLst>
                  <a:path w="60325" h="3175">
                    <a:moveTo>
                      <a:pt x="0" y="3048"/>
                    </a:moveTo>
                    <a:lnTo>
                      <a:pt x="49530" y="0"/>
                    </a:lnTo>
                    <a:lnTo>
                      <a:pt x="53340" y="0"/>
                    </a:lnTo>
                    <a:lnTo>
                      <a:pt x="57150" y="0"/>
                    </a:lnTo>
                    <a:lnTo>
                      <a:pt x="6019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2" name="Google Shape;2931;p27"/>
              <p:cNvSpPr/>
              <p:nvPr/>
            </p:nvSpPr>
            <p:spPr>
              <a:xfrm>
                <a:off x="6189120" y="1040400"/>
                <a:ext cx="16200" cy="85320"/>
              </a:xfrm>
              <a:custGeom>
                <a:avLst/>
                <a:gdLst/>
                <a:ahLst/>
                <a:rect l="l" t="t" r="r" b="b"/>
                <a:pathLst>
                  <a:path w="13970" h="72389">
                    <a:moveTo>
                      <a:pt x="0" y="0"/>
                    </a:moveTo>
                    <a:lnTo>
                      <a:pt x="9906" y="6857"/>
                    </a:lnTo>
                    <a:lnTo>
                      <a:pt x="9906" y="9143"/>
                    </a:lnTo>
                    <a:lnTo>
                      <a:pt x="10668" y="21336"/>
                    </a:lnTo>
                    <a:lnTo>
                      <a:pt x="10668" y="28753"/>
                    </a:lnTo>
                    <a:lnTo>
                      <a:pt x="10668" y="36099"/>
                    </a:lnTo>
                    <a:lnTo>
                      <a:pt x="10668" y="43303"/>
                    </a:lnTo>
                    <a:lnTo>
                      <a:pt x="10668" y="50292"/>
                    </a:lnTo>
                    <a:lnTo>
                      <a:pt x="10668" y="58674"/>
                    </a:lnTo>
                    <a:lnTo>
                      <a:pt x="10668" y="64769"/>
                    </a:lnTo>
                    <a:lnTo>
                      <a:pt x="13716" y="7239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3" name="Google Shape;2932;p27"/>
              <p:cNvSpPr/>
              <p:nvPr/>
            </p:nvSpPr>
            <p:spPr>
              <a:xfrm>
                <a:off x="6196320" y="1039680"/>
                <a:ext cx="88200" cy="58320"/>
              </a:xfrm>
              <a:custGeom>
                <a:avLst/>
                <a:gdLst/>
                <a:ahLst/>
                <a:rect l="l" t="t" r="r" b="b"/>
                <a:pathLst>
                  <a:path w="74295" h="49530">
                    <a:moveTo>
                      <a:pt x="0" y="16001"/>
                    </a:moveTo>
                    <a:lnTo>
                      <a:pt x="9917" y="21538"/>
                    </a:lnTo>
                    <a:lnTo>
                      <a:pt x="19335" y="27717"/>
                    </a:lnTo>
                    <a:lnTo>
                      <a:pt x="28610" y="34325"/>
                    </a:lnTo>
                    <a:lnTo>
                      <a:pt x="38100" y="41147"/>
                    </a:lnTo>
                    <a:lnTo>
                      <a:pt x="45720" y="46481"/>
                    </a:lnTo>
                    <a:lnTo>
                      <a:pt x="51054" y="49529"/>
                    </a:lnTo>
                    <a:lnTo>
                      <a:pt x="60198" y="49529"/>
                    </a:lnTo>
                    <a:lnTo>
                      <a:pt x="68580" y="49529"/>
                    </a:lnTo>
                    <a:lnTo>
                      <a:pt x="71628" y="44957"/>
                    </a:lnTo>
                    <a:lnTo>
                      <a:pt x="73152" y="36575"/>
                    </a:lnTo>
                    <a:lnTo>
                      <a:pt x="74080" y="27431"/>
                    </a:lnTo>
                    <a:lnTo>
                      <a:pt x="73723" y="18287"/>
                    </a:lnTo>
                    <a:lnTo>
                      <a:pt x="72509" y="9143"/>
                    </a:lnTo>
                    <a:lnTo>
                      <a:pt x="7086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4" name="Google Shape;2933;p27"/>
              <p:cNvSpPr/>
              <p:nvPr/>
            </p:nvSpPr>
            <p:spPr>
              <a:xfrm>
                <a:off x="6298920" y="1000800"/>
                <a:ext cx="92160" cy="120240"/>
              </a:xfrm>
              <a:custGeom>
                <a:avLst/>
                <a:gdLst/>
                <a:ahLst/>
                <a:rect l="l" t="t" r="r" b="b"/>
                <a:pathLst>
                  <a:path w="77470" h="101600">
                    <a:moveTo>
                      <a:pt x="0" y="11429"/>
                    </a:moveTo>
                    <a:lnTo>
                      <a:pt x="9596" y="11977"/>
                    </a:lnTo>
                    <a:lnTo>
                      <a:pt x="19050" y="12382"/>
                    </a:lnTo>
                    <a:lnTo>
                      <a:pt x="28503" y="12501"/>
                    </a:lnTo>
                    <a:lnTo>
                      <a:pt x="38100" y="12191"/>
                    </a:lnTo>
                    <a:lnTo>
                      <a:pt x="46839" y="12084"/>
                    </a:lnTo>
                    <a:lnTo>
                      <a:pt x="57721" y="11334"/>
                    </a:lnTo>
                    <a:lnTo>
                      <a:pt x="68318" y="9298"/>
                    </a:lnTo>
                    <a:lnTo>
                      <a:pt x="76200" y="5333"/>
                    </a:lnTo>
                    <a:lnTo>
                      <a:pt x="76200" y="3809"/>
                    </a:lnTo>
                    <a:lnTo>
                      <a:pt x="76962" y="3809"/>
                    </a:lnTo>
                    <a:lnTo>
                      <a:pt x="76200" y="3047"/>
                    </a:lnTo>
                    <a:lnTo>
                      <a:pt x="69342" y="2285"/>
                    </a:lnTo>
                    <a:lnTo>
                      <a:pt x="58674" y="0"/>
                    </a:lnTo>
                    <a:lnTo>
                      <a:pt x="40826" y="44696"/>
                    </a:lnTo>
                    <a:lnTo>
                      <a:pt x="40862" y="57530"/>
                    </a:lnTo>
                    <a:lnTo>
                      <a:pt x="41040" y="70365"/>
                    </a:lnTo>
                    <a:lnTo>
                      <a:pt x="41148" y="83057"/>
                    </a:lnTo>
                    <a:lnTo>
                      <a:pt x="41910" y="89153"/>
                    </a:lnTo>
                    <a:lnTo>
                      <a:pt x="41148" y="95249"/>
                    </a:lnTo>
                    <a:lnTo>
                      <a:pt x="41148" y="10134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25" name="Google Shape;2934;p27"/>
            <p:cNvSpPr/>
            <p:nvPr/>
          </p:nvSpPr>
          <p:spPr>
            <a:xfrm>
              <a:off x="3114720" y="1315080"/>
              <a:ext cx="3150000" cy="189360"/>
            </a:xfrm>
            <a:custGeom>
              <a:avLst/>
              <a:gdLst/>
              <a:ahLst/>
              <a:rect l="l" t="t" r="r" b="b"/>
              <a:pathLst>
                <a:path w="2640329" h="160019">
                  <a:moveTo>
                    <a:pt x="0" y="160020"/>
                  </a:moveTo>
                  <a:lnTo>
                    <a:pt x="13263" y="156614"/>
                  </a:lnTo>
                  <a:lnTo>
                    <a:pt x="26098" y="155067"/>
                  </a:lnTo>
                  <a:lnTo>
                    <a:pt x="39219" y="154662"/>
                  </a:lnTo>
                  <a:lnTo>
                    <a:pt x="53340" y="154686"/>
                  </a:lnTo>
                  <a:lnTo>
                    <a:pt x="105536" y="154788"/>
                  </a:lnTo>
                  <a:lnTo>
                    <a:pt x="157733" y="154996"/>
                  </a:lnTo>
                  <a:lnTo>
                    <a:pt x="209930" y="155162"/>
                  </a:lnTo>
                  <a:lnTo>
                    <a:pt x="262127" y="155137"/>
                  </a:lnTo>
                  <a:lnTo>
                    <a:pt x="314324" y="154774"/>
                  </a:lnTo>
                  <a:lnTo>
                    <a:pt x="366522" y="153924"/>
                  </a:lnTo>
                  <a:lnTo>
                    <a:pt x="412242" y="153078"/>
                  </a:lnTo>
                  <a:lnTo>
                    <a:pt x="457962" y="151733"/>
                  </a:lnTo>
                  <a:lnTo>
                    <a:pt x="503682" y="149959"/>
                  </a:lnTo>
                  <a:lnTo>
                    <a:pt x="549402" y="147828"/>
                  </a:lnTo>
                  <a:lnTo>
                    <a:pt x="602110" y="144839"/>
                  </a:lnTo>
                  <a:lnTo>
                    <a:pt x="655034" y="141636"/>
                  </a:lnTo>
                  <a:lnTo>
                    <a:pt x="708100" y="138291"/>
                  </a:lnTo>
                  <a:lnTo>
                    <a:pt x="761238" y="134874"/>
                  </a:lnTo>
                  <a:lnTo>
                    <a:pt x="807779" y="131395"/>
                  </a:lnTo>
                  <a:lnTo>
                    <a:pt x="854427" y="127874"/>
                  </a:lnTo>
                  <a:lnTo>
                    <a:pt x="901160" y="124396"/>
                  </a:lnTo>
                  <a:lnTo>
                    <a:pt x="947956" y="121045"/>
                  </a:lnTo>
                  <a:lnTo>
                    <a:pt x="994794" y="117905"/>
                  </a:lnTo>
                  <a:lnTo>
                    <a:pt x="1041654" y="115062"/>
                  </a:lnTo>
                  <a:lnTo>
                    <a:pt x="1097101" y="111204"/>
                  </a:lnTo>
                  <a:lnTo>
                    <a:pt x="1152620" y="107632"/>
                  </a:lnTo>
                  <a:lnTo>
                    <a:pt x="1208281" y="104346"/>
                  </a:lnTo>
                  <a:lnTo>
                    <a:pt x="1264158" y="101346"/>
                  </a:lnTo>
                  <a:lnTo>
                    <a:pt x="1317998" y="97786"/>
                  </a:lnTo>
                  <a:lnTo>
                    <a:pt x="1371981" y="94011"/>
                  </a:lnTo>
                  <a:lnTo>
                    <a:pt x="1425963" y="90094"/>
                  </a:lnTo>
                  <a:lnTo>
                    <a:pt x="1479804" y="86106"/>
                  </a:lnTo>
                  <a:lnTo>
                    <a:pt x="1532251" y="82105"/>
                  </a:lnTo>
                  <a:lnTo>
                    <a:pt x="1584483" y="78105"/>
                  </a:lnTo>
                  <a:lnTo>
                    <a:pt x="1636573" y="74104"/>
                  </a:lnTo>
                  <a:lnTo>
                    <a:pt x="1688592" y="70103"/>
                  </a:lnTo>
                  <a:lnTo>
                    <a:pt x="1737752" y="67246"/>
                  </a:lnTo>
                  <a:lnTo>
                    <a:pt x="1786985" y="64388"/>
                  </a:lnTo>
                  <a:lnTo>
                    <a:pt x="1836360" y="61531"/>
                  </a:lnTo>
                  <a:lnTo>
                    <a:pt x="1885950" y="58673"/>
                  </a:lnTo>
                  <a:lnTo>
                    <a:pt x="1938528" y="55839"/>
                  </a:lnTo>
                  <a:lnTo>
                    <a:pt x="1991106" y="52821"/>
                  </a:lnTo>
                  <a:lnTo>
                    <a:pt x="2043684" y="49621"/>
                  </a:lnTo>
                  <a:lnTo>
                    <a:pt x="2096262" y="46238"/>
                  </a:lnTo>
                  <a:lnTo>
                    <a:pt x="2148840" y="42671"/>
                  </a:lnTo>
                  <a:lnTo>
                    <a:pt x="2189285" y="40255"/>
                  </a:lnTo>
                  <a:lnTo>
                    <a:pt x="2229516" y="37623"/>
                  </a:lnTo>
                  <a:lnTo>
                    <a:pt x="2269605" y="34849"/>
                  </a:lnTo>
                  <a:lnTo>
                    <a:pt x="2309622" y="32003"/>
                  </a:lnTo>
                  <a:lnTo>
                    <a:pt x="2345055" y="29265"/>
                  </a:lnTo>
                  <a:lnTo>
                    <a:pt x="2380488" y="26669"/>
                  </a:lnTo>
                  <a:lnTo>
                    <a:pt x="2415921" y="24074"/>
                  </a:lnTo>
                  <a:lnTo>
                    <a:pt x="2451354" y="21335"/>
                  </a:lnTo>
                  <a:lnTo>
                    <a:pt x="2479357" y="19264"/>
                  </a:lnTo>
                  <a:lnTo>
                    <a:pt x="2507361" y="16763"/>
                  </a:lnTo>
                  <a:lnTo>
                    <a:pt x="2535364" y="14263"/>
                  </a:lnTo>
                  <a:lnTo>
                    <a:pt x="2563368" y="12191"/>
                  </a:lnTo>
                  <a:lnTo>
                    <a:pt x="2580643" y="10608"/>
                  </a:lnTo>
                  <a:lnTo>
                    <a:pt x="2598134" y="9239"/>
                  </a:lnTo>
                  <a:lnTo>
                    <a:pt x="2615767" y="8012"/>
                  </a:lnTo>
                  <a:lnTo>
                    <a:pt x="2633472" y="6857"/>
                  </a:lnTo>
                  <a:lnTo>
                    <a:pt x="2639984" y="5893"/>
                  </a:lnTo>
                  <a:lnTo>
                    <a:pt x="2638139" y="4286"/>
                  </a:lnTo>
                  <a:lnTo>
                    <a:pt x="2631864" y="2250"/>
                  </a:lnTo>
                  <a:lnTo>
                    <a:pt x="262509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26" name="Google Shape;2935;p27" descr=""/>
            <p:cNvPicPr/>
            <p:nvPr/>
          </p:nvPicPr>
          <p:blipFill>
            <a:blip r:embed="rId1"/>
            <a:stretch/>
          </p:blipFill>
          <p:spPr>
            <a:xfrm>
              <a:off x="3092040" y="1825560"/>
              <a:ext cx="457200" cy="231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27" name="Google Shape;2936;p27"/>
            <p:cNvGrpSpPr/>
            <p:nvPr/>
          </p:nvGrpSpPr>
          <p:grpSpPr>
            <a:xfrm>
              <a:off x="4103280" y="1689120"/>
              <a:ext cx="246600" cy="307800"/>
              <a:chOff x="4103280" y="1689120"/>
              <a:chExt cx="246600" cy="307800"/>
            </a:xfrm>
          </p:grpSpPr>
          <p:pic>
            <p:nvPicPr>
              <p:cNvPr id="2828" name="Google Shape;2937;p27" descr=""/>
              <p:cNvPicPr/>
              <p:nvPr/>
            </p:nvPicPr>
            <p:blipFill>
              <a:blip r:embed="rId2"/>
              <a:stretch/>
            </p:blipFill>
            <p:spPr>
              <a:xfrm>
                <a:off x="4237560" y="1689120"/>
                <a:ext cx="112320" cy="109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29" name="Google Shape;2938;p27" descr=""/>
              <p:cNvPicPr/>
              <p:nvPr/>
            </p:nvPicPr>
            <p:blipFill>
              <a:blip r:embed="rId3"/>
              <a:stretch/>
            </p:blipFill>
            <p:spPr>
              <a:xfrm>
                <a:off x="4103280" y="1839240"/>
                <a:ext cx="175320" cy="1576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30" name="Google Shape;2939;p27" descr=""/>
            <p:cNvPicPr/>
            <p:nvPr/>
          </p:nvPicPr>
          <p:blipFill>
            <a:blip r:embed="rId4"/>
            <a:stretch/>
          </p:blipFill>
          <p:spPr>
            <a:xfrm>
              <a:off x="3195720" y="2474640"/>
              <a:ext cx="338760" cy="290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31" name="Google Shape;2940;p27" descr=""/>
            <p:cNvPicPr/>
            <p:nvPr/>
          </p:nvPicPr>
          <p:blipFill>
            <a:blip r:embed="rId5"/>
            <a:stretch/>
          </p:blipFill>
          <p:spPr>
            <a:xfrm>
              <a:off x="3839400" y="2480040"/>
              <a:ext cx="129600" cy="195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32" name="Google Shape;2941;p27"/>
            <p:cNvGrpSpPr/>
            <p:nvPr/>
          </p:nvGrpSpPr>
          <p:grpSpPr>
            <a:xfrm>
              <a:off x="4077720" y="2505240"/>
              <a:ext cx="93240" cy="77400"/>
              <a:chOff x="4077720" y="2505240"/>
              <a:chExt cx="93240" cy="77400"/>
            </a:xfrm>
          </p:grpSpPr>
          <p:sp>
            <p:nvSpPr>
              <p:cNvPr id="2833" name="Google Shape;2942;p27"/>
              <p:cNvSpPr/>
              <p:nvPr/>
            </p:nvSpPr>
            <p:spPr>
              <a:xfrm>
                <a:off x="4077720" y="2505240"/>
                <a:ext cx="66240" cy="10800"/>
              </a:xfrm>
              <a:custGeom>
                <a:avLst/>
                <a:gdLst/>
                <a:ahLst/>
                <a:rect l="l" t="t" r="r" b="b"/>
                <a:pathLst>
                  <a:path w="55879" h="9525">
                    <a:moveTo>
                      <a:pt x="0" y="9144"/>
                    </a:moveTo>
                    <a:lnTo>
                      <a:pt x="10739" y="7870"/>
                    </a:lnTo>
                    <a:lnTo>
                      <a:pt x="21336" y="6381"/>
                    </a:lnTo>
                    <a:lnTo>
                      <a:pt x="31932" y="4750"/>
                    </a:lnTo>
                    <a:lnTo>
                      <a:pt x="42672" y="3048"/>
                    </a:lnTo>
                    <a:lnTo>
                      <a:pt x="49530" y="2286"/>
                    </a:lnTo>
                    <a:lnTo>
                      <a:pt x="51816" y="2286"/>
                    </a:lnTo>
                    <a:lnTo>
                      <a:pt x="5562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4" name="Google Shape;2943;p27"/>
              <p:cNvSpPr/>
              <p:nvPr/>
            </p:nvSpPr>
            <p:spPr>
              <a:xfrm>
                <a:off x="4090320" y="2574000"/>
                <a:ext cx="80640" cy="8640"/>
              </a:xfrm>
              <a:custGeom>
                <a:avLst/>
                <a:gdLst/>
                <a:ahLst/>
                <a:rect l="l" t="t" r="r" b="b"/>
                <a:pathLst>
                  <a:path w="67945" h="7620">
                    <a:moveTo>
                      <a:pt x="0" y="6858"/>
                    </a:moveTo>
                    <a:lnTo>
                      <a:pt x="11644" y="7155"/>
                    </a:lnTo>
                    <a:lnTo>
                      <a:pt x="22860" y="6953"/>
                    </a:lnTo>
                    <a:lnTo>
                      <a:pt x="34075" y="6322"/>
                    </a:lnTo>
                    <a:lnTo>
                      <a:pt x="45720" y="5334"/>
                    </a:lnTo>
                    <a:lnTo>
                      <a:pt x="54102" y="4572"/>
                    </a:lnTo>
                    <a:lnTo>
                      <a:pt x="60960" y="3048"/>
                    </a:lnTo>
                    <a:lnTo>
                      <a:pt x="6781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5" name="Google Shape;2944;p27"/>
            <p:cNvGrpSpPr/>
            <p:nvPr/>
          </p:nvGrpSpPr>
          <p:grpSpPr>
            <a:xfrm>
              <a:off x="4368600" y="2498760"/>
              <a:ext cx="109800" cy="208440"/>
              <a:chOff x="4368600" y="2498760"/>
              <a:chExt cx="109800" cy="208440"/>
            </a:xfrm>
          </p:grpSpPr>
          <p:sp>
            <p:nvSpPr>
              <p:cNvPr id="2836" name="Google Shape;2945;p27"/>
              <p:cNvSpPr/>
              <p:nvPr/>
            </p:nvSpPr>
            <p:spPr>
              <a:xfrm>
                <a:off x="4368600" y="2498760"/>
                <a:ext cx="4320" cy="132840"/>
              </a:xfrm>
              <a:custGeom>
                <a:avLst/>
                <a:gdLst/>
                <a:ahLst/>
                <a:rect l="l" t="t" r="r" b="b"/>
                <a:pathLst>
                  <a:path w="3810" h="112395">
                    <a:moveTo>
                      <a:pt x="3048" y="0"/>
                    </a:moveTo>
                    <a:lnTo>
                      <a:pt x="1285" y="11191"/>
                    </a:lnTo>
                    <a:lnTo>
                      <a:pt x="381" y="22098"/>
                    </a:lnTo>
                    <a:lnTo>
                      <a:pt x="47" y="33004"/>
                    </a:lnTo>
                    <a:lnTo>
                      <a:pt x="0" y="44196"/>
                    </a:lnTo>
                    <a:lnTo>
                      <a:pt x="261" y="57792"/>
                    </a:lnTo>
                    <a:lnTo>
                      <a:pt x="952" y="71247"/>
                    </a:lnTo>
                    <a:lnTo>
                      <a:pt x="1928" y="84701"/>
                    </a:lnTo>
                    <a:lnTo>
                      <a:pt x="3048" y="98298"/>
                    </a:lnTo>
                    <a:lnTo>
                      <a:pt x="3048" y="105155"/>
                    </a:lnTo>
                    <a:lnTo>
                      <a:pt x="3810" y="107442"/>
                    </a:lnTo>
                    <a:lnTo>
                      <a:pt x="3048" y="11201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7" name="Google Shape;2946;p27"/>
              <p:cNvSpPr/>
              <p:nvPr/>
            </p:nvSpPr>
            <p:spPr>
              <a:xfrm>
                <a:off x="4443120" y="2639880"/>
                <a:ext cx="35280" cy="67320"/>
              </a:xfrm>
              <a:custGeom>
                <a:avLst/>
                <a:gdLst/>
                <a:ahLst/>
                <a:rect l="l" t="t" r="r" b="b"/>
                <a:pathLst>
                  <a:path w="29845" h="57150">
                    <a:moveTo>
                      <a:pt x="17525" y="0"/>
                    </a:moveTo>
                    <a:lnTo>
                      <a:pt x="23276" y="7227"/>
                    </a:lnTo>
                    <a:lnTo>
                      <a:pt x="27527" y="13811"/>
                    </a:lnTo>
                    <a:lnTo>
                      <a:pt x="29634" y="21109"/>
                    </a:lnTo>
                    <a:lnTo>
                      <a:pt x="28955" y="30480"/>
                    </a:lnTo>
                    <a:lnTo>
                      <a:pt x="3809" y="57150"/>
                    </a:lnTo>
                    <a:lnTo>
                      <a:pt x="0" y="5715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38" name="Google Shape;2947;p27"/>
            <p:cNvSpPr/>
            <p:nvPr/>
          </p:nvSpPr>
          <p:spPr>
            <a:xfrm>
              <a:off x="4648680" y="2572920"/>
              <a:ext cx="27000" cy="2664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9" name="Google Shape;2948;p27"/>
            <p:cNvSpPr/>
            <p:nvPr/>
          </p:nvSpPr>
          <p:spPr>
            <a:xfrm>
              <a:off x="4794120" y="2574000"/>
              <a:ext cx="27000" cy="2664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0" name="Google Shape;2949;p27"/>
            <p:cNvSpPr/>
            <p:nvPr/>
          </p:nvSpPr>
          <p:spPr>
            <a:xfrm>
              <a:off x="4925880" y="2560320"/>
              <a:ext cx="27000" cy="2664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1" name="Google Shape;2950;p27"/>
            <p:cNvSpPr/>
            <p:nvPr/>
          </p:nvSpPr>
          <p:spPr>
            <a:xfrm>
              <a:off x="5067720" y="2608200"/>
              <a:ext cx="44280" cy="87840"/>
            </a:xfrm>
            <a:custGeom>
              <a:avLst/>
              <a:gdLst/>
              <a:ahLst/>
              <a:rect l="l" t="t" r="r" b="b"/>
              <a:pathLst>
                <a:path w="37464" h="74295">
                  <a:moveTo>
                    <a:pt x="24384" y="0"/>
                  </a:moveTo>
                  <a:lnTo>
                    <a:pt x="31801" y="10048"/>
                  </a:lnTo>
                  <a:lnTo>
                    <a:pt x="36290" y="18668"/>
                  </a:lnTo>
                  <a:lnTo>
                    <a:pt x="36921" y="27860"/>
                  </a:lnTo>
                  <a:lnTo>
                    <a:pt x="32766" y="39624"/>
                  </a:lnTo>
                  <a:lnTo>
                    <a:pt x="3810" y="73914"/>
                  </a:lnTo>
                  <a:lnTo>
                    <a:pt x="4572" y="71628"/>
                  </a:lnTo>
                  <a:lnTo>
                    <a:pt x="0" y="71628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42" name="Google Shape;2951;p27" descr=""/>
            <p:cNvPicPr/>
            <p:nvPr/>
          </p:nvPicPr>
          <p:blipFill>
            <a:blip r:embed="rId6"/>
            <a:stretch/>
          </p:blipFill>
          <p:spPr>
            <a:xfrm>
              <a:off x="5184360" y="2362320"/>
              <a:ext cx="189720" cy="202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43" name="Google Shape;2952;p27"/>
            <p:cNvGrpSpPr/>
            <p:nvPr/>
          </p:nvGrpSpPr>
          <p:grpSpPr>
            <a:xfrm>
              <a:off x="6499800" y="4855680"/>
              <a:ext cx="698040" cy="507960"/>
              <a:chOff x="6499800" y="4855680"/>
              <a:chExt cx="698040" cy="507960"/>
            </a:xfrm>
          </p:grpSpPr>
          <p:sp>
            <p:nvSpPr>
              <p:cNvPr id="2844" name="Google Shape;2953;p27"/>
              <p:cNvSpPr/>
              <p:nvPr/>
            </p:nvSpPr>
            <p:spPr>
              <a:xfrm>
                <a:off x="6588720" y="4986720"/>
                <a:ext cx="30600" cy="205200"/>
              </a:xfrm>
              <a:custGeom>
                <a:avLst/>
                <a:gdLst/>
                <a:ahLst/>
                <a:rect l="l" t="t" r="r" b="b"/>
                <a:pathLst>
                  <a:path w="26034" h="173354">
                    <a:moveTo>
                      <a:pt x="25455" y="0"/>
                    </a:moveTo>
                    <a:lnTo>
                      <a:pt x="17097" y="44898"/>
                    </a:lnTo>
                    <a:lnTo>
                      <a:pt x="9858" y="97917"/>
                    </a:lnTo>
                    <a:lnTo>
                      <a:pt x="3929" y="142494"/>
                    </a:lnTo>
                    <a:lnTo>
                      <a:pt x="0" y="173355"/>
                    </a:lnTo>
                    <a:lnTo>
                      <a:pt x="1071" y="169926"/>
                    </a:lnTo>
                    <a:lnTo>
                      <a:pt x="1071" y="166878"/>
                    </a:lnTo>
                    <a:lnTo>
                      <a:pt x="1071" y="164592"/>
                    </a:lnTo>
                    <a:lnTo>
                      <a:pt x="1833" y="16154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45" name="Google Shape;2954;p27" descr=""/>
              <p:cNvPicPr/>
              <p:nvPr/>
            </p:nvPicPr>
            <p:blipFill>
              <a:blip r:embed="rId7"/>
              <a:stretch/>
            </p:blipFill>
            <p:spPr>
              <a:xfrm>
                <a:off x="6682680" y="4964760"/>
                <a:ext cx="84240" cy="217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46" name="Google Shape;2955;p27"/>
              <p:cNvSpPr/>
              <p:nvPr/>
            </p:nvSpPr>
            <p:spPr>
              <a:xfrm>
                <a:off x="6499800" y="4964040"/>
                <a:ext cx="299520" cy="49320"/>
              </a:xfrm>
              <a:custGeom>
                <a:avLst/>
                <a:gdLst/>
                <a:ahLst/>
                <a:rect l="l" t="t" r="r" b="b"/>
                <a:pathLst>
                  <a:path w="251459" h="41910">
                    <a:moveTo>
                      <a:pt x="0" y="41910"/>
                    </a:moveTo>
                    <a:lnTo>
                      <a:pt x="20002" y="37087"/>
                    </a:lnTo>
                    <a:lnTo>
                      <a:pt x="40005" y="31908"/>
                    </a:lnTo>
                    <a:lnTo>
                      <a:pt x="60007" y="26586"/>
                    </a:lnTo>
                    <a:lnTo>
                      <a:pt x="80010" y="21336"/>
                    </a:lnTo>
                    <a:lnTo>
                      <a:pt x="131921" y="10001"/>
                    </a:lnTo>
                    <a:lnTo>
                      <a:pt x="184404" y="1524"/>
                    </a:lnTo>
                    <a:lnTo>
                      <a:pt x="228981" y="23"/>
                    </a:lnTo>
                    <a:lnTo>
                      <a:pt x="243840" y="0"/>
                    </a:lnTo>
                    <a:lnTo>
                      <a:pt x="248411" y="0"/>
                    </a:lnTo>
                    <a:lnTo>
                      <a:pt x="249174" y="0"/>
                    </a:lnTo>
                    <a:lnTo>
                      <a:pt x="251460" y="0"/>
                    </a:lnTo>
                    <a:lnTo>
                      <a:pt x="250697" y="4572"/>
                    </a:lnTo>
                    <a:lnTo>
                      <a:pt x="249936" y="5334"/>
                    </a:lnTo>
                    <a:lnTo>
                      <a:pt x="246126" y="9144"/>
                    </a:lnTo>
                    <a:lnTo>
                      <a:pt x="243840" y="11430"/>
                    </a:lnTo>
                    <a:lnTo>
                      <a:pt x="243840" y="12192"/>
                    </a:lnTo>
                    <a:lnTo>
                      <a:pt x="241554" y="1219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47" name="Google Shape;2956;p27" descr=""/>
              <p:cNvPicPr/>
              <p:nvPr/>
            </p:nvPicPr>
            <p:blipFill>
              <a:blip r:embed="rId8"/>
              <a:stretch/>
            </p:blipFill>
            <p:spPr>
              <a:xfrm>
                <a:off x="6778080" y="4890600"/>
                <a:ext cx="339840" cy="47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48" name="Google Shape;2957;p27"/>
              <p:cNvSpPr/>
              <p:nvPr/>
            </p:nvSpPr>
            <p:spPr>
              <a:xfrm>
                <a:off x="7103520" y="4855680"/>
                <a:ext cx="94320" cy="325080"/>
              </a:xfrm>
              <a:custGeom>
                <a:avLst/>
                <a:gdLst/>
                <a:ahLst/>
                <a:rect l="l" t="t" r="r" b="b"/>
                <a:pathLst>
                  <a:path w="79375" h="274320">
                    <a:moveTo>
                      <a:pt x="0" y="0"/>
                    </a:moveTo>
                    <a:lnTo>
                      <a:pt x="26479" y="32004"/>
                    </a:lnTo>
                    <a:lnTo>
                      <a:pt x="49530" y="66293"/>
                    </a:lnTo>
                    <a:lnTo>
                      <a:pt x="71532" y="117157"/>
                    </a:lnTo>
                    <a:lnTo>
                      <a:pt x="79248" y="171449"/>
                    </a:lnTo>
                    <a:lnTo>
                      <a:pt x="78152" y="191571"/>
                    </a:lnTo>
                    <a:lnTo>
                      <a:pt x="57150" y="245364"/>
                    </a:lnTo>
                    <a:lnTo>
                      <a:pt x="26670" y="274320"/>
                    </a:lnTo>
                    <a:lnTo>
                      <a:pt x="22860" y="274320"/>
                    </a:lnTo>
                    <a:lnTo>
                      <a:pt x="22098" y="272796"/>
                    </a:lnTo>
                    <a:lnTo>
                      <a:pt x="24384" y="26746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49" name="Google Shape;2958;p27"/>
            <p:cNvGrpSpPr/>
            <p:nvPr/>
          </p:nvGrpSpPr>
          <p:grpSpPr>
            <a:xfrm>
              <a:off x="7313760" y="4955760"/>
              <a:ext cx="97920" cy="72360"/>
              <a:chOff x="7313760" y="4955760"/>
              <a:chExt cx="97920" cy="72360"/>
            </a:xfrm>
          </p:grpSpPr>
          <p:sp>
            <p:nvSpPr>
              <p:cNvPr id="2850" name="Google Shape;2959;p27"/>
              <p:cNvSpPr/>
              <p:nvPr/>
            </p:nvSpPr>
            <p:spPr>
              <a:xfrm>
                <a:off x="7313760" y="4955760"/>
                <a:ext cx="77040" cy="10080"/>
              </a:xfrm>
              <a:custGeom>
                <a:avLst/>
                <a:gdLst/>
                <a:ahLst/>
                <a:rect l="l" t="t" r="r" b="b"/>
                <a:pathLst>
                  <a:path w="64770" h="8889">
                    <a:moveTo>
                      <a:pt x="0" y="8381"/>
                    </a:moveTo>
                    <a:lnTo>
                      <a:pt x="8215" y="7989"/>
                    </a:lnTo>
                    <a:lnTo>
                      <a:pt x="16002" y="6953"/>
                    </a:lnTo>
                    <a:lnTo>
                      <a:pt x="23788" y="5488"/>
                    </a:lnTo>
                    <a:lnTo>
                      <a:pt x="32004" y="3809"/>
                    </a:lnTo>
                    <a:lnTo>
                      <a:pt x="38873" y="2476"/>
                    </a:lnTo>
                    <a:lnTo>
                      <a:pt x="45815" y="1714"/>
                    </a:lnTo>
                    <a:lnTo>
                      <a:pt x="52899" y="1238"/>
                    </a:lnTo>
                    <a:lnTo>
                      <a:pt x="60198" y="761"/>
                    </a:lnTo>
                    <a:lnTo>
                      <a:pt x="62484" y="0"/>
                    </a:lnTo>
                    <a:lnTo>
                      <a:pt x="63246" y="0"/>
                    </a:lnTo>
                    <a:lnTo>
                      <a:pt x="6476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1" name="Google Shape;2960;p27"/>
              <p:cNvSpPr/>
              <p:nvPr/>
            </p:nvSpPr>
            <p:spPr>
              <a:xfrm>
                <a:off x="7344720" y="5017320"/>
                <a:ext cx="66960" cy="10800"/>
              </a:xfrm>
              <a:custGeom>
                <a:avLst/>
                <a:gdLst/>
                <a:ahLst/>
                <a:rect l="l" t="t" r="r" b="b"/>
                <a:pathLst>
                  <a:path w="56515" h="9525">
                    <a:moveTo>
                      <a:pt x="0" y="9144"/>
                    </a:moveTo>
                    <a:lnTo>
                      <a:pt x="9810" y="9179"/>
                    </a:lnTo>
                    <a:lnTo>
                      <a:pt x="19050" y="8286"/>
                    </a:lnTo>
                    <a:lnTo>
                      <a:pt x="28289" y="6679"/>
                    </a:lnTo>
                    <a:lnTo>
                      <a:pt x="38100" y="4572"/>
                    </a:lnTo>
                    <a:lnTo>
                      <a:pt x="44958" y="3810"/>
                    </a:lnTo>
                    <a:lnTo>
                      <a:pt x="51816" y="2286"/>
                    </a:lnTo>
                    <a:lnTo>
                      <a:pt x="5638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52" name="Google Shape;2961;p27"/>
            <p:cNvGrpSpPr/>
            <p:nvPr/>
          </p:nvGrpSpPr>
          <p:grpSpPr>
            <a:xfrm>
              <a:off x="7800480" y="4894560"/>
              <a:ext cx="658440" cy="441360"/>
              <a:chOff x="7800480" y="4894560"/>
              <a:chExt cx="658440" cy="441360"/>
            </a:xfrm>
          </p:grpSpPr>
          <p:sp>
            <p:nvSpPr>
              <p:cNvPr id="2853" name="Google Shape;2962;p27"/>
              <p:cNvSpPr/>
              <p:nvPr/>
            </p:nvSpPr>
            <p:spPr>
              <a:xfrm>
                <a:off x="7800480" y="4957560"/>
                <a:ext cx="118440" cy="133560"/>
              </a:xfrm>
              <a:custGeom>
                <a:avLst/>
                <a:gdLst/>
                <a:ahLst/>
                <a:rect l="l" t="t" r="r" b="b"/>
                <a:pathLst>
                  <a:path w="99695" h="113029">
                    <a:moveTo>
                      <a:pt x="51434" y="43433"/>
                    </a:moveTo>
                    <a:lnTo>
                      <a:pt x="51434" y="37337"/>
                    </a:lnTo>
                    <a:lnTo>
                      <a:pt x="52958" y="26669"/>
                    </a:lnTo>
                    <a:lnTo>
                      <a:pt x="50672" y="20573"/>
                    </a:lnTo>
                    <a:lnTo>
                      <a:pt x="19430" y="0"/>
                    </a:lnTo>
                    <a:lnTo>
                      <a:pt x="14858" y="6095"/>
                    </a:lnTo>
                    <a:lnTo>
                      <a:pt x="1142" y="53339"/>
                    </a:lnTo>
                    <a:lnTo>
                      <a:pt x="0" y="78581"/>
                    </a:lnTo>
                    <a:lnTo>
                      <a:pt x="1571" y="90951"/>
                    </a:lnTo>
                    <a:lnTo>
                      <a:pt x="5714" y="102107"/>
                    </a:lnTo>
                    <a:lnTo>
                      <a:pt x="10406" y="107834"/>
                    </a:lnTo>
                    <a:lnTo>
                      <a:pt x="16954" y="111347"/>
                    </a:lnTo>
                    <a:lnTo>
                      <a:pt x="24360" y="112716"/>
                    </a:lnTo>
                    <a:lnTo>
                      <a:pt x="31622" y="112013"/>
                    </a:lnTo>
                    <a:lnTo>
                      <a:pt x="59840" y="75259"/>
                    </a:lnTo>
                    <a:lnTo>
                      <a:pt x="60578" y="35813"/>
                    </a:lnTo>
                    <a:lnTo>
                      <a:pt x="62293" y="76485"/>
                    </a:lnTo>
                    <a:lnTo>
                      <a:pt x="94106" y="102869"/>
                    </a:lnTo>
                    <a:lnTo>
                      <a:pt x="96392" y="98297"/>
                    </a:lnTo>
                    <a:lnTo>
                      <a:pt x="99440" y="9296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4" name="Google Shape;2963;p27"/>
              <p:cNvSpPr/>
              <p:nvPr/>
            </p:nvSpPr>
            <p:spPr>
              <a:xfrm>
                <a:off x="7929360" y="4974840"/>
                <a:ext cx="85320" cy="87120"/>
              </a:xfrm>
              <a:custGeom>
                <a:avLst/>
                <a:gdLst/>
                <a:ahLst/>
                <a:rect l="l" t="t" r="r" b="b"/>
                <a:pathLst>
                  <a:path w="71754" h="73660">
                    <a:moveTo>
                      <a:pt x="0" y="9143"/>
                    </a:moveTo>
                    <a:lnTo>
                      <a:pt x="24384" y="41909"/>
                    </a:lnTo>
                    <a:lnTo>
                      <a:pt x="37611" y="73425"/>
                    </a:lnTo>
                    <a:lnTo>
                      <a:pt x="36861" y="70961"/>
                    </a:lnTo>
                    <a:lnTo>
                      <a:pt x="35397" y="66353"/>
                    </a:lnTo>
                    <a:lnTo>
                      <a:pt x="34290" y="63245"/>
                    </a:lnTo>
                    <a:lnTo>
                      <a:pt x="30849" y="50089"/>
                    </a:lnTo>
                    <a:lnTo>
                      <a:pt x="28479" y="36861"/>
                    </a:lnTo>
                    <a:lnTo>
                      <a:pt x="27110" y="23491"/>
                    </a:lnTo>
                    <a:lnTo>
                      <a:pt x="26670" y="9905"/>
                    </a:lnTo>
                    <a:lnTo>
                      <a:pt x="26670" y="2285"/>
                    </a:lnTo>
                    <a:lnTo>
                      <a:pt x="65532" y="0"/>
                    </a:lnTo>
                    <a:lnTo>
                      <a:pt x="67818" y="0"/>
                    </a:lnTo>
                    <a:lnTo>
                      <a:pt x="70104" y="0"/>
                    </a:lnTo>
                    <a:lnTo>
                      <a:pt x="7162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5" name="Google Shape;2964;p27"/>
              <p:cNvSpPr/>
              <p:nvPr/>
            </p:nvSpPr>
            <p:spPr>
              <a:xfrm>
                <a:off x="8039880" y="4962240"/>
                <a:ext cx="64080" cy="196200"/>
              </a:xfrm>
              <a:custGeom>
                <a:avLst/>
                <a:gdLst/>
                <a:ahLst/>
                <a:rect l="l" t="t" r="r" b="b"/>
                <a:pathLst>
                  <a:path w="53975" h="165735">
                    <a:moveTo>
                      <a:pt x="37588" y="38861"/>
                    </a:moveTo>
                    <a:lnTo>
                      <a:pt x="36659" y="31551"/>
                    </a:lnTo>
                    <a:lnTo>
                      <a:pt x="35873" y="24383"/>
                    </a:lnTo>
                    <a:lnTo>
                      <a:pt x="34801" y="17216"/>
                    </a:lnTo>
                    <a:lnTo>
                      <a:pt x="13966" y="0"/>
                    </a:lnTo>
                    <a:lnTo>
                      <a:pt x="10918" y="12191"/>
                    </a:lnTo>
                    <a:lnTo>
                      <a:pt x="7870" y="17525"/>
                    </a:lnTo>
                    <a:lnTo>
                      <a:pt x="250" y="62483"/>
                    </a:lnTo>
                    <a:lnTo>
                      <a:pt x="0" y="70032"/>
                    </a:lnTo>
                    <a:lnTo>
                      <a:pt x="1107" y="77152"/>
                    </a:lnTo>
                    <a:lnTo>
                      <a:pt x="4643" y="82843"/>
                    </a:lnTo>
                    <a:lnTo>
                      <a:pt x="11680" y="86105"/>
                    </a:lnTo>
                    <a:lnTo>
                      <a:pt x="18573" y="86248"/>
                    </a:lnTo>
                    <a:lnTo>
                      <a:pt x="24538" y="83819"/>
                    </a:lnTo>
                    <a:lnTo>
                      <a:pt x="44446" y="52577"/>
                    </a:lnTo>
                    <a:lnTo>
                      <a:pt x="44446" y="49529"/>
                    </a:lnTo>
                    <a:lnTo>
                      <a:pt x="45208" y="48767"/>
                    </a:lnTo>
                    <a:lnTo>
                      <a:pt x="45208" y="48005"/>
                    </a:lnTo>
                    <a:lnTo>
                      <a:pt x="45970" y="52577"/>
                    </a:lnTo>
                    <a:lnTo>
                      <a:pt x="47494" y="60959"/>
                    </a:lnTo>
                    <a:lnTo>
                      <a:pt x="52113" y="108406"/>
                    </a:lnTo>
                    <a:lnTo>
                      <a:pt x="52828" y="122681"/>
                    </a:lnTo>
                    <a:lnTo>
                      <a:pt x="53530" y="131052"/>
                    </a:lnTo>
                    <a:lnTo>
                      <a:pt x="53875" y="140493"/>
                    </a:lnTo>
                    <a:lnTo>
                      <a:pt x="52935" y="149792"/>
                    </a:lnTo>
                    <a:lnTo>
                      <a:pt x="49780" y="157733"/>
                    </a:lnTo>
                    <a:lnTo>
                      <a:pt x="45208" y="165353"/>
                    </a:lnTo>
                    <a:lnTo>
                      <a:pt x="36064" y="164591"/>
                    </a:lnTo>
                    <a:lnTo>
                      <a:pt x="28444" y="164591"/>
                    </a:lnTo>
                    <a:lnTo>
                      <a:pt x="2536" y="143255"/>
                    </a:lnTo>
                    <a:lnTo>
                      <a:pt x="1774" y="140207"/>
                    </a:lnTo>
                    <a:lnTo>
                      <a:pt x="1774" y="13487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6" name="Google Shape;2965;p27"/>
              <p:cNvSpPr/>
              <p:nvPr/>
            </p:nvSpPr>
            <p:spPr>
              <a:xfrm>
                <a:off x="8152200" y="4965120"/>
                <a:ext cx="136800" cy="86400"/>
              </a:xfrm>
              <a:custGeom>
                <a:avLst/>
                <a:gdLst/>
                <a:ahLst/>
                <a:rect l="l" t="t" r="r" b="b"/>
                <a:pathLst>
                  <a:path w="114934" h="73025">
                    <a:moveTo>
                      <a:pt x="8096" y="24193"/>
                    </a:moveTo>
                    <a:lnTo>
                      <a:pt x="7655" y="32766"/>
                    </a:lnTo>
                    <a:lnTo>
                      <a:pt x="7429" y="41338"/>
                    </a:lnTo>
                    <a:lnTo>
                      <a:pt x="7346" y="49911"/>
                    </a:lnTo>
                    <a:lnTo>
                      <a:pt x="7334" y="58483"/>
                    </a:lnTo>
                    <a:lnTo>
                      <a:pt x="7334" y="63055"/>
                    </a:lnTo>
                    <a:lnTo>
                      <a:pt x="7334" y="67627"/>
                    </a:lnTo>
                    <a:lnTo>
                      <a:pt x="8096" y="72961"/>
                    </a:lnTo>
                    <a:lnTo>
                      <a:pt x="5048" y="68389"/>
                    </a:lnTo>
                    <a:lnTo>
                      <a:pt x="2000" y="63817"/>
                    </a:lnTo>
                    <a:lnTo>
                      <a:pt x="1238" y="57721"/>
                    </a:lnTo>
                    <a:lnTo>
                      <a:pt x="11" y="49518"/>
                    </a:lnTo>
                    <a:lnTo>
                      <a:pt x="18764" y="15811"/>
                    </a:lnTo>
                    <a:lnTo>
                      <a:pt x="27146" y="17335"/>
                    </a:lnTo>
                    <a:lnTo>
                      <a:pt x="57626" y="40957"/>
                    </a:lnTo>
                    <a:lnTo>
                      <a:pt x="62960" y="47053"/>
                    </a:lnTo>
                    <a:lnTo>
                      <a:pt x="63722" y="55435"/>
                    </a:lnTo>
                    <a:lnTo>
                      <a:pt x="63722" y="58483"/>
                    </a:lnTo>
                    <a:lnTo>
                      <a:pt x="63722" y="60769"/>
                    </a:lnTo>
                    <a:lnTo>
                      <a:pt x="59150" y="60769"/>
                    </a:lnTo>
                    <a:lnTo>
                      <a:pt x="53816" y="62293"/>
                    </a:lnTo>
                    <a:lnTo>
                      <a:pt x="50768" y="57721"/>
                    </a:lnTo>
                    <a:lnTo>
                      <a:pt x="48136" y="51161"/>
                    </a:lnTo>
                    <a:lnTo>
                      <a:pt x="46863" y="43529"/>
                    </a:lnTo>
                    <a:lnTo>
                      <a:pt x="46589" y="35754"/>
                    </a:lnTo>
                    <a:lnTo>
                      <a:pt x="46958" y="28765"/>
                    </a:lnTo>
                    <a:lnTo>
                      <a:pt x="74485" y="0"/>
                    </a:lnTo>
                    <a:lnTo>
                      <a:pt x="81438" y="571"/>
                    </a:lnTo>
                    <a:lnTo>
                      <a:pt x="112490" y="25717"/>
                    </a:lnTo>
                    <a:lnTo>
                      <a:pt x="114776" y="33337"/>
                    </a:lnTo>
                    <a:lnTo>
                      <a:pt x="114014" y="41719"/>
                    </a:lnTo>
                    <a:lnTo>
                      <a:pt x="110204" y="48577"/>
                    </a:lnTo>
                    <a:lnTo>
                      <a:pt x="108680" y="53149"/>
                    </a:lnTo>
                    <a:lnTo>
                      <a:pt x="106394" y="56959"/>
                    </a:lnTo>
                    <a:lnTo>
                      <a:pt x="104108" y="6076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57" name="Google Shape;2966;p27" descr=""/>
              <p:cNvPicPr/>
              <p:nvPr/>
            </p:nvPicPr>
            <p:blipFill>
              <a:blip r:embed="rId9"/>
              <a:stretch/>
            </p:blipFill>
            <p:spPr>
              <a:xfrm>
                <a:off x="8154720" y="5205960"/>
                <a:ext cx="172440" cy="129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58" name="Google Shape;2967;p27"/>
              <p:cNvSpPr/>
              <p:nvPr/>
            </p:nvSpPr>
            <p:spPr>
              <a:xfrm>
                <a:off x="8298360" y="4894560"/>
                <a:ext cx="27000" cy="2664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9" name="Google Shape;2968;p27"/>
              <p:cNvSpPr/>
              <p:nvPr/>
            </p:nvSpPr>
            <p:spPr>
              <a:xfrm>
                <a:off x="8329320" y="4964040"/>
                <a:ext cx="5760" cy="72000"/>
              </a:xfrm>
              <a:custGeom>
                <a:avLst/>
                <a:gdLst/>
                <a:ahLst/>
                <a:rect l="l" t="t" r="r" b="b"/>
                <a:pathLst>
                  <a:path w="5079" h="60960">
                    <a:moveTo>
                      <a:pt x="0" y="0"/>
                    </a:moveTo>
                    <a:lnTo>
                      <a:pt x="2286" y="44196"/>
                    </a:lnTo>
                    <a:lnTo>
                      <a:pt x="3810" y="51816"/>
                    </a:lnTo>
                    <a:lnTo>
                      <a:pt x="4572" y="60198"/>
                    </a:lnTo>
                    <a:lnTo>
                      <a:pt x="4572" y="6096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0" name="Google Shape;2969;p27"/>
              <p:cNvSpPr/>
              <p:nvPr/>
            </p:nvSpPr>
            <p:spPr>
              <a:xfrm>
                <a:off x="8381160" y="4926960"/>
                <a:ext cx="77760" cy="106560"/>
              </a:xfrm>
              <a:custGeom>
                <a:avLst/>
                <a:gdLst/>
                <a:ahLst/>
                <a:rect l="l" t="t" r="r" b="b"/>
                <a:pathLst>
                  <a:path w="65404" h="90170">
                    <a:moveTo>
                      <a:pt x="83" y="35814"/>
                    </a:moveTo>
                    <a:lnTo>
                      <a:pt x="83" y="44946"/>
                    </a:lnTo>
                    <a:lnTo>
                      <a:pt x="83" y="54006"/>
                    </a:lnTo>
                    <a:lnTo>
                      <a:pt x="83" y="62924"/>
                    </a:lnTo>
                    <a:lnTo>
                      <a:pt x="83" y="71628"/>
                    </a:lnTo>
                    <a:lnTo>
                      <a:pt x="83" y="74676"/>
                    </a:lnTo>
                    <a:lnTo>
                      <a:pt x="83" y="76200"/>
                    </a:lnTo>
                    <a:lnTo>
                      <a:pt x="83" y="79248"/>
                    </a:lnTo>
                    <a:lnTo>
                      <a:pt x="83" y="72390"/>
                    </a:lnTo>
                    <a:lnTo>
                      <a:pt x="83" y="65532"/>
                    </a:lnTo>
                    <a:lnTo>
                      <a:pt x="83" y="58674"/>
                    </a:lnTo>
                    <a:lnTo>
                      <a:pt x="83" y="51816"/>
                    </a:lnTo>
                    <a:lnTo>
                      <a:pt x="0" y="40897"/>
                    </a:lnTo>
                    <a:lnTo>
                      <a:pt x="1131" y="30765"/>
                    </a:lnTo>
                    <a:lnTo>
                      <a:pt x="3833" y="21062"/>
                    </a:lnTo>
                    <a:lnTo>
                      <a:pt x="8465" y="11430"/>
                    </a:lnTo>
                    <a:lnTo>
                      <a:pt x="13037" y="3810"/>
                    </a:lnTo>
                    <a:lnTo>
                      <a:pt x="19133" y="762"/>
                    </a:lnTo>
                    <a:lnTo>
                      <a:pt x="27515" y="762"/>
                    </a:lnTo>
                    <a:lnTo>
                      <a:pt x="37421" y="0"/>
                    </a:lnTo>
                    <a:lnTo>
                      <a:pt x="62376" y="30908"/>
                    </a:lnTo>
                    <a:lnTo>
                      <a:pt x="64817" y="46529"/>
                    </a:lnTo>
                    <a:lnTo>
                      <a:pt x="64758" y="54483"/>
                    </a:lnTo>
                    <a:lnTo>
                      <a:pt x="63984" y="62436"/>
                    </a:lnTo>
                    <a:lnTo>
                      <a:pt x="62567" y="70104"/>
                    </a:lnTo>
                    <a:lnTo>
                      <a:pt x="60281" y="76200"/>
                    </a:lnTo>
                    <a:lnTo>
                      <a:pt x="57233" y="85344"/>
                    </a:lnTo>
                    <a:lnTo>
                      <a:pt x="51899" y="89916"/>
                    </a:lnTo>
                    <a:lnTo>
                      <a:pt x="51137" y="8991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861" name="Google Shape;2970;p27" descr=""/>
            <p:cNvPicPr/>
            <p:nvPr/>
          </p:nvPicPr>
          <p:blipFill>
            <a:blip r:embed="rId10"/>
            <a:stretch/>
          </p:blipFill>
          <p:spPr>
            <a:xfrm>
              <a:off x="8696520" y="4824720"/>
              <a:ext cx="114120" cy="29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2" name="Google Shape;2971;p27" descr=""/>
            <p:cNvPicPr/>
            <p:nvPr/>
          </p:nvPicPr>
          <p:blipFill>
            <a:blip r:embed="rId11"/>
            <a:stretch/>
          </p:blipFill>
          <p:spPr>
            <a:xfrm>
              <a:off x="8933040" y="4834800"/>
              <a:ext cx="163800" cy="16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3" name="Google Shape;2972;p27"/>
            <p:cNvSpPr/>
            <p:nvPr/>
          </p:nvSpPr>
          <p:spPr>
            <a:xfrm>
              <a:off x="9188640" y="4880880"/>
              <a:ext cx="69480" cy="17640"/>
            </a:xfrm>
            <a:custGeom>
              <a:avLst/>
              <a:gdLst/>
              <a:ahLst/>
              <a:rect l="l" t="t" r="r" b="b"/>
              <a:pathLst>
                <a:path w="58420" h="15239">
                  <a:moveTo>
                    <a:pt x="0" y="15239"/>
                  </a:moveTo>
                  <a:lnTo>
                    <a:pt x="8572" y="13275"/>
                  </a:lnTo>
                  <a:lnTo>
                    <a:pt x="17145" y="10953"/>
                  </a:lnTo>
                  <a:lnTo>
                    <a:pt x="25717" y="8489"/>
                  </a:lnTo>
                  <a:lnTo>
                    <a:pt x="34290" y="6095"/>
                  </a:lnTo>
                  <a:lnTo>
                    <a:pt x="40386" y="5333"/>
                  </a:lnTo>
                  <a:lnTo>
                    <a:pt x="50292" y="6095"/>
                  </a:lnTo>
                  <a:lnTo>
                    <a:pt x="54864" y="3047"/>
                  </a:lnTo>
                  <a:lnTo>
                    <a:pt x="57150" y="2285"/>
                  </a:lnTo>
                  <a:lnTo>
                    <a:pt x="57912" y="2285"/>
                  </a:lnTo>
                  <a:lnTo>
                    <a:pt x="57150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64" name="Google Shape;2973;p27"/>
            <p:cNvGrpSpPr/>
            <p:nvPr/>
          </p:nvGrpSpPr>
          <p:grpSpPr>
            <a:xfrm>
              <a:off x="9360000" y="4611600"/>
              <a:ext cx="486720" cy="367560"/>
              <a:chOff x="9360000" y="4611600"/>
              <a:chExt cx="486720" cy="367560"/>
            </a:xfrm>
          </p:grpSpPr>
          <p:pic>
            <p:nvPicPr>
              <p:cNvPr id="2865" name="Google Shape;2974;p27" descr=""/>
              <p:cNvPicPr/>
              <p:nvPr/>
            </p:nvPicPr>
            <p:blipFill>
              <a:blip r:embed="rId12"/>
              <a:stretch/>
            </p:blipFill>
            <p:spPr>
              <a:xfrm>
                <a:off x="9360000" y="4703760"/>
                <a:ext cx="287280" cy="275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66" name="Google Shape;2975;p27" descr=""/>
              <p:cNvPicPr/>
              <p:nvPr/>
            </p:nvPicPr>
            <p:blipFill>
              <a:blip r:embed="rId13"/>
              <a:stretch/>
            </p:blipFill>
            <p:spPr>
              <a:xfrm>
                <a:off x="9675000" y="4611600"/>
                <a:ext cx="171720" cy="118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67" name="Google Shape;2976;p27" descr=""/>
            <p:cNvPicPr/>
            <p:nvPr/>
          </p:nvPicPr>
          <p:blipFill>
            <a:blip r:embed="rId14"/>
            <a:stretch/>
          </p:blipFill>
          <p:spPr>
            <a:xfrm>
              <a:off x="8563680" y="5563080"/>
              <a:ext cx="286200" cy="203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68" name="Google Shape;2977;p27"/>
            <p:cNvGrpSpPr/>
            <p:nvPr/>
          </p:nvGrpSpPr>
          <p:grpSpPr>
            <a:xfrm>
              <a:off x="9056520" y="5488200"/>
              <a:ext cx="435600" cy="299520"/>
              <a:chOff x="9056520" y="5488200"/>
              <a:chExt cx="435600" cy="299520"/>
            </a:xfrm>
          </p:grpSpPr>
          <p:pic>
            <p:nvPicPr>
              <p:cNvPr id="2869" name="Google Shape;2978;p27" descr=""/>
              <p:cNvPicPr/>
              <p:nvPr/>
            </p:nvPicPr>
            <p:blipFill>
              <a:blip r:embed="rId15"/>
              <a:stretch/>
            </p:blipFill>
            <p:spPr>
              <a:xfrm>
                <a:off x="9056520" y="5548680"/>
                <a:ext cx="93240" cy="239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0" name="Google Shape;2979;p27" descr=""/>
              <p:cNvPicPr/>
              <p:nvPr/>
            </p:nvPicPr>
            <p:blipFill>
              <a:blip r:embed="rId16"/>
              <a:stretch/>
            </p:blipFill>
            <p:spPr>
              <a:xfrm>
                <a:off x="9180360" y="5488200"/>
                <a:ext cx="311760" cy="257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71" name="Google Shape;2980;p27"/>
            <p:cNvGrpSpPr/>
            <p:nvPr/>
          </p:nvGrpSpPr>
          <p:grpSpPr>
            <a:xfrm>
              <a:off x="9618480" y="5499720"/>
              <a:ext cx="301320" cy="167040"/>
              <a:chOff x="9618480" y="5499720"/>
              <a:chExt cx="301320" cy="167040"/>
            </a:xfrm>
          </p:grpSpPr>
          <p:pic>
            <p:nvPicPr>
              <p:cNvPr id="2872" name="Google Shape;2981;p27" descr=""/>
              <p:cNvPicPr/>
              <p:nvPr/>
            </p:nvPicPr>
            <p:blipFill>
              <a:blip r:embed="rId17"/>
              <a:stretch/>
            </p:blipFill>
            <p:spPr>
              <a:xfrm>
                <a:off x="9618480" y="5499720"/>
                <a:ext cx="140760" cy="167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3" name="Google Shape;2982;p27" descr=""/>
              <p:cNvPicPr/>
              <p:nvPr/>
            </p:nvPicPr>
            <p:blipFill>
              <a:blip r:embed="rId18"/>
              <a:stretch/>
            </p:blipFill>
            <p:spPr>
              <a:xfrm>
                <a:off x="9805680" y="5504400"/>
                <a:ext cx="114120" cy="135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74" name="Google Shape;2983;p27"/>
            <p:cNvGrpSpPr/>
            <p:nvPr/>
          </p:nvGrpSpPr>
          <p:grpSpPr>
            <a:xfrm>
              <a:off x="3277800" y="4712760"/>
              <a:ext cx="410400" cy="227880"/>
              <a:chOff x="3277800" y="4712760"/>
              <a:chExt cx="410400" cy="227880"/>
            </a:xfrm>
          </p:grpSpPr>
          <p:pic>
            <p:nvPicPr>
              <p:cNvPr id="2875" name="Google Shape;2984;p27" descr=""/>
              <p:cNvPicPr/>
              <p:nvPr/>
            </p:nvPicPr>
            <p:blipFill>
              <a:blip r:embed="rId19"/>
              <a:stretch/>
            </p:blipFill>
            <p:spPr>
              <a:xfrm>
                <a:off x="3277800" y="4757040"/>
                <a:ext cx="116640" cy="183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6" name="Google Shape;2985;p27" descr=""/>
              <p:cNvPicPr/>
              <p:nvPr/>
            </p:nvPicPr>
            <p:blipFill>
              <a:blip r:embed="rId20"/>
              <a:stretch/>
            </p:blipFill>
            <p:spPr>
              <a:xfrm>
                <a:off x="3422160" y="4712760"/>
                <a:ext cx="215280" cy="205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77" name="Google Shape;2986;p27"/>
              <p:cNvSpPr/>
              <p:nvPr/>
            </p:nvSpPr>
            <p:spPr>
              <a:xfrm>
                <a:off x="3661200" y="4827600"/>
                <a:ext cx="27000" cy="266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878" name="Google Shape;2987;p27" descr=""/>
            <p:cNvPicPr/>
            <p:nvPr/>
          </p:nvPicPr>
          <p:blipFill>
            <a:blip r:embed="rId21"/>
            <a:stretch/>
          </p:blipFill>
          <p:spPr>
            <a:xfrm>
              <a:off x="6998040" y="4269960"/>
              <a:ext cx="121680" cy="217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79" name="Google Shape;2988;p27"/>
            <p:cNvGrpSpPr/>
            <p:nvPr/>
          </p:nvGrpSpPr>
          <p:grpSpPr>
            <a:xfrm>
              <a:off x="7440120" y="4188600"/>
              <a:ext cx="923400" cy="302400"/>
              <a:chOff x="7440120" y="4188600"/>
              <a:chExt cx="923400" cy="302400"/>
            </a:xfrm>
          </p:grpSpPr>
          <p:pic>
            <p:nvPicPr>
              <p:cNvPr id="2880" name="Google Shape;2989;p27" descr=""/>
              <p:cNvPicPr/>
              <p:nvPr/>
            </p:nvPicPr>
            <p:blipFill>
              <a:blip r:embed="rId22"/>
              <a:stretch/>
            </p:blipFill>
            <p:spPr>
              <a:xfrm>
                <a:off x="7440120" y="4224240"/>
                <a:ext cx="407520" cy="266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81" name="Google Shape;2990;p27" descr=""/>
              <p:cNvPicPr/>
              <p:nvPr/>
            </p:nvPicPr>
            <p:blipFill>
              <a:blip r:embed="rId23"/>
              <a:stretch/>
            </p:blipFill>
            <p:spPr>
              <a:xfrm>
                <a:off x="7872840" y="4188600"/>
                <a:ext cx="490680" cy="190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82" name="Google Shape;2991;p27"/>
            <p:cNvGrpSpPr/>
            <p:nvPr/>
          </p:nvGrpSpPr>
          <p:grpSpPr>
            <a:xfrm>
              <a:off x="8633880" y="4061160"/>
              <a:ext cx="854280" cy="341280"/>
              <a:chOff x="8633880" y="4061160"/>
              <a:chExt cx="854280" cy="341280"/>
            </a:xfrm>
          </p:grpSpPr>
          <p:pic>
            <p:nvPicPr>
              <p:cNvPr id="2883" name="Google Shape;2992;p27" descr=""/>
              <p:cNvPicPr/>
              <p:nvPr/>
            </p:nvPicPr>
            <p:blipFill>
              <a:blip r:embed="rId24"/>
              <a:stretch/>
            </p:blipFill>
            <p:spPr>
              <a:xfrm>
                <a:off x="8633880" y="4158720"/>
                <a:ext cx="214560" cy="243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84" name="Google Shape;2993;p27" descr=""/>
              <p:cNvPicPr/>
              <p:nvPr/>
            </p:nvPicPr>
            <p:blipFill>
              <a:blip r:embed="rId25"/>
              <a:stretch/>
            </p:blipFill>
            <p:spPr>
              <a:xfrm>
                <a:off x="8876520" y="4143600"/>
                <a:ext cx="79200" cy="153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85" name="Google Shape;2994;p27"/>
              <p:cNvSpPr/>
              <p:nvPr/>
            </p:nvSpPr>
            <p:spPr>
              <a:xfrm>
                <a:off x="9001080" y="4154400"/>
                <a:ext cx="46440" cy="111240"/>
              </a:xfrm>
              <a:custGeom>
                <a:avLst/>
                <a:gdLst/>
                <a:ahLst/>
                <a:rect l="l" t="t" r="r" b="b"/>
                <a:pathLst>
                  <a:path w="39370" h="93979">
                    <a:moveTo>
                      <a:pt x="0" y="19049"/>
                    </a:moveTo>
                    <a:lnTo>
                      <a:pt x="24919" y="56745"/>
                    </a:lnTo>
                    <a:lnTo>
                      <a:pt x="25431" y="66674"/>
                    </a:lnTo>
                    <a:lnTo>
                      <a:pt x="25229" y="76604"/>
                    </a:lnTo>
                    <a:lnTo>
                      <a:pt x="24384" y="86105"/>
                    </a:lnTo>
                    <a:lnTo>
                      <a:pt x="23622" y="90677"/>
                    </a:lnTo>
                    <a:lnTo>
                      <a:pt x="23622" y="92201"/>
                    </a:lnTo>
                    <a:lnTo>
                      <a:pt x="20574" y="93725"/>
                    </a:lnTo>
                    <a:lnTo>
                      <a:pt x="19050" y="86867"/>
                    </a:lnTo>
                    <a:lnTo>
                      <a:pt x="19050" y="78485"/>
                    </a:lnTo>
                    <a:lnTo>
                      <a:pt x="19050" y="70103"/>
                    </a:lnTo>
                    <a:lnTo>
                      <a:pt x="19502" y="57435"/>
                    </a:lnTo>
                    <a:lnTo>
                      <a:pt x="20955" y="45338"/>
                    </a:lnTo>
                    <a:lnTo>
                      <a:pt x="23550" y="33242"/>
                    </a:lnTo>
                    <a:lnTo>
                      <a:pt x="27432" y="20573"/>
                    </a:lnTo>
                    <a:lnTo>
                      <a:pt x="29718" y="12191"/>
                    </a:lnTo>
                    <a:lnTo>
                      <a:pt x="33528" y="6857"/>
                    </a:lnTo>
                    <a:lnTo>
                      <a:pt x="38861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86" name="Google Shape;2995;p27" descr=""/>
              <p:cNvPicPr/>
              <p:nvPr/>
            </p:nvPicPr>
            <p:blipFill>
              <a:blip r:embed="rId26"/>
              <a:stretch/>
            </p:blipFill>
            <p:spPr>
              <a:xfrm>
                <a:off x="9091080" y="4061160"/>
                <a:ext cx="397080" cy="204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887" name="Google Shape;2996;p27"/>
            <p:cNvSpPr/>
            <p:nvPr/>
          </p:nvSpPr>
          <p:spPr>
            <a:xfrm>
              <a:off x="4606920" y="3900600"/>
              <a:ext cx="2490840" cy="481680"/>
            </a:xfrm>
            <a:custGeom>
              <a:avLst/>
              <a:gdLst/>
              <a:ahLst/>
              <a:rect l="l" t="t" r="r" b="b"/>
              <a:pathLst>
                <a:path w="2087879" h="406400">
                  <a:moveTo>
                    <a:pt x="0" y="0"/>
                  </a:moveTo>
                  <a:lnTo>
                    <a:pt x="1285" y="43934"/>
                  </a:lnTo>
                  <a:lnTo>
                    <a:pt x="9810" y="95154"/>
                  </a:lnTo>
                  <a:lnTo>
                    <a:pt x="18288" y="131064"/>
                  </a:lnTo>
                  <a:lnTo>
                    <a:pt x="22907" y="150602"/>
                  </a:lnTo>
                  <a:lnTo>
                    <a:pt x="33289" y="189678"/>
                  </a:lnTo>
                  <a:lnTo>
                    <a:pt x="46231" y="226028"/>
                  </a:lnTo>
                  <a:lnTo>
                    <a:pt x="78486" y="269748"/>
                  </a:lnTo>
                  <a:lnTo>
                    <a:pt x="117252" y="293274"/>
                  </a:lnTo>
                  <a:lnTo>
                    <a:pt x="160020" y="309371"/>
                  </a:lnTo>
                  <a:lnTo>
                    <a:pt x="222694" y="325659"/>
                  </a:lnTo>
                  <a:lnTo>
                    <a:pt x="286512" y="339089"/>
                  </a:lnTo>
                  <a:lnTo>
                    <a:pt x="326767" y="346936"/>
                  </a:lnTo>
                  <a:lnTo>
                    <a:pt x="367379" y="354425"/>
                  </a:lnTo>
                  <a:lnTo>
                    <a:pt x="408134" y="361485"/>
                  </a:lnTo>
                  <a:lnTo>
                    <a:pt x="448818" y="368045"/>
                  </a:lnTo>
                  <a:lnTo>
                    <a:pt x="500264" y="374927"/>
                  </a:lnTo>
                  <a:lnTo>
                    <a:pt x="551783" y="380809"/>
                  </a:lnTo>
                  <a:lnTo>
                    <a:pt x="603444" y="385833"/>
                  </a:lnTo>
                  <a:lnTo>
                    <a:pt x="655320" y="390143"/>
                  </a:lnTo>
                  <a:lnTo>
                    <a:pt x="703862" y="393533"/>
                  </a:lnTo>
                  <a:lnTo>
                    <a:pt x="752514" y="396410"/>
                  </a:lnTo>
                  <a:lnTo>
                    <a:pt x="801203" y="398812"/>
                  </a:lnTo>
                  <a:lnTo>
                    <a:pt x="849855" y="400775"/>
                  </a:lnTo>
                  <a:lnTo>
                    <a:pt x="898397" y="402335"/>
                  </a:lnTo>
                  <a:lnTo>
                    <a:pt x="950896" y="403530"/>
                  </a:lnTo>
                  <a:lnTo>
                    <a:pt x="1003285" y="404396"/>
                  </a:lnTo>
                  <a:lnTo>
                    <a:pt x="1055638" y="404969"/>
                  </a:lnTo>
                  <a:lnTo>
                    <a:pt x="1108027" y="405286"/>
                  </a:lnTo>
                  <a:lnTo>
                    <a:pt x="1160526" y="405383"/>
                  </a:lnTo>
                  <a:lnTo>
                    <a:pt x="1213104" y="405743"/>
                  </a:lnTo>
                  <a:lnTo>
                    <a:pt x="1265682" y="405883"/>
                  </a:lnTo>
                  <a:lnTo>
                    <a:pt x="1318260" y="405768"/>
                  </a:lnTo>
                  <a:lnTo>
                    <a:pt x="1370838" y="405359"/>
                  </a:lnTo>
                  <a:lnTo>
                    <a:pt x="1423416" y="404621"/>
                  </a:lnTo>
                  <a:lnTo>
                    <a:pt x="1474622" y="403549"/>
                  </a:lnTo>
                  <a:lnTo>
                    <a:pt x="1525828" y="402256"/>
                  </a:lnTo>
                  <a:lnTo>
                    <a:pt x="1577035" y="400891"/>
                  </a:lnTo>
                  <a:lnTo>
                    <a:pt x="1628241" y="399598"/>
                  </a:lnTo>
                  <a:lnTo>
                    <a:pt x="1679448" y="398525"/>
                  </a:lnTo>
                  <a:lnTo>
                    <a:pt x="1733859" y="397537"/>
                  </a:lnTo>
                  <a:lnTo>
                    <a:pt x="1788414" y="396906"/>
                  </a:lnTo>
                  <a:lnTo>
                    <a:pt x="1842968" y="396704"/>
                  </a:lnTo>
                  <a:lnTo>
                    <a:pt x="1897380" y="397001"/>
                  </a:lnTo>
                  <a:lnTo>
                    <a:pt x="1933384" y="396918"/>
                  </a:lnTo>
                  <a:lnTo>
                    <a:pt x="2005393" y="397323"/>
                  </a:lnTo>
                  <a:lnTo>
                    <a:pt x="2052828" y="399216"/>
                  </a:lnTo>
                  <a:lnTo>
                    <a:pt x="2064258" y="400049"/>
                  </a:lnTo>
                  <a:lnTo>
                    <a:pt x="2075688" y="400883"/>
                  </a:lnTo>
                  <a:lnTo>
                    <a:pt x="2087118" y="401573"/>
                  </a:lnTo>
                  <a:lnTo>
                    <a:pt x="2087880" y="401573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88" name="Google Shape;2997;p27" descr=""/>
            <p:cNvPicPr/>
            <p:nvPr/>
          </p:nvPicPr>
          <p:blipFill>
            <a:blip r:embed="rId27"/>
            <a:stretch/>
          </p:blipFill>
          <p:spPr>
            <a:xfrm>
              <a:off x="4382280" y="3655440"/>
              <a:ext cx="109800" cy="23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89" name="Google Shape;2998;p27"/>
            <p:cNvSpPr/>
            <p:nvPr/>
          </p:nvSpPr>
          <p:spPr>
            <a:xfrm>
              <a:off x="5263200" y="3607560"/>
              <a:ext cx="1483920" cy="178200"/>
            </a:xfrm>
            <a:custGeom>
              <a:avLst/>
              <a:gdLst/>
              <a:ahLst/>
              <a:rect l="l" t="t" r="r" b="b"/>
              <a:pathLst>
                <a:path w="1243965" h="150495">
                  <a:moveTo>
                    <a:pt x="0" y="76962"/>
                  </a:moveTo>
                  <a:lnTo>
                    <a:pt x="19073" y="113716"/>
                  </a:lnTo>
                  <a:lnTo>
                    <a:pt x="60662" y="137171"/>
                  </a:lnTo>
                  <a:lnTo>
                    <a:pt x="73152" y="137922"/>
                  </a:lnTo>
                  <a:lnTo>
                    <a:pt x="88534" y="136624"/>
                  </a:lnTo>
                  <a:lnTo>
                    <a:pt x="131826" y="123444"/>
                  </a:lnTo>
                  <a:lnTo>
                    <a:pt x="160020" y="112775"/>
                  </a:lnTo>
                  <a:lnTo>
                    <a:pt x="174045" y="107370"/>
                  </a:lnTo>
                  <a:lnTo>
                    <a:pt x="218789" y="92487"/>
                  </a:lnTo>
                  <a:lnTo>
                    <a:pt x="265616" y="82022"/>
                  </a:lnTo>
                  <a:lnTo>
                    <a:pt x="313944" y="78485"/>
                  </a:lnTo>
                  <a:lnTo>
                    <a:pt x="329243" y="78950"/>
                  </a:lnTo>
                  <a:lnTo>
                    <a:pt x="374142" y="87629"/>
                  </a:lnTo>
                  <a:lnTo>
                    <a:pt x="409932" y="106168"/>
                  </a:lnTo>
                  <a:lnTo>
                    <a:pt x="441948" y="134766"/>
                  </a:lnTo>
                  <a:lnTo>
                    <a:pt x="448818" y="141731"/>
                  </a:lnTo>
                  <a:lnTo>
                    <a:pt x="453390" y="146303"/>
                  </a:lnTo>
                  <a:lnTo>
                    <a:pt x="457962" y="150113"/>
                  </a:lnTo>
                  <a:lnTo>
                    <a:pt x="464820" y="150113"/>
                  </a:lnTo>
                  <a:lnTo>
                    <a:pt x="471523" y="148042"/>
                  </a:lnTo>
                  <a:lnTo>
                    <a:pt x="477869" y="143827"/>
                  </a:lnTo>
                  <a:lnTo>
                    <a:pt x="483786" y="138755"/>
                  </a:lnTo>
                  <a:lnTo>
                    <a:pt x="489204" y="134111"/>
                  </a:lnTo>
                  <a:lnTo>
                    <a:pt x="519957" y="110751"/>
                  </a:lnTo>
                  <a:lnTo>
                    <a:pt x="560736" y="88582"/>
                  </a:lnTo>
                  <a:lnTo>
                    <a:pt x="611516" y="70901"/>
                  </a:lnTo>
                  <a:lnTo>
                    <a:pt x="650688" y="62495"/>
                  </a:lnTo>
                  <a:lnTo>
                    <a:pt x="695015" y="56542"/>
                  </a:lnTo>
                  <a:lnTo>
                    <a:pt x="743640" y="53328"/>
                  </a:lnTo>
                  <a:lnTo>
                    <a:pt x="768096" y="52577"/>
                  </a:lnTo>
                  <a:lnTo>
                    <a:pt x="797814" y="51637"/>
                  </a:lnTo>
                  <a:lnTo>
                    <a:pt x="857250" y="52042"/>
                  </a:lnTo>
                  <a:lnTo>
                    <a:pt x="905375" y="55649"/>
                  </a:lnTo>
                  <a:lnTo>
                    <a:pt x="960882" y="64007"/>
                  </a:lnTo>
                  <a:lnTo>
                    <a:pt x="975181" y="66520"/>
                  </a:lnTo>
                  <a:lnTo>
                    <a:pt x="1018794" y="73913"/>
                  </a:lnTo>
                  <a:lnTo>
                    <a:pt x="1056834" y="77450"/>
                  </a:lnTo>
                  <a:lnTo>
                    <a:pt x="1091945" y="77914"/>
                  </a:lnTo>
                  <a:lnTo>
                    <a:pt x="1103066" y="77723"/>
                  </a:lnTo>
                  <a:lnTo>
                    <a:pt x="1146619" y="70961"/>
                  </a:lnTo>
                  <a:lnTo>
                    <a:pt x="1188815" y="56768"/>
                  </a:lnTo>
                  <a:lnTo>
                    <a:pt x="1224664" y="36956"/>
                  </a:lnTo>
                  <a:lnTo>
                    <a:pt x="1243584" y="7619"/>
                  </a:lnTo>
                  <a:lnTo>
                    <a:pt x="1240536" y="5333"/>
                  </a:lnTo>
                  <a:lnTo>
                    <a:pt x="1236726" y="2285"/>
                  </a:lnTo>
                  <a:lnTo>
                    <a:pt x="1228344" y="1523"/>
                  </a:lnTo>
                  <a:lnTo>
                    <a:pt x="1223772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0" name="Google Shape;2999;p27"/>
            <p:cNvGrpSpPr/>
            <p:nvPr/>
          </p:nvGrpSpPr>
          <p:grpSpPr>
            <a:xfrm>
              <a:off x="3314880" y="3214440"/>
              <a:ext cx="378000" cy="408240"/>
              <a:chOff x="3314880" y="3214440"/>
              <a:chExt cx="378000" cy="408240"/>
            </a:xfrm>
          </p:grpSpPr>
          <p:pic>
            <p:nvPicPr>
              <p:cNvPr id="2891" name="Google Shape;3000;p27" descr=""/>
              <p:cNvPicPr/>
              <p:nvPr/>
            </p:nvPicPr>
            <p:blipFill>
              <a:blip r:embed="rId28"/>
              <a:stretch/>
            </p:blipFill>
            <p:spPr>
              <a:xfrm>
                <a:off x="3314880" y="3419640"/>
                <a:ext cx="172440" cy="203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92" name="Google Shape;3001;p27" descr=""/>
              <p:cNvPicPr/>
              <p:nvPr/>
            </p:nvPicPr>
            <p:blipFill>
              <a:blip r:embed="rId29"/>
              <a:stretch/>
            </p:blipFill>
            <p:spPr>
              <a:xfrm>
                <a:off x="3460320" y="3214440"/>
                <a:ext cx="232560" cy="168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93" name="Google Shape;3002;p27"/>
            <p:cNvGrpSpPr/>
            <p:nvPr/>
          </p:nvGrpSpPr>
          <p:grpSpPr>
            <a:xfrm>
              <a:off x="3987720" y="3468600"/>
              <a:ext cx="75240" cy="68040"/>
              <a:chOff x="3987720" y="3468600"/>
              <a:chExt cx="75240" cy="68040"/>
            </a:xfrm>
          </p:grpSpPr>
          <p:sp>
            <p:nvSpPr>
              <p:cNvPr id="2894" name="Google Shape;3003;p27"/>
              <p:cNvSpPr/>
              <p:nvPr/>
            </p:nvSpPr>
            <p:spPr>
              <a:xfrm>
                <a:off x="3987720" y="3468600"/>
                <a:ext cx="53280" cy="360"/>
              </a:xfrm>
              <a:custGeom>
                <a:avLst/>
                <a:gdLst/>
                <a:ahLst/>
                <a:rect l="l" t="t" r="r" b="b"/>
                <a:pathLst>
                  <a:path w="45085" h="120000">
                    <a:moveTo>
                      <a:pt x="0" y="0"/>
                    </a:moveTo>
                    <a:lnTo>
                      <a:pt x="10989" y="0"/>
                    </a:lnTo>
                    <a:lnTo>
                      <a:pt x="22193" y="0"/>
                    </a:lnTo>
                    <a:lnTo>
                      <a:pt x="33539" y="0"/>
                    </a:lnTo>
                    <a:lnTo>
                      <a:pt x="44958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5" name="Google Shape;3004;p27"/>
              <p:cNvSpPr/>
              <p:nvPr/>
            </p:nvSpPr>
            <p:spPr>
              <a:xfrm>
                <a:off x="3996720" y="3527280"/>
                <a:ext cx="66240" cy="9360"/>
              </a:xfrm>
              <a:custGeom>
                <a:avLst/>
                <a:gdLst/>
                <a:ahLst/>
                <a:rect l="l" t="t" r="r" b="b"/>
                <a:pathLst>
                  <a:path w="55879" h="8254">
                    <a:moveTo>
                      <a:pt x="0" y="6858"/>
                    </a:moveTo>
                    <a:lnTo>
                      <a:pt x="8131" y="7405"/>
                    </a:lnTo>
                    <a:lnTo>
                      <a:pt x="16478" y="7810"/>
                    </a:lnTo>
                    <a:lnTo>
                      <a:pt x="24967" y="7929"/>
                    </a:lnTo>
                    <a:lnTo>
                      <a:pt x="33528" y="7620"/>
                    </a:lnTo>
                    <a:lnTo>
                      <a:pt x="41910" y="6858"/>
                    </a:lnTo>
                    <a:lnTo>
                      <a:pt x="49530" y="4572"/>
                    </a:lnTo>
                    <a:lnTo>
                      <a:pt x="55626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96" name="Google Shape;3005;p27"/>
            <p:cNvGrpSpPr/>
            <p:nvPr/>
          </p:nvGrpSpPr>
          <p:grpSpPr>
            <a:xfrm>
              <a:off x="4285800" y="3174840"/>
              <a:ext cx="426960" cy="387360"/>
              <a:chOff x="4285800" y="3174840"/>
              <a:chExt cx="426960" cy="387360"/>
            </a:xfrm>
          </p:grpSpPr>
          <p:sp>
            <p:nvSpPr>
              <p:cNvPr id="2897" name="Google Shape;3006;p27"/>
              <p:cNvSpPr/>
              <p:nvPr/>
            </p:nvSpPr>
            <p:spPr>
              <a:xfrm>
                <a:off x="4285800" y="3174840"/>
                <a:ext cx="426960" cy="82440"/>
              </a:xfrm>
              <a:custGeom>
                <a:avLst/>
                <a:gdLst/>
                <a:ahLst/>
                <a:rect l="l" t="t" r="r" b="b"/>
                <a:pathLst>
                  <a:path w="358139" h="69850">
                    <a:moveTo>
                      <a:pt x="0" y="69341"/>
                    </a:moveTo>
                    <a:lnTo>
                      <a:pt x="47244" y="58673"/>
                    </a:lnTo>
                    <a:lnTo>
                      <a:pt x="59936" y="55375"/>
                    </a:lnTo>
                    <a:lnTo>
                      <a:pt x="72771" y="52292"/>
                    </a:lnTo>
                    <a:lnTo>
                      <a:pt x="110751" y="44207"/>
                    </a:lnTo>
                    <a:lnTo>
                      <a:pt x="147828" y="38099"/>
                    </a:lnTo>
                    <a:lnTo>
                      <a:pt x="163139" y="35694"/>
                    </a:lnTo>
                    <a:lnTo>
                      <a:pt x="208788" y="28193"/>
                    </a:lnTo>
                    <a:lnTo>
                      <a:pt x="248411" y="23621"/>
                    </a:lnTo>
                    <a:lnTo>
                      <a:pt x="256984" y="22788"/>
                    </a:lnTo>
                    <a:lnTo>
                      <a:pt x="265557" y="21526"/>
                    </a:lnTo>
                    <a:lnTo>
                      <a:pt x="274129" y="19978"/>
                    </a:lnTo>
                    <a:lnTo>
                      <a:pt x="282702" y="18287"/>
                    </a:lnTo>
                    <a:lnTo>
                      <a:pt x="291155" y="17014"/>
                    </a:lnTo>
                    <a:lnTo>
                      <a:pt x="299466" y="15525"/>
                    </a:lnTo>
                    <a:lnTo>
                      <a:pt x="307776" y="13894"/>
                    </a:lnTo>
                    <a:lnTo>
                      <a:pt x="316230" y="12191"/>
                    </a:lnTo>
                    <a:lnTo>
                      <a:pt x="323088" y="10596"/>
                    </a:lnTo>
                    <a:lnTo>
                      <a:pt x="329946" y="9143"/>
                    </a:lnTo>
                    <a:lnTo>
                      <a:pt x="336804" y="7691"/>
                    </a:lnTo>
                    <a:lnTo>
                      <a:pt x="343662" y="6095"/>
                    </a:lnTo>
                    <a:lnTo>
                      <a:pt x="347472" y="4571"/>
                    </a:lnTo>
                    <a:lnTo>
                      <a:pt x="358140" y="0"/>
                    </a:lnTo>
                    <a:lnTo>
                      <a:pt x="355854" y="3047"/>
                    </a:lnTo>
                    <a:lnTo>
                      <a:pt x="355092" y="3809"/>
                    </a:lnTo>
                    <a:lnTo>
                      <a:pt x="350520" y="5333"/>
                    </a:lnTo>
                    <a:lnTo>
                      <a:pt x="349758" y="5333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8" name="Google Shape;3007;p27"/>
              <p:cNvSpPr/>
              <p:nvPr/>
            </p:nvSpPr>
            <p:spPr>
              <a:xfrm>
                <a:off x="4317840" y="3246120"/>
                <a:ext cx="99000" cy="316080"/>
              </a:xfrm>
              <a:custGeom>
                <a:avLst/>
                <a:gdLst/>
                <a:ahLst/>
                <a:rect l="l" t="t" r="r" b="b"/>
                <a:pathLst>
                  <a:path w="83185" h="266700">
                    <a:moveTo>
                      <a:pt x="83058" y="1524"/>
                    </a:moveTo>
                    <a:lnTo>
                      <a:pt x="82296" y="1524"/>
                    </a:lnTo>
                    <a:lnTo>
                      <a:pt x="81534" y="0"/>
                    </a:lnTo>
                    <a:lnTo>
                      <a:pt x="78164" y="9620"/>
                    </a:lnTo>
                    <a:lnTo>
                      <a:pt x="75723" y="19812"/>
                    </a:lnTo>
                    <a:lnTo>
                      <a:pt x="73711" y="30003"/>
                    </a:lnTo>
                    <a:lnTo>
                      <a:pt x="71628" y="39624"/>
                    </a:lnTo>
                    <a:lnTo>
                      <a:pt x="65913" y="58935"/>
                    </a:lnTo>
                    <a:lnTo>
                      <a:pt x="60198" y="78105"/>
                    </a:lnTo>
                    <a:lnTo>
                      <a:pt x="54483" y="97274"/>
                    </a:lnTo>
                    <a:lnTo>
                      <a:pt x="48768" y="116586"/>
                    </a:lnTo>
                    <a:lnTo>
                      <a:pt x="42933" y="134314"/>
                    </a:lnTo>
                    <a:lnTo>
                      <a:pt x="36957" y="152114"/>
                    </a:lnTo>
                    <a:lnTo>
                      <a:pt x="30980" y="170056"/>
                    </a:lnTo>
                    <a:lnTo>
                      <a:pt x="25146" y="188214"/>
                    </a:lnTo>
                    <a:lnTo>
                      <a:pt x="21133" y="201930"/>
                    </a:lnTo>
                    <a:lnTo>
                      <a:pt x="17049" y="215646"/>
                    </a:lnTo>
                    <a:lnTo>
                      <a:pt x="12823" y="229362"/>
                    </a:lnTo>
                    <a:lnTo>
                      <a:pt x="8382" y="243078"/>
                    </a:lnTo>
                    <a:lnTo>
                      <a:pt x="6096" y="249936"/>
                    </a:lnTo>
                    <a:lnTo>
                      <a:pt x="4572" y="258318"/>
                    </a:lnTo>
                    <a:lnTo>
                      <a:pt x="1524" y="265176"/>
                    </a:lnTo>
                    <a:lnTo>
                      <a:pt x="762" y="265176"/>
                    </a:lnTo>
                    <a:lnTo>
                      <a:pt x="762" y="265938"/>
                    </a:lnTo>
                    <a:lnTo>
                      <a:pt x="0" y="266700"/>
                    </a:lnTo>
                    <a:lnTo>
                      <a:pt x="1524" y="262128"/>
                    </a:lnTo>
                    <a:lnTo>
                      <a:pt x="2286" y="260604"/>
                    </a:lnTo>
                    <a:lnTo>
                      <a:pt x="3810" y="25755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9" name="Google Shape;3008;p27"/>
              <p:cNvSpPr/>
              <p:nvPr/>
            </p:nvSpPr>
            <p:spPr>
              <a:xfrm>
                <a:off x="4530600" y="3213720"/>
                <a:ext cx="101880" cy="319680"/>
              </a:xfrm>
              <a:custGeom>
                <a:avLst/>
                <a:gdLst/>
                <a:ahLst/>
                <a:rect l="l" t="t" r="r" b="b"/>
                <a:pathLst>
                  <a:path w="85725" h="269875">
                    <a:moveTo>
                      <a:pt x="0" y="0"/>
                    </a:moveTo>
                    <a:lnTo>
                      <a:pt x="13180" y="54649"/>
                    </a:lnTo>
                    <a:lnTo>
                      <a:pt x="23741" y="90689"/>
                    </a:lnTo>
                    <a:lnTo>
                      <a:pt x="28765" y="109061"/>
                    </a:lnTo>
                    <a:lnTo>
                      <a:pt x="33504" y="127575"/>
                    </a:lnTo>
                    <a:lnTo>
                      <a:pt x="38100" y="146304"/>
                    </a:lnTo>
                    <a:lnTo>
                      <a:pt x="41540" y="159448"/>
                    </a:lnTo>
                    <a:lnTo>
                      <a:pt x="52578" y="198882"/>
                    </a:lnTo>
                    <a:lnTo>
                      <a:pt x="67901" y="233922"/>
                    </a:lnTo>
                    <a:lnTo>
                      <a:pt x="73152" y="245364"/>
                    </a:lnTo>
                    <a:lnTo>
                      <a:pt x="76200" y="252222"/>
                    </a:lnTo>
                    <a:lnTo>
                      <a:pt x="80010" y="259842"/>
                    </a:lnTo>
                    <a:lnTo>
                      <a:pt x="83820" y="266700"/>
                    </a:lnTo>
                    <a:lnTo>
                      <a:pt x="83820" y="267462"/>
                    </a:lnTo>
                    <a:lnTo>
                      <a:pt x="84582" y="268986"/>
                    </a:lnTo>
                    <a:lnTo>
                      <a:pt x="85344" y="269748"/>
                    </a:lnTo>
                    <a:lnTo>
                      <a:pt x="84582" y="265938"/>
                    </a:lnTo>
                    <a:lnTo>
                      <a:pt x="83820" y="264414"/>
                    </a:lnTo>
                    <a:lnTo>
                      <a:pt x="82296" y="26212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00" name="Google Shape;3009;p27"/>
            <p:cNvGrpSpPr/>
            <p:nvPr/>
          </p:nvGrpSpPr>
          <p:grpSpPr>
            <a:xfrm>
              <a:off x="4893840" y="3064680"/>
              <a:ext cx="368280" cy="601200"/>
              <a:chOff x="4893840" y="3064680"/>
              <a:chExt cx="368280" cy="601200"/>
            </a:xfrm>
          </p:grpSpPr>
          <p:sp>
            <p:nvSpPr>
              <p:cNvPr id="2901" name="Google Shape;3010;p27"/>
              <p:cNvSpPr/>
              <p:nvPr/>
            </p:nvSpPr>
            <p:spPr>
              <a:xfrm>
                <a:off x="4893840" y="3064680"/>
                <a:ext cx="181440" cy="601200"/>
              </a:xfrm>
              <a:custGeom>
                <a:avLst/>
                <a:gdLst/>
                <a:ahLst/>
                <a:rect l="l" t="t" r="r" b="b"/>
                <a:pathLst>
                  <a:path w="152400" h="507364">
                    <a:moveTo>
                      <a:pt x="62102" y="0"/>
                    </a:moveTo>
                    <a:lnTo>
                      <a:pt x="35432" y="35052"/>
                    </a:lnTo>
                    <a:lnTo>
                      <a:pt x="23002" y="81879"/>
                    </a:lnTo>
                    <a:lnTo>
                      <a:pt x="15442" y="124277"/>
                    </a:lnTo>
                    <a:lnTo>
                      <a:pt x="7655" y="177474"/>
                    </a:lnTo>
                    <a:lnTo>
                      <a:pt x="1595" y="232910"/>
                    </a:lnTo>
                    <a:lnTo>
                      <a:pt x="0" y="261747"/>
                    </a:lnTo>
                    <a:lnTo>
                      <a:pt x="119" y="290583"/>
                    </a:lnTo>
                    <a:lnTo>
                      <a:pt x="5369" y="334934"/>
                    </a:lnTo>
                    <a:lnTo>
                      <a:pt x="17906" y="381762"/>
                    </a:lnTo>
                    <a:lnTo>
                      <a:pt x="37516" y="424731"/>
                    </a:lnTo>
                    <a:lnTo>
                      <a:pt x="64388" y="460343"/>
                    </a:lnTo>
                    <a:lnTo>
                      <a:pt x="93130" y="487501"/>
                    </a:lnTo>
                    <a:lnTo>
                      <a:pt x="133064" y="506634"/>
                    </a:lnTo>
                    <a:lnTo>
                      <a:pt x="139743" y="507218"/>
                    </a:lnTo>
                    <a:lnTo>
                      <a:pt x="145922" y="506730"/>
                    </a:lnTo>
                    <a:lnTo>
                      <a:pt x="152018" y="505206"/>
                    </a:lnTo>
                    <a:lnTo>
                      <a:pt x="149732" y="497586"/>
                    </a:lnTo>
                    <a:lnTo>
                      <a:pt x="150494" y="49225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02" name="Google Shape;3011;p27" descr=""/>
              <p:cNvPicPr/>
              <p:nvPr/>
            </p:nvPicPr>
            <p:blipFill>
              <a:blip r:embed="rId30"/>
              <a:stretch/>
            </p:blipFill>
            <p:spPr>
              <a:xfrm>
                <a:off x="5046840" y="3191040"/>
                <a:ext cx="215280" cy="335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03" name="Google Shape;3012;p27"/>
            <p:cNvSpPr/>
            <p:nvPr/>
          </p:nvSpPr>
          <p:spPr>
            <a:xfrm>
              <a:off x="5441400" y="3411720"/>
              <a:ext cx="94320" cy="20880"/>
            </a:xfrm>
            <a:custGeom>
              <a:avLst/>
              <a:gdLst/>
              <a:ahLst/>
              <a:rect l="l" t="t" r="r" b="b"/>
              <a:pathLst>
                <a:path w="79375" h="17779">
                  <a:moveTo>
                    <a:pt x="0" y="17525"/>
                  </a:moveTo>
                  <a:lnTo>
                    <a:pt x="43434" y="12191"/>
                  </a:lnTo>
                  <a:lnTo>
                    <a:pt x="57911" y="8381"/>
                  </a:lnTo>
                  <a:lnTo>
                    <a:pt x="65079" y="6405"/>
                  </a:lnTo>
                  <a:lnTo>
                    <a:pt x="72390" y="4571"/>
                  </a:lnTo>
                  <a:lnTo>
                    <a:pt x="75438" y="3809"/>
                  </a:lnTo>
                  <a:lnTo>
                    <a:pt x="77724" y="4571"/>
                  </a:lnTo>
                  <a:lnTo>
                    <a:pt x="79248" y="3047"/>
                  </a:lnTo>
                  <a:lnTo>
                    <a:pt x="79248" y="1523"/>
                  </a:lnTo>
                  <a:lnTo>
                    <a:pt x="79248" y="761"/>
                  </a:lnTo>
                  <a:lnTo>
                    <a:pt x="79248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4" name="Google Shape;3013;p27"/>
            <p:cNvGrpSpPr/>
            <p:nvPr/>
          </p:nvGrpSpPr>
          <p:grpSpPr>
            <a:xfrm>
              <a:off x="5666040" y="3108960"/>
              <a:ext cx="230760" cy="428760"/>
              <a:chOff x="5666040" y="3108960"/>
              <a:chExt cx="230760" cy="428760"/>
            </a:xfrm>
          </p:grpSpPr>
          <p:pic>
            <p:nvPicPr>
              <p:cNvPr id="2905" name="Google Shape;3014;p27" descr=""/>
              <p:cNvPicPr/>
              <p:nvPr/>
            </p:nvPicPr>
            <p:blipFill>
              <a:blip r:embed="rId31"/>
              <a:stretch/>
            </p:blipFill>
            <p:spPr>
              <a:xfrm>
                <a:off x="5666040" y="3295800"/>
                <a:ext cx="152640" cy="241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06" name="Google Shape;3015;p27" descr=""/>
              <p:cNvPicPr/>
              <p:nvPr/>
            </p:nvPicPr>
            <p:blipFill>
              <a:blip r:embed="rId32"/>
              <a:stretch/>
            </p:blipFill>
            <p:spPr>
              <a:xfrm>
                <a:off x="5788080" y="3108960"/>
                <a:ext cx="108720" cy="158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907" name="Google Shape;3016;p27" descr=""/>
            <p:cNvPicPr/>
            <p:nvPr/>
          </p:nvPicPr>
          <p:blipFill>
            <a:blip r:embed="rId33"/>
            <a:stretch/>
          </p:blipFill>
          <p:spPr>
            <a:xfrm>
              <a:off x="6077160" y="3250800"/>
              <a:ext cx="164160" cy="198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08" name="Google Shape;3017;p27"/>
            <p:cNvGrpSpPr/>
            <p:nvPr/>
          </p:nvGrpSpPr>
          <p:grpSpPr>
            <a:xfrm>
              <a:off x="6301800" y="2902680"/>
              <a:ext cx="725400" cy="571320"/>
              <a:chOff x="6301800" y="2902680"/>
              <a:chExt cx="725400" cy="571320"/>
            </a:xfrm>
          </p:grpSpPr>
          <p:pic>
            <p:nvPicPr>
              <p:cNvPr id="2909" name="Google Shape;3018;p27" descr=""/>
              <p:cNvPicPr/>
              <p:nvPr/>
            </p:nvPicPr>
            <p:blipFill>
              <a:blip r:embed="rId34"/>
              <a:stretch/>
            </p:blipFill>
            <p:spPr>
              <a:xfrm>
                <a:off x="6301800" y="3210120"/>
                <a:ext cx="99720" cy="185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10" name="Google Shape;3019;p27" descr=""/>
              <p:cNvPicPr/>
              <p:nvPr/>
            </p:nvPicPr>
            <p:blipFill>
              <a:blip r:embed="rId35"/>
              <a:stretch/>
            </p:blipFill>
            <p:spPr>
              <a:xfrm>
                <a:off x="6449400" y="3078000"/>
                <a:ext cx="349560" cy="356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11" name="Google Shape;3020;p27"/>
              <p:cNvSpPr/>
              <p:nvPr/>
            </p:nvSpPr>
            <p:spPr>
              <a:xfrm>
                <a:off x="6818040" y="3034800"/>
                <a:ext cx="60840" cy="300240"/>
              </a:xfrm>
              <a:custGeom>
                <a:avLst/>
                <a:gdLst/>
                <a:ahLst/>
                <a:rect l="l" t="t" r="r" b="b"/>
                <a:pathLst>
                  <a:path w="51434" h="253364">
                    <a:moveTo>
                      <a:pt x="0" y="0"/>
                    </a:moveTo>
                    <a:lnTo>
                      <a:pt x="5262" y="8334"/>
                    </a:lnTo>
                    <a:lnTo>
                      <a:pt x="10668" y="16383"/>
                    </a:lnTo>
                    <a:lnTo>
                      <a:pt x="16073" y="24431"/>
                    </a:lnTo>
                    <a:lnTo>
                      <a:pt x="37195" y="63841"/>
                    </a:lnTo>
                    <a:lnTo>
                      <a:pt x="48101" y="104965"/>
                    </a:lnTo>
                    <a:lnTo>
                      <a:pt x="51411" y="151376"/>
                    </a:lnTo>
                    <a:lnTo>
                      <a:pt x="51054" y="166497"/>
                    </a:lnTo>
                    <a:lnTo>
                      <a:pt x="43100" y="207883"/>
                    </a:lnTo>
                    <a:lnTo>
                      <a:pt x="26670" y="243840"/>
                    </a:lnTo>
                    <a:lnTo>
                      <a:pt x="25146" y="248411"/>
                    </a:lnTo>
                    <a:lnTo>
                      <a:pt x="21336" y="250697"/>
                    </a:lnTo>
                    <a:lnTo>
                      <a:pt x="17526" y="252984"/>
                    </a:lnTo>
                    <a:lnTo>
                      <a:pt x="16002" y="244602"/>
                    </a:lnTo>
                    <a:lnTo>
                      <a:pt x="15240" y="24307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2" name="Google Shape;3021;p27"/>
              <p:cNvSpPr/>
              <p:nvPr/>
            </p:nvSpPr>
            <p:spPr>
              <a:xfrm>
                <a:off x="6924600" y="2902680"/>
                <a:ext cx="102600" cy="571320"/>
              </a:xfrm>
              <a:custGeom>
                <a:avLst/>
                <a:gdLst/>
                <a:ahLst/>
                <a:rect l="l" t="t" r="r" b="b"/>
                <a:pathLst>
                  <a:path w="86359" h="481964">
                    <a:moveTo>
                      <a:pt x="0" y="0"/>
                    </a:moveTo>
                    <a:lnTo>
                      <a:pt x="25908" y="36575"/>
                    </a:lnTo>
                    <a:lnTo>
                      <a:pt x="44553" y="77723"/>
                    </a:lnTo>
                    <a:lnTo>
                      <a:pt x="63817" y="128111"/>
                    </a:lnTo>
                    <a:lnTo>
                      <a:pt x="76200" y="165353"/>
                    </a:lnTo>
                    <a:lnTo>
                      <a:pt x="84010" y="203168"/>
                    </a:lnTo>
                    <a:lnTo>
                      <a:pt x="86106" y="241554"/>
                    </a:lnTo>
                    <a:lnTo>
                      <a:pt x="85046" y="271688"/>
                    </a:lnTo>
                    <a:lnTo>
                      <a:pt x="74640" y="330815"/>
                    </a:lnTo>
                    <a:lnTo>
                      <a:pt x="59733" y="379404"/>
                    </a:lnTo>
                    <a:lnTo>
                      <a:pt x="45184" y="417742"/>
                    </a:lnTo>
                    <a:lnTo>
                      <a:pt x="37338" y="436626"/>
                    </a:lnTo>
                    <a:lnTo>
                      <a:pt x="34349" y="443924"/>
                    </a:lnTo>
                    <a:lnTo>
                      <a:pt x="31146" y="451008"/>
                    </a:lnTo>
                    <a:lnTo>
                      <a:pt x="27801" y="457950"/>
                    </a:lnTo>
                    <a:lnTo>
                      <a:pt x="24384" y="464820"/>
                    </a:lnTo>
                    <a:lnTo>
                      <a:pt x="22860" y="469392"/>
                    </a:lnTo>
                    <a:lnTo>
                      <a:pt x="20574" y="473202"/>
                    </a:lnTo>
                    <a:lnTo>
                      <a:pt x="18288" y="477012"/>
                    </a:lnTo>
                    <a:lnTo>
                      <a:pt x="17526" y="478536"/>
                    </a:lnTo>
                    <a:lnTo>
                      <a:pt x="17526" y="480059"/>
                    </a:lnTo>
                    <a:lnTo>
                      <a:pt x="16764" y="480822"/>
                    </a:lnTo>
                    <a:lnTo>
                      <a:pt x="16002" y="480822"/>
                    </a:lnTo>
                    <a:lnTo>
                      <a:pt x="16764" y="481584"/>
                    </a:lnTo>
                    <a:lnTo>
                      <a:pt x="16764" y="473202"/>
                    </a:lnTo>
                    <a:lnTo>
                      <a:pt x="16764" y="464820"/>
                    </a:lnTo>
                    <a:lnTo>
                      <a:pt x="16002" y="45643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13" name="Google Shape;3022;p27"/>
          <p:cNvGrpSpPr/>
          <p:nvPr/>
        </p:nvGrpSpPr>
        <p:grpSpPr>
          <a:xfrm>
            <a:off x="-1440" y="304920"/>
            <a:ext cx="2774520" cy="7314840"/>
            <a:chOff x="-1440" y="304920"/>
            <a:chExt cx="2774520" cy="7314840"/>
          </a:xfrm>
        </p:grpSpPr>
        <p:grpSp>
          <p:nvGrpSpPr>
            <p:cNvPr id="2914" name="Google Shape;3023;p27"/>
            <p:cNvGrpSpPr/>
            <p:nvPr/>
          </p:nvGrpSpPr>
          <p:grpSpPr>
            <a:xfrm>
              <a:off x="-1440" y="2285280"/>
              <a:ext cx="2565000" cy="4129560"/>
              <a:chOff x="-1440" y="2285280"/>
              <a:chExt cx="2565000" cy="4129560"/>
            </a:xfrm>
          </p:grpSpPr>
          <p:grpSp>
            <p:nvGrpSpPr>
              <p:cNvPr id="2915" name="Google Shape;3024;p27"/>
              <p:cNvGrpSpPr/>
              <p:nvPr/>
            </p:nvGrpSpPr>
            <p:grpSpPr>
              <a:xfrm>
                <a:off x="700560" y="5756400"/>
                <a:ext cx="594000" cy="658440"/>
                <a:chOff x="700560" y="5756400"/>
                <a:chExt cx="594000" cy="658440"/>
              </a:xfrm>
            </p:grpSpPr>
            <p:pic>
              <p:nvPicPr>
                <p:cNvPr id="2916" name="Google Shape;3025;p27" descr=""/>
                <p:cNvPicPr/>
                <p:nvPr/>
              </p:nvPicPr>
              <p:blipFill>
                <a:blip r:embed="rId36"/>
                <a:stretch/>
              </p:blipFill>
              <p:spPr>
                <a:xfrm>
                  <a:off x="979560" y="5869080"/>
                  <a:ext cx="315000" cy="19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917" name="Google Shape;3026;p27"/>
                <p:cNvSpPr/>
                <p:nvPr/>
              </p:nvSpPr>
              <p:spPr>
                <a:xfrm>
                  <a:off x="700560" y="5756400"/>
                  <a:ext cx="368280" cy="658440"/>
                </a:xfrm>
                <a:custGeom>
                  <a:avLst/>
                  <a:gdLst/>
                  <a:ahLst/>
                  <a:rect l="l" t="t" r="r" b="b"/>
                  <a:pathLst>
                    <a:path w="262890" h="511810">
                      <a:moveTo>
                        <a:pt x="44957" y="20574"/>
                      </a:moveTo>
                      <a:lnTo>
                        <a:pt x="42362" y="14037"/>
                      </a:lnTo>
                      <a:lnTo>
                        <a:pt x="39623" y="7715"/>
                      </a:lnTo>
                      <a:lnTo>
                        <a:pt x="35742" y="2678"/>
                      </a:lnTo>
                      <a:lnTo>
                        <a:pt x="29717" y="0"/>
                      </a:lnTo>
                      <a:lnTo>
                        <a:pt x="22764" y="95"/>
                      </a:lnTo>
                      <a:lnTo>
                        <a:pt x="2095" y="40100"/>
                      </a:lnTo>
                      <a:lnTo>
                        <a:pt x="0" y="67818"/>
                      </a:lnTo>
                      <a:lnTo>
                        <a:pt x="178" y="83427"/>
                      </a:lnTo>
                      <a:lnTo>
                        <a:pt x="11429" y="127254"/>
                      </a:lnTo>
                      <a:lnTo>
                        <a:pt x="38754" y="165508"/>
                      </a:lnTo>
                      <a:lnTo>
                        <a:pt x="70294" y="197262"/>
                      </a:lnTo>
                      <a:lnTo>
                        <a:pt x="80605" y="207966"/>
                      </a:lnTo>
                      <a:lnTo>
                        <a:pt x="100012" y="241839"/>
                      </a:lnTo>
                      <a:lnTo>
                        <a:pt x="102107" y="265938"/>
                      </a:lnTo>
                      <a:lnTo>
                        <a:pt x="101143" y="279344"/>
                      </a:lnTo>
                      <a:lnTo>
                        <a:pt x="98393" y="291465"/>
                      </a:lnTo>
                      <a:lnTo>
                        <a:pt x="94071" y="303014"/>
                      </a:lnTo>
                      <a:lnTo>
                        <a:pt x="88391" y="314706"/>
                      </a:lnTo>
                      <a:lnTo>
                        <a:pt x="85343" y="320040"/>
                      </a:lnTo>
                      <a:lnTo>
                        <a:pt x="82295" y="325374"/>
                      </a:lnTo>
                      <a:lnTo>
                        <a:pt x="78485" y="330708"/>
                      </a:lnTo>
                      <a:lnTo>
                        <a:pt x="82295" y="332232"/>
                      </a:lnTo>
                      <a:lnTo>
                        <a:pt x="89153" y="332994"/>
                      </a:lnTo>
                      <a:lnTo>
                        <a:pt x="93725" y="333756"/>
                      </a:lnTo>
                      <a:lnTo>
                        <a:pt x="131063" y="342900"/>
                      </a:lnTo>
                      <a:lnTo>
                        <a:pt x="156436" y="380154"/>
                      </a:lnTo>
                      <a:lnTo>
                        <a:pt x="157460" y="404276"/>
                      </a:lnTo>
                      <a:lnTo>
                        <a:pt x="156971" y="416052"/>
                      </a:lnTo>
                      <a:lnTo>
                        <a:pt x="155805" y="426791"/>
                      </a:lnTo>
                      <a:lnTo>
                        <a:pt x="153923" y="437388"/>
                      </a:lnTo>
                      <a:lnTo>
                        <a:pt x="152042" y="447984"/>
                      </a:lnTo>
                      <a:lnTo>
                        <a:pt x="150876" y="458724"/>
                      </a:lnTo>
                      <a:lnTo>
                        <a:pt x="150423" y="466939"/>
                      </a:lnTo>
                      <a:lnTo>
                        <a:pt x="150685" y="475297"/>
                      </a:lnTo>
                      <a:lnTo>
                        <a:pt x="184177" y="508515"/>
                      </a:lnTo>
                      <a:lnTo>
                        <a:pt x="214562" y="511194"/>
                      </a:lnTo>
                      <a:lnTo>
                        <a:pt x="230981" y="507777"/>
                      </a:lnTo>
                      <a:lnTo>
                        <a:pt x="246399" y="500788"/>
                      </a:lnTo>
                      <a:lnTo>
                        <a:pt x="262890" y="490728"/>
                      </a:lnTo>
                    </a:path>
                  </a:pathLst>
                </a:custGeom>
                <a:noFill/>
                <a:ln w="22900">
                  <a:solidFill>
                    <a:srgbClr val="ff99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918" name="Google Shape;3027;p27"/>
              <p:cNvGrpSpPr/>
              <p:nvPr/>
            </p:nvGrpSpPr>
            <p:grpSpPr>
              <a:xfrm>
                <a:off x="-1440" y="2285280"/>
                <a:ext cx="2565000" cy="3766320"/>
                <a:chOff x="-1440" y="2285280"/>
                <a:chExt cx="2565000" cy="3766320"/>
              </a:xfrm>
            </p:grpSpPr>
            <p:pic>
              <p:nvPicPr>
                <p:cNvPr id="2919" name="Google Shape;3028;p27" descr=""/>
                <p:cNvPicPr/>
                <p:nvPr/>
              </p:nvPicPr>
              <p:blipFill>
                <a:blip r:embed="rId37"/>
                <a:stretch/>
              </p:blipFill>
              <p:spPr>
                <a:xfrm>
                  <a:off x="1384560" y="5658120"/>
                  <a:ext cx="468000" cy="3934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920" name="Google Shape;3029;p27" descr=""/>
                <p:cNvPicPr/>
                <p:nvPr/>
              </p:nvPicPr>
              <p:blipFill>
                <a:blip r:embed="rId38"/>
                <a:stretch/>
              </p:blipFill>
              <p:spPr>
                <a:xfrm>
                  <a:off x="1888200" y="5650200"/>
                  <a:ext cx="119520" cy="135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921" name="Google Shape;3030;p27"/>
                <p:cNvSpPr/>
                <p:nvPr/>
              </p:nvSpPr>
              <p:spPr>
                <a:xfrm>
                  <a:off x="1964160" y="5834880"/>
                  <a:ext cx="73440" cy="15120"/>
                </a:xfrm>
                <a:custGeom>
                  <a:avLst/>
                  <a:gdLst/>
                  <a:ahLst/>
                  <a:rect l="l" t="t" r="r" b="b"/>
                  <a:pathLst>
                    <a:path w="52705" h="12064">
                      <a:moveTo>
                        <a:pt x="0" y="8381"/>
                      </a:moveTo>
                      <a:lnTo>
                        <a:pt x="9786" y="10941"/>
                      </a:lnTo>
                      <a:lnTo>
                        <a:pt x="18288" y="11715"/>
                      </a:lnTo>
                      <a:lnTo>
                        <a:pt x="26789" y="10632"/>
                      </a:lnTo>
                      <a:lnTo>
                        <a:pt x="36576" y="7619"/>
                      </a:lnTo>
                      <a:lnTo>
                        <a:pt x="44958" y="4571"/>
                      </a:lnTo>
                      <a:lnTo>
                        <a:pt x="47244" y="3047"/>
                      </a:lnTo>
                      <a:lnTo>
                        <a:pt x="52577" y="0"/>
                      </a:lnTo>
                    </a:path>
                  </a:pathLst>
                </a:custGeom>
                <a:noFill/>
                <a:ln w="22900">
                  <a:solidFill>
                    <a:srgbClr val="ff99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2922" name="Google Shape;3031;p27" descr=""/>
                <p:cNvPicPr/>
                <p:nvPr/>
              </p:nvPicPr>
              <p:blipFill>
                <a:blip r:embed="rId39"/>
                <a:stretch/>
              </p:blipFill>
              <p:spPr>
                <a:xfrm>
                  <a:off x="2049480" y="5654160"/>
                  <a:ext cx="106920" cy="1162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923" name="Google Shape;3032;p27"/>
                <p:cNvSpPr/>
                <p:nvPr/>
              </p:nvSpPr>
              <p:spPr>
                <a:xfrm>
                  <a:off x="2036160" y="5436720"/>
                  <a:ext cx="298080" cy="518760"/>
                </a:xfrm>
                <a:custGeom>
                  <a:avLst/>
                  <a:gdLst/>
                  <a:ahLst/>
                  <a:rect l="l" t="t" r="r" b="b"/>
                  <a:pathLst>
                    <a:path w="212725" h="403225">
                      <a:moveTo>
                        <a:pt x="2000" y="29622"/>
                      </a:moveTo>
                      <a:lnTo>
                        <a:pt x="607" y="21062"/>
                      </a:lnTo>
                      <a:lnTo>
                        <a:pt x="0" y="13716"/>
                      </a:lnTo>
                      <a:lnTo>
                        <a:pt x="2107" y="7655"/>
                      </a:lnTo>
                      <a:lnTo>
                        <a:pt x="8858" y="2952"/>
                      </a:lnTo>
                      <a:lnTo>
                        <a:pt x="17240" y="797"/>
                      </a:lnTo>
                      <a:lnTo>
                        <a:pt x="26765" y="0"/>
                      </a:lnTo>
                      <a:lnTo>
                        <a:pt x="36290" y="488"/>
                      </a:lnTo>
                      <a:lnTo>
                        <a:pt x="81438" y="31813"/>
                      </a:lnTo>
                      <a:lnTo>
                        <a:pt x="103346" y="74580"/>
                      </a:lnTo>
                      <a:lnTo>
                        <a:pt x="116205" y="112014"/>
                      </a:lnTo>
                      <a:lnTo>
                        <a:pt x="122312" y="131052"/>
                      </a:lnTo>
                      <a:lnTo>
                        <a:pt x="128492" y="150018"/>
                      </a:lnTo>
                      <a:lnTo>
                        <a:pt x="144137" y="190845"/>
                      </a:lnTo>
                      <a:lnTo>
                        <a:pt x="169640" y="221646"/>
                      </a:lnTo>
                      <a:lnTo>
                        <a:pt x="175736" y="223170"/>
                      </a:lnTo>
                      <a:lnTo>
                        <a:pt x="178784" y="221646"/>
                      </a:lnTo>
                      <a:lnTo>
                        <a:pt x="181832" y="216312"/>
                      </a:lnTo>
                      <a:lnTo>
                        <a:pt x="184118" y="212502"/>
                      </a:lnTo>
                      <a:lnTo>
                        <a:pt x="184880" y="209454"/>
                      </a:lnTo>
                      <a:lnTo>
                        <a:pt x="185642" y="204882"/>
                      </a:lnTo>
                      <a:lnTo>
                        <a:pt x="184880" y="208692"/>
                      </a:lnTo>
                      <a:lnTo>
                        <a:pt x="184118" y="210216"/>
                      </a:lnTo>
                      <a:lnTo>
                        <a:pt x="183356" y="214026"/>
                      </a:lnTo>
                      <a:lnTo>
                        <a:pt x="183082" y="223408"/>
                      </a:lnTo>
                      <a:lnTo>
                        <a:pt x="183451" y="233076"/>
                      </a:lnTo>
                      <a:lnTo>
                        <a:pt x="192690" y="274986"/>
                      </a:lnTo>
                      <a:lnTo>
                        <a:pt x="196476" y="286416"/>
                      </a:lnTo>
                      <a:lnTo>
                        <a:pt x="200120" y="297846"/>
                      </a:lnTo>
                      <a:lnTo>
                        <a:pt x="210788" y="336708"/>
                      </a:lnTo>
                      <a:lnTo>
                        <a:pt x="212121" y="350424"/>
                      </a:lnTo>
                      <a:lnTo>
                        <a:pt x="211859" y="357925"/>
                      </a:lnTo>
                      <a:lnTo>
                        <a:pt x="178784" y="387762"/>
                      </a:lnTo>
                      <a:lnTo>
                        <a:pt x="142970" y="401478"/>
                      </a:lnTo>
                      <a:lnTo>
                        <a:pt x="128206" y="402717"/>
                      </a:lnTo>
                      <a:lnTo>
                        <a:pt x="120574" y="402014"/>
                      </a:lnTo>
                      <a:lnTo>
                        <a:pt x="114014" y="399954"/>
                      </a:lnTo>
                      <a:lnTo>
                        <a:pt x="108811" y="396097"/>
                      </a:lnTo>
                      <a:lnTo>
                        <a:pt x="104394" y="390810"/>
                      </a:lnTo>
                      <a:lnTo>
                        <a:pt x="100405" y="384952"/>
                      </a:lnTo>
                      <a:lnTo>
                        <a:pt x="96488" y="379380"/>
                      </a:lnTo>
                    </a:path>
                  </a:pathLst>
                </a:custGeom>
                <a:noFill/>
                <a:ln w="22900">
                  <a:solidFill>
                    <a:srgbClr val="ff99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2924" name="Google Shape;3033;p27" descr=""/>
                <p:cNvPicPr/>
                <p:nvPr/>
              </p:nvPicPr>
              <p:blipFill>
                <a:blip r:embed="rId40"/>
                <a:stretch/>
              </p:blipFill>
              <p:spPr>
                <a:xfrm>
                  <a:off x="-1440" y="2285280"/>
                  <a:ext cx="2565000" cy="32565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sp>
          <p:nvSpPr>
            <p:cNvPr id="2925" name="Google Shape;3034;p27"/>
            <p:cNvSpPr/>
            <p:nvPr/>
          </p:nvSpPr>
          <p:spPr>
            <a:xfrm flipH="1">
              <a:off x="2760120" y="304920"/>
              <a:ext cx="12960" cy="731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a7d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6" name="Google Shape;3039;p28"/>
          <p:cNvGrpSpPr/>
          <p:nvPr/>
        </p:nvGrpSpPr>
        <p:grpSpPr>
          <a:xfrm>
            <a:off x="853560" y="1985040"/>
            <a:ext cx="8165160" cy="2280960"/>
            <a:chOff x="853560" y="1985040"/>
            <a:chExt cx="8165160" cy="2280960"/>
          </a:xfrm>
        </p:grpSpPr>
        <p:sp>
          <p:nvSpPr>
            <p:cNvPr id="2927" name="Google Shape;3040;p28"/>
            <p:cNvSpPr/>
            <p:nvPr/>
          </p:nvSpPr>
          <p:spPr>
            <a:xfrm>
              <a:off x="1014120" y="2500200"/>
              <a:ext cx="703080" cy="59400"/>
            </a:xfrm>
            <a:custGeom>
              <a:avLst/>
              <a:gdLst/>
              <a:ahLst/>
              <a:rect l="l" t="t" r="r" b="b"/>
              <a:pathLst>
                <a:path w="521335" h="41275">
                  <a:moveTo>
                    <a:pt x="0" y="28956"/>
                  </a:moveTo>
                  <a:lnTo>
                    <a:pt x="20478" y="36314"/>
                  </a:lnTo>
                  <a:lnTo>
                    <a:pt x="40386" y="39814"/>
                  </a:lnTo>
                  <a:lnTo>
                    <a:pt x="60864" y="40743"/>
                  </a:lnTo>
                  <a:lnTo>
                    <a:pt x="83058" y="40386"/>
                  </a:lnTo>
                  <a:lnTo>
                    <a:pt x="131397" y="38338"/>
                  </a:lnTo>
                  <a:lnTo>
                    <a:pt x="179451" y="34290"/>
                  </a:lnTo>
                  <a:lnTo>
                    <a:pt x="227504" y="29670"/>
                  </a:lnTo>
                  <a:lnTo>
                    <a:pt x="275844" y="25908"/>
                  </a:lnTo>
                  <a:lnTo>
                    <a:pt x="349377" y="22288"/>
                  </a:lnTo>
                  <a:lnTo>
                    <a:pt x="422909" y="19812"/>
                  </a:lnTo>
                  <a:lnTo>
                    <a:pt x="443472" y="19204"/>
                  </a:lnTo>
                  <a:lnTo>
                    <a:pt x="463962" y="18383"/>
                  </a:lnTo>
                  <a:lnTo>
                    <a:pt x="484310" y="17133"/>
                  </a:lnTo>
                  <a:lnTo>
                    <a:pt x="504444" y="15240"/>
                  </a:lnTo>
                  <a:lnTo>
                    <a:pt x="510540" y="14478"/>
                  </a:lnTo>
                  <a:lnTo>
                    <a:pt x="515112" y="13716"/>
                  </a:lnTo>
                  <a:lnTo>
                    <a:pt x="521208" y="12954"/>
                  </a:lnTo>
                  <a:lnTo>
                    <a:pt x="519684" y="7620"/>
                  </a:lnTo>
                  <a:lnTo>
                    <a:pt x="517398" y="4572"/>
                  </a:lnTo>
                  <a:lnTo>
                    <a:pt x="513588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8" name="Google Shape;3041;p28"/>
            <p:cNvGrpSpPr/>
            <p:nvPr/>
          </p:nvGrpSpPr>
          <p:grpSpPr>
            <a:xfrm>
              <a:off x="3313080" y="2838600"/>
              <a:ext cx="504000" cy="331920"/>
              <a:chOff x="3313080" y="2838600"/>
              <a:chExt cx="504000" cy="331920"/>
            </a:xfrm>
          </p:grpSpPr>
          <p:pic>
            <p:nvPicPr>
              <p:cNvPr id="2929" name="Google Shape;3042;p28" descr=""/>
              <p:cNvPicPr/>
              <p:nvPr/>
            </p:nvPicPr>
            <p:blipFill>
              <a:blip r:embed="rId1"/>
              <a:stretch/>
            </p:blipFill>
            <p:spPr>
              <a:xfrm>
                <a:off x="3313080" y="2838600"/>
                <a:ext cx="155160" cy="331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30" name="Google Shape;3043;p28"/>
              <p:cNvSpPr/>
              <p:nvPr/>
            </p:nvSpPr>
            <p:spPr>
              <a:xfrm>
                <a:off x="3500280" y="3016800"/>
                <a:ext cx="30600" cy="3276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31" name="Google Shape;3044;p28" descr=""/>
              <p:cNvPicPr/>
              <p:nvPr/>
            </p:nvPicPr>
            <p:blipFill>
              <a:blip r:embed="rId2"/>
              <a:stretch/>
            </p:blipFill>
            <p:spPr>
              <a:xfrm>
                <a:off x="3580200" y="2886840"/>
                <a:ext cx="236880" cy="221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32" name="Google Shape;3045;p28"/>
            <p:cNvGrpSpPr/>
            <p:nvPr/>
          </p:nvGrpSpPr>
          <p:grpSpPr>
            <a:xfrm>
              <a:off x="3894120" y="2843640"/>
              <a:ext cx="253440" cy="254160"/>
              <a:chOff x="3894120" y="2843640"/>
              <a:chExt cx="253440" cy="254160"/>
            </a:xfrm>
          </p:grpSpPr>
          <p:sp>
            <p:nvSpPr>
              <p:cNvPr id="2933" name="Google Shape;3046;p28"/>
              <p:cNvSpPr/>
              <p:nvPr/>
            </p:nvSpPr>
            <p:spPr>
              <a:xfrm>
                <a:off x="3894120" y="2945160"/>
                <a:ext cx="30600" cy="3276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34" name="Google Shape;3047;p28" descr=""/>
              <p:cNvPicPr/>
              <p:nvPr/>
            </p:nvPicPr>
            <p:blipFill>
              <a:blip r:embed="rId3"/>
              <a:stretch/>
            </p:blipFill>
            <p:spPr>
              <a:xfrm>
                <a:off x="3972240" y="2843640"/>
                <a:ext cx="175320" cy="254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35" name="Google Shape;3048;p28"/>
            <p:cNvGrpSpPr/>
            <p:nvPr/>
          </p:nvGrpSpPr>
          <p:grpSpPr>
            <a:xfrm>
              <a:off x="4668840" y="2806200"/>
              <a:ext cx="1191960" cy="354600"/>
              <a:chOff x="4668840" y="2806200"/>
              <a:chExt cx="1191960" cy="354600"/>
            </a:xfrm>
          </p:grpSpPr>
          <p:pic>
            <p:nvPicPr>
              <p:cNvPr id="2936" name="Google Shape;3049;p28" descr=""/>
              <p:cNvPicPr/>
              <p:nvPr/>
            </p:nvPicPr>
            <p:blipFill>
              <a:blip r:embed="rId4"/>
              <a:stretch/>
            </p:blipFill>
            <p:spPr>
              <a:xfrm>
                <a:off x="4668840" y="2839320"/>
                <a:ext cx="346680" cy="226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37" name="Google Shape;3050;p28" descr=""/>
              <p:cNvPicPr/>
              <p:nvPr/>
            </p:nvPicPr>
            <p:blipFill>
              <a:blip r:embed="rId5"/>
              <a:stretch/>
            </p:blipFill>
            <p:spPr>
              <a:xfrm>
                <a:off x="5066280" y="2853720"/>
                <a:ext cx="100440" cy="192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38" name="Google Shape;3051;p28" descr=""/>
              <p:cNvPicPr/>
              <p:nvPr/>
            </p:nvPicPr>
            <p:blipFill>
              <a:blip r:embed="rId6"/>
              <a:stretch/>
            </p:blipFill>
            <p:spPr>
              <a:xfrm>
                <a:off x="5200920" y="2816280"/>
                <a:ext cx="361800" cy="344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39" name="Google Shape;3052;p28" descr=""/>
              <p:cNvPicPr/>
              <p:nvPr/>
            </p:nvPicPr>
            <p:blipFill>
              <a:blip r:embed="rId7"/>
              <a:stretch/>
            </p:blipFill>
            <p:spPr>
              <a:xfrm>
                <a:off x="5594760" y="2806200"/>
                <a:ext cx="266040" cy="231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40" name="Google Shape;3053;p28"/>
            <p:cNvSpPr/>
            <p:nvPr/>
          </p:nvSpPr>
          <p:spPr>
            <a:xfrm>
              <a:off x="5987880" y="2961720"/>
              <a:ext cx="33840" cy="5040"/>
            </a:xfrm>
            <a:custGeom>
              <a:avLst/>
              <a:gdLst/>
              <a:ahLst/>
              <a:rect l="l" t="t" r="r" b="b"/>
              <a:pathLst>
                <a:path w="25400" h="3810">
                  <a:moveTo>
                    <a:pt x="25146" y="3810"/>
                  </a:moveTo>
                  <a:lnTo>
                    <a:pt x="17252" y="3643"/>
                  </a:lnTo>
                  <a:lnTo>
                    <a:pt x="11144" y="3048"/>
                  </a:lnTo>
                  <a:lnTo>
                    <a:pt x="5750" y="1881"/>
                  </a:lnTo>
                  <a:lnTo>
                    <a:pt x="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41" name="Google Shape;3054;p28"/>
            <p:cNvGrpSpPr/>
            <p:nvPr/>
          </p:nvGrpSpPr>
          <p:grpSpPr>
            <a:xfrm>
              <a:off x="853560" y="2122200"/>
              <a:ext cx="858960" cy="327240"/>
              <a:chOff x="853560" y="2122200"/>
              <a:chExt cx="858960" cy="327240"/>
            </a:xfrm>
          </p:grpSpPr>
          <p:sp>
            <p:nvSpPr>
              <p:cNvPr id="2942" name="Google Shape;3055;p28"/>
              <p:cNvSpPr/>
              <p:nvPr/>
            </p:nvSpPr>
            <p:spPr>
              <a:xfrm>
                <a:off x="869040" y="2180880"/>
                <a:ext cx="18360" cy="268560"/>
              </a:xfrm>
              <a:custGeom>
                <a:avLst/>
                <a:gdLst/>
                <a:ahLst/>
                <a:rect l="l" t="t" r="r" b="b"/>
                <a:pathLst>
                  <a:path w="13969" h="186055">
                    <a:moveTo>
                      <a:pt x="0" y="0"/>
                    </a:moveTo>
                    <a:lnTo>
                      <a:pt x="10715" y="47470"/>
                    </a:lnTo>
                    <a:lnTo>
                      <a:pt x="13811" y="103536"/>
                    </a:lnTo>
                    <a:lnTo>
                      <a:pt x="13799" y="123051"/>
                    </a:lnTo>
                    <a:lnTo>
                      <a:pt x="13239" y="162591"/>
                    </a:lnTo>
                    <a:lnTo>
                      <a:pt x="12192" y="182118"/>
                    </a:lnTo>
                    <a:lnTo>
                      <a:pt x="12192" y="185928"/>
                    </a:lnTo>
                    <a:lnTo>
                      <a:pt x="12192" y="181356"/>
                    </a:lnTo>
                    <a:lnTo>
                      <a:pt x="12192" y="17754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3" name="Google Shape;3056;p28"/>
              <p:cNvSpPr/>
              <p:nvPr/>
            </p:nvSpPr>
            <p:spPr>
              <a:xfrm>
                <a:off x="853560" y="2122200"/>
                <a:ext cx="182880" cy="293400"/>
              </a:xfrm>
              <a:custGeom>
                <a:avLst/>
                <a:gdLst/>
                <a:ahLst/>
                <a:rect l="l" t="t" r="r" b="b"/>
                <a:pathLst>
                  <a:path w="135889" h="203200">
                    <a:moveTo>
                      <a:pt x="0" y="39945"/>
                    </a:moveTo>
                    <a:lnTo>
                      <a:pt x="28527" y="2595"/>
                    </a:lnTo>
                    <a:lnTo>
                      <a:pt x="56721" y="0"/>
                    </a:lnTo>
                    <a:lnTo>
                      <a:pt x="70103" y="1845"/>
                    </a:lnTo>
                    <a:lnTo>
                      <a:pt x="103536" y="23598"/>
                    </a:lnTo>
                    <a:lnTo>
                      <a:pt x="112192" y="49922"/>
                    </a:lnTo>
                    <a:lnTo>
                      <a:pt x="110013" y="63757"/>
                    </a:lnTo>
                    <a:lnTo>
                      <a:pt x="84808" y="102453"/>
                    </a:lnTo>
                    <a:lnTo>
                      <a:pt x="44196" y="138243"/>
                    </a:lnTo>
                    <a:lnTo>
                      <a:pt x="38862" y="142053"/>
                    </a:lnTo>
                    <a:lnTo>
                      <a:pt x="32766" y="146625"/>
                    </a:lnTo>
                    <a:lnTo>
                      <a:pt x="27432" y="149673"/>
                    </a:lnTo>
                    <a:lnTo>
                      <a:pt x="35992" y="150411"/>
                    </a:lnTo>
                    <a:lnTo>
                      <a:pt x="44481" y="151578"/>
                    </a:lnTo>
                    <a:lnTo>
                      <a:pt x="83915" y="166818"/>
                    </a:lnTo>
                    <a:lnTo>
                      <a:pt x="120110" y="192154"/>
                    </a:lnTo>
                    <a:lnTo>
                      <a:pt x="127551" y="197941"/>
                    </a:lnTo>
                    <a:lnTo>
                      <a:pt x="135636" y="20301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4" name="Google Shape;3057;p28"/>
              <p:cNvSpPr/>
              <p:nvPr/>
            </p:nvSpPr>
            <p:spPr>
              <a:xfrm>
                <a:off x="1079640" y="2214000"/>
                <a:ext cx="87840" cy="176760"/>
              </a:xfrm>
              <a:custGeom>
                <a:avLst/>
                <a:gdLst/>
                <a:ahLst/>
                <a:rect l="l" t="t" r="r" b="b"/>
                <a:pathLst>
                  <a:path w="65405" h="122555">
                    <a:moveTo>
                      <a:pt x="8465" y="0"/>
                    </a:moveTo>
                    <a:lnTo>
                      <a:pt x="3833" y="13692"/>
                    </a:lnTo>
                    <a:lnTo>
                      <a:pt x="1131" y="26098"/>
                    </a:lnTo>
                    <a:lnTo>
                      <a:pt x="0" y="38790"/>
                    </a:lnTo>
                    <a:lnTo>
                      <a:pt x="83" y="53340"/>
                    </a:lnTo>
                    <a:lnTo>
                      <a:pt x="12275" y="99822"/>
                    </a:lnTo>
                    <a:lnTo>
                      <a:pt x="46636" y="122217"/>
                    </a:lnTo>
                    <a:lnTo>
                      <a:pt x="53042" y="121062"/>
                    </a:lnTo>
                    <a:lnTo>
                      <a:pt x="58876" y="118050"/>
                    </a:lnTo>
                    <a:lnTo>
                      <a:pt x="64853" y="1135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5" name="Google Shape;3058;p28"/>
              <p:cNvSpPr/>
              <p:nvPr/>
            </p:nvSpPr>
            <p:spPr>
              <a:xfrm>
                <a:off x="1087200" y="2185200"/>
                <a:ext cx="80280" cy="115200"/>
              </a:xfrm>
              <a:custGeom>
                <a:avLst/>
                <a:gdLst/>
                <a:ahLst/>
                <a:rect l="l" t="t" r="r" b="b"/>
                <a:pathLst>
                  <a:path w="59689" h="80010">
                    <a:moveTo>
                      <a:pt x="5333" y="70354"/>
                    </a:moveTo>
                    <a:lnTo>
                      <a:pt x="15299" y="77271"/>
                    </a:lnTo>
                    <a:lnTo>
                      <a:pt x="22764" y="79402"/>
                    </a:lnTo>
                    <a:lnTo>
                      <a:pt x="30087" y="76247"/>
                    </a:lnTo>
                    <a:lnTo>
                      <a:pt x="57090" y="40195"/>
                    </a:lnTo>
                    <a:lnTo>
                      <a:pt x="59650" y="20633"/>
                    </a:lnTo>
                    <a:lnTo>
                      <a:pt x="57721" y="12632"/>
                    </a:lnTo>
                    <a:lnTo>
                      <a:pt x="53220" y="6060"/>
                    </a:lnTo>
                    <a:lnTo>
                      <a:pt x="45719" y="1774"/>
                    </a:lnTo>
                    <a:lnTo>
                      <a:pt x="36397" y="0"/>
                    </a:lnTo>
                    <a:lnTo>
                      <a:pt x="27146" y="1297"/>
                    </a:lnTo>
                    <a:lnTo>
                      <a:pt x="714" y="39969"/>
                    </a:lnTo>
                    <a:lnTo>
                      <a:pt x="0" y="5054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6" name="Google Shape;3059;p28"/>
              <p:cNvSpPr/>
              <p:nvPr/>
            </p:nvSpPr>
            <p:spPr>
              <a:xfrm>
                <a:off x="1222200" y="2189880"/>
                <a:ext cx="91440" cy="207000"/>
              </a:xfrm>
              <a:custGeom>
                <a:avLst/>
                <a:gdLst/>
                <a:ahLst/>
                <a:rect l="l" t="t" r="r" b="b"/>
                <a:pathLst>
                  <a:path w="67945" h="143510">
                    <a:moveTo>
                      <a:pt x="51387" y="20574"/>
                    </a:moveTo>
                    <a:lnTo>
                      <a:pt x="14049" y="1524"/>
                    </a:lnTo>
                    <a:lnTo>
                      <a:pt x="4143" y="0"/>
                    </a:lnTo>
                    <a:lnTo>
                      <a:pt x="2619" y="9906"/>
                    </a:lnTo>
                    <a:lnTo>
                      <a:pt x="1095" y="17526"/>
                    </a:lnTo>
                    <a:lnTo>
                      <a:pt x="0" y="27789"/>
                    </a:lnTo>
                    <a:lnTo>
                      <a:pt x="333" y="37909"/>
                    </a:lnTo>
                    <a:lnTo>
                      <a:pt x="2381" y="47744"/>
                    </a:lnTo>
                    <a:lnTo>
                      <a:pt x="28289" y="77509"/>
                    </a:lnTo>
                    <a:lnTo>
                      <a:pt x="43517" y="85653"/>
                    </a:lnTo>
                    <a:lnTo>
                      <a:pt x="50339" y="89154"/>
                    </a:lnTo>
                    <a:lnTo>
                      <a:pt x="56733" y="93225"/>
                    </a:lnTo>
                    <a:lnTo>
                      <a:pt x="62055" y="98298"/>
                    </a:lnTo>
                    <a:lnTo>
                      <a:pt x="67389" y="103632"/>
                    </a:lnTo>
                    <a:lnTo>
                      <a:pt x="64341" y="113538"/>
                    </a:lnTo>
                    <a:lnTo>
                      <a:pt x="34159" y="137302"/>
                    </a:lnTo>
                    <a:lnTo>
                      <a:pt x="17216" y="142994"/>
                    </a:lnTo>
                    <a:lnTo>
                      <a:pt x="11001" y="142875"/>
                    </a:lnTo>
                    <a:lnTo>
                      <a:pt x="6500" y="139898"/>
                    </a:lnTo>
                    <a:lnTo>
                      <a:pt x="4143" y="133350"/>
                    </a:lnTo>
                    <a:lnTo>
                      <a:pt x="4143" y="130302"/>
                    </a:lnTo>
                    <a:lnTo>
                      <a:pt x="4143" y="127254"/>
                    </a:lnTo>
                    <a:lnTo>
                      <a:pt x="3381" y="12420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7" name="Google Shape;3060;p28"/>
              <p:cNvSpPr/>
              <p:nvPr/>
            </p:nvSpPr>
            <p:spPr>
              <a:xfrm>
                <a:off x="1334880" y="2233800"/>
                <a:ext cx="136800" cy="126360"/>
              </a:xfrm>
              <a:custGeom>
                <a:avLst/>
                <a:gdLst/>
                <a:ahLst/>
                <a:rect l="l" t="t" r="r" b="b"/>
                <a:pathLst>
                  <a:path w="101600" h="87630">
                    <a:moveTo>
                      <a:pt x="0" y="0"/>
                    </a:moveTo>
                    <a:lnTo>
                      <a:pt x="940" y="11429"/>
                    </a:lnTo>
                    <a:lnTo>
                      <a:pt x="1809" y="22859"/>
                    </a:lnTo>
                    <a:lnTo>
                      <a:pt x="3107" y="34290"/>
                    </a:lnTo>
                    <a:lnTo>
                      <a:pt x="17014" y="77116"/>
                    </a:lnTo>
                    <a:lnTo>
                      <a:pt x="32277" y="87034"/>
                    </a:lnTo>
                    <a:lnTo>
                      <a:pt x="38766" y="85915"/>
                    </a:lnTo>
                    <a:lnTo>
                      <a:pt x="62067" y="43636"/>
                    </a:lnTo>
                    <a:lnTo>
                      <a:pt x="64198" y="17240"/>
                    </a:lnTo>
                    <a:lnTo>
                      <a:pt x="63674" y="9394"/>
                    </a:lnTo>
                    <a:lnTo>
                      <a:pt x="61722" y="3047"/>
                    </a:lnTo>
                    <a:lnTo>
                      <a:pt x="60960" y="1523"/>
                    </a:lnTo>
                    <a:lnTo>
                      <a:pt x="60960" y="761"/>
                    </a:lnTo>
                    <a:lnTo>
                      <a:pt x="55149" y="26539"/>
                    </a:lnTo>
                    <a:lnTo>
                      <a:pt x="55245" y="35337"/>
                    </a:lnTo>
                    <a:lnTo>
                      <a:pt x="80772" y="69341"/>
                    </a:lnTo>
                    <a:lnTo>
                      <a:pt x="91440" y="70103"/>
                    </a:lnTo>
                    <a:lnTo>
                      <a:pt x="93726" y="66293"/>
                    </a:lnTo>
                    <a:lnTo>
                      <a:pt x="101346" y="5943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8" name="Google Shape;3061;p28"/>
              <p:cNvSpPr/>
              <p:nvPr/>
            </p:nvSpPr>
            <p:spPr>
              <a:xfrm>
                <a:off x="1492200" y="2167920"/>
                <a:ext cx="29520" cy="181440"/>
              </a:xfrm>
              <a:custGeom>
                <a:avLst/>
                <a:gdLst/>
                <a:ahLst/>
                <a:rect l="l" t="t" r="r" b="b"/>
                <a:pathLst>
                  <a:path w="22225" h="125730">
                    <a:moveTo>
                      <a:pt x="1619" y="0"/>
                    </a:moveTo>
                    <a:lnTo>
                      <a:pt x="345" y="11287"/>
                    </a:lnTo>
                    <a:lnTo>
                      <a:pt x="0" y="21717"/>
                    </a:lnTo>
                    <a:lnTo>
                      <a:pt x="654" y="32146"/>
                    </a:lnTo>
                    <a:lnTo>
                      <a:pt x="2381" y="43434"/>
                    </a:lnTo>
                    <a:lnTo>
                      <a:pt x="4548" y="56578"/>
                    </a:lnTo>
                    <a:lnTo>
                      <a:pt x="6572" y="69723"/>
                    </a:lnTo>
                    <a:lnTo>
                      <a:pt x="8596" y="82867"/>
                    </a:lnTo>
                    <a:lnTo>
                      <a:pt x="10763" y="96012"/>
                    </a:lnTo>
                    <a:lnTo>
                      <a:pt x="11858" y="102477"/>
                    </a:lnTo>
                    <a:lnTo>
                      <a:pt x="13239" y="111728"/>
                    </a:lnTo>
                    <a:lnTo>
                      <a:pt x="15478" y="120550"/>
                    </a:lnTo>
                    <a:lnTo>
                      <a:pt x="19145" y="125730"/>
                    </a:lnTo>
                    <a:lnTo>
                      <a:pt x="19907" y="125730"/>
                    </a:lnTo>
                    <a:lnTo>
                      <a:pt x="21431" y="125730"/>
                    </a:lnTo>
                    <a:lnTo>
                      <a:pt x="22193" y="12573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9" name="Google Shape;3062;p28"/>
              <p:cNvSpPr/>
              <p:nvPr/>
            </p:nvSpPr>
            <p:spPr>
              <a:xfrm>
                <a:off x="1582560" y="2149200"/>
                <a:ext cx="6480" cy="232560"/>
              </a:xfrm>
              <a:custGeom>
                <a:avLst/>
                <a:gdLst/>
                <a:ahLst/>
                <a:rect l="l" t="t" r="r" b="b"/>
                <a:pathLst>
                  <a:path w="5079" h="161289">
                    <a:moveTo>
                      <a:pt x="0" y="0"/>
                    </a:moveTo>
                    <a:lnTo>
                      <a:pt x="928" y="21014"/>
                    </a:lnTo>
                    <a:lnTo>
                      <a:pt x="2286" y="41814"/>
                    </a:lnTo>
                    <a:lnTo>
                      <a:pt x="3643" y="62472"/>
                    </a:lnTo>
                    <a:lnTo>
                      <a:pt x="4572" y="83058"/>
                    </a:lnTo>
                    <a:lnTo>
                      <a:pt x="4893" y="102489"/>
                    </a:lnTo>
                    <a:lnTo>
                      <a:pt x="4857" y="121920"/>
                    </a:lnTo>
                    <a:lnTo>
                      <a:pt x="4679" y="141351"/>
                    </a:lnTo>
                    <a:lnTo>
                      <a:pt x="4572" y="16078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0" name="Google Shape;3063;p28"/>
              <p:cNvSpPr/>
              <p:nvPr/>
            </p:nvSpPr>
            <p:spPr>
              <a:xfrm>
                <a:off x="1582560" y="2192040"/>
                <a:ext cx="129960" cy="138960"/>
              </a:xfrm>
              <a:custGeom>
                <a:avLst/>
                <a:gdLst/>
                <a:ahLst/>
                <a:rect l="l" t="t" r="r" b="b"/>
                <a:pathLst>
                  <a:path w="96520" h="96519">
                    <a:moveTo>
                      <a:pt x="0" y="48767"/>
                    </a:moveTo>
                    <a:lnTo>
                      <a:pt x="41909" y="20573"/>
                    </a:lnTo>
                    <a:lnTo>
                      <a:pt x="61721" y="1523"/>
                    </a:lnTo>
                    <a:lnTo>
                      <a:pt x="61721" y="761"/>
                    </a:lnTo>
                    <a:lnTo>
                      <a:pt x="62483" y="0"/>
                    </a:lnTo>
                    <a:lnTo>
                      <a:pt x="61721" y="6095"/>
                    </a:lnTo>
                    <a:lnTo>
                      <a:pt x="60197" y="10667"/>
                    </a:lnTo>
                    <a:lnTo>
                      <a:pt x="60197" y="16763"/>
                    </a:lnTo>
                    <a:lnTo>
                      <a:pt x="59745" y="24288"/>
                    </a:lnTo>
                    <a:lnTo>
                      <a:pt x="60007" y="31813"/>
                    </a:lnTo>
                    <a:lnTo>
                      <a:pt x="61698" y="39052"/>
                    </a:lnTo>
                    <a:lnTo>
                      <a:pt x="65532" y="45719"/>
                    </a:lnTo>
                    <a:lnTo>
                      <a:pt x="70592" y="50244"/>
                    </a:lnTo>
                    <a:lnTo>
                      <a:pt x="76295" y="53911"/>
                    </a:lnTo>
                    <a:lnTo>
                      <a:pt x="82141" y="57292"/>
                    </a:lnTo>
                    <a:lnTo>
                      <a:pt x="87630" y="60959"/>
                    </a:lnTo>
                    <a:lnTo>
                      <a:pt x="92964" y="64769"/>
                    </a:lnTo>
                    <a:lnTo>
                      <a:pt x="96012" y="70103"/>
                    </a:lnTo>
                    <a:lnTo>
                      <a:pt x="94488" y="76199"/>
                    </a:lnTo>
                    <a:lnTo>
                      <a:pt x="58197" y="95154"/>
                    </a:lnTo>
                    <a:lnTo>
                      <a:pt x="50232" y="95833"/>
                    </a:lnTo>
                    <a:lnTo>
                      <a:pt x="41910" y="9601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51" name="Google Shape;3064;p28"/>
            <p:cNvSpPr/>
            <p:nvPr/>
          </p:nvSpPr>
          <p:spPr>
            <a:xfrm>
              <a:off x="1812960" y="2238120"/>
              <a:ext cx="360" cy="47520"/>
            </a:xfrm>
            <a:custGeom>
              <a:avLst/>
              <a:gdLst/>
              <a:ahLst/>
              <a:rect l="l" t="t" r="r" b="b"/>
              <a:pathLst>
                <a:path w="120000" h="33019">
                  <a:moveTo>
                    <a:pt x="0" y="0"/>
                  </a:moveTo>
                  <a:lnTo>
                    <a:pt x="0" y="8120"/>
                  </a:lnTo>
                  <a:lnTo>
                    <a:pt x="0" y="16383"/>
                  </a:lnTo>
                  <a:lnTo>
                    <a:pt x="0" y="24645"/>
                  </a:lnTo>
                  <a:lnTo>
                    <a:pt x="0" y="32766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2" name="Google Shape;3065;p28"/>
            <p:cNvSpPr/>
            <p:nvPr/>
          </p:nvSpPr>
          <p:spPr>
            <a:xfrm>
              <a:off x="1829520" y="2432160"/>
              <a:ext cx="22680" cy="9720"/>
            </a:xfrm>
            <a:custGeom>
              <a:avLst/>
              <a:gdLst/>
              <a:ahLst/>
              <a:rect l="l" t="t" r="r" b="b"/>
              <a:pathLst>
                <a:path w="17145" h="6985">
                  <a:moveTo>
                    <a:pt x="16763" y="6858"/>
                  </a:moveTo>
                  <a:lnTo>
                    <a:pt x="6095" y="4572"/>
                  </a:lnTo>
                  <a:lnTo>
                    <a:pt x="3809" y="5334"/>
                  </a:lnTo>
                  <a:lnTo>
                    <a:pt x="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3" name="Google Shape;3066;p28"/>
            <p:cNvSpPr/>
            <p:nvPr/>
          </p:nvSpPr>
          <p:spPr>
            <a:xfrm>
              <a:off x="2158560" y="2318760"/>
              <a:ext cx="23760" cy="60120"/>
            </a:xfrm>
            <a:custGeom>
              <a:avLst/>
              <a:gdLst/>
              <a:ahLst/>
              <a:rect l="l" t="t" r="r" b="b"/>
              <a:pathLst>
                <a:path w="17779" h="41910">
                  <a:moveTo>
                    <a:pt x="16763" y="13715"/>
                  </a:moveTo>
                  <a:lnTo>
                    <a:pt x="9417" y="11977"/>
                  </a:lnTo>
                  <a:lnTo>
                    <a:pt x="8286" y="11810"/>
                  </a:lnTo>
                  <a:lnTo>
                    <a:pt x="10441" y="12215"/>
                  </a:lnTo>
                  <a:lnTo>
                    <a:pt x="12953" y="12191"/>
                  </a:lnTo>
                  <a:lnTo>
                    <a:pt x="16001" y="13715"/>
                  </a:lnTo>
                  <a:lnTo>
                    <a:pt x="16001" y="12191"/>
                  </a:lnTo>
                  <a:lnTo>
                    <a:pt x="16763" y="16763"/>
                  </a:lnTo>
                  <a:lnTo>
                    <a:pt x="17525" y="20573"/>
                  </a:lnTo>
                  <a:lnTo>
                    <a:pt x="14477" y="24383"/>
                  </a:lnTo>
                  <a:lnTo>
                    <a:pt x="10667" y="25145"/>
                  </a:lnTo>
                  <a:lnTo>
                    <a:pt x="4571" y="26669"/>
                  </a:lnTo>
                  <a:lnTo>
                    <a:pt x="3809" y="22859"/>
                  </a:lnTo>
                  <a:lnTo>
                    <a:pt x="3047" y="18287"/>
                  </a:lnTo>
                  <a:lnTo>
                    <a:pt x="2285" y="13715"/>
                  </a:lnTo>
                  <a:lnTo>
                    <a:pt x="1523" y="7619"/>
                  </a:lnTo>
                  <a:lnTo>
                    <a:pt x="3809" y="4571"/>
                  </a:lnTo>
                  <a:lnTo>
                    <a:pt x="6857" y="0"/>
                  </a:lnTo>
                  <a:lnTo>
                    <a:pt x="12953" y="7619"/>
                  </a:lnTo>
                  <a:lnTo>
                    <a:pt x="13715" y="9143"/>
                  </a:lnTo>
                  <a:lnTo>
                    <a:pt x="16001" y="16001"/>
                  </a:lnTo>
                  <a:lnTo>
                    <a:pt x="16001" y="25907"/>
                  </a:lnTo>
                  <a:lnTo>
                    <a:pt x="15239" y="32765"/>
                  </a:lnTo>
                  <a:lnTo>
                    <a:pt x="14477" y="37337"/>
                  </a:lnTo>
                  <a:lnTo>
                    <a:pt x="12191" y="40385"/>
                  </a:lnTo>
                  <a:lnTo>
                    <a:pt x="9143" y="41909"/>
                  </a:lnTo>
                  <a:lnTo>
                    <a:pt x="8381" y="41909"/>
                  </a:lnTo>
                  <a:lnTo>
                    <a:pt x="7619" y="41909"/>
                  </a:lnTo>
                  <a:lnTo>
                    <a:pt x="5333" y="35051"/>
                  </a:lnTo>
                  <a:lnTo>
                    <a:pt x="3047" y="28955"/>
                  </a:lnTo>
                  <a:lnTo>
                    <a:pt x="0" y="22859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54" name="Google Shape;3067;p28" descr=""/>
            <p:cNvPicPr/>
            <p:nvPr/>
          </p:nvPicPr>
          <p:blipFill>
            <a:blip r:embed="rId8"/>
            <a:stretch/>
          </p:blipFill>
          <p:spPr>
            <a:xfrm>
              <a:off x="2556720" y="2181960"/>
              <a:ext cx="295560" cy="36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55" name="Google Shape;3068;p28" descr=""/>
            <p:cNvPicPr/>
            <p:nvPr/>
          </p:nvPicPr>
          <p:blipFill>
            <a:blip r:embed="rId9"/>
            <a:stretch/>
          </p:blipFill>
          <p:spPr>
            <a:xfrm>
              <a:off x="3289680" y="2160000"/>
              <a:ext cx="178560" cy="275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56" name="Google Shape;3069;p28" descr=""/>
            <p:cNvPicPr/>
            <p:nvPr/>
          </p:nvPicPr>
          <p:blipFill>
            <a:blip r:embed="rId10"/>
            <a:stretch/>
          </p:blipFill>
          <p:spPr>
            <a:xfrm>
              <a:off x="3806280" y="2229120"/>
              <a:ext cx="285840" cy="187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57" name="Google Shape;3070;p28" descr=""/>
            <p:cNvPicPr/>
            <p:nvPr/>
          </p:nvPicPr>
          <p:blipFill>
            <a:blip r:embed="rId11"/>
            <a:stretch/>
          </p:blipFill>
          <p:spPr>
            <a:xfrm>
              <a:off x="4177800" y="2126880"/>
              <a:ext cx="154080" cy="23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58" name="Google Shape;3071;p28"/>
            <p:cNvSpPr/>
            <p:nvPr/>
          </p:nvSpPr>
          <p:spPr>
            <a:xfrm>
              <a:off x="4887720" y="2139120"/>
              <a:ext cx="104040" cy="335520"/>
            </a:xfrm>
            <a:custGeom>
              <a:avLst/>
              <a:gdLst/>
              <a:ahLst/>
              <a:rect l="l" t="t" r="r" b="b"/>
              <a:pathLst>
                <a:path w="77470" h="232410">
                  <a:moveTo>
                    <a:pt x="61626" y="48767"/>
                  </a:moveTo>
                  <a:lnTo>
                    <a:pt x="48672" y="4571"/>
                  </a:lnTo>
                  <a:lnTo>
                    <a:pt x="44862" y="761"/>
                  </a:lnTo>
                  <a:lnTo>
                    <a:pt x="44862" y="0"/>
                  </a:lnTo>
                  <a:lnTo>
                    <a:pt x="41052" y="0"/>
                  </a:lnTo>
                  <a:lnTo>
                    <a:pt x="34682" y="7548"/>
                  </a:lnTo>
                  <a:lnTo>
                    <a:pt x="21074" y="50851"/>
                  </a:lnTo>
                  <a:lnTo>
                    <a:pt x="17216" y="79021"/>
                  </a:lnTo>
                  <a:lnTo>
                    <a:pt x="17430" y="92963"/>
                  </a:lnTo>
                  <a:lnTo>
                    <a:pt x="20014" y="99500"/>
                  </a:lnTo>
                  <a:lnTo>
                    <a:pt x="25527" y="102393"/>
                  </a:lnTo>
                  <a:lnTo>
                    <a:pt x="32325" y="102286"/>
                  </a:lnTo>
                  <a:lnTo>
                    <a:pt x="64162" y="74747"/>
                  </a:lnTo>
                  <a:lnTo>
                    <a:pt x="76866" y="33527"/>
                  </a:lnTo>
                  <a:lnTo>
                    <a:pt x="76866" y="32003"/>
                  </a:lnTo>
                  <a:lnTo>
                    <a:pt x="76866" y="30479"/>
                  </a:lnTo>
                  <a:lnTo>
                    <a:pt x="76866" y="29717"/>
                  </a:lnTo>
                  <a:lnTo>
                    <a:pt x="75735" y="38850"/>
                  </a:lnTo>
                  <a:lnTo>
                    <a:pt x="71294" y="91118"/>
                  </a:lnTo>
                  <a:lnTo>
                    <a:pt x="70056" y="141720"/>
                  </a:lnTo>
                  <a:lnTo>
                    <a:pt x="70008" y="166877"/>
                  </a:lnTo>
                  <a:lnTo>
                    <a:pt x="70008" y="182189"/>
                  </a:lnTo>
                  <a:lnTo>
                    <a:pt x="70008" y="197357"/>
                  </a:lnTo>
                  <a:lnTo>
                    <a:pt x="70008" y="212526"/>
                  </a:lnTo>
                  <a:lnTo>
                    <a:pt x="70008" y="227837"/>
                  </a:lnTo>
                  <a:lnTo>
                    <a:pt x="70008" y="230123"/>
                  </a:lnTo>
                  <a:lnTo>
                    <a:pt x="70008" y="230885"/>
                  </a:lnTo>
                  <a:lnTo>
                    <a:pt x="70008" y="232409"/>
                  </a:lnTo>
                  <a:lnTo>
                    <a:pt x="61626" y="229361"/>
                  </a:lnTo>
                  <a:lnTo>
                    <a:pt x="56292" y="226313"/>
                  </a:lnTo>
                  <a:lnTo>
                    <a:pt x="48672" y="220217"/>
                  </a:lnTo>
                  <a:lnTo>
                    <a:pt x="36623" y="211193"/>
                  </a:lnTo>
                  <a:lnTo>
                    <a:pt x="4476" y="177545"/>
                  </a:lnTo>
                  <a:lnTo>
                    <a:pt x="0" y="161448"/>
                  </a:lnTo>
                  <a:lnTo>
                    <a:pt x="2440" y="154078"/>
                  </a:lnTo>
                  <a:lnTo>
                    <a:pt x="7524" y="147065"/>
                  </a:lnTo>
                  <a:lnTo>
                    <a:pt x="10572" y="143255"/>
                  </a:lnTo>
                  <a:lnTo>
                    <a:pt x="14382" y="140207"/>
                  </a:lnTo>
                  <a:lnTo>
                    <a:pt x="17430" y="136397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59" name="Google Shape;3072;p28" descr=""/>
            <p:cNvPicPr/>
            <p:nvPr/>
          </p:nvPicPr>
          <p:blipFill>
            <a:blip r:embed="rId12"/>
            <a:stretch/>
          </p:blipFill>
          <p:spPr>
            <a:xfrm>
              <a:off x="5586120" y="2116080"/>
              <a:ext cx="396360" cy="200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60" name="Google Shape;3073;p28"/>
            <p:cNvGrpSpPr/>
            <p:nvPr/>
          </p:nvGrpSpPr>
          <p:grpSpPr>
            <a:xfrm>
              <a:off x="6459120" y="2043360"/>
              <a:ext cx="475200" cy="237600"/>
              <a:chOff x="6459120" y="2043360"/>
              <a:chExt cx="475200" cy="237600"/>
            </a:xfrm>
          </p:grpSpPr>
          <p:pic>
            <p:nvPicPr>
              <p:cNvPr id="2961" name="Google Shape;3074;p28" descr=""/>
              <p:cNvPicPr/>
              <p:nvPr/>
            </p:nvPicPr>
            <p:blipFill>
              <a:blip r:embed="rId13"/>
              <a:stretch/>
            </p:blipFill>
            <p:spPr>
              <a:xfrm>
                <a:off x="6459120" y="2113560"/>
                <a:ext cx="207720" cy="167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2" name="Google Shape;3075;p28" descr=""/>
              <p:cNvPicPr/>
              <p:nvPr/>
            </p:nvPicPr>
            <p:blipFill>
              <a:blip r:embed="rId14"/>
              <a:stretch/>
            </p:blipFill>
            <p:spPr>
              <a:xfrm>
                <a:off x="6646680" y="2043360"/>
                <a:ext cx="287640" cy="216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63" name="Google Shape;3076;p28"/>
            <p:cNvSpPr/>
            <p:nvPr/>
          </p:nvSpPr>
          <p:spPr>
            <a:xfrm>
              <a:off x="7116480" y="2019240"/>
              <a:ext cx="115200" cy="346320"/>
            </a:xfrm>
            <a:custGeom>
              <a:avLst/>
              <a:gdLst/>
              <a:ahLst/>
              <a:rect l="l" t="t" r="r" b="b"/>
              <a:pathLst>
                <a:path w="85725" h="240030">
                  <a:moveTo>
                    <a:pt x="85534" y="0"/>
                  </a:moveTo>
                  <a:lnTo>
                    <a:pt x="39814" y="22860"/>
                  </a:lnTo>
                  <a:lnTo>
                    <a:pt x="18669" y="56292"/>
                  </a:lnTo>
                  <a:lnTo>
                    <a:pt x="5524" y="93726"/>
                  </a:lnTo>
                  <a:lnTo>
                    <a:pt x="0" y="138303"/>
                  </a:lnTo>
                  <a:lnTo>
                    <a:pt x="1023" y="161234"/>
                  </a:lnTo>
                  <a:lnTo>
                    <a:pt x="10453" y="199477"/>
                  </a:lnTo>
                  <a:lnTo>
                    <a:pt x="46672" y="236982"/>
                  </a:lnTo>
                  <a:lnTo>
                    <a:pt x="71425" y="239875"/>
                  </a:lnTo>
                  <a:lnTo>
                    <a:pt x="78676" y="239268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64" name="Google Shape;3077;p28"/>
            <p:cNvGrpSpPr/>
            <p:nvPr/>
          </p:nvGrpSpPr>
          <p:grpSpPr>
            <a:xfrm>
              <a:off x="7330320" y="1985040"/>
              <a:ext cx="1010880" cy="351000"/>
              <a:chOff x="7330320" y="1985040"/>
              <a:chExt cx="1010880" cy="351000"/>
            </a:xfrm>
          </p:grpSpPr>
          <p:pic>
            <p:nvPicPr>
              <p:cNvPr id="2965" name="Google Shape;3078;p28" descr=""/>
              <p:cNvPicPr/>
              <p:nvPr/>
            </p:nvPicPr>
            <p:blipFill>
              <a:blip r:embed="rId15"/>
              <a:stretch/>
            </p:blipFill>
            <p:spPr>
              <a:xfrm>
                <a:off x="7330320" y="2075400"/>
                <a:ext cx="195840" cy="203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6" name="Google Shape;3079;p28" descr=""/>
              <p:cNvPicPr/>
              <p:nvPr/>
            </p:nvPicPr>
            <p:blipFill>
              <a:blip r:embed="rId16"/>
              <a:stretch/>
            </p:blipFill>
            <p:spPr>
              <a:xfrm>
                <a:off x="7557840" y="2085840"/>
                <a:ext cx="131400" cy="142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7" name="Google Shape;3080;p28" descr=""/>
              <p:cNvPicPr/>
              <p:nvPr/>
            </p:nvPicPr>
            <p:blipFill>
              <a:blip r:embed="rId17"/>
              <a:stretch/>
            </p:blipFill>
            <p:spPr>
              <a:xfrm>
                <a:off x="7717320" y="1985040"/>
                <a:ext cx="623880" cy="351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68" name="Google Shape;3081;p28"/>
            <p:cNvSpPr/>
            <p:nvPr/>
          </p:nvSpPr>
          <p:spPr>
            <a:xfrm>
              <a:off x="2221200" y="4058280"/>
              <a:ext cx="38160" cy="47520"/>
            </a:xfrm>
            <a:custGeom>
              <a:avLst/>
              <a:gdLst/>
              <a:ahLst/>
              <a:rect l="l" t="t" r="r" b="b"/>
              <a:pathLst>
                <a:path w="28575" h="33020">
                  <a:moveTo>
                    <a:pt x="0" y="6858"/>
                  </a:moveTo>
                  <a:lnTo>
                    <a:pt x="1523" y="6096"/>
                  </a:lnTo>
                  <a:lnTo>
                    <a:pt x="17526" y="0"/>
                  </a:lnTo>
                  <a:lnTo>
                    <a:pt x="22098" y="2286"/>
                  </a:lnTo>
                  <a:lnTo>
                    <a:pt x="25146" y="4572"/>
                  </a:lnTo>
                  <a:lnTo>
                    <a:pt x="24384" y="14478"/>
                  </a:lnTo>
                  <a:lnTo>
                    <a:pt x="23622" y="16764"/>
                  </a:lnTo>
                  <a:lnTo>
                    <a:pt x="22860" y="21336"/>
                  </a:lnTo>
                  <a:lnTo>
                    <a:pt x="17526" y="25908"/>
                  </a:lnTo>
                  <a:lnTo>
                    <a:pt x="12954" y="26670"/>
                  </a:lnTo>
                  <a:lnTo>
                    <a:pt x="7620" y="27432"/>
                  </a:lnTo>
                  <a:lnTo>
                    <a:pt x="5334" y="25146"/>
                  </a:lnTo>
                  <a:lnTo>
                    <a:pt x="3810" y="20574"/>
                  </a:lnTo>
                  <a:lnTo>
                    <a:pt x="2286" y="14478"/>
                  </a:lnTo>
                  <a:lnTo>
                    <a:pt x="2286" y="8382"/>
                  </a:lnTo>
                  <a:lnTo>
                    <a:pt x="6858" y="4572"/>
                  </a:lnTo>
                  <a:lnTo>
                    <a:pt x="9905" y="1524"/>
                  </a:lnTo>
                  <a:lnTo>
                    <a:pt x="15240" y="762"/>
                  </a:lnTo>
                  <a:lnTo>
                    <a:pt x="19812" y="1524"/>
                  </a:lnTo>
                  <a:lnTo>
                    <a:pt x="25908" y="2286"/>
                  </a:lnTo>
                  <a:lnTo>
                    <a:pt x="26670" y="7620"/>
                  </a:lnTo>
                  <a:lnTo>
                    <a:pt x="27432" y="12954"/>
                  </a:lnTo>
                  <a:lnTo>
                    <a:pt x="28194" y="19050"/>
                  </a:lnTo>
                  <a:lnTo>
                    <a:pt x="27432" y="24384"/>
                  </a:lnTo>
                  <a:lnTo>
                    <a:pt x="22098" y="28956"/>
                  </a:lnTo>
                  <a:lnTo>
                    <a:pt x="20574" y="31242"/>
                  </a:lnTo>
                  <a:lnTo>
                    <a:pt x="14478" y="32766"/>
                  </a:lnTo>
                  <a:lnTo>
                    <a:pt x="12192" y="29718"/>
                  </a:lnTo>
                  <a:lnTo>
                    <a:pt x="11430" y="29718"/>
                  </a:lnTo>
                  <a:lnTo>
                    <a:pt x="10668" y="25908"/>
                  </a:lnTo>
                  <a:lnTo>
                    <a:pt x="11430" y="25146"/>
                  </a:lnTo>
                  <a:lnTo>
                    <a:pt x="12954" y="24384"/>
                  </a:lnTo>
                  <a:lnTo>
                    <a:pt x="12954" y="23622"/>
                  </a:lnTo>
                  <a:lnTo>
                    <a:pt x="13716" y="22098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9" name="Google Shape;3082;p28"/>
            <p:cNvSpPr/>
            <p:nvPr/>
          </p:nvSpPr>
          <p:spPr>
            <a:xfrm>
              <a:off x="4960080" y="3564720"/>
              <a:ext cx="1310760" cy="675720"/>
            </a:xfrm>
            <a:custGeom>
              <a:avLst/>
              <a:gdLst/>
              <a:ahLst/>
              <a:rect l="l" t="t" r="r" b="b"/>
              <a:pathLst>
                <a:path w="971550" h="467995">
                  <a:moveTo>
                    <a:pt x="52137" y="467927"/>
                  </a:moveTo>
                  <a:lnTo>
                    <a:pt x="46779" y="422064"/>
                  </a:lnTo>
                  <a:lnTo>
                    <a:pt x="35694" y="385488"/>
                  </a:lnTo>
                  <a:lnTo>
                    <a:pt x="28039" y="364295"/>
                  </a:lnTo>
                  <a:lnTo>
                    <a:pt x="20812" y="343102"/>
                  </a:lnTo>
                  <a:lnTo>
                    <a:pt x="8465" y="292584"/>
                  </a:lnTo>
                  <a:lnTo>
                    <a:pt x="1512" y="234505"/>
                  </a:lnTo>
                  <a:lnTo>
                    <a:pt x="0" y="180594"/>
                  </a:lnTo>
                  <a:lnTo>
                    <a:pt x="607" y="156364"/>
                  </a:lnTo>
                  <a:lnTo>
                    <a:pt x="7179" y="108263"/>
                  </a:lnTo>
                  <a:lnTo>
                    <a:pt x="26991" y="74735"/>
                  </a:lnTo>
                  <a:lnTo>
                    <a:pt x="62424" y="69973"/>
                  </a:lnTo>
                  <a:lnTo>
                    <a:pt x="80998" y="70449"/>
                  </a:lnTo>
                  <a:lnTo>
                    <a:pt x="97857" y="70925"/>
                  </a:lnTo>
                  <a:lnTo>
                    <a:pt x="135576" y="70199"/>
                  </a:lnTo>
                  <a:lnTo>
                    <a:pt x="211014" y="67603"/>
                  </a:lnTo>
                  <a:lnTo>
                    <a:pt x="294453" y="62122"/>
                  </a:lnTo>
                  <a:lnTo>
                    <a:pt x="340173" y="58142"/>
                  </a:lnTo>
                  <a:lnTo>
                    <a:pt x="385893" y="53686"/>
                  </a:lnTo>
                  <a:lnTo>
                    <a:pt x="431613" y="48790"/>
                  </a:lnTo>
                  <a:lnTo>
                    <a:pt x="477333" y="43493"/>
                  </a:lnTo>
                  <a:lnTo>
                    <a:pt x="528887" y="37778"/>
                  </a:lnTo>
                  <a:lnTo>
                    <a:pt x="580584" y="32063"/>
                  </a:lnTo>
                  <a:lnTo>
                    <a:pt x="632281" y="26348"/>
                  </a:lnTo>
                  <a:lnTo>
                    <a:pt x="683835" y="20633"/>
                  </a:lnTo>
                  <a:lnTo>
                    <a:pt x="726007" y="15644"/>
                  </a:lnTo>
                  <a:lnTo>
                    <a:pt x="768036" y="11013"/>
                  </a:lnTo>
                  <a:lnTo>
                    <a:pt x="810065" y="6810"/>
                  </a:lnTo>
                  <a:lnTo>
                    <a:pt x="852237" y="3107"/>
                  </a:lnTo>
                  <a:lnTo>
                    <a:pt x="891480" y="345"/>
                  </a:lnTo>
                  <a:lnTo>
                    <a:pt x="911602" y="0"/>
                  </a:lnTo>
                  <a:lnTo>
                    <a:pt x="930723" y="1583"/>
                  </a:lnTo>
                  <a:lnTo>
                    <a:pt x="950749" y="42100"/>
                  </a:lnTo>
                  <a:lnTo>
                    <a:pt x="950725" y="56161"/>
                  </a:lnTo>
                  <a:lnTo>
                    <a:pt x="950416" y="70365"/>
                  </a:lnTo>
                  <a:lnTo>
                    <a:pt x="950535" y="84641"/>
                  </a:lnTo>
                  <a:lnTo>
                    <a:pt x="951773" y="101536"/>
                  </a:lnTo>
                  <a:lnTo>
                    <a:pt x="954154" y="118074"/>
                  </a:lnTo>
                  <a:lnTo>
                    <a:pt x="957393" y="134469"/>
                  </a:lnTo>
                  <a:lnTo>
                    <a:pt x="961203" y="150935"/>
                  </a:lnTo>
                  <a:lnTo>
                    <a:pt x="966501" y="178391"/>
                  </a:lnTo>
                  <a:lnTo>
                    <a:pt x="969871" y="205990"/>
                  </a:lnTo>
                  <a:lnTo>
                    <a:pt x="971383" y="233874"/>
                  </a:lnTo>
                  <a:lnTo>
                    <a:pt x="971109" y="262187"/>
                  </a:lnTo>
                  <a:lnTo>
                    <a:pt x="964894" y="312550"/>
                  </a:lnTo>
                  <a:lnTo>
                    <a:pt x="955107" y="350960"/>
                  </a:lnTo>
                  <a:lnTo>
                    <a:pt x="926341" y="384964"/>
                  </a:lnTo>
                  <a:lnTo>
                    <a:pt x="883408" y="399061"/>
                  </a:lnTo>
                  <a:lnTo>
                    <a:pt x="839450" y="406110"/>
                  </a:lnTo>
                  <a:lnTo>
                    <a:pt x="783466" y="411099"/>
                  </a:lnTo>
                  <a:lnTo>
                    <a:pt x="716029" y="415456"/>
                  </a:lnTo>
                  <a:lnTo>
                    <a:pt x="682311" y="417635"/>
                  </a:lnTo>
                  <a:lnTo>
                    <a:pt x="637734" y="420540"/>
                  </a:lnTo>
                  <a:lnTo>
                    <a:pt x="593157" y="423731"/>
                  </a:lnTo>
                  <a:lnTo>
                    <a:pt x="548580" y="427493"/>
                  </a:lnTo>
                  <a:lnTo>
                    <a:pt x="504003" y="432113"/>
                  </a:lnTo>
                  <a:lnTo>
                    <a:pt x="451996" y="438185"/>
                  </a:lnTo>
                  <a:lnTo>
                    <a:pt x="399990" y="444686"/>
                  </a:lnTo>
                  <a:lnTo>
                    <a:pt x="347983" y="451187"/>
                  </a:lnTo>
                  <a:lnTo>
                    <a:pt x="295977" y="457259"/>
                  </a:lnTo>
                  <a:lnTo>
                    <a:pt x="255841" y="461569"/>
                  </a:lnTo>
                  <a:lnTo>
                    <a:pt x="215491" y="464879"/>
                  </a:lnTo>
                  <a:lnTo>
                    <a:pt x="174998" y="466474"/>
                  </a:lnTo>
                  <a:lnTo>
                    <a:pt x="134433" y="465641"/>
                  </a:lnTo>
                  <a:lnTo>
                    <a:pt x="120848" y="464510"/>
                  </a:lnTo>
                  <a:lnTo>
                    <a:pt x="107477" y="462307"/>
                  </a:lnTo>
                  <a:lnTo>
                    <a:pt x="94249" y="459105"/>
                  </a:lnTo>
                  <a:lnTo>
                    <a:pt x="81093" y="454973"/>
                  </a:lnTo>
                  <a:lnTo>
                    <a:pt x="80331" y="454973"/>
                  </a:lnTo>
                  <a:lnTo>
                    <a:pt x="79569" y="454211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70" name="Google Shape;3083;p28"/>
            <p:cNvGrpSpPr/>
            <p:nvPr/>
          </p:nvGrpSpPr>
          <p:grpSpPr>
            <a:xfrm>
              <a:off x="2999520" y="3985560"/>
              <a:ext cx="706320" cy="280440"/>
              <a:chOff x="2999520" y="3985560"/>
              <a:chExt cx="706320" cy="280440"/>
            </a:xfrm>
          </p:grpSpPr>
          <p:pic>
            <p:nvPicPr>
              <p:cNvPr id="2971" name="Google Shape;3084;p28" descr=""/>
              <p:cNvPicPr/>
              <p:nvPr/>
            </p:nvPicPr>
            <p:blipFill>
              <a:blip r:embed="rId18"/>
              <a:stretch/>
            </p:blipFill>
            <p:spPr>
              <a:xfrm>
                <a:off x="2999520" y="4053960"/>
                <a:ext cx="160200" cy="212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2" name="Google Shape;3085;p28" descr=""/>
              <p:cNvPicPr/>
              <p:nvPr/>
            </p:nvPicPr>
            <p:blipFill>
              <a:blip r:embed="rId19"/>
              <a:stretch/>
            </p:blipFill>
            <p:spPr>
              <a:xfrm>
                <a:off x="3201120" y="3985560"/>
                <a:ext cx="504720" cy="2642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973" name="Google Shape;3086;p28" descr=""/>
            <p:cNvPicPr/>
            <p:nvPr/>
          </p:nvPicPr>
          <p:blipFill>
            <a:blip r:embed="rId20"/>
            <a:stretch/>
          </p:blipFill>
          <p:spPr>
            <a:xfrm>
              <a:off x="4183200" y="4001040"/>
              <a:ext cx="306000" cy="195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74" name="Google Shape;3087;p28"/>
            <p:cNvGrpSpPr/>
            <p:nvPr/>
          </p:nvGrpSpPr>
          <p:grpSpPr>
            <a:xfrm>
              <a:off x="5078520" y="3814920"/>
              <a:ext cx="1077480" cy="304200"/>
              <a:chOff x="5078520" y="3814920"/>
              <a:chExt cx="1077480" cy="304200"/>
            </a:xfrm>
          </p:grpSpPr>
          <p:pic>
            <p:nvPicPr>
              <p:cNvPr id="2975" name="Google Shape;3088;p28" descr=""/>
              <p:cNvPicPr/>
              <p:nvPr/>
            </p:nvPicPr>
            <p:blipFill>
              <a:blip r:embed="rId21"/>
              <a:stretch/>
            </p:blipFill>
            <p:spPr>
              <a:xfrm>
                <a:off x="5078520" y="3845520"/>
                <a:ext cx="254160" cy="273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6" name="Google Shape;3089;p28" descr=""/>
              <p:cNvPicPr/>
              <p:nvPr/>
            </p:nvPicPr>
            <p:blipFill>
              <a:blip r:embed="rId22"/>
              <a:stretch/>
            </p:blipFill>
            <p:spPr>
              <a:xfrm>
                <a:off x="5358960" y="3840120"/>
                <a:ext cx="169920" cy="23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7" name="Google Shape;3090;p28" descr=""/>
              <p:cNvPicPr/>
              <p:nvPr/>
            </p:nvPicPr>
            <p:blipFill>
              <a:blip r:embed="rId23"/>
              <a:stretch/>
            </p:blipFill>
            <p:spPr>
              <a:xfrm>
                <a:off x="5576760" y="3865680"/>
                <a:ext cx="162720" cy="200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8" name="Google Shape;3091;p28" descr=""/>
              <p:cNvPicPr/>
              <p:nvPr/>
            </p:nvPicPr>
            <p:blipFill>
              <a:blip r:embed="rId24"/>
              <a:stretch/>
            </p:blipFill>
            <p:spPr>
              <a:xfrm>
                <a:off x="5781960" y="3891960"/>
                <a:ext cx="90360" cy="152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9" name="Google Shape;3092;p28" descr=""/>
              <p:cNvPicPr/>
              <p:nvPr/>
            </p:nvPicPr>
            <p:blipFill>
              <a:blip r:embed="rId25"/>
              <a:stretch/>
            </p:blipFill>
            <p:spPr>
              <a:xfrm>
                <a:off x="5911560" y="3814920"/>
                <a:ext cx="244440" cy="203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80" name="Google Shape;3093;p28"/>
            <p:cNvGrpSpPr/>
            <p:nvPr/>
          </p:nvGrpSpPr>
          <p:grpSpPr>
            <a:xfrm>
              <a:off x="6682680" y="3723480"/>
              <a:ext cx="1085040" cy="344880"/>
              <a:chOff x="6682680" y="3723480"/>
              <a:chExt cx="1085040" cy="344880"/>
            </a:xfrm>
          </p:grpSpPr>
          <p:pic>
            <p:nvPicPr>
              <p:cNvPr id="2981" name="Google Shape;3094;p28" descr=""/>
              <p:cNvPicPr/>
              <p:nvPr/>
            </p:nvPicPr>
            <p:blipFill>
              <a:blip r:embed="rId26"/>
              <a:stretch/>
            </p:blipFill>
            <p:spPr>
              <a:xfrm>
                <a:off x="6682680" y="3764160"/>
                <a:ext cx="345600" cy="285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82" name="Google Shape;3095;p28"/>
              <p:cNvSpPr/>
              <p:nvPr/>
            </p:nvSpPr>
            <p:spPr>
              <a:xfrm>
                <a:off x="7075800" y="3735720"/>
                <a:ext cx="357120" cy="332640"/>
              </a:xfrm>
              <a:custGeom>
                <a:avLst/>
                <a:gdLst/>
                <a:ahLst/>
                <a:rect l="l" t="t" r="r" b="b"/>
                <a:pathLst>
                  <a:path w="264795" h="230504">
                    <a:moveTo>
                      <a:pt x="7620" y="37337"/>
                    </a:moveTo>
                    <a:lnTo>
                      <a:pt x="15978" y="86415"/>
                    </a:lnTo>
                    <a:lnTo>
                      <a:pt x="20752" y="125610"/>
                    </a:lnTo>
                    <a:lnTo>
                      <a:pt x="23967" y="170807"/>
                    </a:lnTo>
                    <a:lnTo>
                      <a:pt x="25146" y="202691"/>
                    </a:lnTo>
                    <a:lnTo>
                      <a:pt x="25146" y="211836"/>
                    </a:lnTo>
                    <a:lnTo>
                      <a:pt x="25146" y="220979"/>
                    </a:lnTo>
                    <a:lnTo>
                      <a:pt x="25146" y="230123"/>
                    </a:lnTo>
                    <a:lnTo>
                      <a:pt x="18288" y="226314"/>
                    </a:lnTo>
                    <a:lnTo>
                      <a:pt x="16002" y="221741"/>
                    </a:lnTo>
                    <a:lnTo>
                      <a:pt x="11430" y="213359"/>
                    </a:lnTo>
                    <a:lnTo>
                      <a:pt x="6858" y="203180"/>
                    </a:lnTo>
                    <a:lnTo>
                      <a:pt x="3429" y="193071"/>
                    </a:lnTo>
                    <a:lnTo>
                      <a:pt x="1143" y="182820"/>
                    </a:lnTo>
                    <a:lnTo>
                      <a:pt x="0" y="172211"/>
                    </a:lnTo>
                    <a:lnTo>
                      <a:pt x="702" y="162079"/>
                    </a:lnTo>
                    <a:lnTo>
                      <a:pt x="29444" y="132754"/>
                    </a:lnTo>
                    <a:lnTo>
                      <a:pt x="54709" y="117181"/>
                    </a:lnTo>
                    <a:lnTo>
                      <a:pt x="67056" y="108965"/>
                    </a:lnTo>
                    <a:lnTo>
                      <a:pt x="95452" y="82391"/>
                    </a:lnTo>
                    <a:lnTo>
                      <a:pt x="99060" y="51053"/>
                    </a:lnTo>
                    <a:lnTo>
                      <a:pt x="90082" y="51804"/>
                    </a:lnTo>
                    <a:lnTo>
                      <a:pt x="70389" y="95916"/>
                    </a:lnTo>
                    <a:lnTo>
                      <a:pt x="105632" y="128492"/>
                    </a:lnTo>
                    <a:lnTo>
                      <a:pt x="119884" y="129670"/>
                    </a:lnTo>
                    <a:lnTo>
                      <a:pt x="133350" y="128777"/>
                    </a:lnTo>
                    <a:lnTo>
                      <a:pt x="169164" y="107441"/>
                    </a:lnTo>
                    <a:lnTo>
                      <a:pt x="172974" y="91249"/>
                    </a:lnTo>
                    <a:lnTo>
                      <a:pt x="172593" y="82367"/>
                    </a:lnTo>
                    <a:lnTo>
                      <a:pt x="172212" y="73913"/>
                    </a:lnTo>
                    <a:lnTo>
                      <a:pt x="172212" y="67817"/>
                    </a:lnTo>
                    <a:lnTo>
                      <a:pt x="169926" y="57149"/>
                    </a:lnTo>
                    <a:lnTo>
                      <a:pt x="174498" y="51053"/>
                    </a:lnTo>
                    <a:lnTo>
                      <a:pt x="177546" y="47243"/>
                    </a:lnTo>
                    <a:lnTo>
                      <a:pt x="185166" y="47243"/>
                    </a:lnTo>
                    <a:lnTo>
                      <a:pt x="188976" y="47243"/>
                    </a:lnTo>
                    <a:lnTo>
                      <a:pt x="193548" y="47243"/>
                    </a:lnTo>
                    <a:lnTo>
                      <a:pt x="198120" y="46481"/>
                    </a:lnTo>
                    <a:lnTo>
                      <a:pt x="202692" y="46481"/>
                    </a:lnTo>
                    <a:lnTo>
                      <a:pt x="203454" y="46481"/>
                    </a:lnTo>
                    <a:lnTo>
                      <a:pt x="204216" y="46481"/>
                    </a:lnTo>
                    <a:lnTo>
                      <a:pt x="196596" y="47243"/>
                    </a:lnTo>
                    <a:lnTo>
                      <a:pt x="175319" y="86510"/>
                    </a:lnTo>
                    <a:lnTo>
                      <a:pt x="174498" y="96773"/>
                    </a:lnTo>
                    <a:lnTo>
                      <a:pt x="175200" y="106358"/>
                    </a:lnTo>
                    <a:lnTo>
                      <a:pt x="177831" y="113442"/>
                    </a:lnTo>
                    <a:lnTo>
                      <a:pt x="183177" y="118098"/>
                    </a:lnTo>
                    <a:lnTo>
                      <a:pt x="192024" y="120395"/>
                    </a:lnTo>
                    <a:lnTo>
                      <a:pt x="203346" y="119800"/>
                    </a:lnTo>
                    <a:lnTo>
                      <a:pt x="239160" y="91213"/>
                    </a:lnTo>
                    <a:lnTo>
                      <a:pt x="246126" y="49529"/>
                    </a:lnTo>
                    <a:lnTo>
                      <a:pt x="245042" y="39242"/>
                    </a:lnTo>
                    <a:lnTo>
                      <a:pt x="243173" y="28955"/>
                    </a:lnTo>
                    <a:lnTo>
                      <a:pt x="240875" y="18668"/>
                    </a:lnTo>
                    <a:lnTo>
                      <a:pt x="238506" y="8381"/>
                    </a:lnTo>
                    <a:lnTo>
                      <a:pt x="237744" y="3809"/>
                    </a:lnTo>
                    <a:lnTo>
                      <a:pt x="236982" y="3047"/>
                    </a:lnTo>
                    <a:lnTo>
                      <a:pt x="236982" y="0"/>
                    </a:lnTo>
                    <a:lnTo>
                      <a:pt x="237672" y="9715"/>
                    </a:lnTo>
                    <a:lnTo>
                      <a:pt x="238506" y="19430"/>
                    </a:lnTo>
                    <a:lnTo>
                      <a:pt x="239339" y="29146"/>
                    </a:lnTo>
                    <a:lnTo>
                      <a:pt x="240030" y="38861"/>
                    </a:lnTo>
                    <a:lnTo>
                      <a:pt x="240875" y="52935"/>
                    </a:lnTo>
                    <a:lnTo>
                      <a:pt x="241649" y="67436"/>
                    </a:lnTo>
                    <a:lnTo>
                      <a:pt x="243137" y="81938"/>
                    </a:lnTo>
                    <a:lnTo>
                      <a:pt x="246126" y="96011"/>
                    </a:lnTo>
                    <a:lnTo>
                      <a:pt x="249174" y="106679"/>
                    </a:lnTo>
                    <a:lnTo>
                      <a:pt x="253746" y="110489"/>
                    </a:lnTo>
                    <a:lnTo>
                      <a:pt x="264414" y="11201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83" name="Google Shape;3096;p28" descr=""/>
              <p:cNvPicPr/>
              <p:nvPr/>
            </p:nvPicPr>
            <p:blipFill>
              <a:blip r:embed="rId27"/>
              <a:stretch/>
            </p:blipFill>
            <p:spPr>
              <a:xfrm>
                <a:off x="7382160" y="3723480"/>
                <a:ext cx="139680" cy="179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84" name="Google Shape;3097;p28" descr=""/>
              <p:cNvPicPr/>
              <p:nvPr/>
            </p:nvPicPr>
            <p:blipFill>
              <a:blip r:embed="rId28"/>
              <a:stretch/>
            </p:blipFill>
            <p:spPr>
              <a:xfrm>
                <a:off x="7550640" y="3745440"/>
                <a:ext cx="217080" cy="169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85" name="Google Shape;3098;p28"/>
            <p:cNvGrpSpPr/>
            <p:nvPr/>
          </p:nvGrpSpPr>
          <p:grpSpPr>
            <a:xfrm>
              <a:off x="8155800" y="3610080"/>
              <a:ext cx="664920" cy="251640"/>
              <a:chOff x="8155800" y="3610080"/>
              <a:chExt cx="664920" cy="251640"/>
            </a:xfrm>
          </p:grpSpPr>
          <p:sp>
            <p:nvSpPr>
              <p:cNvPr id="2986" name="Google Shape;3099;p28"/>
              <p:cNvSpPr/>
              <p:nvPr/>
            </p:nvSpPr>
            <p:spPr>
              <a:xfrm>
                <a:off x="8155800" y="3724560"/>
                <a:ext cx="70920" cy="137160"/>
              </a:xfrm>
              <a:custGeom>
                <a:avLst/>
                <a:gdLst/>
                <a:ahLst/>
                <a:rect l="l" t="t" r="r" b="b"/>
                <a:pathLst>
                  <a:path w="52704" h="95250">
                    <a:moveTo>
                      <a:pt x="13977" y="22860"/>
                    </a:moveTo>
                    <a:lnTo>
                      <a:pt x="261" y="71628"/>
                    </a:lnTo>
                    <a:lnTo>
                      <a:pt x="0" y="79176"/>
                    </a:lnTo>
                    <a:lnTo>
                      <a:pt x="1023" y="86296"/>
                    </a:lnTo>
                    <a:lnTo>
                      <a:pt x="4333" y="91987"/>
                    </a:lnTo>
                    <a:lnTo>
                      <a:pt x="10929" y="95250"/>
                    </a:lnTo>
                    <a:lnTo>
                      <a:pt x="20633" y="94749"/>
                    </a:lnTo>
                    <a:lnTo>
                      <a:pt x="47577" y="66270"/>
                    </a:lnTo>
                    <a:lnTo>
                      <a:pt x="52673" y="42029"/>
                    </a:lnTo>
                    <a:lnTo>
                      <a:pt x="52077" y="30480"/>
                    </a:lnTo>
                    <a:lnTo>
                      <a:pt x="29217" y="0"/>
                    </a:lnTo>
                    <a:lnTo>
                      <a:pt x="28455" y="2286"/>
                    </a:lnTo>
                    <a:lnTo>
                      <a:pt x="27693" y="533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7" name="Google Shape;3100;p28"/>
              <p:cNvSpPr/>
              <p:nvPr/>
            </p:nvSpPr>
            <p:spPr>
              <a:xfrm>
                <a:off x="8276760" y="3708000"/>
                <a:ext cx="86040" cy="145440"/>
              </a:xfrm>
              <a:custGeom>
                <a:avLst/>
                <a:gdLst/>
                <a:ahLst/>
                <a:rect l="l" t="t" r="r" b="b"/>
                <a:pathLst>
                  <a:path w="64134" h="100964">
                    <a:moveTo>
                      <a:pt x="0" y="25146"/>
                    </a:moveTo>
                    <a:lnTo>
                      <a:pt x="31087" y="57471"/>
                    </a:lnTo>
                    <a:lnTo>
                      <a:pt x="35052" y="84582"/>
                    </a:lnTo>
                    <a:lnTo>
                      <a:pt x="35052" y="89916"/>
                    </a:lnTo>
                    <a:lnTo>
                      <a:pt x="35052" y="95250"/>
                    </a:lnTo>
                    <a:lnTo>
                      <a:pt x="33528" y="100584"/>
                    </a:lnTo>
                    <a:lnTo>
                      <a:pt x="29718" y="96012"/>
                    </a:lnTo>
                    <a:lnTo>
                      <a:pt x="28956" y="90678"/>
                    </a:lnTo>
                    <a:lnTo>
                      <a:pt x="28956" y="82296"/>
                    </a:lnTo>
                    <a:lnTo>
                      <a:pt x="28622" y="68830"/>
                    </a:lnTo>
                    <a:lnTo>
                      <a:pt x="35052" y="29718"/>
                    </a:lnTo>
                    <a:lnTo>
                      <a:pt x="54554" y="5715"/>
                    </a:lnTo>
                    <a:lnTo>
                      <a:pt x="6400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8" name="Google Shape;3101;p28"/>
              <p:cNvSpPr/>
              <p:nvPr/>
            </p:nvSpPr>
            <p:spPr>
              <a:xfrm>
                <a:off x="8402040" y="3706920"/>
                <a:ext cx="116280" cy="128880"/>
              </a:xfrm>
              <a:custGeom>
                <a:avLst/>
                <a:gdLst/>
                <a:ahLst/>
                <a:rect l="l" t="t" r="r" b="b"/>
                <a:pathLst>
                  <a:path w="86359" h="89535">
                    <a:moveTo>
                      <a:pt x="67722" y="43434"/>
                    </a:moveTo>
                    <a:lnTo>
                      <a:pt x="51720" y="2286"/>
                    </a:lnTo>
                    <a:lnTo>
                      <a:pt x="44100" y="0"/>
                    </a:lnTo>
                    <a:lnTo>
                      <a:pt x="37242" y="4572"/>
                    </a:lnTo>
                    <a:lnTo>
                      <a:pt x="6762" y="43434"/>
                    </a:lnTo>
                    <a:lnTo>
                      <a:pt x="0" y="62388"/>
                    </a:lnTo>
                    <a:lnTo>
                      <a:pt x="226" y="72259"/>
                    </a:lnTo>
                    <a:lnTo>
                      <a:pt x="5238" y="80772"/>
                    </a:lnTo>
                    <a:lnTo>
                      <a:pt x="13537" y="85070"/>
                    </a:lnTo>
                    <a:lnTo>
                      <a:pt x="23621" y="86010"/>
                    </a:lnTo>
                    <a:lnTo>
                      <a:pt x="33849" y="84522"/>
                    </a:lnTo>
                    <a:lnTo>
                      <a:pt x="66365" y="58709"/>
                    </a:lnTo>
                    <a:lnTo>
                      <a:pt x="76104" y="33528"/>
                    </a:lnTo>
                    <a:lnTo>
                      <a:pt x="76104" y="25908"/>
                    </a:lnTo>
                    <a:lnTo>
                      <a:pt x="76104" y="25146"/>
                    </a:lnTo>
                    <a:lnTo>
                      <a:pt x="76104" y="24384"/>
                    </a:lnTo>
                    <a:lnTo>
                      <a:pt x="76104" y="30480"/>
                    </a:lnTo>
                    <a:lnTo>
                      <a:pt x="74580" y="36576"/>
                    </a:lnTo>
                    <a:lnTo>
                      <a:pt x="74580" y="42672"/>
                    </a:lnTo>
                    <a:lnTo>
                      <a:pt x="73973" y="51720"/>
                    </a:lnTo>
                    <a:lnTo>
                      <a:pt x="73723" y="61341"/>
                    </a:lnTo>
                    <a:lnTo>
                      <a:pt x="74473" y="70961"/>
                    </a:lnTo>
                    <a:lnTo>
                      <a:pt x="76866" y="80010"/>
                    </a:lnTo>
                    <a:lnTo>
                      <a:pt x="80676" y="85344"/>
                    </a:lnTo>
                    <a:lnTo>
                      <a:pt x="82200" y="86868"/>
                    </a:lnTo>
                    <a:lnTo>
                      <a:pt x="86010" y="8915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9" name="Google Shape;3102;p28"/>
              <p:cNvSpPr/>
              <p:nvPr/>
            </p:nvSpPr>
            <p:spPr>
              <a:xfrm>
                <a:off x="8567280" y="3610080"/>
                <a:ext cx="253440" cy="217080"/>
              </a:xfrm>
              <a:custGeom>
                <a:avLst/>
                <a:gdLst/>
                <a:ahLst/>
                <a:rect l="l" t="t" r="r" b="b"/>
                <a:pathLst>
                  <a:path w="187959" h="150495">
                    <a:moveTo>
                      <a:pt x="30063" y="65532"/>
                    </a:moveTo>
                    <a:lnTo>
                      <a:pt x="5679" y="96012"/>
                    </a:lnTo>
                    <a:lnTo>
                      <a:pt x="0" y="127408"/>
                    </a:lnTo>
                    <a:lnTo>
                      <a:pt x="1869" y="137160"/>
                    </a:lnTo>
                    <a:lnTo>
                      <a:pt x="8560" y="145065"/>
                    </a:lnTo>
                    <a:lnTo>
                      <a:pt x="18252" y="148971"/>
                    </a:lnTo>
                    <a:lnTo>
                      <a:pt x="29086" y="150018"/>
                    </a:lnTo>
                    <a:lnTo>
                      <a:pt x="39207" y="149352"/>
                    </a:lnTo>
                    <a:lnTo>
                      <a:pt x="83569" y="131671"/>
                    </a:lnTo>
                    <a:lnTo>
                      <a:pt x="119407" y="102203"/>
                    </a:lnTo>
                    <a:lnTo>
                      <a:pt x="137088" y="62484"/>
                    </a:lnTo>
                    <a:lnTo>
                      <a:pt x="138267" y="21336"/>
                    </a:lnTo>
                    <a:lnTo>
                      <a:pt x="116931" y="0"/>
                    </a:lnTo>
                    <a:lnTo>
                      <a:pt x="107430" y="2119"/>
                    </a:lnTo>
                    <a:lnTo>
                      <a:pt x="88630" y="38635"/>
                    </a:lnTo>
                    <a:lnTo>
                      <a:pt x="88737" y="79248"/>
                    </a:lnTo>
                    <a:lnTo>
                      <a:pt x="110073" y="119634"/>
                    </a:lnTo>
                    <a:lnTo>
                      <a:pt x="144649" y="140874"/>
                    </a:lnTo>
                    <a:lnTo>
                      <a:pt x="180177" y="113538"/>
                    </a:lnTo>
                    <a:lnTo>
                      <a:pt x="184749" y="105918"/>
                    </a:lnTo>
                    <a:lnTo>
                      <a:pt x="184749" y="97536"/>
                    </a:lnTo>
                    <a:lnTo>
                      <a:pt x="183987" y="89916"/>
                    </a:lnTo>
                    <a:lnTo>
                      <a:pt x="183987" y="83820"/>
                    </a:lnTo>
                    <a:lnTo>
                      <a:pt x="180939" y="80010"/>
                    </a:lnTo>
                    <a:lnTo>
                      <a:pt x="174843" y="79248"/>
                    </a:lnTo>
                    <a:lnTo>
                      <a:pt x="167985" y="79248"/>
                    </a:lnTo>
                    <a:lnTo>
                      <a:pt x="164937" y="86868"/>
                    </a:lnTo>
                    <a:lnTo>
                      <a:pt x="163413" y="92964"/>
                    </a:lnTo>
                    <a:lnTo>
                      <a:pt x="162544" y="99500"/>
                    </a:lnTo>
                    <a:lnTo>
                      <a:pt x="162175" y="106394"/>
                    </a:lnTo>
                    <a:lnTo>
                      <a:pt x="162234" y="113430"/>
                    </a:lnTo>
                    <a:lnTo>
                      <a:pt x="162651" y="120396"/>
                    </a:lnTo>
                    <a:lnTo>
                      <a:pt x="162651" y="128016"/>
                    </a:lnTo>
                    <a:lnTo>
                      <a:pt x="167985" y="134874"/>
                    </a:lnTo>
                    <a:lnTo>
                      <a:pt x="175605" y="137160"/>
                    </a:lnTo>
                    <a:lnTo>
                      <a:pt x="181701" y="137922"/>
                    </a:lnTo>
                    <a:lnTo>
                      <a:pt x="183987" y="138684"/>
                    </a:lnTo>
                    <a:lnTo>
                      <a:pt x="187797" y="13792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0" name="Google Shape;3103;p28"/>
            <p:cNvSpPr/>
            <p:nvPr/>
          </p:nvSpPr>
          <p:spPr>
            <a:xfrm>
              <a:off x="8980920" y="3630960"/>
              <a:ext cx="17640" cy="136440"/>
            </a:xfrm>
            <a:custGeom>
              <a:avLst/>
              <a:gdLst/>
              <a:ahLst/>
              <a:rect l="l" t="t" r="r" b="b"/>
              <a:pathLst>
                <a:path w="13334" h="94614">
                  <a:moveTo>
                    <a:pt x="0" y="0"/>
                  </a:moveTo>
                  <a:lnTo>
                    <a:pt x="1631" y="10167"/>
                  </a:lnTo>
                  <a:lnTo>
                    <a:pt x="3905" y="20193"/>
                  </a:lnTo>
                  <a:lnTo>
                    <a:pt x="6322" y="30218"/>
                  </a:lnTo>
                  <a:lnTo>
                    <a:pt x="8382" y="40386"/>
                  </a:lnTo>
                  <a:lnTo>
                    <a:pt x="12954" y="83820"/>
                  </a:lnTo>
                  <a:lnTo>
                    <a:pt x="12954" y="87630"/>
                  </a:lnTo>
                  <a:lnTo>
                    <a:pt x="12954" y="90678"/>
                  </a:lnTo>
                  <a:lnTo>
                    <a:pt x="12954" y="94488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1" name="Google Shape;3104;p28"/>
            <p:cNvSpPr/>
            <p:nvPr/>
          </p:nvSpPr>
          <p:spPr>
            <a:xfrm>
              <a:off x="8988120" y="3885480"/>
              <a:ext cx="30600" cy="3276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8287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63;p3" descr=""/>
          <p:cNvPicPr/>
          <p:nvPr/>
        </p:nvPicPr>
        <p:blipFill>
          <a:blip r:embed="rId1"/>
          <a:stretch/>
        </p:blipFill>
        <p:spPr>
          <a:xfrm>
            <a:off x="1186200" y="1429920"/>
            <a:ext cx="3897000" cy="2652120"/>
          </a:xfrm>
          <a:prstGeom prst="rect">
            <a:avLst/>
          </a:prstGeom>
          <a:ln w="0">
            <a:noFill/>
          </a:ln>
        </p:spPr>
      </p:pic>
      <p:grpSp>
        <p:nvGrpSpPr>
          <p:cNvPr id="252" name="Google Shape;264;p3"/>
          <p:cNvGrpSpPr/>
          <p:nvPr/>
        </p:nvGrpSpPr>
        <p:grpSpPr>
          <a:xfrm>
            <a:off x="5701320" y="1094760"/>
            <a:ext cx="4015440" cy="686160"/>
            <a:chOff x="5701320" y="1094760"/>
            <a:chExt cx="4015440" cy="686160"/>
          </a:xfrm>
        </p:grpSpPr>
        <p:grpSp>
          <p:nvGrpSpPr>
            <p:cNvPr id="253" name="Google Shape;265;p3"/>
            <p:cNvGrpSpPr/>
            <p:nvPr/>
          </p:nvGrpSpPr>
          <p:grpSpPr>
            <a:xfrm>
              <a:off x="5701320" y="1239840"/>
              <a:ext cx="644760" cy="276480"/>
              <a:chOff x="5701320" y="1239840"/>
              <a:chExt cx="644760" cy="276480"/>
            </a:xfrm>
          </p:grpSpPr>
          <p:pic>
            <p:nvPicPr>
              <p:cNvPr id="254" name="Google Shape;266;p3" descr=""/>
              <p:cNvPicPr/>
              <p:nvPr/>
            </p:nvPicPr>
            <p:blipFill>
              <a:blip r:embed="rId2"/>
              <a:stretch/>
            </p:blipFill>
            <p:spPr>
              <a:xfrm>
                <a:off x="5701320" y="1292400"/>
                <a:ext cx="172800" cy="223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5" name="Google Shape;267;p3" descr=""/>
              <p:cNvPicPr/>
              <p:nvPr/>
            </p:nvPicPr>
            <p:blipFill>
              <a:blip r:embed="rId3"/>
              <a:stretch/>
            </p:blipFill>
            <p:spPr>
              <a:xfrm>
                <a:off x="5905800" y="1239840"/>
                <a:ext cx="440280" cy="25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56" name="Google Shape;268;p3" descr=""/>
            <p:cNvPicPr/>
            <p:nvPr/>
          </p:nvPicPr>
          <p:blipFill>
            <a:blip r:embed="rId4"/>
            <a:stretch/>
          </p:blipFill>
          <p:spPr>
            <a:xfrm>
              <a:off x="6756480" y="1235520"/>
              <a:ext cx="210600" cy="25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Google Shape;269;p3" descr=""/>
            <p:cNvPicPr/>
            <p:nvPr/>
          </p:nvPicPr>
          <p:blipFill>
            <a:blip r:embed="rId5"/>
            <a:stretch/>
          </p:blipFill>
          <p:spPr>
            <a:xfrm>
              <a:off x="7279920" y="1260360"/>
              <a:ext cx="169920" cy="171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8" name="Google Shape;270;p3"/>
            <p:cNvGrpSpPr/>
            <p:nvPr/>
          </p:nvGrpSpPr>
          <p:grpSpPr>
            <a:xfrm>
              <a:off x="7742880" y="1177200"/>
              <a:ext cx="510840" cy="377640"/>
              <a:chOff x="7742880" y="1177200"/>
              <a:chExt cx="510840" cy="377640"/>
            </a:xfrm>
          </p:grpSpPr>
          <p:pic>
            <p:nvPicPr>
              <p:cNvPr id="259" name="Google Shape;271;p3" descr=""/>
              <p:cNvPicPr/>
              <p:nvPr/>
            </p:nvPicPr>
            <p:blipFill>
              <a:blip r:embed="rId6"/>
              <a:stretch/>
            </p:blipFill>
            <p:spPr>
              <a:xfrm>
                <a:off x="7742880" y="1245960"/>
                <a:ext cx="118440" cy="308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0" name="Google Shape;272;p3"/>
              <p:cNvSpPr/>
              <p:nvPr/>
            </p:nvSpPr>
            <p:spPr>
              <a:xfrm>
                <a:off x="7909560" y="1305720"/>
                <a:ext cx="53280" cy="116640"/>
              </a:xfrm>
              <a:custGeom>
                <a:avLst/>
                <a:gdLst/>
                <a:ahLst/>
                <a:rect l="l" t="t" r="r" b="b"/>
                <a:pathLst>
                  <a:path w="37465" h="81280">
                    <a:moveTo>
                      <a:pt x="5143" y="0"/>
                    </a:moveTo>
                    <a:lnTo>
                      <a:pt x="2285" y="10977"/>
                    </a:lnTo>
                    <a:lnTo>
                      <a:pt x="571" y="21526"/>
                    </a:lnTo>
                    <a:lnTo>
                      <a:pt x="0" y="32361"/>
                    </a:lnTo>
                    <a:lnTo>
                      <a:pt x="571" y="44196"/>
                    </a:lnTo>
                    <a:lnTo>
                      <a:pt x="17335" y="80010"/>
                    </a:lnTo>
                    <a:lnTo>
                      <a:pt x="26479" y="80772"/>
                    </a:lnTo>
                    <a:lnTo>
                      <a:pt x="30289" y="75438"/>
                    </a:lnTo>
                    <a:lnTo>
                      <a:pt x="34575" y="67591"/>
                    </a:lnTo>
                    <a:lnTo>
                      <a:pt x="36575" y="58388"/>
                    </a:lnTo>
                    <a:lnTo>
                      <a:pt x="37147" y="48756"/>
                    </a:lnTo>
                    <a:lnTo>
                      <a:pt x="37147" y="39623"/>
                    </a:lnTo>
                    <a:lnTo>
                      <a:pt x="24193" y="3047"/>
                    </a:lnTo>
                    <a:lnTo>
                      <a:pt x="24955" y="4571"/>
                    </a:lnTo>
                    <a:lnTo>
                      <a:pt x="21907" y="30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1" name="Google Shape;273;p3" descr=""/>
              <p:cNvPicPr/>
              <p:nvPr/>
            </p:nvPicPr>
            <p:blipFill>
              <a:blip r:embed="rId7"/>
              <a:stretch/>
            </p:blipFill>
            <p:spPr>
              <a:xfrm>
                <a:off x="8008200" y="1177200"/>
                <a:ext cx="245520" cy="257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2" name="Google Shape;274;p3"/>
            <p:cNvGrpSpPr/>
            <p:nvPr/>
          </p:nvGrpSpPr>
          <p:grpSpPr>
            <a:xfrm>
              <a:off x="8577000" y="1122120"/>
              <a:ext cx="970200" cy="246960"/>
              <a:chOff x="8577000" y="1122120"/>
              <a:chExt cx="970200" cy="246960"/>
            </a:xfrm>
          </p:grpSpPr>
          <p:sp>
            <p:nvSpPr>
              <p:cNvPr id="263" name="Google Shape;275;p3"/>
              <p:cNvSpPr/>
              <p:nvPr/>
            </p:nvSpPr>
            <p:spPr>
              <a:xfrm>
                <a:off x="8577000" y="1149840"/>
                <a:ext cx="177480" cy="219240"/>
              </a:xfrm>
              <a:custGeom>
                <a:avLst/>
                <a:gdLst/>
                <a:ahLst/>
                <a:rect l="l" t="t" r="r" b="b"/>
                <a:pathLst>
                  <a:path w="123825" h="152400">
                    <a:moveTo>
                      <a:pt x="49125" y="0"/>
                    </a:moveTo>
                    <a:lnTo>
                      <a:pt x="53411" y="43612"/>
                    </a:lnTo>
                    <a:lnTo>
                      <a:pt x="53792" y="70925"/>
                    </a:lnTo>
                    <a:lnTo>
                      <a:pt x="53887" y="83724"/>
                    </a:lnTo>
                    <a:lnTo>
                      <a:pt x="53697" y="96381"/>
                    </a:lnTo>
                    <a:lnTo>
                      <a:pt x="52935" y="108966"/>
                    </a:lnTo>
                    <a:lnTo>
                      <a:pt x="52173" y="115062"/>
                    </a:lnTo>
                    <a:lnTo>
                      <a:pt x="51411" y="120396"/>
                    </a:lnTo>
                    <a:lnTo>
                      <a:pt x="50649" y="125730"/>
                    </a:lnTo>
                    <a:lnTo>
                      <a:pt x="46839" y="123444"/>
                    </a:lnTo>
                    <a:lnTo>
                      <a:pt x="43791" y="118872"/>
                    </a:lnTo>
                    <a:lnTo>
                      <a:pt x="41505" y="113538"/>
                    </a:lnTo>
                    <a:lnTo>
                      <a:pt x="37611" y="104846"/>
                    </a:lnTo>
                    <a:lnTo>
                      <a:pt x="33789" y="96012"/>
                    </a:lnTo>
                    <a:lnTo>
                      <a:pt x="29825" y="87177"/>
                    </a:lnTo>
                    <a:lnTo>
                      <a:pt x="25503" y="78486"/>
                    </a:lnTo>
                    <a:lnTo>
                      <a:pt x="23217" y="73152"/>
                    </a:lnTo>
                    <a:lnTo>
                      <a:pt x="22455" y="71628"/>
                    </a:lnTo>
                    <a:lnTo>
                      <a:pt x="19407" y="70104"/>
                    </a:lnTo>
                    <a:lnTo>
                      <a:pt x="13930" y="73116"/>
                    </a:lnTo>
                    <a:lnTo>
                      <a:pt x="738" y="114395"/>
                    </a:lnTo>
                    <a:lnTo>
                      <a:pt x="0" y="126694"/>
                    </a:lnTo>
                    <a:lnTo>
                      <a:pt x="1119" y="137922"/>
                    </a:lnTo>
                    <a:lnTo>
                      <a:pt x="4845" y="145756"/>
                    </a:lnTo>
                    <a:lnTo>
                      <a:pt x="10929" y="150304"/>
                    </a:lnTo>
                    <a:lnTo>
                      <a:pt x="18585" y="152280"/>
                    </a:lnTo>
                    <a:lnTo>
                      <a:pt x="27027" y="152400"/>
                    </a:lnTo>
                    <a:lnTo>
                      <a:pt x="39362" y="150102"/>
                    </a:lnTo>
                    <a:lnTo>
                      <a:pt x="75699" y="119681"/>
                    </a:lnTo>
                    <a:lnTo>
                      <a:pt x="91797" y="83057"/>
                    </a:lnTo>
                    <a:lnTo>
                      <a:pt x="92559" y="77723"/>
                    </a:lnTo>
                    <a:lnTo>
                      <a:pt x="94083" y="72389"/>
                    </a:lnTo>
                    <a:lnTo>
                      <a:pt x="94845" y="72389"/>
                    </a:lnTo>
                    <a:lnTo>
                      <a:pt x="95607" y="80009"/>
                    </a:lnTo>
                    <a:lnTo>
                      <a:pt x="96369" y="86867"/>
                    </a:lnTo>
                    <a:lnTo>
                      <a:pt x="97893" y="94488"/>
                    </a:lnTo>
                    <a:lnTo>
                      <a:pt x="98655" y="99822"/>
                    </a:lnTo>
                    <a:lnTo>
                      <a:pt x="99417" y="112014"/>
                    </a:lnTo>
                    <a:lnTo>
                      <a:pt x="105513" y="115062"/>
                    </a:lnTo>
                    <a:lnTo>
                      <a:pt x="113133" y="119633"/>
                    </a:lnTo>
                    <a:lnTo>
                      <a:pt x="119229" y="115061"/>
                    </a:lnTo>
                    <a:lnTo>
                      <a:pt x="123801" y="11048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276;p3"/>
              <p:cNvSpPr/>
              <p:nvPr/>
            </p:nvSpPr>
            <p:spPr>
              <a:xfrm>
                <a:off x="8730360" y="1149840"/>
                <a:ext cx="32400" cy="3276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Google Shape;277;p3"/>
              <p:cNvSpPr/>
              <p:nvPr/>
            </p:nvSpPr>
            <p:spPr>
              <a:xfrm>
                <a:off x="8802720" y="1222200"/>
                <a:ext cx="169200" cy="119520"/>
              </a:xfrm>
              <a:custGeom>
                <a:avLst/>
                <a:gdLst/>
                <a:ahLst/>
                <a:rect l="l" t="t" r="r" b="b"/>
                <a:pathLst>
                  <a:path w="118109" h="83185">
                    <a:moveTo>
                      <a:pt x="0" y="19812"/>
                    </a:moveTo>
                    <a:lnTo>
                      <a:pt x="31956" y="42243"/>
                    </a:lnTo>
                    <a:lnTo>
                      <a:pt x="35814" y="63246"/>
                    </a:lnTo>
                    <a:lnTo>
                      <a:pt x="36576" y="67818"/>
                    </a:lnTo>
                    <a:lnTo>
                      <a:pt x="35814" y="72390"/>
                    </a:lnTo>
                    <a:lnTo>
                      <a:pt x="35814" y="76962"/>
                    </a:lnTo>
                    <a:lnTo>
                      <a:pt x="30480" y="73914"/>
                    </a:lnTo>
                    <a:lnTo>
                      <a:pt x="32004" y="71628"/>
                    </a:lnTo>
                    <a:lnTo>
                      <a:pt x="31242" y="64770"/>
                    </a:lnTo>
                    <a:lnTo>
                      <a:pt x="30194" y="54947"/>
                    </a:lnTo>
                    <a:lnTo>
                      <a:pt x="36599" y="17061"/>
                    </a:lnTo>
                    <a:lnTo>
                      <a:pt x="64769" y="0"/>
                    </a:lnTo>
                    <a:lnTo>
                      <a:pt x="72390" y="762"/>
                    </a:lnTo>
                    <a:lnTo>
                      <a:pt x="79248" y="762"/>
                    </a:lnTo>
                    <a:lnTo>
                      <a:pt x="84582" y="1524"/>
                    </a:lnTo>
                    <a:lnTo>
                      <a:pt x="87630" y="3810"/>
                    </a:lnTo>
                    <a:lnTo>
                      <a:pt x="89154" y="9144"/>
                    </a:lnTo>
                    <a:lnTo>
                      <a:pt x="90678" y="15240"/>
                    </a:lnTo>
                    <a:lnTo>
                      <a:pt x="90678" y="21336"/>
                    </a:lnTo>
                    <a:lnTo>
                      <a:pt x="90678" y="27432"/>
                    </a:lnTo>
                    <a:lnTo>
                      <a:pt x="83820" y="73914"/>
                    </a:lnTo>
                    <a:lnTo>
                      <a:pt x="86868" y="78486"/>
                    </a:lnTo>
                    <a:lnTo>
                      <a:pt x="91975" y="82045"/>
                    </a:lnTo>
                    <a:lnTo>
                      <a:pt x="99155" y="82962"/>
                    </a:lnTo>
                    <a:lnTo>
                      <a:pt x="106477" y="82022"/>
                    </a:lnTo>
                    <a:lnTo>
                      <a:pt x="112014" y="80010"/>
                    </a:lnTo>
                    <a:lnTo>
                      <a:pt x="114300" y="77724"/>
                    </a:lnTo>
                    <a:lnTo>
                      <a:pt x="116586" y="75438"/>
                    </a:lnTo>
                    <a:lnTo>
                      <a:pt x="118110" y="7391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Google Shape;278;p3"/>
              <p:cNvSpPr/>
              <p:nvPr/>
            </p:nvSpPr>
            <p:spPr>
              <a:xfrm>
                <a:off x="8921880" y="1213560"/>
                <a:ext cx="64440" cy="50040"/>
              </a:xfrm>
              <a:custGeom>
                <a:avLst/>
                <a:gdLst/>
                <a:ahLst/>
                <a:rect l="l" t="t" r="r" b="b"/>
                <a:pathLst>
                  <a:path w="45084" h="34925">
                    <a:moveTo>
                      <a:pt x="7620" y="19050"/>
                    </a:moveTo>
                    <a:lnTo>
                      <a:pt x="5334" y="28193"/>
                    </a:lnTo>
                    <a:lnTo>
                      <a:pt x="3810" y="28956"/>
                    </a:lnTo>
                    <a:lnTo>
                      <a:pt x="4572" y="34290"/>
                    </a:lnTo>
                    <a:lnTo>
                      <a:pt x="11620" y="34778"/>
                    </a:lnTo>
                    <a:lnTo>
                      <a:pt x="18097" y="34766"/>
                    </a:lnTo>
                    <a:lnTo>
                      <a:pt x="24288" y="33754"/>
                    </a:lnTo>
                    <a:lnTo>
                      <a:pt x="30480" y="31241"/>
                    </a:lnTo>
                    <a:lnTo>
                      <a:pt x="38862" y="26669"/>
                    </a:lnTo>
                    <a:lnTo>
                      <a:pt x="44958" y="21335"/>
                    </a:lnTo>
                    <a:lnTo>
                      <a:pt x="44958" y="12191"/>
                    </a:lnTo>
                    <a:lnTo>
                      <a:pt x="15240" y="0"/>
                    </a:lnTo>
                    <a:lnTo>
                      <a:pt x="6858" y="762"/>
                    </a:lnTo>
                    <a:lnTo>
                      <a:pt x="0" y="76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279;p3"/>
              <p:cNvSpPr/>
              <p:nvPr/>
            </p:nvSpPr>
            <p:spPr>
              <a:xfrm>
                <a:off x="9037800" y="1143000"/>
                <a:ext cx="135360" cy="178920"/>
              </a:xfrm>
              <a:custGeom>
                <a:avLst/>
                <a:gdLst/>
                <a:ahLst/>
                <a:rect l="l" t="t" r="r" b="b"/>
                <a:pathLst>
                  <a:path w="94615" h="124460">
                    <a:moveTo>
                      <a:pt x="40385" y="56387"/>
                    </a:moveTo>
                    <a:lnTo>
                      <a:pt x="5143" y="75473"/>
                    </a:lnTo>
                    <a:lnTo>
                      <a:pt x="0" y="105155"/>
                    </a:lnTo>
                    <a:lnTo>
                      <a:pt x="1500" y="113061"/>
                    </a:lnTo>
                    <a:lnTo>
                      <a:pt x="5714" y="118681"/>
                    </a:lnTo>
                    <a:lnTo>
                      <a:pt x="12215" y="122300"/>
                    </a:lnTo>
                    <a:lnTo>
                      <a:pt x="20573" y="124205"/>
                    </a:lnTo>
                    <a:lnTo>
                      <a:pt x="30444" y="124217"/>
                    </a:lnTo>
                    <a:lnTo>
                      <a:pt x="39528" y="122015"/>
                    </a:lnTo>
                    <a:lnTo>
                      <a:pt x="66865" y="92487"/>
                    </a:lnTo>
                    <a:lnTo>
                      <a:pt x="70746" y="53149"/>
                    </a:lnTo>
                    <a:lnTo>
                      <a:pt x="70675" y="35432"/>
                    </a:lnTo>
                    <a:lnTo>
                      <a:pt x="70318" y="17716"/>
                    </a:lnTo>
                    <a:lnTo>
                      <a:pt x="70103" y="0"/>
                    </a:lnTo>
                    <a:lnTo>
                      <a:pt x="70103" y="6857"/>
                    </a:lnTo>
                    <a:lnTo>
                      <a:pt x="70103" y="12953"/>
                    </a:lnTo>
                    <a:lnTo>
                      <a:pt x="70103" y="19811"/>
                    </a:lnTo>
                    <a:lnTo>
                      <a:pt x="70032" y="35111"/>
                    </a:lnTo>
                    <a:lnTo>
                      <a:pt x="70103" y="50196"/>
                    </a:lnTo>
                    <a:lnTo>
                      <a:pt x="70746" y="65139"/>
                    </a:lnTo>
                    <a:lnTo>
                      <a:pt x="81283" y="107656"/>
                    </a:lnTo>
                    <a:lnTo>
                      <a:pt x="91439" y="115823"/>
                    </a:lnTo>
                    <a:lnTo>
                      <a:pt x="92201" y="116585"/>
                    </a:lnTo>
                    <a:lnTo>
                      <a:pt x="94487" y="11658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Google Shape;280;p3"/>
              <p:cNvSpPr/>
              <p:nvPr/>
            </p:nvSpPr>
            <p:spPr>
              <a:xfrm>
                <a:off x="9169200" y="1217880"/>
                <a:ext cx="105480" cy="69120"/>
              </a:xfrm>
              <a:custGeom>
                <a:avLst/>
                <a:gdLst/>
                <a:ahLst/>
                <a:rect l="l" t="t" r="r" b="b"/>
                <a:pathLst>
                  <a:path w="73659" h="48260">
                    <a:moveTo>
                      <a:pt x="0" y="18287"/>
                    </a:moveTo>
                    <a:lnTo>
                      <a:pt x="11370" y="13073"/>
                    </a:lnTo>
                    <a:lnTo>
                      <a:pt x="23526" y="7429"/>
                    </a:lnTo>
                    <a:lnTo>
                      <a:pt x="36111" y="2643"/>
                    </a:lnTo>
                    <a:lnTo>
                      <a:pt x="48767" y="0"/>
                    </a:lnTo>
                    <a:lnTo>
                      <a:pt x="56388" y="0"/>
                    </a:lnTo>
                    <a:lnTo>
                      <a:pt x="56388" y="5333"/>
                    </a:lnTo>
                    <a:lnTo>
                      <a:pt x="57912" y="11429"/>
                    </a:lnTo>
                    <a:lnTo>
                      <a:pt x="58924" y="17835"/>
                    </a:lnTo>
                    <a:lnTo>
                      <a:pt x="59721" y="24383"/>
                    </a:lnTo>
                    <a:lnTo>
                      <a:pt x="60376" y="30932"/>
                    </a:lnTo>
                    <a:lnTo>
                      <a:pt x="60960" y="37337"/>
                    </a:lnTo>
                    <a:lnTo>
                      <a:pt x="60960" y="42671"/>
                    </a:lnTo>
                    <a:lnTo>
                      <a:pt x="63246" y="48005"/>
                    </a:lnTo>
                    <a:lnTo>
                      <a:pt x="69342" y="46481"/>
                    </a:lnTo>
                    <a:lnTo>
                      <a:pt x="70866" y="45719"/>
                    </a:lnTo>
                    <a:lnTo>
                      <a:pt x="71628" y="44957"/>
                    </a:lnTo>
                    <a:lnTo>
                      <a:pt x="73152" y="4419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Google Shape;281;p3"/>
              <p:cNvSpPr/>
              <p:nvPr/>
            </p:nvSpPr>
            <p:spPr>
              <a:xfrm>
                <a:off x="9234720" y="1122120"/>
                <a:ext cx="20520" cy="16200"/>
              </a:xfrm>
              <a:custGeom>
                <a:avLst/>
                <a:gdLst/>
                <a:ahLst/>
                <a:rect l="l" t="t" r="r" b="b"/>
                <a:pathLst>
                  <a:path w="14604" h="11430">
                    <a:moveTo>
                      <a:pt x="14477" y="3048"/>
                    </a:moveTo>
                    <a:lnTo>
                      <a:pt x="6095" y="762"/>
                    </a:lnTo>
                    <a:lnTo>
                      <a:pt x="5333" y="0"/>
                    </a:lnTo>
                    <a:lnTo>
                      <a:pt x="761" y="0"/>
                    </a:lnTo>
                    <a:lnTo>
                      <a:pt x="0" y="6858"/>
                    </a:lnTo>
                    <a:lnTo>
                      <a:pt x="0" y="5334"/>
                    </a:lnTo>
                    <a:lnTo>
                      <a:pt x="5333" y="1143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Google Shape;282;p3"/>
              <p:cNvSpPr/>
              <p:nvPr/>
            </p:nvSpPr>
            <p:spPr>
              <a:xfrm>
                <a:off x="9334080" y="1203480"/>
                <a:ext cx="47160" cy="83880"/>
              </a:xfrm>
              <a:custGeom>
                <a:avLst/>
                <a:gdLst/>
                <a:ahLst/>
                <a:rect l="l" t="t" r="r" b="b"/>
                <a:pathLst>
                  <a:path w="33020" h="58419">
                    <a:moveTo>
                      <a:pt x="9144" y="16001"/>
                    </a:moveTo>
                    <a:lnTo>
                      <a:pt x="6215" y="23907"/>
                    </a:lnTo>
                    <a:lnTo>
                      <a:pt x="3429" y="31813"/>
                    </a:lnTo>
                    <a:lnTo>
                      <a:pt x="1214" y="40004"/>
                    </a:lnTo>
                    <a:lnTo>
                      <a:pt x="0" y="48767"/>
                    </a:lnTo>
                    <a:lnTo>
                      <a:pt x="0" y="54101"/>
                    </a:lnTo>
                    <a:lnTo>
                      <a:pt x="0" y="56387"/>
                    </a:lnTo>
                    <a:lnTo>
                      <a:pt x="6096" y="57149"/>
                    </a:lnTo>
                    <a:lnTo>
                      <a:pt x="15240" y="57911"/>
                    </a:lnTo>
                    <a:lnTo>
                      <a:pt x="20574" y="54863"/>
                    </a:lnTo>
                    <a:lnTo>
                      <a:pt x="25908" y="47243"/>
                    </a:lnTo>
                    <a:lnTo>
                      <a:pt x="29968" y="40004"/>
                    </a:lnTo>
                    <a:lnTo>
                      <a:pt x="32099" y="32194"/>
                    </a:lnTo>
                    <a:lnTo>
                      <a:pt x="32658" y="24098"/>
                    </a:lnTo>
                    <a:lnTo>
                      <a:pt x="32004" y="16001"/>
                    </a:lnTo>
                    <a:lnTo>
                      <a:pt x="31242" y="6095"/>
                    </a:lnTo>
                    <a:lnTo>
                      <a:pt x="25146" y="1523"/>
                    </a:lnTo>
                    <a:lnTo>
                      <a:pt x="16002" y="0"/>
                    </a:lnTo>
                    <a:lnTo>
                      <a:pt x="12954" y="0"/>
                    </a:lnTo>
                    <a:lnTo>
                      <a:pt x="11430" y="76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1" name="Google Shape;283;p3" descr=""/>
              <p:cNvPicPr/>
              <p:nvPr/>
            </p:nvPicPr>
            <p:blipFill>
              <a:blip r:embed="rId8"/>
              <a:stretch/>
            </p:blipFill>
            <p:spPr>
              <a:xfrm>
                <a:off x="9434880" y="1166040"/>
                <a:ext cx="112320" cy="127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2" name="Google Shape;284;p3" descr=""/>
            <p:cNvPicPr/>
            <p:nvPr/>
          </p:nvPicPr>
          <p:blipFill>
            <a:blip r:embed="rId9"/>
            <a:stretch/>
          </p:blipFill>
          <p:spPr>
            <a:xfrm>
              <a:off x="9618480" y="1094760"/>
              <a:ext cx="98280" cy="218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3" name="Google Shape;285;p3"/>
            <p:cNvSpPr/>
            <p:nvPr/>
          </p:nvSpPr>
          <p:spPr>
            <a:xfrm>
              <a:off x="5735160" y="1567080"/>
              <a:ext cx="3675960" cy="213840"/>
            </a:xfrm>
            <a:custGeom>
              <a:avLst/>
              <a:gdLst/>
              <a:ahLst/>
              <a:rect l="l" t="t" r="r" b="b"/>
              <a:pathLst>
                <a:path w="2561590" h="148589">
                  <a:moveTo>
                    <a:pt x="0" y="148590"/>
                  </a:moveTo>
                  <a:lnTo>
                    <a:pt x="18288" y="148459"/>
                  </a:lnTo>
                  <a:lnTo>
                    <a:pt x="36576" y="148113"/>
                  </a:lnTo>
                  <a:lnTo>
                    <a:pt x="54864" y="147625"/>
                  </a:lnTo>
                  <a:lnTo>
                    <a:pt x="73152" y="147066"/>
                  </a:lnTo>
                  <a:lnTo>
                    <a:pt x="118951" y="146297"/>
                  </a:lnTo>
                  <a:lnTo>
                    <a:pt x="164860" y="145676"/>
                  </a:lnTo>
                  <a:lnTo>
                    <a:pt x="210805" y="144981"/>
                  </a:lnTo>
                  <a:lnTo>
                    <a:pt x="256714" y="143993"/>
                  </a:lnTo>
                  <a:lnTo>
                    <a:pt x="302514" y="142494"/>
                  </a:lnTo>
                  <a:lnTo>
                    <a:pt x="347210" y="140648"/>
                  </a:lnTo>
                  <a:lnTo>
                    <a:pt x="392049" y="138588"/>
                  </a:lnTo>
                  <a:lnTo>
                    <a:pt x="436887" y="136386"/>
                  </a:lnTo>
                  <a:lnTo>
                    <a:pt x="481584" y="134112"/>
                  </a:lnTo>
                  <a:lnTo>
                    <a:pt x="532006" y="131135"/>
                  </a:lnTo>
                  <a:lnTo>
                    <a:pt x="582644" y="128016"/>
                  </a:lnTo>
                  <a:lnTo>
                    <a:pt x="633424" y="124896"/>
                  </a:lnTo>
                  <a:lnTo>
                    <a:pt x="684276" y="121920"/>
                  </a:lnTo>
                  <a:lnTo>
                    <a:pt x="735841" y="119074"/>
                  </a:lnTo>
                  <a:lnTo>
                    <a:pt x="787622" y="116300"/>
                  </a:lnTo>
                  <a:lnTo>
                    <a:pt x="839545" y="113668"/>
                  </a:lnTo>
                  <a:lnTo>
                    <a:pt x="891540" y="111252"/>
                  </a:lnTo>
                  <a:lnTo>
                    <a:pt x="940688" y="109216"/>
                  </a:lnTo>
                  <a:lnTo>
                    <a:pt x="989838" y="107537"/>
                  </a:lnTo>
                  <a:lnTo>
                    <a:pt x="1038987" y="106001"/>
                  </a:lnTo>
                  <a:lnTo>
                    <a:pt x="1088136" y="104394"/>
                  </a:lnTo>
                  <a:lnTo>
                    <a:pt x="1136142" y="103227"/>
                  </a:lnTo>
                  <a:lnTo>
                    <a:pt x="1184148" y="101917"/>
                  </a:lnTo>
                  <a:lnTo>
                    <a:pt x="1232154" y="100322"/>
                  </a:lnTo>
                  <a:lnTo>
                    <a:pt x="1280160" y="98298"/>
                  </a:lnTo>
                  <a:lnTo>
                    <a:pt x="1328737" y="95857"/>
                  </a:lnTo>
                  <a:lnTo>
                    <a:pt x="1377315" y="93059"/>
                  </a:lnTo>
                  <a:lnTo>
                    <a:pt x="1425892" y="89832"/>
                  </a:lnTo>
                  <a:lnTo>
                    <a:pt x="1474470" y="86106"/>
                  </a:lnTo>
                  <a:lnTo>
                    <a:pt x="1530242" y="81911"/>
                  </a:lnTo>
                  <a:lnTo>
                    <a:pt x="1585978" y="77608"/>
                  </a:lnTo>
                  <a:lnTo>
                    <a:pt x="1641640" y="73267"/>
                  </a:lnTo>
                  <a:lnTo>
                    <a:pt x="1697193" y="68964"/>
                  </a:lnTo>
                  <a:lnTo>
                    <a:pt x="1752600" y="64770"/>
                  </a:lnTo>
                  <a:lnTo>
                    <a:pt x="1808607" y="60328"/>
                  </a:lnTo>
                  <a:lnTo>
                    <a:pt x="1864614" y="56102"/>
                  </a:lnTo>
                  <a:lnTo>
                    <a:pt x="1920620" y="52018"/>
                  </a:lnTo>
                  <a:lnTo>
                    <a:pt x="1976627" y="48006"/>
                  </a:lnTo>
                  <a:lnTo>
                    <a:pt x="2018359" y="44600"/>
                  </a:lnTo>
                  <a:lnTo>
                    <a:pt x="2060162" y="41338"/>
                  </a:lnTo>
                  <a:lnTo>
                    <a:pt x="2102107" y="38361"/>
                  </a:lnTo>
                  <a:lnTo>
                    <a:pt x="2144268" y="35814"/>
                  </a:lnTo>
                  <a:lnTo>
                    <a:pt x="2183141" y="32849"/>
                  </a:lnTo>
                  <a:lnTo>
                    <a:pt x="2222087" y="29813"/>
                  </a:lnTo>
                  <a:lnTo>
                    <a:pt x="2261175" y="26920"/>
                  </a:lnTo>
                  <a:lnTo>
                    <a:pt x="2300478" y="24384"/>
                  </a:lnTo>
                  <a:lnTo>
                    <a:pt x="2342769" y="21645"/>
                  </a:lnTo>
                  <a:lnTo>
                    <a:pt x="2385060" y="19050"/>
                  </a:lnTo>
                  <a:lnTo>
                    <a:pt x="2427351" y="16454"/>
                  </a:lnTo>
                  <a:lnTo>
                    <a:pt x="2469642" y="13716"/>
                  </a:lnTo>
                  <a:lnTo>
                    <a:pt x="2491489" y="12596"/>
                  </a:lnTo>
                  <a:lnTo>
                    <a:pt x="2513552" y="11620"/>
                  </a:lnTo>
                  <a:lnTo>
                    <a:pt x="2535757" y="10929"/>
                  </a:lnTo>
                  <a:lnTo>
                    <a:pt x="2558034" y="10668"/>
                  </a:lnTo>
                  <a:lnTo>
                    <a:pt x="2559558" y="10668"/>
                  </a:lnTo>
                  <a:lnTo>
                    <a:pt x="2560320" y="10668"/>
                  </a:lnTo>
                  <a:lnTo>
                    <a:pt x="2561082" y="10668"/>
                  </a:lnTo>
                  <a:lnTo>
                    <a:pt x="2556510" y="6858"/>
                  </a:lnTo>
                  <a:lnTo>
                    <a:pt x="2552700" y="4572"/>
                  </a:lnTo>
                  <a:lnTo>
                    <a:pt x="2548128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4" name="Google Shape;286;p3" descr=""/>
          <p:cNvPicPr/>
          <p:nvPr/>
        </p:nvPicPr>
        <p:blipFill>
          <a:blip r:embed="rId10"/>
          <a:stretch/>
        </p:blipFill>
        <p:spPr>
          <a:xfrm>
            <a:off x="5371200" y="2377800"/>
            <a:ext cx="4015800" cy="174852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287;p3"/>
          <p:cNvGrpSpPr/>
          <p:nvPr/>
        </p:nvGrpSpPr>
        <p:grpSpPr>
          <a:xfrm>
            <a:off x="2442240" y="4852800"/>
            <a:ext cx="5281920" cy="1224720"/>
            <a:chOff x="2442240" y="4852800"/>
            <a:chExt cx="5281920" cy="1224720"/>
          </a:xfrm>
        </p:grpSpPr>
        <p:grpSp>
          <p:nvGrpSpPr>
            <p:cNvPr id="276" name="Google Shape;288;p3"/>
            <p:cNvGrpSpPr/>
            <p:nvPr/>
          </p:nvGrpSpPr>
          <p:grpSpPr>
            <a:xfrm>
              <a:off x="3937680" y="5707800"/>
              <a:ext cx="1213920" cy="369720"/>
              <a:chOff x="3937680" y="5707800"/>
              <a:chExt cx="1213920" cy="369720"/>
            </a:xfrm>
          </p:grpSpPr>
          <p:pic>
            <p:nvPicPr>
              <p:cNvPr id="277" name="Google Shape;289;p3" descr=""/>
              <p:cNvPicPr/>
              <p:nvPr/>
            </p:nvPicPr>
            <p:blipFill>
              <a:blip r:embed="rId11"/>
              <a:stretch/>
            </p:blipFill>
            <p:spPr>
              <a:xfrm>
                <a:off x="3937680" y="5794560"/>
                <a:ext cx="642600" cy="228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8" name="Google Shape;290;p3" descr=""/>
              <p:cNvPicPr/>
              <p:nvPr/>
            </p:nvPicPr>
            <p:blipFill>
              <a:blip r:embed="rId12"/>
              <a:stretch/>
            </p:blipFill>
            <p:spPr>
              <a:xfrm>
                <a:off x="4629600" y="5716080"/>
                <a:ext cx="235080" cy="23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9" name="Google Shape;291;p3" descr=""/>
              <p:cNvPicPr/>
              <p:nvPr/>
            </p:nvPicPr>
            <p:blipFill>
              <a:blip r:embed="rId13"/>
              <a:stretch/>
            </p:blipFill>
            <p:spPr>
              <a:xfrm>
                <a:off x="4896720" y="5707800"/>
                <a:ext cx="254880" cy="3697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0" name="Google Shape;292;p3" descr=""/>
            <p:cNvPicPr/>
            <p:nvPr/>
          </p:nvPicPr>
          <p:blipFill>
            <a:blip r:embed="rId14"/>
            <a:stretch/>
          </p:blipFill>
          <p:spPr>
            <a:xfrm>
              <a:off x="5536440" y="5621760"/>
              <a:ext cx="414000" cy="262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" name="Google Shape;293;p3"/>
            <p:cNvSpPr/>
            <p:nvPr/>
          </p:nvSpPr>
          <p:spPr>
            <a:xfrm>
              <a:off x="6064560" y="5720760"/>
              <a:ext cx="21240" cy="2520"/>
            </a:xfrm>
            <a:custGeom>
              <a:avLst/>
              <a:gdLst/>
              <a:ahLst/>
              <a:rect l="l" t="t" r="r" b="b"/>
              <a:pathLst>
                <a:path w="13970" h="1904">
                  <a:moveTo>
                    <a:pt x="13716" y="0"/>
                  </a:moveTo>
                  <a:lnTo>
                    <a:pt x="9144" y="762"/>
                  </a:lnTo>
                  <a:lnTo>
                    <a:pt x="4572" y="1524"/>
                  </a:lnTo>
                  <a:lnTo>
                    <a:pt x="0" y="1524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2" name="Google Shape;294;p3" descr=""/>
            <p:cNvPicPr/>
            <p:nvPr/>
          </p:nvPicPr>
          <p:blipFill>
            <a:blip r:embed="rId15"/>
            <a:stretch/>
          </p:blipFill>
          <p:spPr>
            <a:xfrm>
              <a:off x="2442240" y="5230080"/>
              <a:ext cx="203400" cy="22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3" name="Google Shape;295;p3"/>
            <p:cNvSpPr/>
            <p:nvPr/>
          </p:nvSpPr>
          <p:spPr>
            <a:xfrm>
              <a:off x="2795760" y="5326920"/>
              <a:ext cx="51480" cy="57240"/>
            </a:xfrm>
            <a:custGeom>
              <a:avLst/>
              <a:gdLst/>
              <a:ahLst/>
              <a:rect l="l" t="t" r="r" b="b"/>
              <a:pathLst>
                <a:path w="33654" h="36829">
                  <a:moveTo>
                    <a:pt x="13715" y="32004"/>
                  </a:moveTo>
                  <a:lnTo>
                    <a:pt x="11596" y="24991"/>
                  </a:lnTo>
                  <a:lnTo>
                    <a:pt x="10477" y="19335"/>
                  </a:lnTo>
                  <a:lnTo>
                    <a:pt x="11358" y="14108"/>
                  </a:lnTo>
                  <a:lnTo>
                    <a:pt x="15239" y="8382"/>
                  </a:lnTo>
                  <a:lnTo>
                    <a:pt x="19811" y="3810"/>
                  </a:lnTo>
                  <a:lnTo>
                    <a:pt x="24383" y="0"/>
                  </a:lnTo>
                  <a:lnTo>
                    <a:pt x="30479" y="0"/>
                  </a:lnTo>
                  <a:lnTo>
                    <a:pt x="31241" y="0"/>
                  </a:lnTo>
                  <a:lnTo>
                    <a:pt x="32003" y="0"/>
                  </a:lnTo>
                  <a:lnTo>
                    <a:pt x="32765" y="0"/>
                  </a:lnTo>
                  <a:lnTo>
                    <a:pt x="33527" y="7620"/>
                  </a:lnTo>
                  <a:lnTo>
                    <a:pt x="33527" y="11430"/>
                  </a:lnTo>
                  <a:lnTo>
                    <a:pt x="28955" y="18288"/>
                  </a:lnTo>
                  <a:lnTo>
                    <a:pt x="1523" y="36576"/>
                  </a:lnTo>
                  <a:lnTo>
                    <a:pt x="3047" y="34290"/>
                  </a:lnTo>
                  <a:lnTo>
                    <a:pt x="0" y="32766"/>
                  </a:lnTo>
                  <a:lnTo>
                    <a:pt x="0" y="25908"/>
                  </a:lnTo>
                  <a:lnTo>
                    <a:pt x="2285" y="23622"/>
                  </a:lnTo>
                  <a:lnTo>
                    <a:pt x="9143" y="21336"/>
                  </a:lnTo>
                  <a:lnTo>
                    <a:pt x="11429" y="19812"/>
                  </a:lnTo>
                  <a:lnTo>
                    <a:pt x="13715" y="19050"/>
                  </a:lnTo>
                  <a:lnTo>
                    <a:pt x="15239" y="18288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4" name="Google Shape;296;p3"/>
            <p:cNvGrpSpPr/>
            <p:nvPr/>
          </p:nvGrpSpPr>
          <p:grpSpPr>
            <a:xfrm>
              <a:off x="3246840" y="5164560"/>
              <a:ext cx="650520" cy="318600"/>
              <a:chOff x="3246840" y="5164560"/>
              <a:chExt cx="650520" cy="318600"/>
            </a:xfrm>
          </p:grpSpPr>
          <p:pic>
            <p:nvPicPr>
              <p:cNvPr id="285" name="Google Shape;297;p3" descr=""/>
              <p:cNvPicPr/>
              <p:nvPr/>
            </p:nvPicPr>
            <p:blipFill>
              <a:blip r:embed="rId16"/>
              <a:stretch/>
            </p:blipFill>
            <p:spPr>
              <a:xfrm>
                <a:off x="3246840" y="5164560"/>
                <a:ext cx="466560" cy="318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6" name="Google Shape;298;p3" descr=""/>
              <p:cNvPicPr/>
              <p:nvPr/>
            </p:nvPicPr>
            <p:blipFill>
              <a:blip r:embed="rId17"/>
              <a:stretch/>
            </p:blipFill>
            <p:spPr>
              <a:xfrm>
                <a:off x="3743280" y="5178600"/>
                <a:ext cx="154080" cy="243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7" name="Google Shape;299;p3"/>
            <p:cNvGrpSpPr/>
            <p:nvPr/>
          </p:nvGrpSpPr>
          <p:grpSpPr>
            <a:xfrm>
              <a:off x="4310640" y="5055840"/>
              <a:ext cx="1160640" cy="306000"/>
              <a:chOff x="4310640" y="5055840"/>
              <a:chExt cx="1160640" cy="306000"/>
            </a:xfrm>
          </p:grpSpPr>
          <p:pic>
            <p:nvPicPr>
              <p:cNvPr id="288" name="Google Shape;300;p3" descr=""/>
              <p:cNvPicPr/>
              <p:nvPr/>
            </p:nvPicPr>
            <p:blipFill>
              <a:blip r:embed="rId18"/>
              <a:stretch/>
            </p:blipFill>
            <p:spPr>
              <a:xfrm>
                <a:off x="4310640" y="5091480"/>
                <a:ext cx="510840" cy="270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9" name="Google Shape;301;p3" descr=""/>
              <p:cNvPicPr/>
              <p:nvPr/>
            </p:nvPicPr>
            <p:blipFill>
              <a:blip r:embed="rId19"/>
              <a:stretch/>
            </p:blipFill>
            <p:spPr>
              <a:xfrm>
                <a:off x="4859280" y="5055840"/>
                <a:ext cx="279720" cy="259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0" name="Google Shape;302;p3" descr=""/>
              <p:cNvPicPr/>
              <p:nvPr/>
            </p:nvPicPr>
            <p:blipFill>
              <a:blip r:embed="rId20"/>
              <a:stretch/>
            </p:blipFill>
            <p:spPr>
              <a:xfrm>
                <a:off x="5170680" y="5121360"/>
                <a:ext cx="300600" cy="154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1" name="Google Shape;303;p3"/>
            <p:cNvGrpSpPr/>
            <p:nvPr/>
          </p:nvGrpSpPr>
          <p:grpSpPr>
            <a:xfrm>
              <a:off x="6073560" y="4888440"/>
              <a:ext cx="928440" cy="397440"/>
              <a:chOff x="6073560" y="4888440"/>
              <a:chExt cx="928440" cy="397440"/>
            </a:xfrm>
          </p:grpSpPr>
          <p:sp>
            <p:nvSpPr>
              <p:cNvPr id="292" name="Google Shape;304;p3"/>
              <p:cNvSpPr/>
              <p:nvPr/>
            </p:nvSpPr>
            <p:spPr>
              <a:xfrm>
                <a:off x="6073560" y="4951800"/>
                <a:ext cx="495360" cy="334080"/>
              </a:xfrm>
              <a:custGeom>
                <a:avLst/>
                <a:gdLst/>
                <a:ahLst/>
                <a:rect l="l" t="t" r="r" b="b"/>
                <a:pathLst>
                  <a:path w="322579" h="213360">
                    <a:moveTo>
                      <a:pt x="14620" y="15239"/>
                    </a:moveTo>
                    <a:lnTo>
                      <a:pt x="15299" y="4190"/>
                    </a:lnTo>
                    <a:lnTo>
                      <a:pt x="15478" y="1714"/>
                    </a:lnTo>
                    <a:lnTo>
                      <a:pt x="15799" y="2381"/>
                    </a:lnTo>
                    <a:lnTo>
                      <a:pt x="16906" y="761"/>
                    </a:lnTo>
                    <a:lnTo>
                      <a:pt x="30777" y="47315"/>
                    </a:lnTo>
                    <a:lnTo>
                      <a:pt x="33670" y="86105"/>
                    </a:lnTo>
                    <a:lnTo>
                      <a:pt x="33992" y="91749"/>
                    </a:lnTo>
                    <a:lnTo>
                      <a:pt x="34528" y="98678"/>
                    </a:lnTo>
                    <a:lnTo>
                      <a:pt x="34635" y="105608"/>
                    </a:lnTo>
                    <a:lnTo>
                      <a:pt x="33670" y="111251"/>
                    </a:lnTo>
                    <a:lnTo>
                      <a:pt x="32908" y="112013"/>
                    </a:lnTo>
                    <a:lnTo>
                      <a:pt x="32146" y="112013"/>
                    </a:lnTo>
                    <a:lnTo>
                      <a:pt x="27574" y="109727"/>
                    </a:lnTo>
                    <a:lnTo>
                      <a:pt x="25288" y="107441"/>
                    </a:lnTo>
                    <a:lnTo>
                      <a:pt x="22240" y="101345"/>
                    </a:lnTo>
                    <a:lnTo>
                      <a:pt x="18930" y="94928"/>
                    </a:lnTo>
                    <a:lnTo>
                      <a:pt x="15763" y="88296"/>
                    </a:lnTo>
                    <a:lnTo>
                      <a:pt x="12596" y="81522"/>
                    </a:lnTo>
                    <a:lnTo>
                      <a:pt x="9286" y="74675"/>
                    </a:lnTo>
                    <a:lnTo>
                      <a:pt x="7000" y="68579"/>
                    </a:lnTo>
                    <a:lnTo>
                      <a:pt x="8524" y="72389"/>
                    </a:lnTo>
                    <a:lnTo>
                      <a:pt x="4714" y="70103"/>
                    </a:lnTo>
                    <a:lnTo>
                      <a:pt x="3464" y="78235"/>
                    </a:lnTo>
                    <a:lnTo>
                      <a:pt x="2143" y="86582"/>
                    </a:lnTo>
                    <a:lnTo>
                      <a:pt x="964" y="95071"/>
                    </a:lnTo>
                    <a:lnTo>
                      <a:pt x="142" y="103631"/>
                    </a:lnTo>
                    <a:lnTo>
                      <a:pt x="0" y="113466"/>
                    </a:lnTo>
                    <a:lnTo>
                      <a:pt x="142" y="124015"/>
                    </a:lnTo>
                    <a:lnTo>
                      <a:pt x="24431" y="153007"/>
                    </a:lnTo>
                    <a:lnTo>
                      <a:pt x="32146" y="152399"/>
                    </a:lnTo>
                    <a:lnTo>
                      <a:pt x="68472" y="133326"/>
                    </a:lnTo>
                    <a:lnTo>
                      <a:pt x="97964" y="101441"/>
                    </a:lnTo>
                    <a:lnTo>
                      <a:pt x="115014" y="66198"/>
                    </a:lnTo>
                    <a:lnTo>
                      <a:pt x="118157" y="48101"/>
                    </a:lnTo>
                    <a:lnTo>
                      <a:pt x="116728" y="39623"/>
                    </a:lnTo>
                    <a:lnTo>
                      <a:pt x="109585" y="40981"/>
                    </a:lnTo>
                    <a:lnTo>
                      <a:pt x="104727" y="44767"/>
                    </a:lnTo>
                    <a:lnTo>
                      <a:pt x="101298" y="50553"/>
                    </a:lnTo>
                    <a:lnTo>
                      <a:pt x="98440" y="57911"/>
                    </a:lnTo>
                    <a:lnTo>
                      <a:pt x="94142" y="68841"/>
                    </a:lnTo>
                    <a:lnTo>
                      <a:pt x="90916" y="81343"/>
                    </a:lnTo>
                    <a:lnTo>
                      <a:pt x="89546" y="94130"/>
                    </a:lnTo>
                    <a:lnTo>
                      <a:pt x="90820" y="105917"/>
                    </a:lnTo>
                    <a:lnTo>
                      <a:pt x="96166" y="114752"/>
                    </a:lnTo>
                    <a:lnTo>
                      <a:pt x="104441" y="120014"/>
                    </a:lnTo>
                    <a:lnTo>
                      <a:pt x="114288" y="122420"/>
                    </a:lnTo>
                    <a:lnTo>
                      <a:pt x="124348" y="122681"/>
                    </a:lnTo>
                    <a:lnTo>
                      <a:pt x="137350" y="119919"/>
                    </a:lnTo>
                    <a:lnTo>
                      <a:pt x="167782" y="96773"/>
                    </a:lnTo>
                    <a:lnTo>
                      <a:pt x="182356" y="60983"/>
                    </a:lnTo>
                    <a:lnTo>
                      <a:pt x="183249" y="35468"/>
                    </a:lnTo>
                    <a:lnTo>
                      <a:pt x="182546" y="23336"/>
                    </a:lnTo>
                    <a:lnTo>
                      <a:pt x="180558" y="11346"/>
                    </a:lnTo>
                    <a:lnTo>
                      <a:pt x="176926" y="0"/>
                    </a:lnTo>
                    <a:lnTo>
                      <a:pt x="176164" y="0"/>
                    </a:lnTo>
                    <a:lnTo>
                      <a:pt x="176081" y="23550"/>
                    </a:lnTo>
                    <a:lnTo>
                      <a:pt x="176069" y="47243"/>
                    </a:lnTo>
                    <a:lnTo>
                      <a:pt x="176486" y="70937"/>
                    </a:lnTo>
                    <a:lnTo>
                      <a:pt x="177688" y="94487"/>
                    </a:lnTo>
                    <a:lnTo>
                      <a:pt x="179510" y="114490"/>
                    </a:lnTo>
                    <a:lnTo>
                      <a:pt x="181403" y="134492"/>
                    </a:lnTo>
                    <a:lnTo>
                      <a:pt x="183153" y="154495"/>
                    </a:lnTo>
                    <a:lnTo>
                      <a:pt x="185594" y="193928"/>
                    </a:lnTo>
                    <a:lnTo>
                      <a:pt x="186070" y="213359"/>
                    </a:lnTo>
                    <a:lnTo>
                      <a:pt x="182213" y="203882"/>
                    </a:lnTo>
                    <a:lnTo>
                      <a:pt x="168592" y="158293"/>
                    </a:lnTo>
                    <a:lnTo>
                      <a:pt x="164734" y="104393"/>
                    </a:lnTo>
                    <a:lnTo>
                      <a:pt x="165580" y="94059"/>
                    </a:lnTo>
                    <a:lnTo>
                      <a:pt x="203596" y="71627"/>
                    </a:lnTo>
                    <a:lnTo>
                      <a:pt x="213693" y="72199"/>
                    </a:lnTo>
                    <a:lnTo>
                      <a:pt x="251602" y="87629"/>
                    </a:lnTo>
                    <a:lnTo>
                      <a:pt x="253174" y="94178"/>
                    </a:lnTo>
                    <a:lnTo>
                      <a:pt x="251031" y="100012"/>
                    </a:lnTo>
                    <a:lnTo>
                      <a:pt x="246888" y="104989"/>
                    </a:lnTo>
                    <a:lnTo>
                      <a:pt x="242458" y="108965"/>
                    </a:lnTo>
                    <a:lnTo>
                      <a:pt x="236743" y="113561"/>
                    </a:lnTo>
                    <a:lnTo>
                      <a:pt x="230457" y="118300"/>
                    </a:lnTo>
                    <a:lnTo>
                      <a:pt x="224456" y="123324"/>
                    </a:lnTo>
                    <a:lnTo>
                      <a:pt x="219598" y="128777"/>
                    </a:lnTo>
                    <a:lnTo>
                      <a:pt x="219598" y="130301"/>
                    </a:lnTo>
                    <a:lnTo>
                      <a:pt x="219598" y="131063"/>
                    </a:lnTo>
                    <a:lnTo>
                      <a:pt x="219598" y="131825"/>
                    </a:lnTo>
                    <a:lnTo>
                      <a:pt x="229969" y="131242"/>
                    </a:lnTo>
                    <a:lnTo>
                      <a:pt x="272176" y="115312"/>
                    </a:lnTo>
                    <a:lnTo>
                      <a:pt x="306466" y="89915"/>
                    </a:lnTo>
                    <a:lnTo>
                      <a:pt x="317396" y="68056"/>
                    </a:lnTo>
                    <a:lnTo>
                      <a:pt x="316372" y="60197"/>
                    </a:lnTo>
                    <a:lnTo>
                      <a:pt x="314848" y="54101"/>
                    </a:lnTo>
                    <a:lnTo>
                      <a:pt x="304180" y="47243"/>
                    </a:lnTo>
                    <a:lnTo>
                      <a:pt x="298084" y="50291"/>
                    </a:lnTo>
                    <a:lnTo>
                      <a:pt x="285523" y="94285"/>
                    </a:lnTo>
                    <a:lnTo>
                      <a:pt x="312562" y="116585"/>
                    </a:lnTo>
                    <a:lnTo>
                      <a:pt x="316372" y="117347"/>
                    </a:lnTo>
                    <a:lnTo>
                      <a:pt x="322468" y="11658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3" name="Google Shape;305;p3" descr=""/>
              <p:cNvPicPr/>
              <p:nvPr/>
            </p:nvPicPr>
            <p:blipFill>
              <a:blip r:embed="rId21"/>
              <a:stretch/>
            </p:blipFill>
            <p:spPr>
              <a:xfrm>
                <a:off x="6605280" y="4888440"/>
                <a:ext cx="396720" cy="271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4" name="Google Shape;306;p3"/>
            <p:cNvGrpSpPr/>
            <p:nvPr/>
          </p:nvGrpSpPr>
          <p:grpSpPr>
            <a:xfrm>
              <a:off x="7407360" y="4852800"/>
              <a:ext cx="316800" cy="184320"/>
              <a:chOff x="7407360" y="4852800"/>
              <a:chExt cx="316800" cy="184320"/>
            </a:xfrm>
          </p:grpSpPr>
          <p:pic>
            <p:nvPicPr>
              <p:cNvPr id="295" name="Google Shape;307;p3" descr=""/>
              <p:cNvPicPr/>
              <p:nvPr/>
            </p:nvPicPr>
            <p:blipFill>
              <a:blip r:embed="rId22"/>
              <a:stretch/>
            </p:blipFill>
            <p:spPr>
              <a:xfrm>
                <a:off x="7407360" y="4870800"/>
                <a:ext cx="112680" cy="166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" name="Google Shape;308;p3" descr=""/>
              <p:cNvPicPr/>
              <p:nvPr/>
            </p:nvPicPr>
            <p:blipFill>
              <a:blip r:embed="rId23"/>
              <a:stretch/>
            </p:blipFill>
            <p:spPr>
              <a:xfrm>
                <a:off x="7557840" y="4852800"/>
                <a:ext cx="166320" cy="165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97" name="Google Shape;309;p3"/>
          <p:cNvGrpSpPr/>
          <p:nvPr/>
        </p:nvGrpSpPr>
        <p:grpSpPr>
          <a:xfrm>
            <a:off x="1195200" y="6233760"/>
            <a:ext cx="7973640" cy="773640"/>
            <a:chOff x="1195200" y="6233760"/>
            <a:chExt cx="7973640" cy="773640"/>
          </a:xfrm>
        </p:grpSpPr>
        <p:sp>
          <p:nvSpPr>
            <p:cNvPr id="298" name="Google Shape;310;p3"/>
            <p:cNvSpPr/>
            <p:nvPr/>
          </p:nvSpPr>
          <p:spPr>
            <a:xfrm>
              <a:off x="1195200" y="6749640"/>
              <a:ext cx="32040" cy="57600"/>
            </a:xfrm>
            <a:custGeom>
              <a:avLst/>
              <a:gdLst/>
              <a:ahLst/>
              <a:rect l="l" t="t" r="r" b="b"/>
              <a:pathLst>
                <a:path w="26035" h="29210">
                  <a:moveTo>
                    <a:pt x="3810" y="19812"/>
                  </a:moveTo>
                  <a:lnTo>
                    <a:pt x="5334" y="12954"/>
                  </a:lnTo>
                  <a:lnTo>
                    <a:pt x="4572" y="3810"/>
                  </a:lnTo>
                  <a:lnTo>
                    <a:pt x="15240" y="7620"/>
                  </a:lnTo>
                  <a:lnTo>
                    <a:pt x="20574" y="9906"/>
                  </a:lnTo>
                  <a:lnTo>
                    <a:pt x="21336" y="16764"/>
                  </a:lnTo>
                  <a:lnTo>
                    <a:pt x="21336" y="21336"/>
                  </a:lnTo>
                  <a:lnTo>
                    <a:pt x="21336" y="28194"/>
                  </a:lnTo>
                  <a:lnTo>
                    <a:pt x="14478" y="28956"/>
                  </a:lnTo>
                  <a:lnTo>
                    <a:pt x="9144" y="28956"/>
                  </a:lnTo>
                  <a:lnTo>
                    <a:pt x="0" y="28194"/>
                  </a:lnTo>
                  <a:lnTo>
                    <a:pt x="1524" y="20574"/>
                  </a:lnTo>
                  <a:lnTo>
                    <a:pt x="1524" y="13716"/>
                  </a:lnTo>
                  <a:lnTo>
                    <a:pt x="1524" y="5334"/>
                  </a:lnTo>
                  <a:lnTo>
                    <a:pt x="8382" y="1524"/>
                  </a:lnTo>
                  <a:lnTo>
                    <a:pt x="16002" y="0"/>
                  </a:lnTo>
                  <a:lnTo>
                    <a:pt x="19812" y="0"/>
                  </a:lnTo>
                  <a:lnTo>
                    <a:pt x="21336" y="0"/>
                  </a:lnTo>
                  <a:lnTo>
                    <a:pt x="23622" y="0"/>
                  </a:lnTo>
                  <a:lnTo>
                    <a:pt x="25146" y="6858"/>
                  </a:lnTo>
                  <a:lnTo>
                    <a:pt x="25908" y="10668"/>
                  </a:lnTo>
                  <a:lnTo>
                    <a:pt x="22098" y="16002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9" name="Google Shape;311;p3"/>
            <p:cNvGrpSpPr/>
            <p:nvPr/>
          </p:nvGrpSpPr>
          <p:grpSpPr>
            <a:xfrm>
              <a:off x="1646640" y="6618240"/>
              <a:ext cx="632880" cy="389160"/>
              <a:chOff x="1646640" y="6618240"/>
              <a:chExt cx="632880" cy="389160"/>
            </a:xfrm>
          </p:grpSpPr>
          <p:pic>
            <p:nvPicPr>
              <p:cNvPr id="300" name="Google Shape;312;p3" descr=""/>
              <p:cNvPicPr/>
              <p:nvPr/>
            </p:nvPicPr>
            <p:blipFill>
              <a:blip r:embed="rId24"/>
              <a:stretch/>
            </p:blipFill>
            <p:spPr>
              <a:xfrm>
                <a:off x="1646640" y="6633360"/>
                <a:ext cx="358920" cy="374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1" name="Google Shape;313;p3" descr=""/>
              <p:cNvPicPr/>
              <p:nvPr/>
            </p:nvPicPr>
            <p:blipFill>
              <a:blip r:embed="rId25"/>
              <a:stretch/>
            </p:blipFill>
            <p:spPr>
              <a:xfrm>
                <a:off x="2037240" y="6618240"/>
                <a:ext cx="242280" cy="365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2" name="Google Shape;314;p3"/>
            <p:cNvGrpSpPr/>
            <p:nvPr/>
          </p:nvGrpSpPr>
          <p:grpSpPr>
            <a:xfrm>
              <a:off x="2493000" y="6649920"/>
              <a:ext cx="199440" cy="301680"/>
              <a:chOff x="2493000" y="6649920"/>
              <a:chExt cx="199440" cy="301680"/>
            </a:xfrm>
          </p:grpSpPr>
          <p:sp>
            <p:nvSpPr>
              <p:cNvPr id="303" name="Google Shape;315;p3"/>
              <p:cNvSpPr/>
              <p:nvPr/>
            </p:nvSpPr>
            <p:spPr>
              <a:xfrm>
                <a:off x="2493000" y="6649920"/>
                <a:ext cx="15480" cy="14760"/>
              </a:xfrm>
              <a:custGeom>
                <a:avLst/>
                <a:gdLst/>
                <a:ahLst/>
                <a:rect l="l" t="t" r="r" b="b"/>
                <a:pathLst>
                  <a:path w="12700" h="7620">
                    <a:moveTo>
                      <a:pt x="0" y="0"/>
                    </a:moveTo>
                    <a:lnTo>
                      <a:pt x="3810" y="2286"/>
                    </a:lnTo>
                    <a:lnTo>
                      <a:pt x="8382" y="4572"/>
                    </a:lnTo>
                    <a:lnTo>
                      <a:pt x="12192" y="762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Google Shape;316;p3"/>
              <p:cNvSpPr/>
              <p:nvPr/>
            </p:nvSpPr>
            <p:spPr>
              <a:xfrm>
                <a:off x="2520360" y="6773760"/>
                <a:ext cx="11520" cy="173160"/>
              </a:xfrm>
              <a:custGeom>
                <a:avLst/>
                <a:gdLst/>
                <a:ahLst/>
                <a:rect l="l" t="t" r="r" b="b"/>
                <a:pathLst>
                  <a:path w="9525" h="87629">
                    <a:moveTo>
                      <a:pt x="0" y="0"/>
                    </a:moveTo>
                    <a:lnTo>
                      <a:pt x="1940" y="9727"/>
                    </a:lnTo>
                    <a:lnTo>
                      <a:pt x="4095" y="19526"/>
                    </a:lnTo>
                    <a:lnTo>
                      <a:pt x="6107" y="29467"/>
                    </a:lnTo>
                    <a:lnTo>
                      <a:pt x="7620" y="39624"/>
                    </a:lnTo>
                    <a:lnTo>
                      <a:pt x="8572" y="49815"/>
                    </a:lnTo>
                    <a:lnTo>
                      <a:pt x="8953" y="60578"/>
                    </a:lnTo>
                    <a:lnTo>
                      <a:pt x="8477" y="71342"/>
                    </a:lnTo>
                    <a:lnTo>
                      <a:pt x="6858" y="81534"/>
                    </a:lnTo>
                    <a:lnTo>
                      <a:pt x="6858" y="83820"/>
                    </a:lnTo>
                    <a:lnTo>
                      <a:pt x="6096" y="85344"/>
                    </a:lnTo>
                    <a:lnTo>
                      <a:pt x="5334" y="8763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05" name="Google Shape;317;p3" descr=""/>
              <p:cNvPicPr/>
              <p:nvPr/>
            </p:nvPicPr>
            <p:blipFill>
              <a:blip r:embed="rId26"/>
              <a:stretch/>
            </p:blipFill>
            <p:spPr>
              <a:xfrm>
                <a:off x="2572560" y="6685920"/>
                <a:ext cx="119880" cy="2656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06" name="Google Shape;318;p3" descr=""/>
            <p:cNvPicPr/>
            <p:nvPr/>
          </p:nvPicPr>
          <p:blipFill>
            <a:blip r:embed="rId27"/>
            <a:stretch/>
          </p:blipFill>
          <p:spPr>
            <a:xfrm>
              <a:off x="2934360" y="6726960"/>
              <a:ext cx="136800" cy="23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7" name="Google Shape;319;p3" descr=""/>
            <p:cNvPicPr/>
            <p:nvPr/>
          </p:nvPicPr>
          <p:blipFill>
            <a:blip r:embed="rId28"/>
            <a:stretch/>
          </p:blipFill>
          <p:spPr>
            <a:xfrm>
              <a:off x="3355200" y="6517080"/>
              <a:ext cx="402120" cy="407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8" name="Google Shape;320;p3"/>
            <p:cNvGrpSpPr/>
            <p:nvPr/>
          </p:nvGrpSpPr>
          <p:grpSpPr>
            <a:xfrm>
              <a:off x="3816720" y="6588000"/>
              <a:ext cx="508680" cy="335520"/>
              <a:chOff x="3816720" y="6588000"/>
              <a:chExt cx="508680" cy="335520"/>
            </a:xfrm>
          </p:grpSpPr>
          <p:pic>
            <p:nvPicPr>
              <p:cNvPr id="309" name="Google Shape;321;p3" descr=""/>
              <p:cNvPicPr/>
              <p:nvPr/>
            </p:nvPicPr>
            <p:blipFill>
              <a:blip r:embed="rId29"/>
              <a:stretch/>
            </p:blipFill>
            <p:spPr>
              <a:xfrm>
                <a:off x="3816720" y="6588000"/>
                <a:ext cx="248040" cy="335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0" name="Google Shape;322;p3" descr=""/>
              <p:cNvPicPr/>
              <p:nvPr/>
            </p:nvPicPr>
            <p:blipFill>
              <a:blip r:embed="rId30"/>
              <a:stretch/>
            </p:blipFill>
            <p:spPr>
              <a:xfrm>
                <a:off x="4094280" y="6656760"/>
                <a:ext cx="231120" cy="234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1" name="Google Shape;323;p3"/>
            <p:cNvGrpSpPr/>
            <p:nvPr/>
          </p:nvGrpSpPr>
          <p:grpSpPr>
            <a:xfrm>
              <a:off x="4705920" y="6579000"/>
              <a:ext cx="542160" cy="336240"/>
              <a:chOff x="4705920" y="6579000"/>
              <a:chExt cx="542160" cy="336240"/>
            </a:xfrm>
          </p:grpSpPr>
          <p:sp>
            <p:nvSpPr>
              <p:cNvPr id="312" name="Google Shape;324;p3"/>
              <p:cNvSpPr/>
              <p:nvPr/>
            </p:nvSpPr>
            <p:spPr>
              <a:xfrm>
                <a:off x="4705920" y="6657480"/>
                <a:ext cx="330840" cy="232200"/>
              </a:xfrm>
              <a:custGeom>
                <a:avLst/>
                <a:gdLst/>
                <a:ahLst/>
                <a:rect l="l" t="t" r="r" b="b"/>
                <a:pathLst>
                  <a:path w="266700" h="117475">
                    <a:moveTo>
                      <a:pt x="0" y="35051"/>
                    </a:moveTo>
                    <a:lnTo>
                      <a:pt x="10417" y="31551"/>
                    </a:lnTo>
                    <a:lnTo>
                      <a:pt x="21050" y="28765"/>
                    </a:lnTo>
                    <a:lnTo>
                      <a:pt x="31825" y="26265"/>
                    </a:lnTo>
                    <a:lnTo>
                      <a:pt x="42672" y="23621"/>
                    </a:lnTo>
                    <a:lnTo>
                      <a:pt x="83058" y="8381"/>
                    </a:lnTo>
                    <a:lnTo>
                      <a:pt x="96012" y="761"/>
                    </a:lnTo>
                    <a:lnTo>
                      <a:pt x="102870" y="761"/>
                    </a:lnTo>
                    <a:lnTo>
                      <a:pt x="109728" y="0"/>
                    </a:lnTo>
                    <a:lnTo>
                      <a:pt x="110489" y="16763"/>
                    </a:lnTo>
                    <a:lnTo>
                      <a:pt x="111252" y="21335"/>
                    </a:lnTo>
                    <a:lnTo>
                      <a:pt x="113097" y="39647"/>
                    </a:lnTo>
                    <a:lnTo>
                      <a:pt x="114014" y="58673"/>
                    </a:lnTo>
                    <a:lnTo>
                      <a:pt x="113930" y="77700"/>
                    </a:lnTo>
                    <a:lnTo>
                      <a:pt x="112776" y="96011"/>
                    </a:lnTo>
                    <a:lnTo>
                      <a:pt x="112776" y="99821"/>
                    </a:lnTo>
                    <a:lnTo>
                      <a:pt x="112014" y="104393"/>
                    </a:lnTo>
                    <a:lnTo>
                      <a:pt x="111252" y="108203"/>
                    </a:lnTo>
                    <a:lnTo>
                      <a:pt x="109728" y="104393"/>
                    </a:lnTo>
                    <a:lnTo>
                      <a:pt x="107442" y="99059"/>
                    </a:lnTo>
                    <a:lnTo>
                      <a:pt x="107442" y="94487"/>
                    </a:lnTo>
                    <a:lnTo>
                      <a:pt x="106370" y="86213"/>
                    </a:lnTo>
                    <a:lnTo>
                      <a:pt x="105727" y="76866"/>
                    </a:lnTo>
                    <a:lnTo>
                      <a:pt x="130373" y="39278"/>
                    </a:lnTo>
                    <a:lnTo>
                      <a:pt x="149625" y="37004"/>
                    </a:lnTo>
                    <a:lnTo>
                      <a:pt x="158210" y="37528"/>
                    </a:lnTo>
                    <a:lnTo>
                      <a:pt x="184404" y="72389"/>
                    </a:lnTo>
                    <a:lnTo>
                      <a:pt x="184332" y="81176"/>
                    </a:lnTo>
                    <a:lnTo>
                      <a:pt x="183261" y="89534"/>
                    </a:lnTo>
                    <a:lnTo>
                      <a:pt x="181617" y="97893"/>
                    </a:lnTo>
                    <a:lnTo>
                      <a:pt x="179832" y="106679"/>
                    </a:lnTo>
                    <a:lnTo>
                      <a:pt x="179070" y="109727"/>
                    </a:lnTo>
                    <a:lnTo>
                      <a:pt x="179070" y="113537"/>
                    </a:lnTo>
                    <a:lnTo>
                      <a:pt x="179070" y="117347"/>
                    </a:lnTo>
                    <a:lnTo>
                      <a:pt x="186070" y="116085"/>
                    </a:lnTo>
                    <a:lnTo>
                      <a:pt x="218789" y="86010"/>
                    </a:lnTo>
                    <a:lnTo>
                      <a:pt x="236505" y="46767"/>
                    </a:lnTo>
                    <a:lnTo>
                      <a:pt x="224909" y="31134"/>
                    </a:lnTo>
                    <a:lnTo>
                      <a:pt x="219456" y="34385"/>
                    </a:lnTo>
                    <a:lnTo>
                      <a:pt x="203477" y="73890"/>
                    </a:lnTo>
                    <a:lnTo>
                      <a:pt x="231647" y="104393"/>
                    </a:lnTo>
                    <a:lnTo>
                      <a:pt x="257901" y="99143"/>
                    </a:lnTo>
                    <a:lnTo>
                      <a:pt x="266700" y="94487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Google Shape;325;p3"/>
              <p:cNvSpPr/>
              <p:nvPr/>
            </p:nvSpPr>
            <p:spPr>
              <a:xfrm>
                <a:off x="4737960" y="6616800"/>
                <a:ext cx="15480" cy="285120"/>
              </a:xfrm>
              <a:custGeom>
                <a:avLst/>
                <a:gdLst/>
                <a:ahLst/>
                <a:rect l="l" t="t" r="r" b="b"/>
                <a:pathLst>
                  <a:path w="12700" h="144145">
                    <a:moveTo>
                      <a:pt x="7620" y="0"/>
                    </a:moveTo>
                    <a:lnTo>
                      <a:pt x="9620" y="15442"/>
                    </a:lnTo>
                    <a:lnTo>
                      <a:pt x="11049" y="30956"/>
                    </a:lnTo>
                    <a:lnTo>
                      <a:pt x="11906" y="46612"/>
                    </a:lnTo>
                    <a:lnTo>
                      <a:pt x="12192" y="62484"/>
                    </a:lnTo>
                    <a:lnTo>
                      <a:pt x="11751" y="79486"/>
                    </a:lnTo>
                    <a:lnTo>
                      <a:pt x="10382" y="96202"/>
                    </a:lnTo>
                    <a:lnTo>
                      <a:pt x="8012" y="112633"/>
                    </a:lnTo>
                    <a:lnTo>
                      <a:pt x="4572" y="128778"/>
                    </a:lnTo>
                    <a:lnTo>
                      <a:pt x="3048" y="137160"/>
                    </a:lnTo>
                    <a:lnTo>
                      <a:pt x="2286" y="139446"/>
                    </a:lnTo>
                    <a:lnTo>
                      <a:pt x="0" y="14401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14" name="Google Shape;326;p3" descr=""/>
              <p:cNvPicPr/>
              <p:nvPr/>
            </p:nvPicPr>
            <p:blipFill>
              <a:blip r:embed="rId31"/>
              <a:stretch/>
            </p:blipFill>
            <p:spPr>
              <a:xfrm>
                <a:off x="4983120" y="6579000"/>
                <a:ext cx="264960" cy="336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5" name="Google Shape;327;p3"/>
            <p:cNvGrpSpPr/>
            <p:nvPr/>
          </p:nvGrpSpPr>
          <p:grpSpPr>
            <a:xfrm>
              <a:off x="5529240" y="6554880"/>
              <a:ext cx="964080" cy="398160"/>
              <a:chOff x="5529240" y="6554880"/>
              <a:chExt cx="964080" cy="398160"/>
            </a:xfrm>
          </p:grpSpPr>
          <p:pic>
            <p:nvPicPr>
              <p:cNvPr id="316" name="Google Shape;328;p3" descr=""/>
              <p:cNvPicPr/>
              <p:nvPr/>
            </p:nvPicPr>
            <p:blipFill>
              <a:blip r:embed="rId32"/>
              <a:stretch/>
            </p:blipFill>
            <p:spPr>
              <a:xfrm>
                <a:off x="5529240" y="6604920"/>
                <a:ext cx="395280" cy="348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7" name="Google Shape;329;p3" descr=""/>
              <p:cNvPicPr/>
              <p:nvPr/>
            </p:nvPicPr>
            <p:blipFill>
              <a:blip r:embed="rId33"/>
              <a:stretch/>
            </p:blipFill>
            <p:spPr>
              <a:xfrm>
                <a:off x="5949720" y="6652080"/>
                <a:ext cx="103680" cy="224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8" name="Google Shape;330;p3" descr=""/>
              <p:cNvPicPr/>
              <p:nvPr/>
            </p:nvPicPr>
            <p:blipFill>
              <a:blip r:embed="rId34"/>
              <a:stretch/>
            </p:blipFill>
            <p:spPr>
              <a:xfrm>
                <a:off x="6080040" y="6554880"/>
                <a:ext cx="137880" cy="319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9" name="Google Shape;331;p3" descr=""/>
              <p:cNvPicPr/>
              <p:nvPr/>
            </p:nvPicPr>
            <p:blipFill>
              <a:blip r:embed="rId35"/>
              <a:stretch/>
            </p:blipFill>
            <p:spPr>
              <a:xfrm>
                <a:off x="6261840" y="6588000"/>
                <a:ext cx="231480" cy="276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20" name="Google Shape;332;p3" descr=""/>
            <p:cNvPicPr/>
            <p:nvPr/>
          </p:nvPicPr>
          <p:blipFill>
            <a:blip r:embed="rId36"/>
            <a:stretch/>
          </p:blipFill>
          <p:spPr>
            <a:xfrm>
              <a:off x="6789240" y="6503760"/>
              <a:ext cx="285480" cy="29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Google Shape;333;p3" descr=""/>
            <p:cNvPicPr/>
            <p:nvPr/>
          </p:nvPicPr>
          <p:blipFill>
            <a:blip r:embed="rId37"/>
            <a:stretch/>
          </p:blipFill>
          <p:spPr>
            <a:xfrm>
              <a:off x="7234560" y="6434280"/>
              <a:ext cx="562320" cy="32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22" name="Google Shape;334;p3"/>
            <p:cNvGrpSpPr/>
            <p:nvPr/>
          </p:nvGrpSpPr>
          <p:grpSpPr>
            <a:xfrm>
              <a:off x="8019720" y="6263640"/>
              <a:ext cx="974520" cy="359640"/>
              <a:chOff x="8019720" y="6263640"/>
              <a:chExt cx="974520" cy="359640"/>
            </a:xfrm>
          </p:grpSpPr>
          <p:sp>
            <p:nvSpPr>
              <p:cNvPr id="323" name="Google Shape;335;p3"/>
              <p:cNvSpPr/>
              <p:nvPr/>
            </p:nvSpPr>
            <p:spPr>
              <a:xfrm>
                <a:off x="8019720" y="6399720"/>
                <a:ext cx="159840" cy="223560"/>
              </a:xfrm>
              <a:custGeom>
                <a:avLst/>
                <a:gdLst/>
                <a:ahLst/>
                <a:rect l="l" t="t" r="r" b="b"/>
                <a:pathLst>
                  <a:path w="128904" h="113029">
                    <a:moveTo>
                      <a:pt x="22002" y="0"/>
                    </a:moveTo>
                    <a:lnTo>
                      <a:pt x="3571" y="43505"/>
                    </a:lnTo>
                    <a:lnTo>
                      <a:pt x="0" y="83534"/>
                    </a:lnTo>
                    <a:lnTo>
                      <a:pt x="1535" y="95238"/>
                    </a:lnTo>
                    <a:lnTo>
                      <a:pt x="6000" y="105155"/>
                    </a:lnTo>
                    <a:lnTo>
                      <a:pt x="12370" y="109858"/>
                    </a:lnTo>
                    <a:lnTo>
                      <a:pt x="20383" y="112490"/>
                    </a:lnTo>
                    <a:lnTo>
                      <a:pt x="28825" y="112978"/>
                    </a:lnTo>
                    <a:lnTo>
                      <a:pt x="36480" y="111252"/>
                    </a:lnTo>
                    <a:lnTo>
                      <a:pt x="64674" y="78485"/>
                    </a:lnTo>
                    <a:lnTo>
                      <a:pt x="72294" y="51815"/>
                    </a:lnTo>
                    <a:lnTo>
                      <a:pt x="72294" y="51053"/>
                    </a:lnTo>
                    <a:lnTo>
                      <a:pt x="72294" y="50291"/>
                    </a:lnTo>
                    <a:lnTo>
                      <a:pt x="71937" y="57602"/>
                    </a:lnTo>
                    <a:lnTo>
                      <a:pt x="71151" y="64769"/>
                    </a:lnTo>
                    <a:lnTo>
                      <a:pt x="70365" y="71937"/>
                    </a:lnTo>
                    <a:lnTo>
                      <a:pt x="70008" y="79247"/>
                    </a:lnTo>
                    <a:lnTo>
                      <a:pt x="69782" y="87510"/>
                    </a:lnTo>
                    <a:lnTo>
                      <a:pt x="71056" y="93916"/>
                    </a:lnTo>
                    <a:lnTo>
                      <a:pt x="75045" y="98321"/>
                    </a:lnTo>
                    <a:lnTo>
                      <a:pt x="82962" y="100583"/>
                    </a:lnTo>
                    <a:lnTo>
                      <a:pt x="93368" y="100429"/>
                    </a:lnTo>
                    <a:lnTo>
                      <a:pt x="126587" y="68579"/>
                    </a:lnTo>
                    <a:lnTo>
                      <a:pt x="128301" y="59602"/>
                    </a:lnTo>
                    <a:lnTo>
                      <a:pt x="127158" y="51053"/>
                    </a:lnTo>
                    <a:lnTo>
                      <a:pt x="122527" y="44088"/>
                    </a:lnTo>
                    <a:lnTo>
                      <a:pt x="115252" y="39909"/>
                    </a:lnTo>
                    <a:lnTo>
                      <a:pt x="106691" y="37873"/>
                    </a:lnTo>
                    <a:lnTo>
                      <a:pt x="98202" y="37337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Google Shape;336;p3"/>
              <p:cNvSpPr/>
              <p:nvPr/>
            </p:nvSpPr>
            <p:spPr>
              <a:xfrm>
                <a:off x="8205120" y="6463800"/>
                <a:ext cx="94320" cy="125280"/>
              </a:xfrm>
              <a:custGeom>
                <a:avLst/>
                <a:gdLst/>
                <a:ahLst/>
                <a:rect l="l" t="t" r="r" b="b"/>
                <a:pathLst>
                  <a:path w="76200" h="63500">
                    <a:moveTo>
                      <a:pt x="0" y="9572"/>
                    </a:moveTo>
                    <a:lnTo>
                      <a:pt x="12192" y="46148"/>
                    </a:lnTo>
                    <a:lnTo>
                      <a:pt x="12954" y="53768"/>
                    </a:lnTo>
                    <a:lnTo>
                      <a:pt x="14478" y="59864"/>
                    </a:lnTo>
                    <a:lnTo>
                      <a:pt x="15240" y="62150"/>
                    </a:lnTo>
                    <a:lnTo>
                      <a:pt x="15240" y="62912"/>
                    </a:lnTo>
                    <a:lnTo>
                      <a:pt x="16002" y="59102"/>
                    </a:lnTo>
                    <a:lnTo>
                      <a:pt x="15240" y="52244"/>
                    </a:lnTo>
                    <a:lnTo>
                      <a:pt x="15240" y="47672"/>
                    </a:lnTo>
                    <a:lnTo>
                      <a:pt x="15442" y="39112"/>
                    </a:lnTo>
                    <a:lnTo>
                      <a:pt x="33242" y="2143"/>
                    </a:lnTo>
                    <a:lnTo>
                      <a:pt x="41374" y="0"/>
                    </a:lnTo>
                    <a:lnTo>
                      <a:pt x="50292" y="428"/>
                    </a:lnTo>
                    <a:lnTo>
                      <a:pt x="75438" y="37004"/>
                    </a:lnTo>
                    <a:lnTo>
                      <a:pt x="76200" y="44624"/>
                    </a:lnTo>
                    <a:lnTo>
                      <a:pt x="76200" y="47672"/>
                    </a:lnTo>
                    <a:lnTo>
                      <a:pt x="76200" y="48434"/>
                    </a:lnTo>
                    <a:lnTo>
                      <a:pt x="76200" y="4995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Google Shape;337;p3"/>
              <p:cNvSpPr/>
              <p:nvPr/>
            </p:nvSpPr>
            <p:spPr>
              <a:xfrm>
                <a:off x="8339400" y="6321240"/>
                <a:ext cx="74520" cy="262440"/>
              </a:xfrm>
              <a:custGeom>
                <a:avLst/>
                <a:gdLst/>
                <a:ahLst/>
                <a:rect l="l" t="t" r="r" b="b"/>
                <a:pathLst>
                  <a:path w="60325" h="132714">
                    <a:moveTo>
                      <a:pt x="30515" y="0"/>
                    </a:moveTo>
                    <a:lnTo>
                      <a:pt x="31980" y="13585"/>
                    </a:lnTo>
                    <a:lnTo>
                      <a:pt x="33087" y="26955"/>
                    </a:lnTo>
                    <a:lnTo>
                      <a:pt x="34051" y="40183"/>
                    </a:lnTo>
                    <a:lnTo>
                      <a:pt x="35087" y="53340"/>
                    </a:lnTo>
                    <a:lnTo>
                      <a:pt x="35659" y="64198"/>
                    </a:lnTo>
                    <a:lnTo>
                      <a:pt x="36230" y="75057"/>
                    </a:lnTo>
                    <a:lnTo>
                      <a:pt x="36802" y="85915"/>
                    </a:lnTo>
                    <a:lnTo>
                      <a:pt x="37373" y="96774"/>
                    </a:lnTo>
                    <a:lnTo>
                      <a:pt x="37373" y="101346"/>
                    </a:lnTo>
                    <a:lnTo>
                      <a:pt x="37373" y="105918"/>
                    </a:lnTo>
                    <a:lnTo>
                      <a:pt x="37373" y="110489"/>
                    </a:lnTo>
                    <a:lnTo>
                      <a:pt x="36611" y="106680"/>
                    </a:lnTo>
                    <a:lnTo>
                      <a:pt x="35849" y="105155"/>
                    </a:lnTo>
                    <a:lnTo>
                      <a:pt x="34325" y="102107"/>
                    </a:lnTo>
                    <a:lnTo>
                      <a:pt x="31706" y="95761"/>
                    </a:lnTo>
                    <a:lnTo>
                      <a:pt x="28229" y="89058"/>
                    </a:lnTo>
                    <a:lnTo>
                      <a:pt x="23610" y="83355"/>
                    </a:lnTo>
                    <a:lnTo>
                      <a:pt x="17561" y="80010"/>
                    </a:lnTo>
                    <a:lnTo>
                      <a:pt x="9179" y="78486"/>
                    </a:lnTo>
                    <a:lnTo>
                      <a:pt x="6131" y="87630"/>
                    </a:lnTo>
                    <a:lnTo>
                      <a:pt x="4607" y="92964"/>
                    </a:lnTo>
                    <a:lnTo>
                      <a:pt x="2405" y="99964"/>
                    </a:lnTo>
                    <a:lnTo>
                      <a:pt x="702" y="107823"/>
                    </a:lnTo>
                    <a:lnTo>
                      <a:pt x="0" y="115681"/>
                    </a:lnTo>
                    <a:lnTo>
                      <a:pt x="797" y="122682"/>
                    </a:lnTo>
                    <a:lnTo>
                      <a:pt x="5072" y="128825"/>
                    </a:lnTo>
                    <a:lnTo>
                      <a:pt x="12132" y="131826"/>
                    </a:lnTo>
                    <a:lnTo>
                      <a:pt x="20192" y="132540"/>
                    </a:lnTo>
                    <a:lnTo>
                      <a:pt x="27467" y="131826"/>
                    </a:lnTo>
                    <a:lnTo>
                      <a:pt x="36230" y="129206"/>
                    </a:lnTo>
                    <a:lnTo>
                      <a:pt x="44422" y="125158"/>
                    </a:lnTo>
                    <a:lnTo>
                      <a:pt x="52327" y="120253"/>
                    </a:lnTo>
                    <a:lnTo>
                      <a:pt x="60233" y="11506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Google Shape;338;p3"/>
              <p:cNvSpPr/>
              <p:nvPr/>
            </p:nvSpPr>
            <p:spPr>
              <a:xfrm>
                <a:off x="8452080" y="6423840"/>
                <a:ext cx="53280" cy="105120"/>
              </a:xfrm>
              <a:custGeom>
                <a:avLst/>
                <a:gdLst/>
                <a:ahLst/>
                <a:rect l="l" t="t" r="r" b="b"/>
                <a:pathLst>
                  <a:path w="43179" h="53339">
                    <a:moveTo>
                      <a:pt x="0" y="28194"/>
                    </a:moveTo>
                    <a:lnTo>
                      <a:pt x="2131" y="21002"/>
                    </a:lnTo>
                    <a:lnTo>
                      <a:pt x="3905" y="14097"/>
                    </a:lnTo>
                    <a:lnTo>
                      <a:pt x="5250" y="7191"/>
                    </a:lnTo>
                    <a:lnTo>
                      <a:pt x="6095" y="0"/>
                    </a:lnTo>
                    <a:lnTo>
                      <a:pt x="6012" y="8120"/>
                    </a:lnTo>
                    <a:lnTo>
                      <a:pt x="6000" y="16383"/>
                    </a:lnTo>
                    <a:lnTo>
                      <a:pt x="6417" y="24645"/>
                    </a:lnTo>
                    <a:lnTo>
                      <a:pt x="7620" y="32766"/>
                    </a:lnTo>
                    <a:lnTo>
                      <a:pt x="8382" y="41148"/>
                    </a:lnTo>
                    <a:lnTo>
                      <a:pt x="10668" y="49530"/>
                    </a:lnTo>
                    <a:lnTo>
                      <a:pt x="19050" y="51816"/>
                    </a:lnTo>
                    <a:lnTo>
                      <a:pt x="25848" y="53006"/>
                    </a:lnTo>
                    <a:lnTo>
                      <a:pt x="31718" y="52197"/>
                    </a:lnTo>
                    <a:lnTo>
                      <a:pt x="37159" y="49672"/>
                    </a:lnTo>
                    <a:lnTo>
                      <a:pt x="42672" y="4572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Google Shape;339;p3"/>
              <p:cNvSpPr/>
              <p:nvPr/>
            </p:nvSpPr>
            <p:spPr>
              <a:xfrm>
                <a:off x="8456040" y="6263640"/>
                <a:ext cx="28080" cy="450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340;p3"/>
              <p:cNvSpPr/>
              <p:nvPr/>
            </p:nvSpPr>
            <p:spPr>
              <a:xfrm>
                <a:off x="8562960" y="6288120"/>
                <a:ext cx="9000" cy="247320"/>
              </a:xfrm>
              <a:custGeom>
                <a:avLst/>
                <a:gdLst/>
                <a:ahLst/>
                <a:rect l="l" t="t" r="r" b="b"/>
                <a:pathLst>
                  <a:path w="7620" h="125095">
                    <a:moveTo>
                      <a:pt x="0" y="0"/>
                    </a:moveTo>
                    <a:lnTo>
                      <a:pt x="5572" y="40505"/>
                    </a:lnTo>
                    <a:lnTo>
                      <a:pt x="6107" y="71473"/>
                    </a:lnTo>
                    <a:lnTo>
                      <a:pt x="5619" y="89058"/>
                    </a:lnTo>
                    <a:lnTo>
                      <a:pt x="5560" y="106501"/>
                    </a:lnTo>
                    <a:lnTo>
                      <a:pt x="6858" y="123444"/>
                    </a:lnTo>
                    <a:lnTo>
                      <a:pt x="6858" y="124205"/>
                    </a:lnTo>
                    <a:lnTo>
                      <a:pt x="7620" y="12496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Google Shape;341;p3"/>
              <p:cNvSpPr/>
              <p:nvPr/>
            </p:nvSpPr>
            <p:spPr>
              <a:xfrm>
                <a:off x="8540280" y="6388920"/>
                <a:ext cx="111600" cy="105120"/>
              </a:xfrm>
              <a:custGeom>
                <a:avLst/>
                <a:gdLst/>
                <a:ahLst/>
                <a:rect l="l" t="t" r="r" b="b"/>
                <a:pathLst>
                  <a:path w="90170" h="53339">
                    <a:moveTo>
                      <a:pt x="0" y="28955"/>
                    </a:moveTo>
                    <a:lnTo>
                      <a:pt x="10989" y="20800"/>
                    </a:lnTo>
                    <a:lnTo>
                      <a:pt x="21050" y="15144"/>
                    </a:lnTo>
                    <a:lnTo>
                      <a:pt x="31825" y="11060"/>
                    </a:lnTo>
                    <a:lnTo>
                      <a:pt x="44957" y="7619"/>
                    </a:lnTo>
                    <a:lnTo>
                      <a:pt x="53982" y="4929"/>
                    </a:lnTo>
                    <a:lnTo>
                      <a:pt x="62865" y="2666"/>
                    </a:lnTo>
                    <a:lnTo>
                      <a:pt x="71747" y="976"/>
                    </a:lnTo>
                    <a:lnTo>
                      <a:pt x="80772" y="0"/>
                    </a:lnTo>
                    <a:lnTo>
                      <a:pt x="81867" y="6857"/>
                    </a:lnTo>
                    <a:lnTo>
                      <a:pt x="82105" y="13715"/>
                    </a:lnTo>
                    <a:lnTo>
                      <a:pt x="82057" y="20573"/>
                    </a:lnTo>
                    <a:lnTo>
                      <a:pt x="82296" y="27431"/>
                    </a:lnTo>
                    <a:lnTo>
                      <a:pt x="82296" y="33527"/>
                    </a:lnTo>
                    <a:lnTo>
                      <a:pt x="81534" y="41909"/>
                    </a:lnTo>
                    <a:lnTo>
                      <a:pt x="83820" y="48767"/>
                    </a:lnTo>
                    <a:lnTo>
                      <a:pt x="85344" y="53339"/>
                    </a:lnTo>
                    <a:lnTo>
                      <a:pt x="86868" y="51815"/>
                    </a:lnTo>
                    <a:lnTo>
                      <a:pt x="89916" y="5029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Google Shape;342;p3"/>
              <p:cNvSpPr/>
              <p:nvPr/>
            </p:nvSpPr>
            <p:spPr>
              <a:xfrm>
                <a:off x="8623440" y="6286320"/>
                <a:ext cx="28080" cy="450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343;p3"/>
              <p:cNvSpPr/>
              <p:nvPr/>
            </p:nvSpPr>
            <p:spPr>
              <a:xfrm>
                <a:off x="8717400" y="6399720"/>
                <a:ext cx="38160" cy="127800"/>
              </a:xfrm>
              <a:custGeom>
                <a:avLst/>
                <a:gdLst/>
                <a:ahLst/>
                <a:rect l="l" t="t" r="r" b="b"/>
                <a:pathLst>
                  <a:path w="31115" h="64770">
                    <a:moveTo>
                      <a:pt x="5333" y="23621"/>
                    </a:moveTo>
                    <a:lnTo>
                      <a:pt x="3774" y="31015"/>
                    </a:lnTo>
                    <a:lnTo>
                      <a:pt x="2571" y="37623"/>
                    </a:lnTo>
                    <a:lnTo>
                      <a:pt x="1797" y="44088"/>
                    </a:lnTo>
                    <a:lnTo>
                      <a:pt x="1523" y="51053"/>
                    </a:lnTo>
                    <a:lnTo>
                      <a:pt x="1523" y="54863"/>
                    </a:lnTo>
                    <a:lnTo>
                      <a:pt x="0" y="60197"/>
                    </a:lnTo>
                    <a:lnTo>
                      <a:pt x="4571" y="61721"/>
                    </a:lnTo>
                    <a:lnTo>
                      <a:pt x="10667" y="64769"/>
                    </a:lnTo>
                    <a:lnTo>
                      <a:pt x="17525" y="59435"/>
                    </a:lnTo>
                    <a:lnTo>
                      <a:pt x="21335" y="54863"/>
                    </a:lnTo>
                    <a:lnTo>
                      <a:pt x="26408" y="48410"/>
                    </a:lnTo>
                    <a:lnTo>
                      <a:pt x="29336" y="41528"/>
                    </a:lnTo>
                    <a:lnTo>
                      <a:pt x="30551" y="34075"/>
                    </a:lnTo>
                    <a:lnTo>
                      <a:pt x="30479" y="25907"/>
                    </a:lnTo>
                    <a:lnTo>
                      <a:pt x="8381" y="1523"/>
                    </a:lnTo>
                    <a:lnTo>
                      <a:pt x="7619" y="761"/>
                    </a:lnTo>
                    <a:lnTo>
                      <a:pt x="5333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2" name="Google Shape;344;p3" descr=""/>
              <p:cNvPicPr/>
              <p:nvPr/>
            </p:nvPicPr>
            <p:blipFill>
              <a:blip r:embed="rId38"/>
              <a:stretch/>
            </p:blipFill>
            <p:spPr>
              <a:xfrm>
                <a:off x="8807040" y="6278040"/>
                <a:ext cx="187200" cy="2419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3" name="Google Shape;345;p3"/>
            <p:cNvSpPr/>
            <p:nvPr/>
          </p:nvSpPr>
          <p:spPr>
            <a:xfrm>
              <a:off x="9137520" y="6233760"/>
              <a:ext cx="31320" cy="137880"/>
            </a:xfrm>
            <a:custGeom>
              <a:avLst/>
              <a:gdLst/>
              <a:ahLst/>
              <a:rect l="l" t="t" r="r" b="b"/>
              <a:pathLst>
                <a:path w="25400" h="69850">
                  <a:moveTo>
                    <a:pt x="2285" y="19812"/>
                  </a:moveTo>
                  <a:lnTo>
                    <a:pt x="2285" y="13716"/>
                  </a:lnTo>
                  <a:lnTo>
                    <a:pt x="0" y="4572"/>
                  </a:lnTo>
                  <a:lnTo>
                    <a:pt x="9143" y="1524"/>
                  </a:lnTo>
                  <a:lnTo>
                    <a:pt x="12191" y="762"/>
                  </a:lnTo>
                  <a:lnTo>
                    <a:pt x="16001" y="0"/>
                  </a:lnTo>
                  <a:lnTo>
                    <a:pt x="19049" y="3048"/>
                  </a:lnTo>
                  <a:lnTo>
                    <a:pt x="22990" y="11001"/>
                  </a:lnTo>
                  <a:lnTo>
                    <a:pt x="24860" y="20383"/>
                  </a:lnTo>
                  <a:lnTo>
                    <a:pt x="25157" y="30051"/>
                  </a:lnTo>
                  <a:lnTo>
                    <a:pt x="24383" y="38862"/>
                  </a:lnTo>
                  <a:lnTo>
                    <a:pt x="22586" y="46946"/>
                  </a:lnTo>
                  <a:lnTo>
                    <a:pt x="19716" y="54387"/>
                  </a:lnTo>
                  <a:lnTo>
                    <a:pt x="16132" y="61686"/>
                  </a:lnTo>
                  <a:lnTo>
                    <a:pt x="12191" y="69342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346;p3"/>
            <p:cNvSpPr/>
            <p:nvPr/>
          </p:nvSpPr>
          <p:spPr>
            <a:xfrm>
              <a:off x="9137520" y="6534000"/>
              <a:ext cx="28080" cy="47520"/>
            </a:xfrm>
            <a:custGeom>
              <a:avLst/>
              <a:gdLst/>
              <a:ahLst/>
              <a:rect l="l" t="t" r="r" b="b"/>
              <a:pathLst>
                <a:path w="22859" h="24129">
                  <a:moveTo>
                    <a:pt x="0" y="5334"/>
                  </a:moveTo>
                  <a:lnTo>
                    <a:pt x="0" y="18288"/>
                  </a:lnTo>
                  <a:lnTo>
                    <a:pt x="4571" y="23622"/>
                  </a:lnTo>
                  <a:lnTo>
                    <a:pt x="17525" y="23622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51;p4"/>
          <p:cNvGrpSpPr/>
          <p:nvPr/>
        </p:nvGrpSpPr>
        <p:grpSpPr>
          <a:xfrm>
            <a:off x="2377800" y="1981080"/>
            <a:ext cx="6202440" cy="3843360"/>
            <a:chOff x="2377800" y="1981080"/>
            <a:chExt cx="6202440" cy="3843360"/>
          </a:xfrm>
        </p:grpSpPr>
        <p:sp>
          <p:nvSpPr>
            <p:cNvPr id="336" name="Google Shape;352;p4"/>
            <p:cNvSpPr/>
            <p:nvPr/>
          </p:nvSpPr>
          <p:spPr>
            <a:xfrm>
              <a:off x="2713320" y="4502520"/>
              <a:ext cx="169560" cy="37080"/>
            </a:xfrm>
            <a:custGeom>
              <a:avLst/>
              <a:gdLst/>
              <a:ahLst/>
              <a:rect l="l" t="t" r="r" b="b"/>
              <a:pathLst>
                <a:path w="125095" h="25400">
                  <a:moveTo>
                    <a:pt x="0" y="25146"/>
                  </a:moveTo>
                  <a:lnTo>
                    <a:pt x="45434" y="20859"/>
                  </a:lnTo>
                  <a:lnTo>
                    <a:pt x="86106" y="11715"/>
                  </a:lnTo>
                  <a:lnTo>
                    <a:pt x="112014" y="4572"/>
                  </a:lnTo>
                  <a:lnTo>
                    <a:pt x="124205" y="2286"/>
                  </a:lnTo>
                  <a:lnTo>
                    <a:pt x="124968" y="1524"/>
                  </a:lnTo>
                  <a:lnTo>
                    <a:pt x="124205" y="762"/>
                  </a:lnTo>
                  <a:lnTo>
                    <a:pt x="123444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7" name="Google Shape;353;p4"/>
            <p:cNvGrpSpPr/>
            <p:nvPr/>
          </p:nvGrpSpPr>
          <p:grpSpPr>
            <a:xfrm>
              <a:off x="3077640" y="4178160"/>
              <a:ext cx="564120" cy="551520"/>
              <a:chOff x="3077640" y="4178160"/>
              <a:chExt cx="564120" cy="551520"/>
            </a:xfrm>
          </p:grpSpPr>
          <p:sp>
            <p:nvSpPr>
              <p:cNvPr id="338" name="Google Shape;354;p4"/>
              <p:cNvSpPr/>
              <p:nvPr/>
            </p:nvSpPr>
            <p:spPr>
              <a:xfrm>
                <a:off x="3077640" y="4366440"/>
                <a:ext cx="86040" cy="363240"/>
              </a:xfrm>
              <a:custGeom>
                <a:avLst/>
                <a:gdLst/>
                <a:ahLst/>
                <a:rect l="l" t="t" r="r" b="b"/>
                <a:pathLst>
                  <a:path w="63500" h="245745">
                    <a:moveTo>
                      <a:pt x="16132" y="95250"/>
                    </a:moveTo>
                    <a:lnTo>
                      <a:pt x="21193" y="83617"/>
                    </a:lnTo>
                    <a:lnTo>
                      <a:pt x="26896" y="72485"/>
                    </a:lnTo>
                    <a:lnTo>
                      <a:pt x="32742" y="61495"/>
                    </a:lnTo>
                    <a:lnTo>
                      <a:pt x="38230" y="50291"/>
                    </a:lnTo>
                    <a:lnTo>
                      <a:pt x="48898" y="12191"/>
                    </a:lnTo>
                    <a:lnTo>
                      <a:pt x="38992" y="0"/>
                    </a:lnTo>
                    <a:lnTo>
                      <a:pt x="29848" y="0"/>
                    </a:lnTo>
                    <a:lnTo>
                      <a:pt x="1738" y="40826"/>
                    </a:lnTo>
                    <a:lnTo>
                      <a:pt x="0" y="73044"/>
                    </a:lnTo>
                    <a:lnTo>
                      <a:pt x="130" y="89154"/>
                    </a:lnTo>
                    <a:lnTo>
                      <a:pt x="2607" y="128778"/>
                    </a:lnTo>
                    <a:lnTo>
                      <a:pt x="8512" y="168402"/>
                    </a:lnTo>
                    <a:lnTo>
                      <a:pt x="18692" y="214372"/>
                    </a:lnTo>
                    <a:lnTo>
                      <a:pt x="41278" y="245364"/>
                    </a:lnTo>
                    <a:lnTo>
                      <a:pt x="48756" y="239434"/>
                    </a:lnTo>
                    <a:lnTo>
                      <a:pt x="62436" y="196762"/>
                    </a:lnTo>
                    <a:lnTo>
                      <a:pt x="63472" y="183451"/>
                    </a:lnTo>
                    <a:lnTo>
                      <a:pt x="62364" y="170426"/>
                    </a:lnTo>
                    <a:lnTo>
                      <a:pt x="29086" y="147066"/>
                    </a:lnTo>
                    <a:lnTo>
                      <a:pt x="18418" y="149352"/>
                    </a:lnTo>
                    <a:lnTo>
                      <a:pt x="16894" y="140208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Google Shape;355;p4"/>
              <p:cNvSpPr/>
              <p:nvPr/>
            </p:nvSpPr>
            <p:spPr>
              <a:xfrm>
                <a:off x="3153960" y="4178160"/>
                <a:ext cx="25560" cy="109440"/>
              </a:xfrm>
              <a:custGeom>
                <a:avLst/>
                <a:gdLst/>
                <a:ahLst/>
                <a:rect l="l" t="t" r="r" b="b"/>
                <a:pathLst>
                  <a:path w="19050" h="74295">
                    <a:moveTo>
                      <a:pt x="8036" y="0"/>
                    </a:moveTo>
                    <a:lnTo>
                      <a:pt x="3548" y="10382"/>
                    </a:lnTo>
                    <a:lnTo>
                      <a:pt x="702" y="19621"/>
                    </a:lnTo>
                    <a:lnTo>
                      <a:pt x="0" y="29146"/>
                    </a:lnTo>
                    <a:lnTo>
                      <a:pt x="1940" y="40386"/>
                    </a:lnTo>
                    <a:lnTo>
                      <a:pt x="5203" y="49268"/>
                    </a:lnTo>
                    <a:lnTo>
                      <a:pt x="9179" y="57721"/>
                    </a:lnTo>
                    <a:lnTo>
                      <a:pt x="13727" y="65889"/>
                    </a:lnTo>
                    <a:lnTo>
                      <a:pt x="18704" y="7391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0" name="Google Shape;356;p4" descr=""/>
              <p:cNvPicPr/>
              <p:nvPr/>
            </p:nvPicPr>
            <p:blipFill>
              <a:blip r:embed="rId1"/>
              <a:stretch/>
            </p:blipFill>
            <p:spPr>
              <a:xfrm>
                <a:off x="3243240" y="4327920"/>
                <a:ext cx="301680" cy="300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1" name="Google Shape;357;p4"/>
              <p:cNvSpPr/>
              <p:nvPr/>
            </p:nvSpPr>
            <p:spPr>
              <a:xfrm>
                <a:off x="3546360" y="4253760"/>
                <a:ext cx="95400" cy="358560"/>
              </a:xfrm>
              <a:custGeom>
                <a:avLst/>
                <a:gdLst/>
                <a:ahLst/>
                <a:rect l="l" t="t" r="r" b="b"/>
                <a:pathLst>
                  <a:path w="70485" h="242570">
                    <a:moveTo>
                      <a:pt x="0" y="0"/>
                    </a:moveTo>
                    <a:lnTo>
                      <a:pt x="31289" y="29467"/>
                    </a:lnTo>
                    <a:lnTo>
                      <a:pt x="57435" y="68484"/>
                    </a:lnTo>
                    <a:lnTo>
                      <a:pt x="69603" y="119907"/>
                    </a:lnTo>
                    <a:lnTo>
                      <a:pt x="70294" y="139731"/>
                    </a:lnTo>
                    <a:lnTo>
                      <a:pt x="68984" y="159412"/>
                    </a:lnTo>
                    <a:lnTo>
                      <a:pt x="54578" y="209835"/>
                    </a:lnTo>
                    <a:lnTo>
                      <a:pt x="28194" y="242315"/>
                    </a:lnTo>
                    <a:lnTo>
                      <a:pt x="30480" y="236982"/>
                    </a:lnTo>
                    <a:lnTo>
                      <a:pt x="27432" y="23393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2" name="Google Shape;358;p4"/>
            <p:cNvGrpSpPr/>
            <p:nvPr/>
          </p:nvGrpSpPr>
          <p:grpSpPr>
            <a:xfrm>
              <a:off x="3823920" y="4418280"/>
              <a:ext cx="117720" cy="114480"/>
              <a:chOff x="3823920" y="4418280"/>
              <a:chExt cx="117720" cy="114480"/>
            </a:xfrm>
          </p:grpSpPr>
          <p:sp>
            <p:nvSpPr>
              <p:cNvPr id="343" name="Google Shape;359;p4"/>
              <p:cNvSpPr/>
              <p:nvPr/>
            </p:nvSpPr>
            <p:spPr>
              <a:xfrm>
                <a:off x="3823920" y="4418280"/>
                <a:ext cx="95400" cy="5400"/>
              </a:xfrm>
              <a:custGeom>
                <a:avLst/>
                <a:gdLst/>
                <a:ahLst/>
                <a:rect l="l" t="t" r="r" b="b"/>
                <a:pathLst>
                  <a:path w="70485" h="3810">
                    <a:moveTo>
                      <a:pt x="0" y="2286"/>
                    </a:moveTo>
                    <a:lnTo>
                      <a:pt x="9144" y="2833"/>
                    </a:lnTo>
                    <a:lnTo>
                      <a:pt x="18288" y="3238"/>
                    </a:lnTo>
                    <a:lnTo>
                      <a:pt x="27432" y="3357"/>
                    </a:lnTo>
                    <a:lnTo>
                      <a:pt x="36576" y="3048"/>
                    </a:lnTo>
                    <a:lnTo>
                      <a:pt x="44005" y="2678"/>
                    </a:lnTo>
                    <a:lnTo>
                      <a:pt x="51435" y="1809"/>
                    </a:lnTo>
                    <a:lnTo>
                      <a:pt x="58864" y="797"/>
                    </a:lnTo>
                    <a:lnTo>
                      <a:pt x="66294" y="0"/>
                    </a:lnTo>
                    <a:lnTo>
                      <a:pt x="68580" y="0"/>
                    </a:lnTo>
                    <a:lnTo>
                      <a:pt x="70104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Google Shape;360;p4"/>
              <p:cNvSpPr/>
              <p:nvPr/>
            </p:nvSpPr>
            <p:spPr>
              <a:xfrm>
                <a:off x="3848760" y="4521960"/>
                <a:ext cx="92880" cy="10800"/>
              </a:xfrm>
              <a:custGeom>
                <a:avLst/>
                <a:gdLst/>
                <a:ahLst/>
                <a:rect l="l" t="t" r="r" b="b"/>
                <a:pathLst>
                  <a:path w="68579" h="7620">
                    <a:moveTo>
                      <a:pt x="0" y="4572"/>
                    </a:moveTo>
                    <a:lnTo>
                      <a:pt x="10751" y="6107"/>
                    </a:lnTo>
                    <a:lnTo>
                      <a:pt x="21431" y="7143"/>
                    </a:lnTo>
                    <a:lnTo>
                      <a:pt x="32254" y="7465"/>
                    </a:lnTo>
                    <a:lnTo>
                      <a:pt x="43434" y="6858"/>
                    </a:lnTo>
                    <a:lnTo>
                      <a:pt x="49530" y="6096"/>
                    </a:lnTo>
                    <a:lnTo>
                      <a:pt x="62484" y="6858"/>
                    </a:lnTo>
                    <a:lnTo>
                      <a:pt x="67056" y="2286"/>
                    </a:lnTo>
                    <a:lnTo>
                      <a:pt x="67818" y="1524"/>
                    </a:lnTo>
                    <a:lnTo>
                      <a:pt x="67818" y="762"/>
                    </a:lnTo>
                    <a:lnTo>
                      <a:pt x="68580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5" name="Google Shape;361;p4"/>
            <p:cNvGrpSpPr/>
            <p:nvPr/>
          </p:nvGrpSpPr>
          <p:grpSpPr>
            <a:xfrm>
              <a:off x="2377800" y="3869280"/>
              <a:ext cx="3615120" cy="1160640"/>
              <a:chOff x="2377800" y="3869280"/>
              <a:chExt cx="3615120" cy="1160640"/>
            </a:xfrm>
          </p:grpSpPr>
          <p:pic>
            <p:nvPicPr>
              <p:cNvPr id="346" name="Google Shape;362;p4" descr=""/>
              <p:cNvPicPr/>
              <p:nvPr/>
            </p:nvPicPr>
            <p:blipFill>
              <a:blip r:embed="rId2"/>
              <a:stretch/>
            </p:blipFill>
            <p:spPr>
              <a:xfrm>
                <a:off x="4507560" y="4302720"/>
                <a:ext cx="187200" cy="209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7" name="Google Shape;363;p4"/>
              <p:cNvSpPr/>
              <p:nvPr/>
            </p:nvSpPr>
            <p:spPr>
              <a:xfrm>
                <a:off x="4766760" y="4222080"/>
                <a:ext cx="142920" cy="385560"/>
              </a:xfrm>
              <a:custGeom>
                <a:avLst/>
                <a:gdLst/>
                <a:ahLst/>
                <a:rect l="l" t="t" r="r" b="b"/>
                <a:pathLst>
                  <a:path w="105410" h="260985">
                    <a:moveTo>
                      <a:pt x="57864" y="0"/>
                    </a:moveTo>
                    <a:lnTo>
                      <a:pt x="22050" y="37338"/>
                    </a:lnTo>
                    <a:lnTo>
                      <a:pt x="7667" y="78486"/>
                    </a:lnTo>
                    <a:lnTo>
                      <a:pt x="714" y="121920"/>
                    </a:lnTo>
                    <a:lnTo>
                      <a:pt x="0" y="144303"/>
                    </a:lnTo>
                    <a:lnTo>
                      <a:pt x="714" y="166687"/>
                    </a:lnTo>
                    <a:lnTo>
                      <a:pt x="9858" y="210311"/>
                    </a:lnTo>
                    <a:lnTo>
                      <a:pt x="37611" y="249102"/>
                    </a:lnTo>
                    <a:lnTo>
                      <a:pt x="65996" y="260425"/>
                    </a:lnTo>
                    <a:lnTo>
                      <a:pt x="79295" y="259556"/>
                    </a:lnTo>
                    <a:lnTo>
                      <a:pt x="92166" y="255400"/>
                    </a:lnTo>
                    <a:lnTo>
                      <a:pt x="105108" y="24917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8" name="Google Shape;364;p4" descr=""/>
              <p:cNvPicPr/>
              <p:nvPr/>
            </p:nvPicPr>
            <p:blipFill>
              <a:blip r:embed="rId3"/>
              <a:stretch/>
            </p:blipFill>
            <p:spPr>
              <a:xfrm>
                <a:off x="4908600" y="4289760"/>
                <a:ext cx="151920" cy="251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9" name="Google Shape;365;p4"/>
              <p:cNvSpPr/>
              <p:nvPr/>
            </p:nvSpPr>
            <p:spPr>
              <a:xfrm>
                <a:off x="5128200" y="4388760"/>
                <a:ext cx="75600" cy="7200"/>
              </a:xfrm>
              <a:custGeom>
                <a:avLst/>
                <a:gdLst/>
                <a:ahLst/>
                <a:rect l="l" t="t" r="r" b="b"/>
                <a:pathLst>
                  <a:path w="55879" h="5079">
                    <a:moveTo>
                      <a:pt x="0" y="4572"/>
                    </a:moveTo>
                    <a:lnTo>
                      <a:pt x="9477" y="4869"/>
                    </a:lnTo>
                    <a:lnTo>
                      <a:pt x="18668" y="4667"/>
                    </a:lnTo>
                    <a:lnTo>
                      <a:pt x="27860" y="4036"/>
                    </a:lnTo>
                    <a:lnTo>
                      <a:pt x="37338" y="3048"/>
                    </a:lnTo>
                    <a:lnTo>
                      <a:pt x="43434" y="2286"/>
                    </a:lnTo>
                    <a:lnTo>
                      <a:pt x="49530" y="1524"/>
                    </a:lnTo>
                    <a:lnTo>
                      <a:pt x="55626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0" name="Google Shape;366;p4" descr=""/>
              <p:cNvPicPr/>
              <p:nvPr/>
            </p:nvPicPr>
            <p:blipFill>
              <a:blip r:embed="rId4"/>
              <a:stretch/>
            </p:blipFill>
            <p:spPr>
              <a:xfrm>
                <a:off x="5257440" y="4250160"/>
                <a:ext cx="193320" cy="214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1" name="Google Shape;367;p4"/>
              <p:cNvSpPr/>
              <p:nvPr/>
            </p:nvSpPr>
            <p:spPr>
              <a:xfrm>
                <a:off x="5443200" y="4163760"/>
                <a:ext cx="112680" cy="386640"/>
              </a:xfrm>
              <a:custGeom>
                <a:avLst/>
                <a:gdLst/>
                <a:ahLst/>
                <a:rect l="l" t="t" r="r" b="b"/>
                <a:pathLst>
                  <a:path w="83185" h="261620">
                    <a:moveTo>
                      <a:pt x="0" y="2857"/>
                    </a:moveTo>
                    <a:lnTo>
                      <a:pt x="9441" y="857"/>
                    </a:lnTo>
                    <a:lnTo>
                      <a:pt x="17811" y="0"/>
                    </a:lnTo>
                    <a:lnTo>
                      <a:pt x="26038" y="1143"/>
                    </a:lnTo>
                    <a:lnTo>
                      <a:pt x="63877" y="34075"/>
                    </a:lnTo>
                    <a:lnTo>
                      <a:pt x="80391" y="78581"/>
                    </a:lnTo>
                    <a:lnTo>
                      <a:pt x="83058" y="112585"/>
                    </a:lnTo>
                    <a:lnTo>
                      <a:pt x="81438" y="133207"/>
                    </a:lnTo>
                    <a:lnTo>
                      <a:pt x="70199" y="172164"/>
                    </a:lnTo>
                    <a:lnTo>
                      <a:pt x="53863" y="206930"/>
                    </a:lnTo>
                    <a:lnTo>
                      <a:pt x="25146" y="252793"/>
                    </a:lnTo>
                    <a:lnTo>
                      <a:pt x="19050" y="258889"/>
                    </a:lnTo>
                    <a:lnTo>
                      <a:pt x="18288" y="260413"/>
                    </a:lnTo>
                    <a:lnTo>
                      <a:pt x="12954" y="26117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Google Shape;368;p4"/>
              <p:cNvSpPr/>
              <p:nvPr/>
            </p:nvSpPr>
            <p:spPr>
              <a:xfrm>
                <a:off x="2377800" y="3869280"/>
                <a:ext cx="3615120" cy="1160640"/>
              </a:xfrm>
              <a:custGeom>
                <a:avLst/>
                <a:gdLst/>
                <a:ahLst/>
                <a:rect l="l" t="t" r="r" b="b"/>
                <a:pathLst>
                  <a:path w="2659379" h="784860">
                    <a:moveTo>
                      <a:pt x="43338" y="784860"/>
                    </a:moveTo>
                    <a:lnTo>
                      <a:pt x="32515" y="738675"/>
                    </a:lnTo>
                    <a:lnTo>
                      <a:pt x="24062" y="687252"/>
                    </a:lnTo>
                    <a:lnTo>
                      <a:pt x="14085" y="615767"/>
                    </a:lnTo>
                    <a:lnTo>
                      <a:pt x="6238" y="538722"/>
                    </a:lnTo>
                    <a:lnTo>
                      <a:pt x="3524" y="497490"/>
                    </a:lnTo>
                    <a:lnTo>
                      <a:pt x="1666" y="456116"/>
                    </a:lnTo>
                    <a:lnTo>
                      <a:pt x="666" y="414528"/>
                    </a:lnTo>
                    <a:lnTo>
                      <a:pt x="0" y="359664"/>
                    </a:lnTo>
                    <a:lnTo>
                      <a:pt x="559" y="332232"/>
                    </a:lnTo>
                    <a:lnTo>
                      <a:pt x="2190" y="304800"/>
                    </a:lnTo>
                    <a:lnTo>
                      <a:pt x="3869" y="286059"/>
                    </a:lnTo>
                    <a:lnTo>
                      <a:pt x="5334" y="267462"/>
                    </a:lnTo>
                    <a:lnTo>
                      <a:pt x="6369" y="248864"/>
                    </a:lnTo>
                    <a:lnTo>
                      <a:pt x="6762" y="230124"/>
                    </a:lnTo>
                    <a:lnTo>
                      <a:pt x="6738" y="215967"/>
                    </a:lnTo>
                    <a:lnTo>
                      <a:pt x="5238" y="174498"/>
                    </a:lnTo>
                    <a:lnTo>
                      <a:pt x="4000" y="161163"/>
                    </a:lnTo>
                    <a:lnTo>
                      <a:pt x="3631" y="153924"/>
                    </a:lnTo>
                    <a:lnTo>
                      <a:pt x="4476" y="147828"/>
                    </a:lnTo>
                    <a:lnTo>
                      <a:pt x="6762" y="142494"/>
                    </a:lnTo>
                    <a:lnTo>
                      <a:pt x="20478" y="144780"/>
                    </a:lnTo>
                    <a:lnTo>
                      <a:pt x="23526" y="144780"/>
                    </a:lnTo>
                    <a:lnTo>
                      <a:pt x="63817" y="142875"/>
                    </a:lnTo>
                    <a:lnTo>
                      <a:pt x="103536" y="138684"/>
                    </a:lnTo>
                    <a:lnTo>
                      <a:pt x="130968" y="135385"/>
                    </a:lnTo>
                    <a:lnTo>
                      <a:pt x="158400" y="132302"/>
                    </a:lnTo>
                    <a:lnTo>
                      <a:pt x="213264" y="126492"/>
                    </a:lnTo>
                    <a:lnTo>
                      <a:pt x="282321" y="120015"/>
                    </a:lnTo>
                    <a:lnTo>
                      <a:pt x="317099" y="116847"/>
                    </a:lnTo>
                    <a:lnTo>
                      <a:pt x="351948" y="113538"/>
                    </a:lnTo>
                    <a:lnTo>
                      <a:pt x="403955" y="107442"/>
                    </a:lnTo>
                    <a:lnTo>
                      <a:pt x="455961" y="100774"/>
                    </a:lnTo>
                    <a:lnTo>
                      <a:pt x="507968" y="93821"/>
                    </a:lnTo>
                    <a:lnTo>
                      <a:pt x="559974" y="86868"/>
                    </a:lnTo>
                    <a:lnTo>
                      <a:pt x="604682" y="81010"/>
                    </a:lnTo>
                    <a:lnTo>
                      <a:pt x="649605" y="76009"/>
                    </a:lnTo>
                    <a:lnTo>
                      <a:pt x="694670" y="71866"/>
                    </a:lnTo>
                    <a:lnTo>
                      <a:pt x="739806" y="68580"/>
                    </a:lnTo>
                    <a:lnTo>
                      <a:pt x="786098" y="66544"/>
                    </a:lnTo>
                    <a:lnTo>
                      <a:pt x="832389" y="64865"/>
                    </a:lnTo>
                    <a:lnTo>
                      <a:pt x="878681" y="63329"/>
                    </a:lnTo>
                    <a:lnTo>
                      <a:pt x="924972" y="61721"/>
                    </a:lnTo>
                    <a:lnTo>
                      <a:pt x="973538" y="59733"/>
                    </a:lnTo>
                    <a:lnTo>
                      <a:pt x="1022032" y="57245"/>
                    </a:lnTo>
                    <a:lnTo>
                      <a:pt x="1070383" y="54328"/>
                    </a:lnTo>
                    <a:lnTo>
                      <a:pt x="1118520" y="51053"/>
                    </a:lnTo>
                    <a:lnTo>
                      <a:pt x="1169384" y="47386"/>
                    </a:lnTo>
                    <a:lnTo>
                      <a:pt x="1220247" y="43433"/>
                    </a:lnTo>
                    <a:lnTo>
                      <a:pt x="1271111" y="39481"/>
                    </a:lnTo>
                    <a:lnTo>
                      <a:pt x="1321974" y="35813"/>
                    </a:lnTo>
                    <a:lnTo>
                      <a:pt x="1372957" y="32301"/>
                    </a:lnTo>
                    <a:lnTo>
                      <a:pt x="1424082" y="28860"/>
                    </a:lnTo>
                    <a:lnTo>
                      <a:pt x="1475208" y="25848"/>
                    </a:lnTo>
                    <a:lnTo>
                      <a:pt x="1526190" y="23621"/>
                    </a:lnTo>
                    <a:lnTo>
                      <a:pt x="1577506" y="21716"/>
                    </a:lnTo>
                    <a:lnTo>
                      <a:pt x="1628679" y="20383"/>
                    </a:lnTo>
                    <a:lnTo>
                      <a:pt x="1679852" y="19335"/>
                    </a:lnTo>
                    <a:lnTo>
                      <a:pt x="1731168" y="18287"/>
                    </a:lnTo>
                    <a:lnTo>
                      <a:pt x="1780770" y="17014"/>
                    </a:lnTo>
                    <a:lnTo>
                      <a:pt x="1830228" y="15525"/>
                    </a:lnTo>
                    <a:lnTo>
                      <a:pt x="1879687" y="13894"/>
                    </a:lnTo>
                    <a:lnTo>
                      <a:pt x="1929288" y="12191"/>
                    </a:lnTo>
                    <a:lnTo>
                      <a:pt x="1975699" y="10798"/>
                    </a:lnTo>
                    <a:lnTo>
                      <a:pt x="2022252" y="9048"/>
                    </a:lnTo>
                    <a:lnTo>
                      <a:pt x="2068806" y="7155"/>
                    </a:lnTo>
                    <a:lnTo>
                      <a:pt x="2115216" y="5333"/>
                    </a:lnTo>
                    <a:lnTo>
                      <a:pt x="2166199" y="3536"/>
                    </a:lnTo>
                    <a:lnTo>
                      <a:pt x="2217324" y="1809"/>
                    </a:lnTo>
                    <a:lnTo>
                      <a:pt x="2268450" y="511"/>
                    </a:lnTo>
                    <a:lnTo>
                      <a:pt x="2319432" y="0"/>
                    </a:lnTo>
                    <a:lnTo>
                      <a:pt x="2358294" y="23"/>
                    </a:lnTo>
                    <a:lnTo>
                      <a:pt x="2397156" y="190"/>
                    </a:lnTo>
                    <a:lnTo>
                      <a:pt x="2436018" y="642"/>
                    </a:lnTo>
                    <a:lnTo>
                      <a:pt x="2474880" y="1523"/>
                    </a:lnTo>
                    <a:lnTo>
                      <a:pt x="2497288" y="2416"/>
                    </a:lnTo>
                    <a:lnTo>
                      <a:pt x="2519838" y="2952"/>
                    </a:lnTo>
                    <a:lnTo>
                      <a:pt x="2542389" y="3345"/>
                    </a:lnTo>
                    <a:lnTo>
                      <a:pt x="2564796" y="3809"/>
                    </a:lnTo>
                    <a:lnTo>
                      <a:pt x="2577155" y="3071"/>
                    </a:lnTo>
                    <a:lnTo>
                      <a:pt x="2597943" y="1904"/>
                    </a:lnTo>
                    <a:lnTo>
                      <a:pt x="2618160" y="1881"/>
                    </a:lnTo>
                    <a:lnTo>
                      <a:pt x="2628804" y="4571"/>
                    </a:lnTo>
                    <a:lnTo>
                      <a:pt x="2631852" y="10667"/>
                    </a:lnTo>
                    <a:lnTo>
                      <a:pt x="2631852" y="19811"/>
                    </a:lnTo>
                    <a:lnTo>
                      <a:pt x="2633376" y="25907"/>
                    </a:lnTo>
                    <a:lnTo>
                      <a:pt x="2640127" y="79057"/>
                    </a:lnTo>
                    <a:lnTo>
                      <a:pt x="2641425" y="125348"/>
                    </a:lnTo>
                    <a:lnTo>
                      <a:pt x="2641568" y="153923"/>
                    </a:lnTo>
                    <a:lnTo>
                      <a:pt x="2641425" y="182498"/>
                    </a:lnTo>
                    <a:lnTo>
                      <a:pt x="2640996" y="211073"/>
                    </a:lnTo>
                    <a:lnTo>
                      <a:pt x="2640603" y="245816"/>
                    </a:lnTo>
                    <a:lnTo>
                      <a:pt x="2640675" y="315015"/>
                    </a:lnTo>
                    <a:lnTo>
                      <a:pt x="2646378" y="373308"/>
                    </a:lnTo>
                    <a:lnTo>
                      <a:pt x="2649759" y="397001"/>
                    </a:lnTo>
                    <a:lnTo>
                      <a:pt x="2653141" y="420695"/>
                    </a:lnTo>
                    <a:lnTo>
                      <a:pt x="2657998" y="466986"/>
                    </a:lnTo>
                    <a:lnTo>
                      <a:pt x="2659237" y="512183"/>
                    </a:lnTo>
                    <a:lnTo>
                      <a:pt x="2659284" y="534923"/>
                    </a:lnTo>
                    <a:lnTo>
                      <a:pt x="2659249" y="552521"/>
                    </a:lnTo>
                    <a:lnTo>
                      <a:pt x="2656998" y="605027"/>
                    </a:lnTo>
                    <a:lnTo>
                      <a:pt x="2646330" y="645413"/>
                    </a:lnTo>
                    <a:lnTo>
                      <a:pt x="2633376" y="653033"/>
                    </a:lnTo>
                    <a:lnTo>
                      <a:pt x="2625578" y="656058"/>
                    </a:lnTo>
                    <a:lnTo>
                      <a:pt x="2576131" y="664463"/>
                    </a:lnTo>
                    <a:lnTo>
                      <a:pt x="2551080" y="665225"/>
                    </a:lnTo>
                    <a:lnTo>
                      <a:pt x="2533364" y="665571"/>
                    </a:lnTo>
                    <a:lnTo>
                      <a:pt x="2515647" y="665702"/>
                    </a:lnTo>
                    <a:lnTo>
                      <a:pt x="2497931" y="665976"/>
                    </a:lnTo>
                    <a:lnTo>
                      <a:pt x="2480214" y="666749"/>
                    </a:lnTo>
                    <a:lnTo>
                      <a:pt x="2457342" y="667571"/>
                    </a:lnTo>
                    <a:lnTo>
                      <a:pt x="2434399" y="668750"/>
                    </a:lnTo>
                    <a:lnTo>
                      <a:pt x="2411313" y="670071"/>
                    </a:lnTo>
                    <a:lnTo>
                      <a:pt x="2388012" y="671321"/>
                    </a:lnTo>
                    <a:lnTo>
                      <a:pt x="2360580" y="672667"/>
                    </a:lnTo>
                    <a:lnTo>
                      <a:pt x="2333148" y="673512"/>
                    </a:lnTo>
                    <a:lnTo>
                      <a:pt x="2305716" y="674215"/>
                    </a:lnTo>
                    <a:lnTo>
                      <a:pt x="2278284" y="675131"/>
                    </a:lnTo>
                    <a:lnTo>
                      <a:pt x="2227992" y="676977"/>
                    </a:lnTo>
                    <a:lnTo>
                      <a:pt x="2177700" y="679037"/>
                    </a:lnTo>
                    <a:lnTo>
                      <a:pt x="2127408" y="681239"/>
                    </a:lnTo>
                    <a:lnTo>
                      <a:pt x="2077116" y="683513"/>
                    </a:lnTo>
                    <a:lnTo>
                      <a:pt x="2039957" y="684645"/>
                    </a:lnTo>
                    <a:lnTo>
                      <a:pt x="2002726" y="685704"/>
                    </a:lnTo>
                    <a:lnTo>
                      <a:pt x="1965352" y="686621"/>
                    </a:lnTo>
                    <a:lnTo>
                      <a:pt x="1927764" y="687323"/>
                    </a:lnTo>
                    <a:lnTo>
                      <a:pt x="1889343" y="688085"/>
                    </a:lnTo>
                    <a:lnTo>
                      <a:pt x="1850707" y="688276"/>
                    </a:lnTo>
                    <a:lnTo>
                      <a:pt x="1811928" y="688181"/>
                    </a:lnTo>
                    <a:lnTo>
                      <a:pt x="1773078" y="688085"/>
                    </a:lnTo>
                    <a:lnTo>
                      <a:pt x="1723701" y="688012"/>
                    </a:lnTo>
                    <a:lnTo>
                      <a:pt x="1674323" y="687866"/>
                    </a:lnTo>
                    <a:lnTo>
                      <a:pt x="1624945" y="687756"/>
                    </a:lnTo>
                    <a:lnTo>
                      <a:pt x="1575568" y="687793"/>
                    </a:lnTo>
                    <a:lnTo>
                      <a:pt x="1526190" y="688085"/>
                    </a:lnTo>
                    <a:lnTo>
                      <a:pt x="1481744" y="688347"/>
                    </a:lnTo>
                    <a:lnTo>
                      <a:pt x="1437513" y="689038"/>
                    </a:lnTo>
                    <a:lnTo>
                      <a:pt x="1393424" y="690014"/>
                    </a:lnTo>
                    <a:lnTo>
                      <a:pt x="1349406" y="691133"/>
                    </a:lnTo>
                    <a:lnTo>
                      <a:pt x="1296816" y="692134"/>
                    </a:lnTo>
                    <a:lnTo>
                      <a:pt x="1244155" y="692848"/>
                    </a:lnTo>
                    <a:lnTo>
                      <a:pt x="1191351" y="693277"/>
                    </a:lnTo>
                    <a:lnTo>
                      <a:pt x="1138332" y="693419"/>
                    </a:lnTo>
                    <a:lnTo>
                      <a:pt x="1089064" y="693324"/>
                    </a:lnTo>
                    <a:lnTo>
                      <a:pt x="1039653" y="693229"/>
                    </a:lnTo>
                    <a:lnTo>
                      <a:pt x="990242" y="693419"/>
                    </a:lnTo>
                    <a:lnTo>
                      <a:pt x="940974" y="694182"/>
                    </a:lnTo>
                    <a:lnTo>
                      <a:pt x="902231" y="695348"/>
                    </a:lnTo>
                    <a:lnTo>
                      <a:pt x="863631" y="696658"/>
                    </a:lnTo>
                    <a:lnTo>
                      <a:pt x="825031" y="698253"/>
                    </a:lnTo>
                    <a:lnTo>
                      <a:pt x="786288" y="700278"/>
                    </a:lnTo>
                    <a:lnTo>
                      <a:pt x="714660" y="704564"/>
                    </a:lnTo>
                    <a:lnTo>
                      <a:pt x="678918" y="707028"/>
                    </a:lnTo>
                    <a:lnTo>
                      <a:pt x="643032" y="709422"/>
                    </a:lnTo>
                    <a:lnTo>
                      <a:pt x="603158" y="712279"/>
                    </a:lnTo>
                    <a:lnTo>
                      <a:pt x="563499" y="715137"/>
                    </a:lnTo>
                    <a:lnTo>
                      <a:pt x="523982" y="717994"/>
                    </a:lnTo>
                    <a:lnTo>
                      <a:pt x="484536" y="720852"/>
                    </a:lnTo>
                    <a:lnTo>
                      <a:pt x="444531" y="723590"/>
                    </a:lnTo>
                    <a:lnTo>
                      <a:pt x="404526" y="726186"/>
                    </a:lnTo>
                    <a:lnTo>
                      <a:pt x="364521" y="728781"/>
                    </a:lnTo>
                    <a:lnTo>
                      <a:pt x="324516" y="731520"/>
                    </a:lnTo>
                    <a:lnTo>
                      <a:pt x="304383" y="732865"/>
                    </a:lnTo>
                    <a:lnTo>
                      <a:pt x="284035" y="733710"/>
                    </a:lnTo>
                    <a:lnTo>
                      <a:pt x="263544" y="734413"/>
                    </a:lnTo>
                    <a:lnTo>
                      <a:pt x="242982" y="735330"/>
                    </a:lnTo>
                    <a:lnTo>
                      <a:pt x="192619" y="738008"/>
                    </a:lnTo>
                    <a:lnTo>
                      <a:pt x="147828" y="741711"/>
                    </a:lnTo>
                    <a:lnTo>
                      <a:pt x="134028" y="742890"/>
                    </a:lnTo>
                    <a:lnTo>
                      <a:pt x="93630" y="746760"/>
                    </a:lnTo>
                    <a:lnTo>
                      <a:pt x="89058" y="746760"/>
                    </a:lnTo>
                    <a:lnTo>
                      <a:pt x="84486" y="747522"/>
                    </a:lnTo>
                    <a:lnTo>
                      <a:pt x="80676" y="748284"/>
                    </a:lnTo>
                    <a:lnTo>
                      <a:pt x="78390" y="749046"/>
                    </a:lnTo>
                    <a:lnTo>
                      <a:pt x="76866" y="749046"/>
                    </a:lnTo>
                    <a:lnTo>
                      <a:pt x="74580" y="749808"/>
                    </a:lnTo>
                    <a:lnTo>
                      <a:pt x="69246" y="749808"/>
                    </a:lnTo>
                    <a:lnTo>
                      <a:pt x="63912" y="749808"/>
                    </a:lnTo>
                    <a:lnTo>
                      <a:pt x="59340" y="749808"/>
                    </a:lnTo>
                    <a:lnTo>
                      <a:pt x="54006" y="750570"/>
                    </a:lnTo>
                    <a:lnTo>
                      <a:pt x="48672" y="751332"/>
                    </a:lnTo>
                    <a:lnTo>
                      <a:pt x="43338" y="752094"/>
                    </a:lnTo>
                    <a:lnTo>
                      <a:pt x="41052" y="752094"/>
                    </a:lnTo>
                    <a:lnTo>
                      <a:pt x="38004" y="752856"/>
                    </a:lnTo>
                    <a:lnTo>
                      <a:pt x="35718" y="754380"/>
                    </a:lnTo>
                    <a:lnTo>
                      <a:pt x="35718" y="755142"/>
                    </a:lnTo>
                    <a:lnTo>
                      <a:pt x="35718" y="755904"/>
                    </a:lnTo>
                    <a:lnTo>
                      <a:pt x="40290" y="755904"/>
                    </a:lnTo>
                    <a:lnTo>
                      <a:pt x="44100" y="756666"/>
                    </a:lnTo>
                    <a:lnTo>
                      <a:pt x="48672" y="75666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3" name="Google Shape;369;p4"/>
            <p:cNvGrpSpPr/>
            <p:nvPr/>
          </p:nvGrpSpPr>
          <p:grpSpPr>
            <a:xfrm>
              <a:off x="3171240" y="2279880"/>
              <a:ext cx="624600" cy="499680"/>
              <a:chOff x="3171240" y="2279880"/>
              <a:chExt cx="624600" cy="499680"/>
            </a:xfrm>
          </p:grpSpPr>
          <p:sp>
            <p:nvSpPr>
              <p:cNvPr id="354" name="Google Shape;370;p4"/>
              <p:cNvSpPr/>
              <p:nvPr/>
            </p:nvSpPr>
            <p:spPr>
              <a:xfrm>
                <a:off x="3171240" y="2372400"/>
                <a:ext cx="129240" cy="407160"/>
              </a:xfrm>
              <a:custGeom>
                <a:avLst/>
                <a:gdLst/>
                <a:ahLst/>
                <a:rect l="l" t="t" r="r" b="b"/>
                <a:pathLst>
                  <a:path w="95250" h="275589">
                    <a:moveTo>
                      <a:pt x="0" y="108203"/>
                    </a:moveTo>
                    <a:lnTo>
                      <a:pt x="11608" y="101750"/>
                    </a:lnTo>
                    <a:lnTo>
                      <a:pt x="22574" y="94868"/>
                    </a:lnTo>
                    <a:lnTo>
                      <a:pt x="33111" y="87415"/>
                    </a:lnTo>
                    <a:lnTo>
                      <a:pt x="43433" y="79247"/>
                    </a:lnTo>
                    <a:lnTo>
                      <a:pt x="53923" y="70961"/>
                    </a:lnTo>
                    <a:lnTo>
                      <a:pt x="83819" y="42671"/>
                    </a:lnTo>
                    <a:lnTo>
                      <a:pt x="94106" y="19526"/>
                    </a:lnTo>
                    <a:lnTo>
                      <a:pt x="92201" y="12191"/>
                    </a:lnTo>
                    <a:lnTo>
                      <a:pt x="85213" y="5786"/>
                    </a:lnTo>
                    <a:lnTo>
                      <a:pt x="75723" y="2095"/>
                    </a:lnTo>
                    <a:lnTo>
                      <a:pt x="65520" y="404"/>
                    </a:lnTo>
                    <a:lnTo>
                      <a:pt x="56387" y="0"/>
                    </a:lnTo>
                    <a:lnTo>
                      <a:pt x="45696" y="738"/>
                    </a:lnTo>
                    <a:lnTo>
                      <a:pt x="19276" y="34278"/>
                    </a:lnTo>
                    <a:lnTo>
                      <a:pt x="18002" y="50387"/>
                    </a:lnTo>
                    <a:lnTo>
                      <a:pt x="18585" y="66639"/>
                    </a:lnTo>
                    <a:lnTo>
                      <a:pt x="19811" y="81533"/>
                    </a:lnTo>
                    <a:lnTo>
                      <a:pt x="22729" y="102096"/>
                    </a:lnTo>
                    <a:lnTo>
                      <a:pt x="26574" y="122586"/>
                    </a:lnTo>
                    <a:lnTo>
                      <a:pt x="30849" y="142934"/>
                    </a:lnTo>
                    <a:lnTo>
                      <a:pt x="35052" y="163067"/>
                    </a:lnTo>
                    <a:lnTo>
                      <a:pt x="45124" y="216860"/>
                    </a:lnTo>
                    <a:lnTo>
                      <a:pt x="49149" y="244078"/>
                    </a:lnTo>
                    <a:lnTo>
                      <a:pt x="50863" y="254888"/>
                    </a:lnTo>
                    <a:lnTo>
                      <a:pt x="54006" y="265128"/>
                    </a:lnTo>
                    <a:lnTo>
                      <a:pt x="59436" y="272795"/>
                    </a:lnTo>
                    <a:lnTo>
                      <a:pt x="66079" y="274962"/>
                    </a:lnTo>
                    <a:lnTo>
                      <a:pt x="72009" y="271843"/>
                    </a:lnTo>
                    <a:lnTo>
                      <a:pt x="90773" y="230219"/>
                    </a:lnTo>
                    <a:lnTo>
                      <a:pt x="95250" y="198119"/>
                    </a:lnTo>
                    <a:lnTo>
                      <a:pt x="94952" y="183594"/>
                    </a:lnTo>
                    <a:lnTo>
                      <a:pt x="76200" y="146303"/>
                    </a:lnTo>
                    <a:lnTo>
                      <a:pt x="41148" y="136397"/>
                    </a:lnTo>
                    <a:lnTo>
                      <a:pt x="38100" y="136397"/>
                    </a:lnTo>
                    <a:lnTo>
                      <a:pt x="35814" y="136397"/>
                    </a:lnTo>
                    <a:lnTo>
                      <a:pt x="33528" y="13639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Google Shape;371;p4"/>
              <p:cNvSpPr/>
              <p:nvPr/>
            </p:nvSpPr>
            <p:spPr>
              <a:xfrm>
                <a:off x="3372840" y="2319480"/>
                <a:ext cx="104040" cy="363240"/>
              </a:xfrm>
              <a:custGeom>
                <a:avLst/>
                <a:gdLst/>
                <a:ahLst/>
                <a:rect l="l" t="t" r="r" b="b"/>
                <a:pathLst>
                  <a:path w="76835" h="245744">
                    <a:moveTo>
                      <a:pt x="33813" y="0"/>
                    </a:moveTo>
                    <a:lnTo>
                      <a:pt x="4095" y="38862"/>
                    </a:lnTo>
                    <a:lnTo>
                      <a:pt x="0" y="81248"/>
                    </a:lnTo>
                    <a:lnTo>
                      <a:pt x="130" y="103048"/>
                    </a:lnTo>
                    <a:lnTo>
                      <a:pt x="2917" y="146125"/>
                    </a:lnTo>
                    <a:lnTo>
                      <a:pt x="11227" y="189678"/>
                    </a:lnTo>
                    <a:lnTo>
                      <a:pt x="28860" y="232695"/>
                    </a:lnTo>
                    <a:lnTo>
                      <a:pt x="57519" y="245494"/>
                    </a:lnTo>
                    <a:lnTo>
                      <a:pt x="64198" y="242982"/>
                    </a:lnTo>
                    <a:lnTo>
                      <a:pt x="70163" y="238613"/>
                    </a:lnTo>
                    <a:lnTo>
                      <a:pt x="76485" y="23317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6" name="Google Shape;372;p4" descr=""/>
              <p:cNvPicPr/>
              <p:nvPr/>
            </p:nvPicPr>
            <p:blipFill>
              <a:blip r:embed="rId5"/>
              <a:stretch/>
            </p:blipFill>
            <p:spPr>
              <a:xfrm>
                <a:off x="3469680" y="2279880"/>
                <a:ext cx="326160" cy="331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57" name="Google Shape;373;p4"/>
            <p:cNvGrpSpPr/>
            <p:nvPr/>
          </p:nvGrpSpPr>
          <p:grpSpPr>
            <a:xfrm>
              <a:off x="3929400" y="2408400"/>
              <a:ext cx="101520" cy="79560"/>
              <a:chOff x="3929400" y="2408400"/>
              <a:chExt cx="101520" cy="79560"/>
            </a:xfrm>
          </p:grpSpPr>
          <p:sp>
            <p:nvSpPr>
              <p:cNvPr id="358" name="Google Shape;374;p4"/>
              <p:cNvSpPr/>
              <p:nvPr/>
            </p:nvSpPr>
            <p:spPr>
              <a:xfrm>
                <a:off x="3929400" y="2408400"/>
                <a:ext cx="77400" cy="5400"/>
              </a:xfrm>
              <a:custGeom>
                <a:avLst/>
                <a:gdLst/>
                <a:ahLst/>
                <a:rect l="l" t="t" r="r" b="b"/>
                <a:pathLst>
                  <a:path w="57150" h="3810">
                    <a:moveTo>
                      <a:pt x="0" y="0"/>
                    </a:moveTo>
                    <a:lnTo>
                      <a:pt x="9929" y="1559"/>
                    </a:lnTo>
                    <a:lnTo>
                      <a:pt x="19430" y="2762"/>
                    </a:lnTo>
                    <a:lnTo>
                      <a:pt x="28932" y="3536"/>
                    </a:lnTo>
                    <a:lnTo>
                      <a:pt x="38862" y="3809"/>
                    </a:lnTo>
                    <a:lnTo>
                      <a:pt x="44958" y="3809"/>
                    </a:lnTo>
                    <a:lnTo>
                      <a:pt x="51053" y="3809"/>
                    </a:lnTo>
                    <a:lnTo>
                      <a:pt x="57150" y="380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Google Shape;375;p4"/>
              <p:cNvSpPr/>
              <p:nvPr/>
            </p:nvSpPr>
            <p:spPr>
              <a:xfrm>
                <a:off x="3965760" y="2480760"/>
                <a:ext cx="65160" cy="7200"/>
              </a:xfrm>
              <a:custGeom>
                <a:avLst/>
                <a:gdLst/>
                <a:ahLst/>
                <a:rect l="l" t="t" r="r" b="b"/>
                <a:pathLst>
                  <a:path w="48260" h="5080">
                    <a:moveTo>
                      <a:pt x="0" y="4572"/>
                    </a:moveTo>
                    <a:lnTo>
                      <a:pt x="41148" y="2286"/>
                    </a:lnTo>
                    <a:lnTo>
                      <a:pt x="44958" y="1524"/>
                    </a:lnTo>
                    <a:lnTo>
                      <a:pt x="45720" y="1524"/>
                    </a:lnTo>
                    <a:lnTo>
                      <a:pt x="4800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60" name="Google Shape;376;p4" descr=""/>
            <p:cNvPicPr/>
            <p:nvPr/>
          </p:nvPicPr>
          <p:blipFill>
            <a:blip r:embed="rId6"/>
            <a:stretch/>
          </p:blipFill>
          <p:spPr>
            <a:xfrm>
              <a:off x="4676400" y="2275560"/>
              <a:ext cx="181440" cy="24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1" name="Google Shape;377;p4"/>
            <p:cNvSpPr/>
            <p:nvPr/>
          </p:nvSpPr>
          <p:spPr>
            <a:xfrm>
              <a:off x="4967640" y="2370240"/>
              <a:ext cx="96480" cy="9000"/>
            </a:xfrm>
            <a:custGeom>
              <a:avLst/>
              <a:gdLst/>
              <a:ahLst/>
              <a:rect l="l" t="t" r="r" b="b"/>
              <a:pathLst>
                <a:path w="71120" h="6350">
                  <a:moveTo>
                    <a:pt x="0" y="0"/>
                  </a:moveTo>
                  <a:lnTo>
                    <a:pt x="9715" y="3095"/>
                  </a:lnTo>
                  <a:lnTo>
                    <a:pt x="18859" y="4762"/>
                  </a:lnTo>
                  <a:lnTo>
                    <a:pt x="28289" y="5572"/>
                  </a:lnTo>
                  <a:lnTo>
                    <a:pt x="38862" y="6095"/>
                  </a:lnTo>
                  <a:lnTo>
                    <a:pt x="47077" y="5810"/>
                  </a:lnTo>
                  <a:lnTo>
                    <a:pt x="54864" y="4952"/>
                  </a:lnTo>
                  <a:lnTo>
                    <a:pt x="62650" y="3524"/>
                  </a:lnTo>
                  <a:lnTo>
                    <a:pt x="70866" y="1523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2" name="Google Shape;378;p4" descr=""/>
            <p:cNvPicPr/>
            <p:nvPr/>
          </p:nvPicPr>
          <p:blipFill>
            <a:blip r:embed="rId7"/>
            <a:stretch/>
          </p:blipFill>
          <p:spPr>
            <a:xfrm>
              <a:off x="5160240" y="2162880"/>
              <a:ext cx="237600" cy="31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Google Shape;379;p4"/>
            <p:cNvSpPr/>
            <p:nvPr/>
          </p:nvSpPr>
          <p:spPr>
            <a:xfrm>
              <a:off x="4583520" y="2242800"/>
              <a:ext cx="237960" cy="430920"/>
            </a:xfrm>
            <a:custGeom>
              <a:avLst/>
              <a:gdLst/>
              <a:ahLst/>
              <a:rect l="l" t="t" r="r" b="b"/>
              <a:pathLst>
                <a:path w="175260" h="291464">
                  <a:moveTo>
                    <a:pt x="46196" y="0"/>
                  </a:moveTo>
                  <a:lnTo>
                    <a:pt x="18002" y="27432"/>
                  </a:lnTo>
                  <a:lnTo>
                    <a:pt x="2381" y="98964"/>
                  </a:lnTo>
                  <a:lnTo>
                    <a:pt x="0" y="135981"/>
                  </a:lnTo>
                  <a:lnTo>
                    <a:pt x="476" y="172212"/>
                  </a:lnTo>
                  <a:lnTo>
                    <a:pt x="9048" y="217455"/>
                  </a:lnTo>
                  <a:lnTo>
                    <a:pt x="30194" y="257556"/>
                  </a:lnTo>
                  <a:lnTo>
                    <a:pt x="60293" y="281178"/>
                  </a:lnTo>
                  <a:lnTo>
                    <a:pt x="97250" y="291084"/>
                  </a:lnTo>
                  <a:lnTo>
                    <a:pt x="117752" y="291405"/>
                  </a:lnTo>
                  <a:lnTo>
                    <a:pt x="136683" y="288512"/>
                  </a:lnTo>
                  <a:lnTo>
                    <a:pt x="155328" y="283475"/>
                  </a:lnTo>
                  <a:lnTo>
                    <a:pt x="174974" y="277367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4" name="Google Shape;380;p4" descr=""/>
            <p:cNvPicPr/>
            <p:nvPr/>
          </p:nvPicPr>
          <p:blipFill>
            <a:blip r:embed="rId8"/>
            <a:stretch/>
          </p:blipFill>
          <p:spPr>
            <a:xfrm>
              <a:off x="5388120" y="1981080"/>
              <a:ext cx="129240" cy="151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5" name="Google Shape;381;p4"/>
            <p:cNvSpPr/>
            <p:nvPr/>
          </p:nvSpPr>
          <p:spPr>
            <a:xfrm>
              <a:off x="3245760" y="3335040"/>
              <a:ext cx="131760" cy="351720"/>
            </a:xfrm>
            <a:custGeom>
              <a:avLst/>
              <a:gdLst/>
              <a:ahLst/>
              <a:rect l="l" t="t" r="r" b="b"/>
              <a:pathLst>
                <a:path w="97154" h="238125">
                  <a:moveTo>
                    <a:pt x="0" y="125729"/>
                  </a:moveTo>
                  <a:lnTo>
                    <a:pt x="40386" y="96011"/>
                  </a:lnTo>
                  <a:lnTo>
                    <a:pt x="68782" y="62257"/>
                  </a:lnTo>
                  <a:lnTo>
                    <a:pt x="84772" y="21990"/>
                  </a:lnTo>
                  <a:lnTo>
                    <a:pt x="73151" y="0"/>
                  </a:lnTo>
                  <a:lnTo>
                    <a:pt x="65531" y="1523"/>
                  </a:lnTo>
                  <a:lnTo>
                    <a:pt x="43433" y="32765"/>
                  </a:lnTo>
                  <a:lnTo>
                    <a:pt x="38290" y="87844"/>
                  </a:lnTo>
                  <a:lnTo>
                    <a:pt x="43148" y="144684"/>
                  </a:lnTo>
                  <a:lnTo>
                    <a:pt x="52578" y="182117"/>
                  </a:lnTo>
                  <a:lnTo>
                    <a:pt x="72390" y="227837"/>
                  </a:lnTo>
                  <a:lnTo>
                    <a:pt x="83058" y="237743"/>
                  </a:lnTo>
                  <a:lnTo>
                    <a:pt x="89154" y="234695"/>
                  </a:lnTo>
                  <a:lnTo>
                    <a:pt x="93880" y="229183"/>
                  </a:lnTo>
                  <a:lnTo>
                    <a:pt x="96107" y="220884"/>
                  </a:lnTo>
                  <a:lnTo>
                    <a:pt x="96762" y="211871"/>
                  </a:lnTo>
                  <a:lnTo>
                    <a:pt x="96774" y="204215"/>
                  </a:lnTo>
                  <a:lnTo>
                    <a:pt x="97083" y="191666"/>
                  </a:lnTo>
                  <a:lnTo>
                    <a:pt x="83677" y="147637"/>
                  </a:lnTo>
                  <a:lnTo>
                    <a:pt x="52577" y="133349"/>
                  </a:lnTo>
                  <a:lnTo>
                    <a:pt x="50292" y="132587"/>
                  </a:lnTo>
                  <a:lnTo>
                    <a:pt x="44958" y="127253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6" name="Google Shape;382;p4"/>
            <p:cNvGrpSpPr/>
            <p:nvPr/>
          </p:nvGrpSpPr>
          <p:grpSpPr>
            <a:xfrm>
              <a:off x="3383640" y="3153600"/>
              <a:ext cx="475920" cy="441000"/>
              <a:chOff x="3383640" y="3153600"/>
              <a:chExt cx="475920" cy="441000"/>
            </a:xfrm>
          </p:grpSpPr>
          <p:sp>
            <p:nvSpPr>
              <p:cNvPr id="367" name="Google Shape;383;p4"/>
              <p:cNvSpPr/>
              <p:nvPr/>
            </p:nvSpPr>
            <p:spPr>
              <a:xfrm>
                <a:off x="3383640" y="3153600"/>
                <a:ext cx="11880" cy="70920"/>
              </a:xfrm>
              <a:custGeom>
                <a:avLst/>
                <a:gdLst/>
                <a:ahLst/>
                <a:rect l="l" t="t" r="r" b="b"/>
                <a:pathLst>
                  <a:path w="8889" h="48260">
                    <a:moveTo>
                      <a:pt x="2202" y="0"/>
                    </a:moveTo>
                    <a:lnTo>
                      <a:pt x="0" y="10691"/>
                    </a:lnTo>
                    <a:lnTo>
                      <a:pt x="11" y="19812"/>
                    </a:lnTo>
                    <a:lnTo>
                      <a:pt x="1881" y="28932"/>
                    </a:lnTo>
                    <a:lnTo>
                      <a:pt x="5250" y="39624"/>
                    </a:lnTo>
                    <a:lnTo>
                      <a:pt x="6012" y="42672"/>
                    </a:lnTo>
                    <a:lnTo>
                      <a:pt x="7536" y="45720"/>
                    </a:lnTo>
                    <a:lnTo>
                      <a:pt x="8298" y="4800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8" name="Google Shape;384;p4" descr=""/>
              <p:cNvPicPr/>
              <p:nvPr/>
            </p:nvPicPr>
            <p:blipFill>
              <a:blip r:embed="rId9"/>
              <a:stretch/>
            </p:blipFill>
            <p:spPr>
              <a:xfrm>
                <a:off x="3451320" y="3259440"/>
                <a:ext cx="289800" cy="335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69" name="Google Shape;385;p4"/>
              <p:cNvSpPr/>
              <p:nvPr/>
            </p:nvSpPr>
            <p:spPr>
              <a:xfrm>
                <a:off x="3755520" y="3199680"/>
                <a:ext cx="104040" cy="367920"/>
              </a:xfrm>
              <a:custGeom>
                <a:avLst/>
                <a:gdLst/>
                <a:ahLst/>
                <a:rect l="l" t="t" r="r" b="b"/>
                <a:pathLst>
                  <a:path w="76835" h="248919">
                    <a:moveTo>
                      <a:pt x="0" y="0"/>
                    </a:moveTo>
                    <a:lnTo>
                      <a:pt x="43434" y="24383"/>
                    </a:lnTo>
                    <a:lnTo>
                      <a:pt x="70330" y="74640"/>
                    </a:lnTo>
                    <a:lnTo>
                      <a:pt x="76676" y="126396"/>
                    </a:lnTo>
                    <a:lnTo>
                      <a:pt x="75426" y="142696"/>
                    </a:lnTo>
                    <a:lnTo>
                      <a:pt x="60388" y="191357"/>
                    </a:lnTo>
                    <a:lnTo>
                      <a:pt x="44958" y="222504"/>
                    </a:lnTo>
                    <a:lnTo>
                      <a:pt x="42195" y="228266"/>
                    </a:lnTo>
                    <a:lnTo>
                      <a:pt x="37147" y="237744"/>
                    </a:lnTo>
                    <a:lnTo>
                      <a:pt x="31242" y="246078"/>
                    </a:lnTo>
                    <a:lnTo>
                      <a:pt x="25908" y="248411"/>
                    </a:lnTo>
                    <a:lnTo>
                      <a:pt x="25908" y="247650"/>
                    </a:lnTo>
                    <a:lnTo>
                      <a:pt x="25908" y="24688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" name="Google Shape;386;p4"/>
            <p:cNvGrpSpPr/>
            <p:nvPr/>
          </p:nvGrpSpPr>
          <p:grpSpPr>
            <a:xfrm>
              <a:off x="4176000" y="3315960"/>
              <a:ext cx="98640" cy="90000"/>
              <a:chOff x="4176000" y="3315960"/>
              <a:chExt cx="98640" cy="90000"/>
            </a:xfrm>
          </p:grpSpPr>
          <p:sp>
            <p:nvSpPr>
              <p:cNvPr id="371" name="Google Shape;387;p4"/>
              <p:cNvSpPr/>
              <p:nvPr/>
            </p:nvSpPr>
            <p:spPr>
              <a:xfrm>
                <a:off x="4176000" y="3315960"/>
                <a:ext cx="64440" cy="7920"/>
              </a:xfrm>
              <a:custGeom>
                <a:avLst/>
                <a:gdLst/>
                <a:ahLst/>
                <a:rect l="l" t="t" r="r" b="b"/>
                <a:pathLst>
                  <a:path w="47625" h="5714">
                    <a:moveTo>
                      <a:pt x="0" y="5334"/>
                    </a:moveTo>
                    <a:lnTo>
                      <a:pt x="10287" y="3964"/>
                    </a:lnTo>
                    <a:lnTo>
                      <a:pt x="20574" y="2381"/>
                    </a:lnTo>
                    <a:lnTo>
                      <a:pt x="30861" y="940"/>
                    </a:lnTo>
                    <a:lnTo>
                      <a:pt x="41148" y="0"/>
                    </a:lnTo>
                    <a:lnTo>
                      <a:pt x="44958" y="0"/>
                    </a:lnTo>
                    <a:lnTo>
                      <a:pt x="45720" y="0"/>
                    </a:lnTo>
                    <a:lnTo>
                      <a:pt x="4724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388;p4"/>
              <p:cNvSpPr/>
              <p:nvPr/>
            </p:nvSpPr>
            <p:spPr>
              <a:xfrm>
                <a:off x="4189680" y="3398040"/>
                <a:ext cx="84960" cy="7920"/>
              </a:xfrm>
              <a:custGeom>
                <a:avLst/>
                <a:gdLst/>
                <a:ahLst/>
                <a:rect l="l" t="t" r="r" b="b"/>
                <a:pathLst>
                  <a:path w="62864" h="5714">
                    <a:moveTo>
                      <a:pt x="0" y="5334"/>
                    </a:moveTo>
                    <a:lnTo>
                      <a:pt x="9584" y="5524"/>
                    </a:lnTo>
                    <a:lnTo>
                      <a:pt x="18954" y="5143"/>
                    </a:lnTo>
                    <a:lnTo>
                      <a:pt x="28182" y="4476"/>
                    </a:lnTo>
                    <a:lnTo>
                      <a:pt x="37338" y="3810"/>
                    </a:lnTo>
                    <a:lnTo>
                      <a:pt x="43303" y="3548"/>
                    </a:lnTo>
                    <a:lnTo>
                      <a:pt x="50196" y="3429"/>
                    </a:lnTo>
                    <a:lnTo>
                      <a:pt x="56947" y="2738"/>
                    </a:lnTo>
                    <a:lnTo>
                      <a:pt x="62484" y="762"/>
                    </a:lnTo>
                    <a:lnTo>
                      <a:pt x="6248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3" name="Google Shape;389;p4"/>
            <p:cNvGrpSpPr/>
            <p:nvPr/>
          </p:nvGrpSpPr>
          <p:grpSpPr>
            <a:xfrm>
              <a:off x="5974560" y="2352240"/>
              <a:ext cx="100440" cy="105840"/>
              <a:chOff x="5974560" y="2352240"/>
              <a:chExt cx="100440" cy="105840"/>
            </a:xfrm>
          </p:grpSpPr>
          <p:sp>
            <p:nvSpPr>
              <p:cNvPr id="374" name="Google Shape;390;p4"/>
              <p:cNvSpPr/>
              <p:nvPr/>
            </p:nvSpPr>
            <p:spPr>
              <a:xfrm>
                <a:off x="5974560" y="2352240"/>
                <a:ext cx="68760" cy="9000"/>
              </a:xfrm>
              <a:custGeom>
                <a:avLst/>
                <a:gdLst/>
                <a:ahLst/>
                <a:rect l="l" t="t" r="r" b="b"/>
                <a:pathLst>
                  <a:path w="50800" h="6350">
                    <a:moveTo>
                      <a:pt x="0" y="6096"/>
                    </a:moveTo>
                    <a:lnTo>
                      <a:pt x="41910" y="0"/>
                    </a:lnTo>
                    <a:lnTo>
                      <a:pt x="45720" y="0"/>
                    </a:lnTo>
                    <a:lnTo>
                      <a:pt x="5029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oogle Shape;391;p4"/>
              <p:cNvSpPr/>
              <p:nvPr/>
            </p:nvSpPr>
            <p:spPr>
              <a:xfrm>
                <a:off x="5993280" y="2449080"/>
                <a:ext cx="81720" cy="9000"/>
              </a:xfrm>
              <a:custGeom>
                <a:avLst/>
                <a:gdLst/>
                <a:ahLst/>
                <a:rect l="l" t="t" r="r" b="b"/>
                <a:pathLst>
                  <a:path w="60325" h="6350">
                    <a:moveTo>
                      <a:pt x="0" y="0"/>
                    </a:moveTo>
                    <a:lnTo>
                      <a:pt x="11656" y="2976"/>
                    </a:lnTo>
                    <a:lnTo>
                      <a:pt x="22955" y="4952"/>
                    </a:lnTo>
                    <a:lnTo>
                      <a:pt x="34397" y="5786"/>
                    </a:lnTo>
                    <a:lnTo>
                      <a:pt x="46482" y="5333"/>
                    </a:lnTo>
                    <a:lnTo>
                      <a:pt x="54102" y="3809"/>
                    </a:lnTo>
                    <a:lnTo>
                      <a:pt x="55626" y="3809"/>
                    </a:lnTo>
                    <a:lnTo>
                      <a:pt x="60198" y="76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6" name="Google Shape;392;p4"/>
            <p:cNvGrpSpPr/>
            <p:nvPr/>
          </p:nvGrpSpPr>
          <p:grpSpPr>
            <a:xfrm>
              <a:off x="6815880" y="2090520"/>
              <a:ext cx="271080" cy="363240"/>
              <a:chOff x="6815880" y="2090520"/>
              <a:chExt cx="271080" cy="363240"/>
            </a:xfrm>
          </p:grpSpPr>
          <p:pic>
            <p:nvPicPr>
              <p:cNvPr id="377" name="Google Shape;393;p4" descr=""/>
              <p:cNvPicPr/>
              <p:nvPr/>
            </p:nvPicPr>
            <p:blipFill>
              <a:blip r:embed="rId10"/>
              <a:stretch/>
            </p:blipFill>
            <p:spPr>
              <a:xfrm>
                <a:off x="6815880" y="2261880"/>
                <a:ext cx="167040" cy="191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8" name="Google Shape;394;p4" descr=""/>
              <p:cNvPicPr/>
              <p:nvPr/>
            </p:nvPicPr>
            <p:blipFill>
              <a:blip r:embed="rId11"/>
              <a:stretch/>
            </p:blipFill>
            <p:spPr>
              <a:xfrm>
                <a:off x="6938640" y="2090520"/>
                <a:ext cx="148320" cy="124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79" name="Google Shape;395;p4" descr=""/>
            <p:cNvPicPr/>
            <p:nvPr/>
          </p:nvPicPr>
          <p:blipFill>
            <a:blip r:embed="rId12"/>
            <a:stretch/>
          </p:blipFill>
          <p:spPr>
            <a:xfrm>
              <a:off x="7188480" y="2279880"/>
              <a:ext cx="135360" cy="162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80" name="Google Shape;396;p4"/>
            <p:cNvGrpSpPr/>
            <p:nvPr/>
          </p:nvGrpSpPr>
          <p:grpSpPr>
            <a:xfrm>
              <a:off x="7398000" y="2188800"/>
              <a:ext cx="304200" cy="218160"/>
              <a:chOff x="7398000" y="2188800"/>
              <a:chExt cx="304200" cy="218160"/>
            </a:xfrm>
          </p:grpSpPr>
          <p:pic>
            <p:nvPicPr>
              <p:cNvPr id="381" name="Google Shape;397;p4" descr=""/>
              <p:cNvPicPr/>
              <p:nvPr/>
            </p:nvPicPr>
            <p:blipFill>
              <a:blip r:embed="rId13"/>
              <a:stretch/>
            </p:blipFill>
            <p:spPr>
              <a:xfrm>
                <a:off x="7398000" y="2255760"/>
                <a:ext cx="128160" cy="151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398;p4" descr=""/>
              <p:cNvPicPr/>
              <p:nvPr/>
            </p:nvPicPr>
            <p:blipFill>
              <a:blip r:embed="rId14"/>
              <a:stretch/>
            </p:blipFill>
            <p:spPr>
              <a:xfrm>
                <a:off x="7569000" y="2188800"/>
                <a:ext cx="133200" cy="2149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83" name="Google Shape;399;p4"/>
            <p:cNvSpPr/>
            <p:nvPr/>
          </p:nvSpPr>
          <p:spPr>
            <a:xfrm>
              <a:off x="7898400" y="2276640"/>
              <a:ext cx="77400" cy="7200"/>
            </a:xfrm>
            <a:custGeom>
              <a:avLst/>
              <a:gdLst/>
              <a:ahLst/>
              <a:rect l="l" t="t" r="r" b="b"/>
              <a:pathLst>
                <a:path w="57150" h="5080">
                  <a:moveTo>
                    <a:pt x="0" y="4572"/>
                  </a:moveTo>
                  <a:lnTo>
                    <a:pt x="42672" y="3048"/>
                  </a:lnTo>
                  <a:lnTo>
                    <a:pt x="49530" y="3048"/>
                  </a:lnTo>
                  <a:lnTo>
                    <a:pt x="5715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4" name="Google Shape;400;p4" descr=""/>
            <p:cNvPicPr/>
            <p:nvPr/>
          </p:nvPicPr>
          <p:blipFill>
            <a:blip r:embed="rId15"/>
            <a:stretch/>
          </p:blipFill>
          <p:spPr>
            <a:xfrm>
              <a:off x="8117280" y="2156040"/>
              <a:ext cx="17244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5" name="Google Shape;401;p4" descr=""/>
            <p:cNvPicPr/>
            <p:nvPr/>
          </p:nvPicPr>
          <p:blipFill>
            <a:blip r:embed="rId16"/>
            <a:stretch/>
          </p:blipFill>
          <p:spPr>
            <a:xfrm>
              <a:off x="8357400" y="2086200"/>
              <a:ext cx="222840" cy="20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6" name="Google Shape;402;p4" descr=""/>
            <p:cNvPicPr/>
            <p:nvPr/>
          </p:nvPicPr>
          <p:blipFill>
            <a:blip r:embed="rId17"/>
            <a:stretch/>
          </p:blipFill>
          <p:spPr>
            <a:xfrm>
              <a:off x="4995000" y="3234600"/>
              <a:ext cx="158760" cy="22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7" name="Google Shape;403;p4" descr=""/>
            <p:cNvPicPr/>
            <p:nvPr/>
          </p:nvPicPr>
          <p:blipFill>
            <a:blip r:embed="rId18"/>
            <a:stretch/>
          </p:blipFill>
          <p:spPr>
            <a:xfrm>
              <a:off x="5225760" y="3198600"/>
              <a:ext cx="222120" cy="220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8" name="Google Shape;404;p4"/>
            <p:cNvSpPr/>
            <p:nvPr/>
          </p:nvSpPr>
          <p:spPr>
            <a:xfrm>
              <a:off x="5582880" y="3317040"/>
              <a:ext cx="101520" cy="5400"/>
            </a:xfrm>
            <a:custGeom>
              <a:avLst/>
              <a:gdLst/>
              <a:ahLst/>
              <a:rect l="l" t="t" r="r" b="b"/>
              <a:pathLst>
                <a:path w="74929" h="3810">
                  <a:moveTo>
                    <a:pt x="0" y="2286"/>
                  </a:moveTo>
                  <a:lnTo>
                    <a:pt x="9727" y="2833"/>
                  </a:lnTo>
                  <a:lnTo>
                    <a:pt x="19526" y="3238"/>
                  </a:lnTo>
                  <a:lnTo>
                    <a:pt x="29467" y="3357"/>
                  </a:lnTo>
                  <a:lnTo>
                    <a:pt x="39624" y="3048"/>
                  </a:lnTo>
                  <a:lnTo>
                    <a:pt x="48101" y="3000"/>
                  </a:lnTo>
                  <a:lnTo>
                    <a:pt x="57721" y="3238"/>
                  </a:lnTo>
                  <a:lnTo>
                    <a:pt x="67055" y="2619"/>
                  </a:lnTo>
                  <a:lnTo>
                    <a:pt x="74676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9" name="Google Shape;405;p4" descr=""/>
            <p:cNvPicPr/>
            <p:nvPr/>
          </p:nvPicPr>
          <p:blipFill>
            <a:blip r:embed="rId19"/>
            <a:stretch/>
          </p:blipFill>
          <p:spPr>
            <a:xfrm>
              <a:off x="5775480" y="3179520"/>
              <a:ext cx="123120" cy="19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0" name="Google Shape;406;p4"/>
            <p:cNvSpPr/>
            <p:nvPr/>
          </p:nvSpPr>
          <p:spPr>
            <a:xfrm>
              <a:off x="5196240" y="3117600"/>
              <a:ext cx="158400" cy="399600"/>
            </a:xfrm>
            <a:custGeom>
              <a:avLst/>
              <a:gdLst/>
              <a:ahLst/>
              <a:rect l="l" t="t" r="r" b="b"/>
              <a:pathLst>
                <a:path w="116839" h="270510">
                  <a:moveTo>
                    <a:pt x="37528" y="0"/>
                  </a:moveTo>
                  <a:lnTo>
                    <a:pt x="13311" y="35040"/>
                  </a:lnTo>
                  <a:lnTo>
                    <a:pt x="3333" y="76854"/>
                  </a:lnTo>
                  <a:lnTo>
                    <a:pt x="0" y="132266"/>
                  </a:lnTo>
                  <a:lnTo>
                    <a:pt x="2476" y="159258"/>
                  </a:lnTo>
                  <a:lnTo>
                    <a:pt x="14573" y="204120"/>
                  </a:lnTo>
                  <a:lnTo>
                    <a:pt x="37528" y="243840"/>
                  </a:lnTo>
                  <a:lnTo>
                    <a:pt x="73437" y="266604"/>
                  </a:lnTo>
                  <a:lnTo>
                    <a:pt x="93999" y="269664"/>
                  </a:lnTo>
                  <a:lnTo>
                    <a:pt x="116776" y="27051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1" name="Google Shape;407;p4"/>
            <p:cNvGrpSpPr/>
            <p:nvPr/>
          </p:nvGrpSpPr>
          <p:grpSpPr>
            <a:xfrm>
              <a:off x="5811840" y="3046320"/>
              <a:ext cx="238680" cy="362520"/>
              <a:chOff x="5811840" y="3046320"/>
              <a:chExt cx="238680" cy="362520"/>
            </a:xfrm>
          </p:grpSpPr>
          <p:pic>
            <p:nvPicPr>
              <p:cNvPr id="392" name="Google Shape;408;p4" descr=""/>
              <p:cNvPicPr/>
              <p:nvPr/>
            </p:nvPicPr>
            <p:blipFill>
              <a:blip r:embed="rId20"/>
              <a:stretch/>
            </p:blipFill>
            <p:spPr>
              <a:xfrm>
                <a:off x="5934960" y="3046320"/>
                <a:ext cx="115560" cy="362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93" name="Google Shape;409;p4"/>
              <p:cNvSpPr/>
              <p:nvPr/>
            </p:nvSpPr>
            <p:spPr>
              <a:xfrm>
                <a:off x="5811840" y="3182760"/>
                <a:ext cx="75600" cy="7200"/>
              </a:xfrm>
              <a:custGeom>
                <a:avLst/>
                <a:gdLst/>
                <a:ahLst/>
                <a:rect l="l" t="t" r="r" b="b"/>
                <a:pathLst>
                  <a:path w="55879" h="5080">
                    <a:moveTo>
                      <a:pt x="0" y="3774"/>
                    </a:moveTo>
                    <a:lnTo>
                      <a:pt x="8691" y="3429"/>
                    </a:lnTo>
                    <a:lnTo>
                      <a:pt x="17526" y="3298"/>
                    </a:lnTo>
                    <a:lnTo>
                      <a:pt x="26360" y="3024"/>
                    </a:lnTo>
                    <a:lnTo>
                      <a:pt x="35052" y="2250"/>
                    </a:lnTo>
                    <a:lnTo>
                      <a:pt x="40088" y="1500"/>
                    </a:lnTo>
                    <a:lnTo>
                      <a:pt x="48482" y="250"/>
                    </a:lnTo>
                    <a:lnTo>
                      <a:pt x="55304" y="0"/>
                    </a:lnTo>
                    <a:lnTo>
                      <a:pt x="55626" y="2250"/>
                    </a:lnTo>
                    <a:lnTo>
                      <a:pt x="52577" y="3774"/>
                    </a:lnTo>
                    <a:lnTo>
                      <a:pt x="51816" y="4536"/>
                    </a:lnTo>
                    <a:lnTo>
                      <a:pt x="49530" y="377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94" name="Google Shape;410;p4" descr=""/>
            <p:cNvPicPr/>
            <p:nvPr/>
          </p:nvPicPr>
          <p:blipFill>
            <a:blip r:embed="rId21"/>
            <a:stretch/>
          </p:blipFill>
          <p:spPr>
            <a:xfrm>
              <a:off x="4370760" y="5416560"/>
              <a:ext cx="496800" cy="40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5" name="Google Shape;411;p4" descr=""/>
            <p:cNvPicPr/>
            <p:nvPr/>
          </p:nvPicPr>
          <p:blipFill>
            <a:blip r:embed="rId22"/>
            <a:stretch/>
          </p:blipFill>
          <p:spPr>
            <a:xfrm>
              <a:off x="5077440" y="5485320"/>
              <a:ext cx="399600" cy="25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6" name="Google Shape;412;p4"/>
            <p:cNvSpPr/>
            <p:nvPr/>
          </p:nvSpPr>
          <p:spPr>
            <a:xfrm>
              <a:off x="5739480" y="5529600"/>
              <a:ext cx="13320" cy="167760"/>
            </a:xfrm>
            <a:custGeom>
              <a:avLst/>
              <a:gdLst/>
              <a:ahLst/>
              <a:rect l="l" t="t" r="r" b="b"/>
              <a:pathLst>
                <a:path w="10160" h="113664">
                  <a:moveTo>
                    <a:pt x="9143" y="0"/>
                  </a:moveTo>
                  <a:lnTo>
                    <a:pt x="9548" y="12453"/>
                  </a:lnTo>
                  <a:lnTo>
                    <a:pt x="9524" y="24764"/>
                  </a:lnTo>
                  <a:lnTo>
                    <a:pt x="8929" y="37076"/>
                  </a:lnTo>
                  <a:lnTo>
                    <a:pt x="7619" y="49530"/>
                  </a:lnTo>
                  <a:lnTo>
                    <a:pt x="6143" y="62555"/>
                  </a:lnTo>
                  <a:lnTo>
                    <a:pt x="4381" y="75438"/>
                  </a:lnTo>
                  <a:lnTo>
                    <a:pt x="2905" y="88320"/>
                  </a:lnTo>
                  <a:lnTo>
                    <a:pt x="2285" y="101346"/>
                  </a:lnTo>
                  <a:lnTo>
                    <a:pt x="2285" y="105155"/>
                  </a:lnTo>
                  <a:lnTo>
                    <a:pt x="0" y="113538"/>
                  </a:lnTo>
                  <a:lnTo>
                    <a:pt x="5333" y="113538"/>
                  </a:lnTo>
                  <a:lnTo>
                    <a:pt x="6095" y="112776"/>
                  </a:lnTo>
                  <a:lnTo>
                    <a:pt x="6857" y="112014"/>
                  </a:lnTo>
                  <a:lnTo>
                    <a:pt x="7619" y="11125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413;p4"/>
            <p:cNvSpPr/>
            <p:nvPr/>
          </p:nvSpPr>
          <p:spPr>
            <a:xfrm>
              <a:off x="5705280" y="5403240"/>
              <a:ext cx="30600" cy="3348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98" name="Google Shape;414;p4" descr=""/>
            <p:cNvPicPr/>
            <p:nvPr/>
          </p:nvPicPr>
          <p:blipFill>
            <a:blip r:embed="rId23"/>
            <a:stretch/>
          </p:blipFill>
          <p:spPr>
            <a:xfrm>
              <a:off x="5800320" y="5440320"/>
              <a:ext cx="149040" cy="25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9" name="Google Shape;415;p4" descr=""/>
            <p:cNvPicPr/>
            <p:nvPr/>
          </p:nvPicPr>
          <p:blipFill>
            <a:blip r:embed="rId24"/>
            <a:stretch/>
          </p:blipFill>
          <p:spPr>
            <a:xfrm>
              <a:off x="6234480" y="5378400"/>
              <a:ext cx="489600" cy="287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0" name="Google Shape;416;p4"/>
            <p:cNvGrpSpPr/>
            <p:nvPr/>
          </p:nvGrpSpPr>
          <p:grpSpPr>
            <a:xfrm>
              <a:off x="7100640" y="5292360"/>
              <a:ext cx="754560" cy="280800"/>
              <a:chOff x="7100640" y="5292360"/>
              <a:chExt cx="754560" cy="280800"/>
            </a:xfrm>
          </p:grpSpPr>
          <p:sp>
            <p:nvSpPr>
              <p:cNvPr id="401" name="Google Shape;417;p4"/>
              <p:cNvSpPr/>
              <p:nvPr/>
            </p:nvSpPr>
            <p:spPr>
              <a:xfrm>
                <a:off x="7100640" y="5410080"/>
                <a:ext cx="188640" cy="163080"/>
              </a:xfrm>
              <a:custGeom>
                <a:avLst/>
                <a:gdLst/>
                <a:ahLst/>
                <a:rect l="l" t="t" r="r" b="b"/>
                <a:pathLst>
                  <a:path w="139065" h="110489">
                    <a:moveTo>
                      <a:pt x="0" y="17525"/>
                    </a:moveTo>
                    <a:lnTo>
                      <a:pt x="1404" y="31361"/>
                    </a:lnTo>
                    <a:lnTo>
                      <a:pt x="3238" y="45338"/>
                    </a:lnTo>
                    <a:lnTo>
                      <a:pt x="5357" y="59316"/>
                    </a:lnTo>
                    <a:lnTo>
                      <a:pt x="7620" y="73151"/>
                    </a:lnTo>
                    <a:lnTo>
                      <a:pt x="8286" y="81522"/>
                    </a:lnTo>
                    <a:lnTo>
                      <a:pt x="9525" y="91535"/>
                    </a:lnTo>
                    <a:lnTo>
                      <a:pt x="11906" y="101119"/>
                    </a:lnTo>
                    <a:lnTo>
                      <a:pt x="16002" y="108203"/>
                    </a:lnTo>
                    <a:lnTo>
                      <a:pt x="22455" y="110478"/>
                    </a:lnTo>
                    <a:lnTo>
                      <a:pt x="28765" y="106965"/>
                    </a:lnTo>
                    <a:lnTo>
                      <a:pt x="34218" y="101024"/>
                    </a:lnTo>
                    <a:lnTo>
                      <a:pt x="38100" y="96011"/>
                    </a:lnTo>
                    <a:lnTo>
                      <a:pt x="45862" y="85046"/>
                    </a:lnTo>
                    <a:lnTo>
                      <a:pt x="53340" y="74009"/>
                    </a:lnTo>
                    <a:lnTo>
                      <a:pt x="60817" y="63115"/>
                    </a:lnTo>
                    <a:lnTo>
                      <a:pt x="68580" y="52577"/>
                    </a:lnTo>
                    <a:lnTo>
                      <a:pt x="72390" y="47243"/>
                    </a:lnTo>
                    <a:lnTo>
                      <a:pt x="73152" y="45719"/>
                    </a:lnTo>
                    <a:lnTo>
                      <a:pt x="76962" y="44957"/>
                    </a:lnTo>
                    <a:lnTo>
                      <a:pt x="81045" y="48970"/>
                    </a:lnTo>
                    <a:lnTo>
                      <a:pt x="82772" y="54768"/>
                    </a:lnTo>
                    <a:lnTo>
                      <a:pt x="83498" y="61567"/>
                    </a:lnTo>
                    <a:lnTo>
                      <a:pt x="84582" y="68579"/>
                    </a:lnTo>
                    <a:lnTo>
                      <a:pt x="87129" y="76247"/>
                    </a:lnTo>
                    <a:lnTo>
                      <a:pt x="90678" y="81914"/>
                    </a:lnTo>
                    <a:lnTo>
                      <a:pt x="95940" y="85296"/>
                    </a:lnTo>
                    <a:lnTo>
                      <a:pt x="103632" y="86105"/>
                    </a:lnTo>
                    <a:lnTo>
                      <a:pt x="113549" y="83462"/>
                    </a:lnTo>
                    <a:lnTo>
                      <a:pt x="138064" y="51792"/>
                    </a:lnTo>
                    <a:lnTo>
                      <a:pt x="138684" y="41909"/>
                    </a:lnTo>
                    <a:lnTo>
                      <a:pt x="137017" y="32027"/>
                    </a:lnTo>
                    <a:lnTo>
                      <a:pt x="133350" y="22859"/>
                    </a:lnTo>
                    <a:lnTo>
                      <a:pt x="129659" y="17502"/>
                    </a:lnTo>
                    <a:lnTo>
                      <a:pt x="124968" y="12572"/>
                    </a:lnTo>
                    <a:lnTo>
                      <a:pt x="120276" y="7643"/>
                    </a:lnTo>
                    <a:lnTo>
                      <a:pt x="116586" y="2285"/>
                    </a:lnTo>
                    <a:lnTo>
                      <a:pt x="116586" y="761"/>
                    </a:lnTo>
                    <a:lnTo>
                      <a:pt x="116586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418;p4"/>
              <p:cNvSpPr/>
              <p:nvPr/>
            </p:nvSpPr>
            <p:spPr>
              <a:xfrm>
                <a:off x="7341840" y="5409000"/>
                <a:ext cx="81720" cy="147240"/>
              </a:xfrm>
              <a:custGeom>
                <a:avLst/>
                <a:gdLst/>
                <a:ahLst/>
                <a:rect l="l" t="t" r="r" b="b"/>
                <a:pathLst>
                  <a:path w="60325" h="99695">
                    <a:moveTo>
                      <a:pt x="27431" y="0"/>
                    </a:moveTo>
                    <a:lnTo>
                      <a:pt x="22514" y="10739"/>
                    </a:lnTo>
                    <a:lnTo>
                      <a:pt x="17240" y="21336"/>
                    </a:lnTo>
                    <a:lnTo>
                      <a:pt x="12108" y="31932"/>
                    </a:lnTo>
                    <a:lnTo>
                      <a:pt x="440" y="75247"/>
                    </a:lnTo>
                    <a:lnTo>
                      <a:pt x="0" y="86106"/>
                    </a:lnTo>
                    <a:lnTo>
                      <a:pt x="2381" y="93261"/>
                    </a:lnTo>
                    <a:lnTo>
                      <a:pt x="7619" y="97631"/>
                    </a:lnTo>
                    <a:lnTo>
                      <a:pt x="14573" y="99286"/>
                    </a:lnTo>
                    <a:lnTo>
                      <a:pt x="22097" y="98298"/>
                    </a:lnTo>
                    <a:lnTo>
                      <a:pt x="51244" y="73759"/>
                    </a:lnTo>
                    <a:lnTo>
                      <a:pt x="59840" y="51506"/>
                    </a:lnTo>
                    <a:lnTo>
                      <a:pt x="59816" y="39623"/>
                    </a:lnTo>
                    <a:lnTo>
                      <a:pt x="36480" y="6953"/>
                    </a:lnTo>
                    <a:lnTo>
                      <a:pt x="19049" y="762"/>
                    </a:lnTo>
                    <a:lnTo>
                      <a:pt x="18287" y="762"/>
                    </a:lnTo>
                    <a:lnTo>
                      <a:pt x="16763" y="762"/>
                    </a:lnTo>
                    <a:lnTo>
                      <a:pt x="15239" y="76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419;p4"/>
              <p:cNvSpPr/>
              <p:nvPr/>
            </p:nvSpPr>
            <p:spPr>
              <a:xfrm>
                <a:off x="7449840" y="5379480"/>
                <a:ext cx="79200" cy="139680"/>
              </a:xfrm>
              <a:custGeom>
                <a:avLst/>
                <a:gdLst/>
                <a:ahLst/>
                <a:rect l="l" t="t" r="r" b="b"/>
                <a:pathLst>
                  <a:path w="58420" h="94614">
                    <a:moveTo>
                      <a:pt x="0" y="22860"/>
                    </a:moveTo>
                    <a:lnTo>
                      <a:pt x="8072" y="22431"/>
                    </a:lnTo>
                    <a:lnTo>
                      <a:pt x="18288" y="21717"/>
                    </a:lnTo>
                    <a:lnTo>
                      <a:pt x="28503" y="21574"/>
                    </a:lnTo>
                    <a:lnTo>
                      <a:pt x="56388" y="48768"/>
                    </a:lnTo>
                    <a:lnTo>
                      <a:pt x="58388" y="66865"/>
                    </a:lnTo>
                    <a:lnTo>
                      <a:pt x="57138" y="75557"/>
                    </a:lnTo>
                    <a:lnTo>
                      <a:pt x="54102" y="83820"/>
                    </a:lnTo>
                    <a:lnTo>
                      <a:pt x="50292" y="91440"/>
                    </a:lnTo>
                    <a:lnTo>
                      <a:pt x="45720" y="93726"/>
                    </a:lnTo>
                    <a:lnTo>
                      <a:pt x="37338" y="94488"/>
                    </a:lnTo>
                    <a:lnTo>
                      <a:pt x="34706" y="86784"/>
                    </a:lnTo>
                    <a:lnTo>
                      <a:pt x="35599" y="47839"/>
                    </a:lnTo>
                    <a:lnTo>
                      <a:pt x="49530" y="9906"/>
                    </a:lnTo>
                    <a:lnTo>
                      <a:pt x="51816" y="6858"/>
                    </a:lnTo>
                    <a:lnTo>
                      <a:pt x="53340" y="3810"/>
                    </a:lnTo>
                    <a:lnTo>
                      <a:pt x="55626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Google Shape;420;p4"/>
              <p:cNvSpPr/>
              <p:nvPr/>
            </p:nvSpPr>
            <p:spPr>
              <a:xfrm>
                <a:off x="7579080" y="5292360"/>
                <a:ext cx="128160" cy="254160"/>
              </a:xfrm>
              <a:custGeom>
                <a:avLst/>
                <a:gdLst/>
                <a:ahLst/>
                <a:rect l="l" t="t" r="r" b="b"/>
                <a:pathLst>
                  <a:path w="94615" h="172085">
                    <a:moveTo>
                      <a:pt x="0" y="53637"/>
                    </a:moveTo>
                    <a:lnTo>
                      <a:pt x="37337" y="31539"/>
                    </a:lnTo>
                    <a:lnTo>
                      <a:pt x="45910" y="14501"/>
                    </a:lnTo>
                    <a:lnTo>
                      <a:pt x="44957" y="8679"/>
                    </a:lnTo>
                    <a:lnTo>
                      <a:pt x="40385" y="4262"/>
                    </a:lnTo>
                    <a:lnTo>
                      <a:pt x="33527" y="1345"/>
                    </a:lnTo>
                    <a:lnTo>
                      <a:pt x="26098" y="0"/>
                    </a:lnTo>
                    <a:lnTo>
                      <a:pt x="19811" y="297"/>
                    </a:lnTo>
                    <a:lnTo>
                      <a:pt x="12120" y="4071"/>
                    </a:lnTo>
                    <a:lnTo>
                      <a:pt x="8572" y="11632"/>
                    </a:lnTo>
                    <a:lnTo>
                      <a:pt x="7596" y="20764"/>
                    </a:lnTo>
                    <a:lnTo>
                      <a:pt x="7619" y="29253"/>
                    </a:lnTo>
                    <a:lnTo>
                      <a:pt x="7584" y="45136"/>
                    </a:lnTo>
                    <a:lnTo>
                      <a:pt x="8477" y="60876"/>
                    </a:lnTo>
                    <a:lnTo>
                      <a:pt x="10084" y="76616"/>
                    </a:lnTo>
                    <a:lnTo>
                      <a:pt x="12192" y="92499"/>
                    </a:lnTo>
                    <a:lnTo>
                      <a:pt x="14311" y="107358"/>
                    </a:lnTo>
                    <a:lnTo>
                      <a:pt x="16002" y="122217"/>
                    </a:lnTo>
                    <a:lnTo>
                      <a:pt x="17121" y="137076"/>
                    </a:lnTo>
                    <a:lnTo>
                      <a:pt x="17526" y="151935"/>
                    </a:lnTo>
                    <a:lnTo>
                      <a:pt x="17526" y="158031"/>
                    </a:lnTo>
                    <a:lnTo>
                      <a:pt x="19812" y="168699"/>
                    </a:lnTo>
                    <a:lnTo>
                      <a:pt x="511" y="126253"/>
                    </a:lnTo>
                    <a:lnTo>
                      <a:pt x="95" y="110120"/>
                    </a:lnTo>
                    <a:lnTo>
                      <a:pt x="1535" y="94130"/>
                    </a:lnTo>
                    <a:lnTo>
                      <a:pt x="21300" y="56923"/>
                    </a:lnTo>
                    <a:lnTo>
                      <a:pt x="39647" y="54363"/>
                    </a:lnTo>
                    <a:lnTo>
                      <a:pt x="47625" y="56399"/>
                    </a:lnTo>
                    <a:lnTo>
                      <a:pt x="73937" y="85653"/>
                    </a:lnTo>
                    <a:lnTo>
                      <a:pt x="74676" y="94023"/>
                    </a:lnTo>
                    <a:lnTo>
                      <a:pt x="73640" y="101834"/>
                    </a:lnTo>
                    <a:lnTo>
                      <a:pt x="38862" y="117645"/>
                    </a:lnTo>
                    <a:lnTo>
                      <a:pt x="32004" y="115359"/>
                    </a:lnTo>
                    <a:lnTo>
                      <a:pt x="25908" y="113835"/>
                    </a:lnTo>
                    <a:lnTo>
                      <a:pt x="31242" y="113835"/>
                    </a:lnTo>
                    <a:lnTo>
                      <a:pt x="29718" y="112311"/>
                    </a:lnTo>
                    <a:lnTo>
                      <a:pt x="38100" y="113073"/>
                    </a:lnTo>
                    <a:lnTo>
                      <a:pt x="39624" y="114597"/>
                    </a:lnTo>
                    <a:lnTo>
                      <a:pt x="46482" y="119931"/>
                    </a:lnTo>
                    <a:lnTo>
                      <a:pt x="52839" y="126349"/>
                    </a:lnTo>
                    <a:lnTo>
                      <a:pt x="58483" y="132980"/>
                    </a:lnTo>
                    <a:lnTo>
                      <a:pt x="63841" y="139755"/>
                    </a:lnTo>
                    <a:lnTo>
                      <a:pt x="69342" y="146601"/>
                    </a:lnTo>
                    <a:lnTo>
                      <a:pt x="74676" y="154221"/>
                    </a:lnTo>
                    <a:lnTo>
                      <a:pt x="79248" y="160317"/>
                    </a:lnTo>
                    <a:lnTo>
                      <a:pt x="89154" y="161079"/>
                    </a:lnTo>
                    <a:lnTo>
                      <a:pt x="90678" y="161079"/>
                    </a:lnTo>
                    <a:lnTo>
                      <a:pt x="92964" y="161079"/>
                    </a:lnTo>
                    <a:lnTo>
                      <a:pt x="94488" y="16107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421;p4"/>
              <p:cNvSpPr/>
              <p:nvPr/>
            </p:nvSpPr>
            <p:spPr>
              <a:xfrm>
                <a:off x="7722000" y="5362560"/>
                <a:ext cx="101520" cy="143280"/>
              </a:xfrm>
              <a:custGeom>
                <a:avLst/>
                <a:gdLst/>
                <a:ahLst/>
                <a:rect l="l" t="t" r="r" b="b"/>
                <a:pathLst>
                  <a:path w="74929" h="97154">
                    <a:moveTo>
                      <a:pt x="36766" y="0"/>
                    </a:moveTo>
                    <a:lnTo>
                      <a:pt x="1904" y="29003"/>
                    </a:lnTo>
                    <a:lnTo>
                      <a:pt x="0" y="37719"/>
                    </a:lnTo>
                    <a:lnTo>
                      <a:pt x="1238" y="45862"/>
                    </a:lnTo>
                    <a:lnTo>
                      <a:pt x="36302" y="62543"/>
                    </a:lnTo>
                    <a:lnTo>
                      <a:pt x="51756" y="65984"/>
                    </a:lnTo>
                    <a:lnTo>
                      <a:pt x="58959" y="67627"/>
                    </a:lnTo>
                    <a:lnTo>
                      <a:pt x="65734" y="70127"/>
                    </a:lnTo>
                    <a:lnTo>
                      <a:pt x="70294" y="73913"/>
                    </a:lnTo>
                    <a:lnTo>
                      <a:pt x="74866" y="81533"/>
                    </a:lnTo>
                    <a:lnTo>
                      <a:pt x="61912" y="84582"/>
                    </a:lnTo>
                    <a:lnTo>
                      <a:pt x="58102" y="86106"/>
                    </a:lnTo>
                    <a:lnTo>
                      <a:pt x="13906" y="95250"/>
                    </a:lnTo>
                    <a:lnTo>
                      <a:pt x="4762" y="96012"/>
                    </a:lnTo>
                    <a:lnTo>
                      <a:pt x="3238" y="96774"/>
                    </a:lnTo>
                    <a:lnTo>
                      <a:pt x="190" y="8915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Google Shape;422;p4"/>
              <p:cNvSpPr/>
              <p:nvPr/>
            </p:nvSpPr>
            <p:spPr>
              <a:xfrm>
                <a:off x="7853760" y="5409000"/>
                <a:ext cx="1440" cy="20160"/>
              </a:xfrm>
              <a:custGeom>
                <a:avLst/>
                <a:gdLst/>
                <a:ahLst/>
                <a:rect l="l" t="t" r="r" b="b"/>
                <a:pathLst>
                  <a:path w="1270" h="13970">
                    <a:moveTo>
                      <a:pt x="761" y="13715"/>
                    </a:moveTo>
                    <a:lnTo>
                      <a:pt x="761" y="9143"/>
                    </a:lnTo>
                    <a:lnTo>
                      <a:pt x="0" y="4571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27;p5" descr=""/>
          <p:cNvPicPr/>
          <p:nvPr/>
        </p:nvPicPr>
        <p:blipFill>
          <a:blip r:embed="rId1"/>
          <a:stretch/>
        </p:blipFill>
        <p:spPr>
          <a:xfrm>
            <a:off x="3960" y="1127160"/>
            <a:ext cx="4710240" cy="3505680"/>
          </a:xfrm>
          <a:prstGeom prst="rect">
            <a:avLst/>
          </a:prstGeom>
          <a:ln w="0">
            <a:noFill/>
          </a:ln>
        </p:spPr>
      </p:pic>
      <p:grpSp>
        <p:nvGrpSpPr>
          <p:cNvPr id="408" name="Google Shape;428;p5"/>
          <p:cNvGrpSpPr/>
          <p:nvPr/>
        </p:nvGrpSpPr>
        <p:grpSpPr>
          <a:xfrm>
            <a:off x="4842000" y="1023480"/>
            <a:ext cx="4982040" cy="1005840"/>
            <a:chOff x="4842000" y="1023480"/>
            <a:chExt cx="4982040" cy="1005840"/>
          </a:xfrm>
        </p:grpSpPr>
        <p:sp>
          <p:nvSpPr>
            <p:cNvPr id="409" name="Google Shape;429;p5"/>
            <p:cNvSpPr/>
            <p:nvPr/>
          </p:nvSpPr>
          <p:spPr>
            <a:xfrm>
              <a:off x="4842000" y="1941120"/>
              <a:ext cx="4087800" cy="88200"/>
            </a:xfrm>
            <a:custGeom>
              <a:avLst/>
              <a:gdLst/>
              <a:ahLst/>
              <a:rect l="l" t="t" r="r" b="b"/>
              <a:pathLst>
                <a:path w="3003550" h="58419">
                  <a:moveTo>
                    <a:pt x="0" y="0"/>
                  </a:moveTo>
                  <a:lnTo>
                    <a:pt x="43053" y="5143"/>
                  </a:lnTo>
                  <a:lnTo>
                    <a:pt x="86106" y="9143"/>
                  </a:lnTo>
                  <a:lnTo>
                    <a:pt x="155733" y="13620"/>
                  </a:lnTo>
                  <a:lnTo>
                    <a:pt x="190369" y="15466"/>
                  </a:lnTo>
                  <a:lnTo>
                    <a:pt x="224790" y="17525"/>
                  </a:lnTo>
                  <a:lnTo>
                    <a:pt x="268224" y="20228"/>
                  </a:lnTo>
                  <a:lnTo>
                    <a:pt x="311658" y="22574"/>
                  </a:lnTo>
                  <a:lnTo>
                    <a:pt x="355091" y="24491"/>
                  </a:lnTo>
                  <a:lnTo>
                    <a:pt x="398526" y="25907"/>
                  </a:lnTo>
                  <a:lnTo>
                    <a:pt x="450532" y="27360"/>
                  </a:lnTo>
                  <a:lnTo>
                    <a:pt x="502539" y="28384"/>
                  </a:lnTo>
                  <a:lnTo>
                    <a:pt x="554545" y="29122"/>
                  </a:lnTo>
                  <a:lnTo>
                    <a:pt x="606552" y="29717"/>
                  </a:lnTo>
                  <a:lnTo>
                    <a:pt x="658427" y="30539"/>
                  </a:lnTo>
                  <a:lnTo>
                    <a:pt x="710409" y="31467"/>
                  </a:lnTo>
                  <a:lnTo>
                    <a:pt x="762476" y="32480"/>
                  </a:lnTo>
                  <a:lnTo>
                    <a:pt x="814606" y="33556"/>
                  </a:lnTo>
                  <a:lnTo>
                    <a:pt x="866778" y="34674"/>
                  </a:lnTo>
                  <a:lnTo>
                    <a:pt x="918972" y="35813"/>
                  </a:lnTo>
                  <a:lnTo>
                    <a:pt x="967304" y="36747"/>
                  </a:lnTo>
                  <a:lnTo>
                    <a:pt x="1015637" y="37586"/>
                  </a:lnTo>
                  <a:lnTo>
                    <a:pt x="1063969" y="38333"/>
                  </a:lnTo>
                  <a:lnTo>
                    <a:pt x="1112302" y="38986"/>
                  </a:lnTo>
                  <a:lnTo>
                    <a:pt x="1160634" y="39546"/>
                  </a:lnTo>
                  <a:lnTo>
                    <a:pt x="1208967" y="40012"/>
                  </a:lnTo>
                  <a:lnTo>
                    <a:pt x="1257300" y="40385"/>
                  </a:lnTo>
                  <a:lnTo>
                    <a:pt x="1304981" y="40759"/>
                  </a:lnTo>
                  <a:lnTo>
                    <a:pt x="1352747" y="41091"/>
                  </a:lnTo>
                  <a:lnTo>
                    <a:pt x="1400556" y="41338"/>
                  </a:lnTo>
                  <a:lnTo>
                    <a:pt x="1448364" y="41458"/>
                  </a:lnTo>
                  <a:lnTo>
                    <a:pt x="1496130" y="41409"/>
                  </a:lnTo>
                  <a:lnTo>
                    <a:pt x="1543812" y="41147"/>
                  </a:lnTo>
                  <a:lnTo>
                    <a:pt x="1592580" y="40563"/>
                  </a:lnTo>
                  <a:lnTo>
                    <a:pt x="1641348" y="39860"/>
                  </a:lnTo>
                  <a:lnTo>
                    <a:pt x="1690116" y="39087"/>
                  </a:lnTo>
                  <a:lnTo>
                    <a:pt x="1738884" y="38296"/>
                  </a:lnTo>
                  <a:lnTo>
                    <a:pt x="1787652" y="37536"/>
                  </a:lnTo>
                  <a:lnTo>
                    <a:pt x="1836420" y="36858"/>
                  </a:lnTo>
                  <a:lnTo>
                    <a:pt x="1885188" y="36311"/>
                  </a:lnTo>
                  <a:lnTo>
                    <a:pt x="1933956" y="35946"/>
                  </a:lnTo>
                  <a:lnTo>
                    <a:pt x="1982724" y="35813"/>
                  </a:lnTo>
                  <a:lnTo>
                    <a:pt x="2034281" y="35745"/>
                  </a:lnTo>
                  <a:lnTo>
                    <a:pt x="2085872" y="35571"/>
                  </a:lnTo>
                  <a:lnTo>
                    <a:pt x="2137495" y="35334"/>
                  </a:lnTo>
                  <a:lnTo>
                    <a:pt x="2189145" y="35081"/>
                  </a:lnTo>
                  <a:lnTo>
                    <a:pt x="2240819" y="34855"/>
                  </a:lnTo>
                  <a:lnTo>
                    <a:pt x="2292513" y="34701"/>
                  </a:lnTo>
                  <a:lnTo>
                    <a:pt x="2344225" y="34663"/>
                  </a:lnTo>
                  <a:lnTo>
                    <a:pt x="2395951" y="34788"/>
                  </a:lnTo>
                  <a:lnTo>
                    <a:pt x="2447687" y="35118"/>
                  </a:lnTo>
                  <a:lnTo>
                    <a:pt x="2499429" y="35699"/>
                  </a:lnTo>
                  <a:lnTo>
                    <a:pt x="2551176" y="36575"/>
                  </a:lnTo>
                  <a:lnTo>
                    <a:pt x="2603313" y="37290"/>
                  </a:lnTo>
                  <a:lnTo>
                    <a:pt x="2655665" y="38290"/>
                  </a:lnTo>
                  <a:lnTo>
                    <a:pt x="2708159" y="39576"/>
                  </a:lnTo>
                  <a:lnTo>
                    <a:pt x="2760726" y="41147"/>
                  </a:lnTo>
                  <a:lnTo>
                    <a:pt x="2801302" y="42874"/>
                  </a:lnTo>
                  <a:lnTo>
                    <a:pt x="2841879" y="44672"/>
                  </a:lnTo>
                  <a:lnTo>
                    <a:pt x="2882455" y="46612"/>
                  </a:lnTo>
                  <a:lnTo>
                    <a:pt x="2923032" y="48767"/>
                  </a:lnTo>
                  <a:lnTo>
                    <a:pt x="2940034" y="48660"/>
                  </a:lnTo>
                  <a:lnTo>
                    <a:pt x="2963608" y="48482"/>
                  </a:lnTo>
                  <a:lnTo>
                    <a:pt x="2986897" y="50161"/>
                  </a:lnTo>
                  <a:lnTo>
                    <a:pt x="3003042" y="55625"/>
                  </a:lnTo>
                  <a:lnTo>
                    <a:pt x="3003042" y="56387"/>
                  </a:lnTo>
                  <a:lnTo>
                    <a:pt x="3003042" y="57149"/>
                  </a:lnTo>
                  <a:lnTo>
                    <a:pt x="2995422" y="56387"/>
                  </a:lnTo>
                  <a:lnTo>
                    <a:pt x="2998470" y="57911"/>
                  </a:lnTo>
                  <a:lnTo>
                    <a:pt x="2987802" y="54101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430;p5"/>
            <p:cNvSpPr/>
            <p:nvPr/>
          </p:nvSpPr>
          <p:spPr>
            <a:xfrm>
              <a:off x="8245800" y="1023480"/>
              <a:ext cx="42840" cy="855720"/>
            </a:xfrm>
            <a:custGeom>
              <a:avLst/>
              <a:gdLst/>
              <a:ahLst/>
              <a:rect l="l" t="t" r="r" b="b"/>
              <a:pathLst>
                <a:path w="31750" h="565150">
                  <a:moveTo>
                    <a:pt x="30479" y="0"/>
                  </a:moveTo>
                  <a:lnTo>
                    <a:pt x="30277" y="17585"/>
                  </a:lnTo>
                  <a:lnTo>
                    <a:pt x="30575" y="34956"/>
                  </a:lnTo>
                  <a:lnTo>
                    <a:pt x="31015" y="52185"/>
                  </a:lnTo>
                  <a:lnTo>
                    <a:pt x="31241" y="69342"/>
                  </a:lnTo>
                  <a:lnTo>
                    <a:pt x="30884" y="109096"/>
                  </a:lnTo>
                  <a:lnTo>
                    <a:pt x="28955" y="148494"/>
                  </a:lnTo>
                  <a:lnTo>
                    <a:pt x="25884" y="187749"/>
                  </a:lnTo>
                  <a:lnTo>
                    <a:pt x="22097" y="227076"/>
                  </a:lnTo>
                  <a:lnTo>
                    <a:pt x="17549" y="271081"/>
                  </a:lnTo>
                  <a:lnTo>
                    <a:pt x="13144" y="315087"/>
                  </a:lnTo>
                  <a:lnTo>
                    <a:pt x="9024" y="359092"/>
                  </a:lnTo>
                  <a:lnTo>
                    <a:pt x="5333" y="403098"/>
                  </a:lnTo>
                  <a:lnTo>
                    <a:pt x="1904" y="459581"/>
                  </a:lnTo>
                  <a:lnTo>
                    <a:pt x="761" y="516636"/>
                  </a:lnTo>
                  <a:lnTo>
                    <a:pt x="1202" y="528637"/>
                  </a:lnTo>
                  <a:lnTo>
                    <a:pt x="1428" y="540639"/>
                  </a:lnTo>
                  <a:lnTo>
                    <a:pt x="1512" y="552640"/>
                  </a:lnTo>
                  <a:lnTo>
                    <a:pt x="1523" y="564642"/>
                  </a:lnTo>
                  <a:lnTo>
                    <a:pt x="761" y="557784"/>
                  </a:lnTo>
                  <a:lnTo>
                    <a:pt x="761" y="553974"/>
                  </a:lnTo>
                  <a:lnTo>
                    <a:pt x="0" y="549402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11" name="Google Shape;431;p5" descr=""/>
            <p:cNvPicPr/>
            <p:nvPr/>
          </p:nvPicPr>
          <p:blipFill>
            <a:blip r:embed="rId2"/>
            <a:stretch/>
          </p:blipFill>
          <p:spPr>
            <a:xfrm>
              <a:off x="6020640" y="1206000"/>
              <a:ext cx="173520" cy="28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12" name="Google Shape;432;p5"/>
            <p:cNvGrpSpPr/>
            <p:nvPr/>
          </p:nvGrpSpPr>
          <p:grpSpPr>
            <a:xfrm>
              <a:off x="6297120" y="1360440"/>
              <a:ext cx="86760" cy="78840"/>
              <a:chOff x="6297120" y="1360440"/>
              <a:chExt cx="86760" cy="78840"/>
            </a:xfrm>
          </p:grpSpPr>
          <p:sp>
            <p:nvSpPr>
              <p:cNvPr id="413" name="Google Shape;433;p5"/>
              <p:cNvSpPr/>
              <p:nvPr/>
            </p:nvSpPr>
            <p:spPr>
              <a:xfrm>
                <a:off x="6297120" y="1360440"/>
                <a:ext cx="65160" cy="1440"/>
              </a:xfrm>
              <a:custGeom>
                <a:avLst/>
                <a:gdLst/>
                <a:ahLst/>
                <a:rect l="l" t="t" r="r" b="b"/>
                <a:pathLst>
                  <a:path w="48259" h="1269">
                    <a:moveTo>
                      <a:pt x="0" y="0"/>
                    </a:moveTo>
                    <a:lnTo>
                      <a:pt x="9144" y="119"/>
                    </a:lnTo>
                    <a:lnTo>
                      <a:pt x="18288" y="380"/>
                    </a:lnTo>
                    <a:lnTo>
                      <a:pt x="27432" y="642"/>
                    </a:lnTo>
                    <a:lnTo>
                      <a:pt x="36576" y="761"/>
                    </a:lnTo>
                    <a:lnTo>
                      <a:pt x="42672" y="761"/>
                    </a:lnTo>
                    <a:lnTo>
                      <a:pt x="44196" y="761"/>
                    </a:lnTo>
                    <a:lnTo>
                      <a:pt x="48006" y="76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Google Shape;434;p5"/>
              <p:cNvSpPr/>
              <p:nvPr/>
            </p:nvSpPr>
            <p:spPr>
              <a:xfrm>
                <a:off x="6321960" y="1426320"/>
                <a:ext cx="61920" cy="12960"/>
              </a:xfrm>
              <a:custGeom>
                <a:avLst/>
                <a:gdLst/>
                <a:ahLst/>
                <a:rect l="l" t="t" r="r" b="b"/>
                <a:pathLst>
                  <a:path w="45720" h="8889">
                    <a:moveTo>
                      <a:pt x="0" y="8382"/>
                    </a:moveTo>
                    <a:lnTo>
                      <a:pt x="12930" y="8893"/>
                    </a:lnTo>
                    <a:lnTo>
                      <a:pt x="23431" y="7905"/>
                    </a:lnTo>
                    <a:lnTo>
                      <a:pt x="33647" y="5060"/>
                    </a:lnTo>
                    <a:lnTo>
                      <a:pt x="4572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15" name="Google Shape;435;p5" descr=""/>
            <p:cNvPicPr/>
            <p:nvPr/>
          </p:nvPicPr>
          <p:blipFill>
            <a:blip r:embed="rId3"/>
            <a:stretch/>
          </p:blipFill>
          <p:spPr>
            <a:xfrm>
              <a:off x="6606000" y="1270080"/>
              <a:ext cx="176040" cy="210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16" name="Google Shape;436;p5"/>
            <p:cNvGrpSpPr/>
            <p:nvPr/>
          </p:nvGrpSpPr>
          <p:grpSpPr>
            <a:xfrm>
              <a:off x="6882840" y="1196640"/>
              <a:ext cx="276840" cy="325440"/>
              <a:chOff x="6882840" y="1196640"/>
              <a:chExt cx="276840" cy="325440"/>
            </a:xfrm>
          </p:grpSpPr>
          <p:pic>
            <p:nvPicPr>
              <p:cNvPr id="417" name="Google Shape;437;p5" descr=""/>
              <p:cNvPicPr/>
              <p:nvPr/>
            </p:nvPicPr>
            <p:blipFill>
              <a:blip r:embed="rId4"/>
              <a:stretch/>
            </p:blipFill>
            <p:spPr>
              <a:xfrm>
                <a:off x="6882840" y="1196640"/>
                <a:ext cx="115200" cy="325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18" name="Google Shape;438;p5"/>
              <p:cNvSpPr/>
              <p:nvPr/>
            </p:nvSpPr>
            <p:spPr>
              <a:xfrm>
                <a:off x="7044840" y="1291320"/>
                <a:ext cx="91080" cy="154440"/>
              </a:xfrm>
              <a:custGeom>
                <a:avLst/>
                <a:gdLst/>
                <a:ahLst/>
                <a:rect l="l" t="t" r="r" b="b"/>
                <a:pathLst>
                  <a:path w="67309" h="102235">
                    <a:moveTo>
                      <a:pt x="12192" y="0"/>
                    </a:moveTo>
                    <a:lnTo>
                      <a:pt x="9739" y="8679"/>
                    </a:lnTo>
                    <a:lnTo>
                      <a:pt x="8001" y="16859"/>
                    </a:lnTo>
                    <a:lnTo>
                      <a:pt x="6834" y="25181"/>
                    </a:lnTo>
                    <a:lnTo>
                      <a:pt x="6096" y="34290"/>
                    </a:lnTo>
                    <a:lnTo>
                      <a:pt x="5334" y="39624"/>
                    </a:lnTo>
                    <a:lnTo>
                      <a:pt x="6096" y="44958"/>
                    </a:lnTo>
                    <a:lnTo>
                      <a:pt x="6096" y="50292"/>
                    </a:lnTo>
                    <a:lnTo>
                      <a:pt x="11430" y="50292"/>
                    </a:lnTo>
                    <a:lnTo>
                      <a:pt x="16002" y="51053"/>
                    </a:lnTo>
                    <a:lnTo>
                      <a:pt x="21336" y="48768"/>
                    </a:lnTo>
                    <a:lnTo>
                      <a:pt x="29587" y="45458"/>
                    </a:lnTo>
                    <a:lnTo>
                      <a:pt x="38195" y="42862"/>
                    </a:lnTo>
                    <a:lnTo>
                      <a:pt x="46946" y="41695"/>
                    </a:lnTo>
                    <a:lnTo>
                      <a:pt x="55626" y="42671"/>
                    </a:lnTo>
                    <a:lnTo>
                      <a:pt x="61471" y="45469"/>
                    </a:lnTo>
                    <a:lnTo>
                      <a:pt x="65246" y="50768"/>
                    </a:lnTo>
                    <a:lnTo>
                      <a:pt x="66877" y="57352"/>
                    </a:lnTo>
                    <a:lnTo>
                      <a:pt x="66294" y="64007"/>
                    </a:lnTo>
                    <a:lnTo>
                      <a:pt x="61114" y="72128"/>
                    </a:lnTo>
                    <a:lnTo>
                      <a:pt x="53435" y="79247"/>
                    </a:lnTo>
                    <a:lnTo>
                      <a:pt x="44755" y="85224"/>
                    </a:lnTo>
                    <a:lnTo>
                      <a:pt x="36576" y="89916"/>
                    </a:lnTo>
                    <a:lnTo>
                      <a:pt x="29527" y="94166"/>
                    </a:lnTo>
                    <a:lnTo>
                      <a:pt x="20764" y="98774"/>
                    </a:lnTo>
                    <a:lnTo>
                      <a:pt x="11715" y="101810"/>
                    </a:lnTo>
                    <a:lnTo>
                      <a:pt x="3810" y="101346"/>
                    </a:lnTo>
                    <a:lnTo>
                      <a:pt x="3048" y="100584"/>
                    </a:lnTo>
                    <a:lnTo>
                      <a:pt x="1524" y="99060"/>
                    </a:lnTo>
                    <a:lnTo>
                      <a:pt x="0" y="9753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Google Shape;439;p5"/>
              <p:cNvSpPr/>
              <p:nvPr/>
            </p:nvSpPr>
            <p:spPr>
              <a:xfrm>
                <a:off x="7062480" y="1275120"/>
                <a:ext cx="97200" cy="1440"/>
              </a:xfrm>
              <a:custGeom>
                <a:avLst/>
                <a:gdLst/>
                <a:ahLst/>
                <a:rect l="l" t="t" r="r" b="b"/>
                <a:pathLst>
                  <a:path w="71754" h="1269">
                    <a:moveTo>
                      <a:pt x="0" y="762"/>
                    </a:moveTo>
                    <a:lnTo>
                      <a:pt x="12013" y="869"/>
                    </a:lnTo>
                    <a:lnTo>
                      <a:pt x="24098" y="1047"/>
                    </a:lnTo>
                    <a:lnTo>
                      <a:pt x="36325" y="1083"/>
                    </a:lnTo>
                    <a:lnTo>
                      <a:pt x="48768" y="762"/>
                    </a:lnTo>
                    <a:lnTo>
                      <a:pt x="60198" y="0"/>
                    </a:lnTo>
                    <a:lnTo>
                      <a:pt x="64008" y="0"/>
                    </a:lnTo>
                    <a:lnTo>
                      <a:pt x="7162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0" name="Google Shape;440;p5"/>
            <p:cNvGrpSpPr/>
            <p:nvPr/>
          </p:nvGrpSpPr>
          <p:grpSpPr>
            <a:xfrm>
              <a:off x="7261560" y="1077840"/>
              <a:ext cx="544680" cy="372960"/>
              <a:chOff x="7261560" y="1077840"/>
              <a:chExt cx="544680" cy="372960"/>
            </a:xfrm>
          </p:grpSpPr>
          <p:sp>
            <p:nvSpPr>
              <p:cNvPr id="421" name="Google Shape;441;p5"/>
              <p:cNvSpPr/>
              <p:nvPr/>
            </p:nvSpPr>
            <p:spPr>
              <a:xfrm>
                <a:off x="7261560" y="1329480"/>
                <a:ext cx="77400" cy="31320"/>
              </a:xfrm>
              <a:custGeom>
                <a:avLst/>
                <a:gdLst/>
                <a:ahLst/>
                <a:rect l="l" t="t" r="r" b="b"/>
                <a:pathLst>
                  <a:path w="57150" h="20955">
                    <a:moveTo>
                      <a:pt x="0" y="20574"/>
                    </a:moveTo>
                    <a:lnTo>
                      <a:pt x="10287" y="17573"/>
                    </a:lnTo>
                    <a:lnTo>
                      <a:pt x="20574" y="14287"/>
                    </a:lnTo>
                    <a:lnTo>
                      <a:pt x="30861" y="10715"/>
                    </a:lnTo>
                    <a:lnTo>
                      <a:pt x="41148" y="6858"/>
                    </a:lnTo>
                    <a:lnTo>
                      <a:pt x="49529" y="3810"/>
                    </a:lnTo>
                    <a:lnTo>
                      <a:pt x="51816" y="3048"/>
                    </a:lnTo>
                    <a:lnTo>
                      <a:pt x="5715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22" name="Google Shape;442;p5" descr=""/>
              <p:cNvPicPr/>
              <p:nvPr/>
            </p:nvPicPr>
            <p:blipFill>
              <a:blip r:embed="rId5"/>
              <a:stretch/>
            </p:blipFill>
            <p:spPr>
              <a:xfrm>
                <a:off x="7394040" y="1180440"/>
                <a:ext cx="155520" cy="194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23" name="Google Shape;443;p5" descr=""/>
              <p:cNvPicPr/>
              <p:nvPr/>
            </p:nvPicPr>
            <p:blipFill>
              <a:blip r:embed="rId6"/>
              <a:stretch/>
            </p:blipFill>
            <p:spPr>
              <a:xfrm>
                <a:off x="7581960" y="1269360"/>
                <a:ext cx="105480" cy="177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24" name="Google Shape;444;p5"/>
              <p:cNvSpPr/>
              <p:nvPr/>
            </p:nvSpPr>
            <p:spPr>
              <a:xfrm>
                <a:off x="7674480" y="1077840"/>
                <a:ext cx="131760" cy="372960"/>
              </a:xfrm>
              <a:custGeom>
                <a:avLst/>
                <a:gdLst/>
                <a:ahLst/>
                <a:rect l="l" t="t" r="r" b="b"/>
                <a:pathLst>
                  <a:path w="97154" h="246380">
                    <a:moveTo>
                      <a:pt x="29718" y="0"/>
                    </a:moveTo>
                    <a:lnTo>
                      <a:pt x="67818" y="32765"/>
                    </a:lnTo>
                    <a:lnTo>
                      <a:pt x="90427" y="74878"/>
                    </a:lnTo>
                    <a:lnTo>
                      <a:pt x="97155" y="124396"/>
                    </a:lnTo>
                    <a:lnTo>
                      <a:pt x="95345" y="141350"/>
                    </a:lnTo>
                    <a:lnTo>
                      <a:pt x="68389" y="194024"/>
                    </a:lnTo>
                    <a:lnTo>
                      <a:pt x="38100" y="224028"/>
                    </a:lnTo>
                    <a:lnTo>
                      <a:pt x="9489" y="242566"/>
                    </a:lnTo>
                    <a:lnTo>
                      <a:pt x="0" y="24612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5" name="Google Shape;445;p5"/>
            <p:cNvGrpSpPr/>
            <p:nvPr/>
          </p:nvGrpSpPr>
          <p:grpSpPr>
            <a:xfrm>
              <a:off x="8418600" y="1238040"/>
              <a:ext cx="504720" cy="353160"/>
              <a:chOff x="8418600" y="1238040"/>
              <a:chExt cx="504720" cy="353160"/>
            </a:xfrm>
          </p:grpSpPr>
          <p:pic>
            <p:nvPicPr>
              <p:cNvPr id="426" name="Google Shape;446;p5" descr=""/>
              <p:cNvPicPr/>
              <p:nvPr/>
            </p:nvPicPr>
            <p:blipFill>
              <a:blip r:embed="rId7"/>
              <a:stretch/>
            </p:blipFill>
            <p:spPr>
              <a:xfrm>
                <a:off x="8418600" y="1238040"/>
                <a:ext cx="367560" cy="353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27" name="Google Shape;447;p5"/>
              <p:cNvSpPr/>
              <p:nvPr/>
            </p:nvSpPr>
            <p:spPr>
              <a:xfrm>
                <a:off x="8858880" y="1293480"/>
                <a:ext cx="60840" cy="4320"/>
              </a:xfrm>
              <a:custGeom>
                <a:avLst/>
                <a:gdLst/>
                <a:ahLst/>
                <a:rect l="l" t="t" r="r" b="b"/>
                <a:pathLst>
                  <a:path w="45084" h="3175">
                    <a:moveTo>
                      <a:pt x="0" y="0"/>
                    </a:moveTo>
                    <a:lnTo>
                      <a:pt x="9596" y="1012"/>
                    </a:lnTo>
                    <a:lnTo>
                      <a:pt x="19050" y="1809"/>
                    </a:lnTo>
                    <a:lnTo>
                      <a:pt x="28503" y="2464"/>
                    </a:lnTo>
                    <a:lnTo>
                      <a:pt x="38100" y="3047"/>
                    </a:lnTo>
                    <a:lnTo>
                      <a:pt x="40386" y="3047"/>
                    </a:lnTo>
                    <a:lnTo>
                      <a:pt x="42672" y="3047"/>
                    </a:lnTo>
                    <a:lnTo>
                      <a:pt x="44958" y="3047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Google Shape;448;p5"/>
              <p:cNvSpPr/>
              <p:nvPr/>
            </p:nvSpPr>
            <p:spPr>
              <a:xfrm>
                <a:off x="8879760" y="1383840"/>
                <a:ext cx="43560" cy="7200"/>
              </a:xfrm>
              <a:custGeom>
                <a:avLst/>
                <a:gdLst/>
                <a:ahLst/>
                <a:rect l="l" t="t" r="r" b="b"/>
                <a:pathLst>
                  <a:path w="32384" h="5080">
                    <a:moveTo>
                      <a:pt x="0" y="4572"/>
                    </a:moveTo>
                    <a:lnTo>
                      <a:pt x="9179" y="4822"/>
                    </a:lnTo>
                    <a:lnTo>
                      <a:pt x="16287" y="4286"/>
                    </a:lnTo>
                    <a:lnTo>
                      <a:pt x="23252" y="2750"/>
                    </a:lnTo>
                    <a:lnTo>
                      <a:pt x="32004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29" name="Google Shape;449;p5" descr=""/>
            <p:cNvPicPr/>
            <p:nvPr/>
          </p:nvPicPr>
          <p:blipFill>
            <a:blip r:embed="rId8"/>
            <a:stretch/>
          </p:blipFill>
          <p:spPr>
            <a:xfrm>
              <a:off x="9022680" y="1229040"/>
              <a:ext cx="253800" cy="28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450;p5"/>
            <p:cNvGrpSpPr/>
            <p:nvPr/>
          </p:nvGrpSpPr>
          <p:grpSpPr>
            <a:xfrm>
              <a:off x="9373320" y="1234800"/>
              <a:ext cx="87840" cy="141120"/>
              <a:chOff x="9373320" y="1234800"/>
              <a:chExt cx="87840" cy="141120"/>
            </a:xfrm>
          </p:grpSpPr>
          <p:sp>
            <p:nvSpPr>
              <p:cNvPr id="431" name="Google Shape;451;p5"/>
              <p:cNvSpPr/>
              <p:nvPr/>
            </p:nvSpPr>
            <p:spPr>
              <a:xfrm>
                <a:off x="9373320" y="1291320"/>
                <a:ext cx="87840" cy="5400"/>
              </a:xfrm>
              <a:custGeom>
                <a:avLst/>
                <a:gdLst/>
                <a:ahLst/>
                <a:rect l="l" t="t" r="r" b="b"/>
                <a:pathLst>
                  <a:path w="64770" h="3810">
                    <a:moveTo>
                      <a:pt x="0" y="3048"/>
                    </a:moveTo>
                    <a:lnTo>
                      <a:pt x="10620" y="3476"/>
                    </a:lnTo>
                    <a:lnTo>
                      <a:pt x="20955" y="3619"/>
                    </a:lnTo>
                    <a:lnTo>
                      <a:pt x="31289" y="3476"/>
                    </a:lnTo>
                    <a:lnTo>
                      <a:pt x="41910" y="3048"/>
                    </a:lnTo>
                    <a:lnTo>
                      <a:pt x="50292" y="3048"/>
                    </a:lnTo>
                    <a:lnTo>
                      <a:pt x="56388" y="2286"/>
                    </a:lnTo>
                    <a:lnTo>
                      <a:pt x="64769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452;p5"/>
              <p:cNvSpPr/>
              <p:nvPr/>
            </p:nvSpPr>
            <p:spPr>
              <a:xfrm>
                <a:off x="9410400" y="1234800"/>
                <a:ext cx="10800" cy="141120"/>
              </a:xfrm>
              <a:custGeom>
                <a:avLst/>
                <a:gdLst/>
                <a:ahLst/>
                <a:rect l="l" t="t" r="r" b="b"/>
                <a:pathLst>
                  <a:path w="8254" h="93344">
                    <a:moveTo>
                      <a:pt x="4000" y="0"/>
                    </a:moveTo>
                    <a:lnTo>
                      <a:pt x="1285" y="11953"/>
                    </a:lnTo>
                    <a:lnTo>
                      <a:pt x="0" y="22479"/>
                    </a:lnTo>
                    <a:lnTo>
                      <a:pt x="142" y="33004"/>
                    </a:lnTo>
                    <a:lnTo>
                      <a:pt x="1714" y="44958"/>
                    </a:lnTo>
                    <a:lnTo>
                      <a:pt x="3631" y="56959"/>
                    </a:lnTo>
                    <a:lnTo>
                      <a:pt x="5048" y="68961"/>
                    </a:lnTo>
                    <a:lnTo>
                      <a:pt x="6322" y="80962"/>
                    </a:lnTo>
                    <a:lnTo>
                      <a:pt x="7810" y="92964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3" name="Google Shape;453;p5"/>
            <p:cNvSpPr/>
            <p:nvPr/>
          </p:nvSpPr>
          <p:spPr>
            <a:xfrm>
              <a:off x="9576720" y="1529280"/>
              <a:ext cx="131760" cy="8280"/>
            </a:xfrm>
            <a:custGeom>
              <a:avLst/>
              <a:gdLst/>
              <a:ahLst/>
              <a:rect l="l" t="t" r="r" b="b"/>
              <a:pathLst>
                <a:path w="97154" h="5714">
                  <a:moveTo>
                    <a:pt x="10668" y="2286"/>
                  </a:moveTo>
                  <a:lnTo>
                    <a:pt x="24145" y="3726"/>
                  </a:lnTo>
                  <a:lnTo>
                    <a:pt x="37338" y="4667"/>
                  </a:lnTo>
                  <a:lnTo>
                    <a:pt x="50530" y="5179"/>
                  </a:lnTo>
                  <a:lnTo>
                    <a:pt x="64008" y="5334"/>
                  </a:lnTo>
                  <a:lnTo>
                    <a:pt x="71997" y="5203"/>
                  </a:lnTo>
                  <a:lnTo>
                    <a:pt x="79914" y="4857"/>
                  </a:lnTo>
                  <a:lnTo>
                    <a:pt x="87689" y="4369"/>
                  </a:lnTo>
                  <a:lnTo>
                    <a:pt x="95250" y="3810"/>
                  </a:lnTo>
                  <a:lnTo>
                    <a:pt x="96012" y="3810"/>
                  </a:lnTo>
                  <a:lnTo>
                    <a:pt x="96774" y="3810"/>
                  </a:lnTo>
                  <a:lnTo>
                    <a:pt x="89749" y="2690"/>
                  </a:lnTo>
                  <a:lnTo>
                    <a:pt x="50673" y="321"/>
                  </a:lnTo>
                  <a:lnTo>
                    <a:pt x="6096" y="0"/>
                  </a:lnTo>
                  <a:lnTo>
                    <a:pt x="2286" y="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16704" y="250"/>
                  </a:lnTo>
                  <a:lnTo>
                    <a:pt x="33623" y="857"/>
                  </a:lnTo>
                  <a:lnTo>
                    <a:pt x="50684" y="1607"/>
                  </a:lnTo>
                  <a:lnTo>
                    <a:pt x="67818" y="2286"/>
                  </a:lnTo>
                  <a:lnTo>
                    <a:pt x="70866" y="2286"/>
                  </a:lnTo>
                  <a:lnTo>
                    <a:pt x="78486" y="762"/>
                  </a:lnTo>
                  <a:lnTo>
                    <a:pt x="80772" y="2286"/>
                  </a:lnTo>
                  <a:lnTo>
                    <a:pt x="80831" y="3810"/>
                  </a:lnTo>
                  <a:lnTo>
                    <a:pt x="76104" y="4191"/>
                  </a:lnTo>
                  <a:lnTo>
                    <a:pt x="69520" y="4000"/>
                  </a:lnTo>
                  <a:lnTo>
                    <a:pt x="64008" y="381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4" name="Google Shape;454;p5"/>
            <p:cNvGrpSpPr/>
            <p:nvPr/>
          </p:nvGrpSpPr>
          <p:grpSpPr>
            <a:xfrm>
              <a:off x="9584280" y="1166760"/>
              <a:ext cx="99000" cy="191880"/>
              <a:chOff x="9584280" y="1166760"/>
              <a:chExt cx="99000" cy="191880"/>
            </a:xfrm>
          </p:grpSpPr>
          <p:sp>
            <p:nvSpPr>
              <p:cNvPr id="435" name="Google Shape;455;p5"/>
              <p:cNvSpPr/>
              <p:nvPr/>
            </p:nvSpPr>
            <p:spPr>
              <a:xfrm>
                <a:off x="9584280" y="1252080"/>
                <a:ext cx="99000" cy="106560"/>
              </a:xfrm>
              <a:custGeom>
                <a:avLst/>
                <a:gdLst/>
                <a:ahLst/>
                <a:rect l="l" t="t" r="r" b="b"/>
                <a:pathLst>
                  <a:path w="73025" h="70485">
                    <a:moveTo>
                      <a:pt x="50018" y="41148"/>
                    </a:moveTo>
                    <a:lnTo>
                      <a:pt x="48637" y="33373"/>
                    </a:lnTo>
                    <a:lnTo>
                      <a:pt x="47541" y="25241"/>
                    </a:lnTo>
                    <a:lnTo>
                      <a:pt x="46160" y="17252"/>
                    </a:lnTo>
                    <a:lnTo>
                      <a:pt x="43922" y="9906"/>
                    </a:lnTo>
                    <a:lnTo>
                      <a:pt x="42398" y="4572"/>
                    </a:lnTo>
                    <a:lnTo>
                      <a:pt x="39350" y="0"/>
                    </a:lnTo>
                    <a:lnTo>
                      <a:pt x="10394" y="25146"/>
                    </a:lnTo>
                    <a:lnTo>
                      <a:pt x="0" y="53649"/>
                    </a:lnTo>
                    <a:lnTo>
                      <a:pt x="2012" y="62484"/>
                    </a:lnTo>
                    <a:lnTo>
                      <a:pt x="38802" y="70354"/>
                    </a:lnTo>
                    <a:lnTo>
                      <a:pt x="47732" y="69818"/>
                    </a:lnTo>
                    <a:lnTo>
                      <a:pt x="56661" y="68282"/>
                    </a:lnTo>
                    <a:lnTo>
                      <a:pt x="66020" y="65532"/>
                    </a:lnTo>
                    <a:lnTo>
                      <a:pt x="68306" y="64008"/>
                    </a:lnTo>
                    <a:lnTo>
                      <a:pt x="70592" y="63246"/>
                    </a:lnTo>
                    <a:lnTo>
                      <a:pt x="72878" y="62484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Google Shape;456;p5"/>
              <p:cNvSpPr/>
              <p:nvPr/>
            </p:nvSpPr>
            <p:spPr>
              <a:xfrm>
                <a:off x="9663840" y="1166760"/>
                <a:ext cx="3960" cy="190080"/>
              </a:xfrm>
              <a:custGeom>
                <a:avLst/>
                <a:gdLst/>
                <a:ahLst/>
                <a:rect l="l" t="t" r="r" b="b"/>
                <a:pathLst>
                  <a:path w="3175" h="125730">
                    <a:moveTo>
                      <a:pt x="0" y="0"/>
                    </a:moveTo>
                    <a:lnTo>
                      <a:pt x="321" y="14406"/>
                    </a:lnTo>
                    <a:lnTo>
                      <a:pt x="285" y="28955"/>
                    </a:lnTo>
                    <a:lnTo>
                      <a:pt x="107" y="43505"/>
                    </a:lnTo>
                    <a:lnTo>
                      <a:pt x="0" y="57912"/>
                    </a:lnTo>
                    <a:lnTo>
                      <a:pt x="250" y="69794"/>
                    </a:lnTo>
                    <a:lnTo>
                      <a:pt x="857" y="81534"/>
                    </a:lnTo>
                    <a:lnTo>
                      <a:pt x="1607" y="93273"/>
                    </a:lnTo>
                    <a:lnTo>
                      <a:pt x="2286" y="105155"/>
                    </a:lnTo>
                    <a:lnTo>
                      <a:pt x="3048" y="112014"/>
                    </a:lnTo>
                    <a:lnTo>
                      <a:pt x="2286" y="118872"/>
                    </a:lnTo>
                    <a:lnTo>
                      <a:pt x="2286" y="12573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Google Shape;457;p5"/>
            <p:cNvSpPr/>
            <p:nvPr/>
          </p:nvSpPr>
          <p:spPr>
            <a:xfrm>
              <a:off x="9793440" y="1312200"/>
              <a:ext cx="30600" cy="3420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Google Shape;458;p5"/>
          <p:cNvGrpSpPr/>
          <p:nvPr/>
        </p:nvGrpSpPr>
        <p:grpSpPr>
          <a:xfrm>
            <a:off x="5715000" y="2329200"/>
            <a:ext cx="3911040" cy="2480400"/>
            <a:chOff x="5715000" y="2329200"/>
            <a:chExt cx="3911040" cy="2480400"/>
          </a:xfrm>
        </p:grpSpPr>
        <p:pic>
          <p:nvPicPr>
            <p:cNvPr id="439" name="Google Shape;459;p5" descr=""/>
            <p:cNvPicPr/>
            <p:nvPr/>
          </p:nvPicPr>
          <p:blipFill>
            <a:blip r:embed="rId9"/>
            <a:stretch/>
          </p:blipFill>
          <p:spPr>
            <a:xfrm>
              <a:off x="5955120" y="2332080"/>
              <a:ext cx="303840" cy="264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40" name="Google Shape;460;p5"/>
            <p:cNvGrpSpPr/>
            <p:nvPr/>
          </p:nvGrpSpPr>
          <p:grpSpPr>
            <a:xfrm>
              <a:off x="6363720" y="2392920"/>
              <a:ext cx="133920" cy="75240"/>
              <a:chOff x="6363720" y="2392920"/>
              <a:chExt cx="133920" cy="75240"/>
            </a:xfrm>
          </p:grpSpPr>
          <p:sp>
            <p:nvSpPr>
              <p:cNvPr id="441" name="Google Shape;461;p5"/>
              <p:cNvSpPr/>
              <p:nvPr/>
            </p:nvSpPr>
            <p:spPr>
              <a:xfrm>
                <a:off x="6363720" y="2392920"/>
                <a:ext cx="96120" cy="3600"/>
              </a:xfrm>
              <a:custGeom>
                <a:avLst/>
                <a:gdLst/>
                <a:ahLst/>
                <a:rect l="l" t="t" r="r" b="b"/>
                <a:pathLst>
                  <a:path w="69850" h="3175">
                    <a:moveTo>
                      <a:pt x="0" y="1524"/>
                    </a:moveTo>
                    <a:lnTo>
                      <a:pt x="12584" y="964"/>
                    </a:lnTo>
                    <a:lnTo>
                      <a:pt x="25241" y="476"/>
                    </a:lnTo>
                    <a:lnTo>
                      <a:pt x="38040" y="130"/>
                    </a:lnTo>
                    <a:lnTo>
                      <a:pt x="51053" y="0"/>
                    </a:lnTo>
                    <a:lnTo>
                      <a:pt x="57912" y="762"/>
                    </a:lnTo>
                    <a:lnTo>
                      <a:pt x="62484" y="762"/>
                    </a:lnTo>
                    <a:lnTo>
                      <a:pt x="69342" y="30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Google Shape;462;p5"/>
              <p:cNvSpPr/>
              <p:nvPr/>
            </p:nvSpPr>
            <p:spPr>
              <a:xfrm>
                <a:off x="6411960" y="2444760"/>
                <a:ext cx="85680" cy="23400"/>
              </a:xfrm>
              <a:custGeom>
                <a:avLst/>
                <a:gdLst/>
                <a:ahLst/>
                <a:rect l="l" t="t" r="r" b="b"/>
                <a:pathLst>
                  <a:path w="62229" h="18414">
                    <a:moveTo>
                      <a:pt x="0" y="18287"/>
                    </a:moveTo>
                    <a:lnTo>
                      <a:pt x="13013" y="14966"/>
                    </a:lnTo>
                    <a:lnTo>
                      <a:pt x="25812" y="11715"/>
                    </a:lnTo>
                    <a:lnTo>
                      <a:pt x="38469" y="8322"/>
                    </a:lnTo>
                    <a:lnTo>
                      <a:pt x="51053" y="4571"/>
                    </a:lnTo>
                    <a:lnTo>
                      <a:pt x="54102" y="3047"/>
                    </a:lnTo>
                    <a:lnTo>
                      <a:pt x="57912" y="1523"/>
                    </a:lnTo>
                    <a:lnTo>
                      <a:pt x="6172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3" name="Google Shape;463;p5"/>
            <p:cNvGrpSpPr/>
            <p:nvPr/>
          </p:nvGrpSpPr>
          <p:grpSpPr>
            <a:xfrm>
              <a:off x="6741000" y="2329200"/>
              <a:ext cx="195840" cy="139680"/>
              <a:chOff x="6741000" y="2329200"/>
              <a:chExt cx="195840" cy="139680"/>
            </a:xfrm>
          </p:grpSpPr>
          <p:sp>
            <p:nvSpPr>
              <p:cNvPr id="444" name="Google Shape;464;p5"/>
              <p:cNvSpPr/>
              <p:nvPr/>
            </p:nvSpPr>
            <p:spPr>
              <a:xfrm>
                <a:off x="6741000" y="2342880"/>
                <a:ext cx="7560" cy="113760"/>
              </a:xfrm>
              <a:custGeom>
                <a:avLst/>
                <a:gdLst/>
                <a:ahLst/>
                <a:rect l="l" t="t" r="r" b="b"/>
                <a:pathLst>
                  <a:path w="5715" h="88900">
                    <a:moveTo>
                      <a:pt x="5619" y="0"/>
                    </a:moveTo>
                    <a:lnTo>
                      <a:pt x="3298" y="10382"/>
                    </a:lnTo>
                    <a:lnTo>
                      <a:pt x="1904" y="20193"/>
                    </a:lnTo>
                    <a:lnTo>
                      <a:pt x="1226" y="30003"/>
                    </a:lnTo>
                    <a:lnTo>
                      <a:pt x="1047" y="40386"/>
                    </a:lnTo>
                    <a:lnTo>
                      <a:pt x="631" y="51375"/>
                    </a:lnTo>
                    <a:lnTo>
                      <a:pt x="0" y="63150"/>
                    </a:lnTo>
                    <a:lnTo>
                      <a:pt x="83" y="74783"/>
                    </a:lnTo>
                    <a:lnTo>
                      <a:pt x="1809" y="85344"/>
                    </a:lnTo>
                    <a:lnTo>
                      <a:pt x="2571" y="86106"/>
                    </a:lnTo>
                    <a:lnTo>
                      <a:pt x="3333" y="86868"/>
                    </a:lnTo>
                    <a:lnTo>
                      <a:pt x="4095" y="8839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45" name="Google Shape;465;p5" descr=""/>
              <p:cNvPicPr/>
              <p:nvPr/>
            </p:nvPicPr>
            <p:blipFill>
              <a:blip r:embed="rId10"/>
              <a:stretch/>
            </p:blipFill>
            <p:spPr>
              <a:xfrm>
                <a:off x="6806520" y="2329200"/>
                <a:ext cx="130320" cy="1396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446" name="Google Shape;466;p5" descr=""/>
            <p:cNvPicPr/>
            <p:nvPr/>
          </p:nvPicPr>
          <p:blipFill>
            <a:blip r:embed="rId11"/>
            <a:stretch/>
          </p:blipFill>
          <p:spPr>
            <a:xfrm>
              <a:off x="6003000" y="3004920"/>
              <a:ext cx="170640" cy="246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47" name="Google Shape;467;p5"/>
            <p:cNvGrpSpPr/>
            <p:nvPr/>
          </p:nvGrpSpPr>
          <p:grpSpPr>
            <a:xfrm>
              <a:off x="6305760" y="3112560"/>
              <a:ext cx="91800" cy="78120"/>
              <a:chOff x="6305760" y="3112560"/>
              <a:chExt cx="91800" cy="78120"/>
            </a:xfrm>
          </p:grpSpPr>
          <p:sp>
            <p:nvSpPr>
              <p:cNvPr id="448" name="Google Shape;468;p5"/>
              <p:cNvSpPr/>
              <p:nvPr/>
            </p:nvSpPr>
            <p:spPr>
              <a:xfrm>
                <a:off x="6305760" y="3112560"/>
                <a:ext cx="54720" cy="6120"/>
              </a:xfrm>
              <a:custGeom>
                <a:avLst/>
                <a:gdLst/>
                <a:ahLst/>
                <a:rect l="l" t="t" r="r" b="b"/>
                <a:pathLst>
                  <a:path w="40004" h="5079">
                    <a:moveTo>
                      <a:pt x="0" y="190"/>
                    </a:moveTo>
                    <a:lnTo>
                      <a:pt x="7870" y="95"/>
                    </a:lnTo>
                    <a:lnTo>
                      <a:pt x="15525" y="0"/>
                    </a:lnTo>
                    <a:lnTo>
                      <a:pt x="23038" y="190"/>
                    </a:lnTo>
                    <a:lnTo>
                      <a:pt x="30480" y="952"/>
                    </a:lnTo>
                    <a:lnTo>
                      <a:pt x="35814" y="1714"/>
                    </a:lnTo>
                    <a:lnTo>
                      <a:pt x="36576" y="1714"/>
                    </a:lnTo>
                    <a:lnTo>
                      <a:pt x="39624" y="4762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Google Shape;469;p5"/>
              <p:cNvSpPr/>
              <p:nvPr/>
            </p:nvSpPr>
            <p:spPr>
              <a:xfrm>
                <a:off x="6327720" y="3181320"/>
                <a:ext cx="69840" cy="9360"/>
              </a:xfrm>
              <a:custGeom>
                <a:avLst/>
                <a:gdLst/>
                <a:ahLst/>
                <a:rect l="l" t="t" r="r" b="b"/>
                <a:pathLst>
                  <a:path w="50800" h="7620">
                    <a:moveTo>
                      <a:pt x="0" y="7620"/>
                    </a:moveTo>
                    <a:lnTo>
                      <a:pt x="9346" y="7119"/>
                    </a:lnTo>
                    <a:lnTo>
                      <a:pt x="18192" y="5905"/>
                    </a:lnTo>
                    <a:lnTo>
                      <a:pt x="26896" y="4405"/>
                    </a:lnTo>
                    <a:lnTo>
                      <a:pt x="35814" y="3048"/>
                    </a:lnTo>
                    <a:lnTo>
                      <a:pt x="40386" y="2286"/>
                    </a:lnTo>
                    <a:lnTo>
                      <a:pt x="48006" y="1524"/>
                    </a:lnTo>
                    <a:lnTo>
                      <a:pt x="5029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50" name="Google Shape;470;p5" descr=""/>
            <p:cNvPicPr/>
            <p:nvPr/>
          </p:nvPicPr>
          <p:blipFill>
            <a:blip r:embed="rId12"/>
            <a:stretch/>
          </p:blipFill>
          <p:spPr>
            <a:xfrm>
              <a:off x="6753960" y="3009960"/>
              <a:ext cx="124920" cy="187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51" name="Google Shape;471;p5"/>
            <p:cNvGrpSpPr/>
            <p:nvPr/>
          </p:nvGrpSpPr>
          <p:grpSpPr>
            <a:xfrm>
              <a:off x="6983640" y="2828880"/>
              <a:ext cx="935640" cy="411120"/>
              <a:chOff x="6983640" y="2828880"/>
              <a:chExt cx="935640" cy="411120"/>
            </a:xfrm>
          </p:grpSpPr>
          <p:pic>
            <p:nvPicPr>
              <p:cNvPr id="452" name="Google Shape;472;p5" descr=""/>
              <p:cNvPicPr/>
              <p:nvPr/>
            </p:nvPicPr>
            <p:blipFill>
              <a:blip r:embed="rId13"/>
              <a:stretch/>
            </p:blipFill>
            <p:spPr>
              <a:xfrm>
                <a:off x="6983640" y="2925720"/>
                <a:ext cx="288720" cy="314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53" name="Google Shape;473;p5"/>
              <p:cNvSpPr/>
              <p:nvPr/>
            </p:nvSpPr>
            <p:spPr>
              <a:xfrm>
                <a:off x="7344360" y="3035520"/>
                <a:ext cx="80280" cy="8640"/>
              </a:xfrm>
              <a:custGeom>
                <a:avLst/>
                <a:gdLst/>
                <a:ahLst/>
                <a:rect l="l" t="t" r="r" b="b"/>
                <a:pathLst>
                  <a:path w="58420" h="6985">
                    <a:moveTo>
                      <a:pt x="0" y="6096"/>
                    </a:moveTo>
                    <a:lnTo>
                      <a:pt x="13489" y="6560"/>
                    </a:lnTo>
                    <a:lnTo>
                      <a:pt x="27336" y="6381"/>
                    </a:lnTo>
                    <a:lnTo>
                      <a:pt x="41040" y="4917"/>
                    </a:lnTo>
                    <a:lnTo>
                      <a:pt x="54102" y="1524"/>
                    </a:lnTo>
                    <a:lnTo>
                      <a:pt x="55626" y="1524"/>
                    </a:lnTo>
                    <a:lnTo>
                      <a:pt x="57150" y="762"/>
                    </a:lnTo>
                    <a:lnTo>
                      <a:pt x="5791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54" name="Google Shape;474;p5" descr=""/>
              <p:cNvPicPr/>
              <p:nvPr/>
            </p:nvPicPr>
            <p:blipFill>
              <a:blip r:embed="rId14"/>
              <a:stretch/>
            </p:blipFill>
            <p:spPr>
              <a:xfrm>
                <a:off x="7475400" y="2940480"/>
                <a:ext cx="162000" cy="141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55" name="Google Shape;475;p5" descr=""/>
              <p:cNvPicPr/>
              <p:nvPr/>
            </p:nvPicPr>
            <p:blipFill>
              <a:blip r:embed="rId15"/>
              <a:stretch/>
            </p:blipFill>
            <p:spPr>
              <a:xfrm>
                <a:off x="7670160" y="3044160"/>
                <a:ext cx="90000" cy="110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56" name="Google Shape;476;p5"/>
              <p:cNvSpPr/>
              <p:nvPr/>
            </p:nvSpPr>
            <p:spPr>
              <a:xfrm>
                <a:off x="7788240" y="2828880"/>
                <a:ext cx="131040" cy="316440"/>
              </a:xfrm>
              <a:custGeom>
                <a:avLst/>
                <a:gdLst/>
                <a:ahLst/>
                <a:rect l="l" t="t" r="r" b="b"/>
                <a:pathLst>
                  <a:path w="95250" h="246379">
                    <a:moveTo>
                      <a:pt x="0" y="0"/>
                    </a:moveTo>
                    <a:lnTo>
                      <a:pt x="34182" y="29682"/>
                    </a:lnTo>
                    <a:lnTo>
                      <a:pt x="68770" y="72008"/>
                    </a:lnTo>
                    <a:lnTo>
                      <a:pt x="86868" y="107441"/>
                    </a:lnTo>
                    <a:lnTo>
                      <a:pt x="94773" y="141827"/>
                    </a:lnTo>
                    <a:lnTo>
                      <a:pt x="94476" y="159841"/>
                    </a:lnTo>
                    <a:lnTo>
                      <a:pt x="73914" y="205263"/>
                    </a:lnTo>
                    <a:lnTo>
                      <a:pt x="52578" y="230886"/>
                    </a:lnTo>
                    <a:lnTo>
                      <a:pt x="50292" y="233934"/>
                    </a:lnTo>
                    <a:lnTo>
                      <a:pt x="41910" y="243840"/>
                    </a:lnTo>
                    <a:lnTo>
                      <a:pt x="40386" y="24612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7" name="Google Shape;477;p5"/>
            <p:cNvGrpSpPr/>
            <p:nvPr/>
          </p:nvGrpSpPr>
          <p:grpSpPr>
            <a:xfrm>
              <a:off x="8079480" y="2951280"/>
              <a:ext cx="78120" cy="70920"/>
              <a:chOff x="8079480" y="2951280"/>
              <a:chExt cx="78120" cy="70920"/>
            </a:xfrm>
          </p:grpSpPr>
          <p:sp>
            <p:nvSpPr>
              <p:cNvPr id="458" name="Google Shape;478;p5"/>
              <p:cNvSpPr/>
              <p:nvPr/>
            </p:nvSpPr>
            <p:spPr>
              <a:xfrm>
                <a:off x="8079480" y="2951280"/>
                <a:ext cx="64440" cy="3600"/>
              </a:xfrm>
              <a:custGeom>
                <a:avLst/>
                <a:gdLst/>
                <a:ahLst/>
                <a:rect l="l" t="t" r="r" b="b"/>
                <a:pathLst>
                  <a:path w="46990" h="3175">
                    <a:moveTo>
                      <a:pt x="0" y="3048"/>
                    </a:moveTo>
                    <a:lnTo>
                      <a:pt x="38100" y="0"/>
                    </a:lnTo>
                    <a:lnTo>
                      <a:pt x="42672" y="0"/>
                    </a:lnTo>
                    <a:lnTo>
                      <a:pt x="4648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Google Shape;479;p5"/>
              <p:cNvSpPr/>
              <p:nvPr/>
            </p:nvSpPr>
            <p:spPr>
              <a:xfrm>
                <a:off x="8107920" y="3012120"/>
                <a:ext cx="49680" cy="10080"/>
              </a:xfrm>
              <a:custGeom>
                <a:avLst/>
                <a:gdLst/>
                <a:ahLst/>
                <a:rect l="l" t="t" r="r" b="b"/>
                <a:pathLst>
                  <a:path w="36195" h="8254">
                    <a:moveTo>
                      <a:pt x="0" y="7620"/>
                    </a:moveTo>
                    <a:lnTo>
                      <a:pt x="7179" y="8120"/>
                    </a:lnTo>
                    <a:lnTo>
                      <a:pt x="14001" y="8191"/>
                    </a:lnTo>
                    <a:lnTo>
                      <a:pt x="20681" y="7405"/>
                    </a:lnTo>
                    <a:lnTo>
                      <a:pt x="27432" y="5334"/>
                    </a:lnTo>
                    <a:lnTo>
                      <a:pt x="32004" y="3048"/>
                    </a:lnTo>
                    <a:lnTo>
                      <a:pt x="33528" y="2286"/>
                    </a:lnTo>
                    <a:lnTo>
                      <a:pt x="35814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0" name="Google Shape;480;p5"/>
            <p:cNvGrpSpPr/>
            <p:nvPr/>
          </p:nvGrpSpPr>
          <p:grpSpPr>
            <a:xfrm>
              <a:off x="8493120" y="2779560"/>
              <a:ext cx="639360" cy="275760"/>
              <a:chOff x="8493120" y="2779560"/>
              <a:chExt cx="639360" cy="275760"/>
            </a:xfrm>
          </p:grpSpPr>
          <p:pic>
            <p:nvPicPr>
              <p:cNvPr id="461" name="Google Shape;481;p5" descr=""/>
              <p:cNvPicPr/>
              <p:nvPr/>
            </p:nvPicPr>
            <p:blipFill>
              <a:blip r:embed="rId16"/>
              <a:stretch/>
            </p:blipFill>
            <p:spPr>
              <a:xfrm>
                <a:off x="8493120" y="2867760"/>
                <a:ext cx="164880" cy="180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62" name="Google Shape;482;p5" descr=""/>
              <p:cNvPicPr/>
              <p:nvPr/>
            </p:nvPicPr>
            <p:blipFill>
              <a:blip r:embed="rId17"/>
              <a:stretch/>
            </p:blipFill>
            <p:spPr>
              <a:xfrm>
                <a:off x="8706960" y="2779560"/>
                <a:ext cx="108000" cy="275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63" name="Google Shape;483;p5" descr=""/>
              <p:cNvPicPr/>
              <p:nvPr/>
            </p:nvPicPr>
            <p:blipFill>
              <a:blip r:embed="rId18"/>
              <a:stretch/>
            </p:blipFill>
            <p:spPr>
              <a:xfrm>
                <a:off x="8849880" y="2837520"/>
                <a:ext cx="136440" cy="174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64" name="Google Shape;484;p5"/>
              <p:cNvSpPr/>
              <p:nvPr/>
            </p:nvSpPr>
            <p:spPr>
              <a:xfrm>
                <a:off x="9059040" y="2901240"/>
                <a:ext cx="73440" cy="18360"/>
              </a:xfrm>
              <a:custGeom>
                <a:avLst/>
                <a:gdLst/>
                <a:ahLst/>
                <a:rect l="l" t="t" r="r" b="b"/>
                <a:pathLst>
                  <a:path w="53340" h="14604">
                    <a:moveTo>
                      <a:pt x="0" y="14477"/>
                    </a:moveTo>
                    <a:lnTo>
                      <a:pt x="10167" y="12061"/>
                    </a:lnTo>
                    <a:lnTo>
                      <a:pt x="20193" y="9429"/>
                    </a:lnTo>
                    <a:lnTo>
                      <a:pt x="30218" y="6655"/>
                    </a:lnTo>
                    <a:lnTo>
                      <a:pt x="40386" y="3809"/>
                    </a:lnTo>
                    <a:lnTo>
                      <a:pt x="47244" y="2285"/>
                    </a:lnTo>
                    <a:lnTo>
                      <a:pt x="48768" y="2285"/>
                    </a:lnTo>
                    <a:lnTo>
                      <a:pt x="53340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65" name="Google Shape;485;p5" descr=""/>
            <p:cNvPicPr/>
            <p:nvPr/>
          </p:nvPicPr>
          <p:blipFill>
            <a:blip r:embed="rId19"/>
            <a:stretch/>
          </p:blipFill>
          <p:spPr>
            <a:xfrm>
              <a:off x="9265320" y="2664000"/>
              <a:ext cx="360720" cy="32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6" name="Google Shape;486;p5" descr=""/>
            <p:cNvPicPr/>
            <p:nvPr/>
          </p:nvPicPr>
          <p:blipFill>
            <a:blip r:embed="rId20"/>
            <a:stretch/>
          </p:blipFill>
          <p:spPr>
            <a:xfrm>
              <a:off x="6569640" y="3624120"/>
              <a:ext cx="145800" cy="9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7" name="Google Shape;487;p5"/>
            <p:cNvSpPr/>
            <p:nvPr/>
          </p:nvSpPr>
          <p:spPr>
            <a:xfrm>
              <a:off x="7032600" y="3665520"/>
              <a:ext cx="101520" cy="2160"/>
            </a:xfrm>
            <a:custGeom>
              <a:avLst/>
              <a:gdLst/>
              <a:ahLst/>
              <a:rect l="l" t="t" r="r" b="b"/>
              <a:pathLst>
                <a:path w="73659" h="1904">
                  <a:moveTo>
                    <a:pt x="0" y="762"/>
                  </a:moveTo>
                  <a:lnTo>
                    <a:pt x="13918" y="1607"/>
                  </a:lnTo>
                  <a:lnTo>
                    <a:pt x="27336" y="1238"/>
                  </a:lnTo>
                  <a:lnTo>
                    <a:pt x="40612" y="440"/>
                  </a:lnTo>
                  <a:lnTo>
                    <a:pt x="54102" y="0"/>
                  </a:lnTo>
                  <a:lnTo>
                    <a:pt x="60198" y="0"/>
                  </a:lnTo>
                  <a:lnTo>
                    <a:pt x="67056" y="0"/>
                  </a:lnTo>
                  <a:lnTo>
                    <a:pt x="73152" y="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68" name="Google Shape;488;p5" descr=""/>
            <p:cNvPicPr/>
            <p:nvPr/>
          </p:nvPicPr>
          <p:blipFill>
            <a:blip r:embed="rId21"/>
            <a:stretch/>
          </p:blipFill>
          <p:spPr>
            <a:xfrm>
              <a:off x="7211520" y="3547440"/>
              <a:ext cx="193320" cy="15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9" name="Google Shape;489;p5" descr=""/>
            <p:cNvPicPr/>
            <p:nvPr/>
          </p:nvPicPr>
          <p:blipFill>
            <a:blip r:embed="rId22"/>
            <a:stretch/>
          </p:blipFill>
          <p:spPr>
            <a:xfrm>
              <a:off x="5715000" y="4288320"/>
              <a:ext cx="173880" cy="174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0" name="Google Shape;490;p5"/>
            <p:cNvSpPr/>
            <p:nvPr/>
          </p:nvSpPr>
          <p:spPr>
            <a:xfrm>
              <a:off x="5968440" y="4445280"/>
              <a:ext cx="1440" cy="69840"/>
            </a:xfrm>
            <a:custGeom>
              <a:avLst/>
              <a:gdLst/>
              <a:ahLst/>
              <a:rect l="l" t="t" r="r" b="b"/>
              <a:pathLst>
                <a:path w="1270" h="54610">
                  <a:moveTo>
                    <a:pt x="476" y="0"/>
                  </a:moveTo>
                  <a:lnTo>
                    <a:pt x="273" y="13596"/>
                  </a:lnTo>
                  <a:lnTo>
                    <a:pt x="0" y="27622"/>
                  </a:lnTo>
                  <a:lnTo>
                    <a:pt x="154" y="41362"/>
                  </a:lnTo>
                  <a:lnTo>
                    <a:pt x="1238" y="54101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1" name="Google Shape;491;p5"/>
            <p:cNvGrpSpPr/>
            <p:nvPr/>
          </p:nvGrpSpPr>
          <p:grpSpPr>
            <a:xfrm>
              <a:off x="6162480" y="4309920"/>
              <a:ext cx="101160" cy="83520"/>
              <a:chOff x="6162480" y="4309920"/>
              <a:chExt cx="101160" cy="83520"/>
            </a:xfrm>
          </p:grpSpPr>
          <p:sp>
            <p:nvSpPr>
              <p:cNvPr id="472" name="Google Shape;492;p5"/>
              <p:cNvSpPr/>
              <p:nvPr/>
            </p:nvSpPr>
            <p:spPr>
              <a:xfrm>
                <a:off x="6162480" y="4309920"/>
                <a:ext cx="66240" cy="2880"/>
              </a:xfrm>
              <a:custGeom>
                <a:avLst/>
                <a:gdLst/>
                <a:ahLst/>
                <a:rect l="l" t="t" r="r" b="b"/>
                <a:pathLst>
                  <a:path w="48259" h="2539">
                    <a:moveTo>
                      <a:pt x="0" y="762"/>
                    </a:moveTo>
                    <a:lnTo>
                      <a:pt x="10048" y="1738"/>
                    </a:lnTo>
                    <a:lnTo>
                      <a:pt x="19812" y="2286"/>
                    </a:lnTo>
                    <a:lnTo>
                      <a:pt x="29575" y="2262"/>
                    </a:lnTo>
                    <a:lnTo>
                      <a:pt x="39624" y="1524"/>
                    </a:lnTo>
                    <a:lnTo>
                      <a:pt x="44196" y="762"/>
                    </a:lnTo>
                    <a:lnTo>
                      <a:pt x="44958" y="762"/>
                    </a:lnTo>
                    <a:lnTo>
                      <a:pt x="48006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Google Shape;493;p5"/>
              <p:cNvSpPr/>
              <p:nvPr/>
            </p:nvSpPr>
            <p:spPr>
              <a:xfrm>
                <a:off x="6197400" y="4391280"/>
                <a:ext cx="66240" cy="2160"/>
              </a:xfrm>
              <a:custGeom>
                <a:avLst/>
                <a:gdLst/>
                <a:ahLst/>
                <a:rect l="l" t="t" r="r" b="b"/>
                <a:pathLst>
                  <a:path w="48259" h="1904">
                    <a:moveTo>
                      <a:pt x="0" y="762"/>
                    </a:moveTo>
                    <a:lnTo>
                      <a:pt x="9929" y="1190"/>
                    </a:lnTo>
                    <a:lnTo>
                      <a:pt x="19430" y="1333"/>
                    </a:lnTo>
                    <a:lnTo>
                      <a:pt x="28932" y="1190"/>
                    </a:lnTo>
                    <a:lnTo>
                      <a:pt x="38862" y="762"/>
                    </a:lnTo>
                    <a:lnTo>
                      <a:pt x="41910" y="762"/>
                    </a:lnTo>
                    <a:lnTo>
                      <a:pt x="45720" y="0"/>
                    </a:lnTo>
                    <a:lnTo>
                      <a:pt x="48006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4" name="Google Shape;494;p5"/>
            <p:cNvGrpSpPr/>
            <p:nvPr/>
          </p:nvGrpSpPr>
          <p:grpSpPr>
            <a:xfrm>
              <a:off x="6579360" y="4269960"/>
              <a:ext cx="176760" cy="144360"/>
              <a:chOff x="6579360" y="4269960"/>
              <a:chExt cx="176760" cy="144360"/>
            </a:xfrm>
          </p:grpSpPr>
          <p:sp>
            <p:nvSpPr>
              <p:cNvPr id="475" name="Google Shape;495;p5"/>
              <p:cNvSpPr/>
              <p:nvPr/>
            </p:nvSpPr>
            <p:spPr>
              <a:xfrm>
                <a:off x="6579360" y="4269960"/>
                <a:ext cx="7560" cy="141840"/>
              </a:xfrm>
              <a:custGeom>
                <a:avLst/>
                <a:gdLst/>
                <a:ahLst/>
                <a:rect l="l" t="t" r="r" b="b"/>
                <a:pathLst>
                  <a:path w="5715" h="110489">
                    <a:moveTo>
                      <a:pt x="0" y="0"/>
                    </a:moveTo>
                    <a:lnTo>
                      <a:pt x="3810" y="45720"/>
                    </a:lnTo>
                    <a:lnTo>
                      <a:pt x="4036" y="60007"/>
                    </a:lnTo>
                    <a:lnTo>
                      <a:pt x="3905" y="74295"/>
                    </a:lnTo>
                    <a:lnTo>
                      <a:pt x="3917" y="88582"/>
                    </a:lnTo>
                    <a:lnTo>
                      <a:pt x="4572" y="102870"/>
                    </a:lnTo>
                    <a:lnTo>
                      <a:pt x="5334" y="107442"/>
                    </a:lnTo>
                    <a:lnTo>
                      <a:pt x="5334" y="108204"/>
                    </a:lnTo>
                    <a:lnTo>
                      <a:pt x="5334" y="110489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76" name="Google Shape;496;p5" descr=""/>
              <p:cNvPicPr/>
              <p:nvPr/>
            </p:nvPicPr>
            <p:blipFill>
              <a:blip r:embed="rId23"/>
              <a:stretch/>
            </p:blipFill>
            <p:spPr>
              <a:xfrm>
                <a:off x="6640200" y="4273920"/>
                <a:ext cx="115920" cy="140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77" name="Google Shape;497;p5"/>
            <p:cNvSpPr/>
            <p:nvPr/>
          </p:nvSpPr>
          <p:spPr>
            <a:xfrm>
              <a:off x="6913800" y="4317840"/>
              <a:ext cx="96120" cy="4680"/>
            </a:xfrm>
            <a:custGeom>
              <a:avLst/>
              <a:gdLst/>
              <a:ahLst/>
              <a:rect l="l" t="t" r="r" b="b"/>
              <a:pathLst>
                <a:path w="69850" h="3810">
                  <a:moveTo>
                    <a:pt x="0" y="3048"/>
                  </a:moveTo>
                  <a:lnTo>
                    <a:pt x="11429" y="3476"/>
                  </a:lnTo>
                  <a:lnTo>
                    <a:pt x="22859" y="3619"/>
                  </a:lnTo>
                  <a:lnTo>
                    <a:pt x="34290" y="3476"/>
                  </a:lnTo>
                  <a:lnTo>
                    <a:pt x="45720" y="3048"/>
                  </a:lnTo>
                  <a:lnTo>
                    <a:pt x="51053" y="3048"/>
                  </a:lnTo>
                  <a:lnTo>
                    <a:pt x="60960" y="3048"/>
                  </a:lnTo>
                  <a:lnTo>
                    <a:pt x="66294" y="762"/>
                  </a:lnTo>
                  <a:lnTo>
                    <a:pt x="69342" y="0"/>
                  </a:lnTo>
                  <a:lnTo>
                    <a:pt x="60198" y="1524"/>
                  </a:lnTo>
                  <a:lnTo>
                    <a:pt x="57150" y="2286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78" name="Google Shape;498;p5" descr=""/>
            <p:cNvPicPr/>
            <p:nvPr/>
          </p:nvPicPr>
          <p:blipFill>
            <a:blip r:embed="rId24"/>
            <a:stretch/>
          </p:blipFill>
          <p:spPr>
            <a:xfrm>
              <a:off x="6612840" y="4671720"/>
              <a:ext cx="217440" cy="12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9" name="Google Shape;499;p5" descr=""/>
            <p:cNvPicPr/>
            <p:nvPr/>
          </p:nvPicPr>
          <p:blipFill>
            <a:blip r:embed="rId25"/>
            <a:stretch/>
          </p:blipFill>
          <p:spPr>
            <a:xfrm>
              <a:off x="6553080" y="4498200"/>
              <a:ext cx="292320" cy="11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0" name="Google Shape;500;p5"/>
            <p:cNvSpPr/>
            <p:nvPr/>
          </p:nvSpPr>
          <p:spPr>
            <a:xfrm>
              <a:off x="6963120" y="4271760"/>
              <a:ext cx="29520" cy="117360"/>
            </a:xfrm>
            <a:custGeom>
              <a:avLst/>
              <a:gdLst/>
              <a:ahLst/>
              <a:rect l="l" t="t" r="r" b="b"/>
              <a:pathLst>
                <a:path w="21590" h="91439">
                  <a:moveTo>
                    <a:pt x="0" y="0"/>
                  </a:moveTo>
                  <a:lnTo>
                    <a:pt x="16764" y="42671"/>
                  </a:lnTo>
                  <a:lnTo>
                    <a:pt x="20300" y="74175"/>
                  </a:lnTo>
                  <a:lnTo>
                    <a:pt x="21336" y="84582"/>
                  </a:lnTo>
                  <a:lnTo>
                    <a:pt x="21336" y="86868"/>
                  </a:lnTo>
                  <a:lnTo>
                    <a:pt x="21336" y="89154"/>
                  </a:lnTo>
                  <a:lnTo>
                    <a:pt x="21336" y="9144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1" name="Google Shape;501;p5"/>
            <p:cNvGrpSpPr/>
            <p:nvPr/>
          </p:nvGrpSpPr>
          <p:grpSpPr>
            <a:xfrm>
              <a:off x="7291080" y="4091400"/>
              <a:ext cx="506160" cy="436680"/>
              <a:chOff x="7291080" y="4091400"/>
              <a:chExt cx="506160" cy="436680"/>
            </a:xfrm>
          </p:grpSpPr>
          <p:pic>
            <p:nvPicPr>
              <p:cNvPr id="482" name="Google Shape;502;p5" descr=""/>
              <p:cNvPicPr/>
              <p:nvPr/>
            </p:nvPicPr>
            <p:blipFill>
              <a:blip r:embed="rId26"/>
              <a:stretch/>
            </p:blipFill>
            <p:spPr>
              <a:xfrm>
                <a:off x="7291080" y="4184640"/>
                <a:ext cx="206640" cy="219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83" name="Google Shape;503;p5" descr=""/>
              <p:cNvPicPr/>
              <p:nvPr/>
            </p:nvPicPr>
            <p:blipFill>
              <a:blip r:embed="rId27"/>
              <a:stretch/>
            </p:blipFill>
            <p:spPr>
              <a:xfrm>
                <a:off x="7548480" y="4091400"/>
                <a:ext cx="248760" cy="251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84" name="Google Shape;504;p5"/>
              <p:cNvSpPr/>
              <p:nvPr/>
            </p:nvSpPr>
            <p:spPr>
              <a:xfrm>
                <a:off x="7380000" y="4464720"/>
                <a:ext cx="356400" cy="63360"/>
              </a:xfrm>
              <a:custGeom>
                <a:avLst/>
                <a:gdLst/>
                <a:ahLst/>
                <a:rect l="l" t="t" r="r" b="b"/>
                <a:pathLst>
                  <a:path w="258445" h="49529">
                    <a:moveTo>
                      <a:pt x="0" y="14478"/>
                    </a:moveTo>
                    <a:lnTo>
                      <a:pt x="28956" y="45720"/>
                    </a:lnTo>
                    <a:lnTo>
                      <a:pt x="46101" y="49339"/>
                    </a:lnTo>
                    <a:lnTo>
                      <a:pt x="55102" y="48077"/>
                    </a:lnTo>
                    <a:lnTo>
                      <a:pt x="63246" y="44958"/>
                    </a:lnTo>
                    <a:lnTo>
                      <a:pt x="69044" y="41017"/>
                    </a:lnTo>
                    <a:lnTo>
                      <a:pt x="74199" y="36290"/>
                    </a:lnTo>
                    <a:lnTo>
                      <a:pt x="79212" y="31134"/>
                    </a:lnTo>
                    <a:lnTo>
                      <a:pt x="84582" y="25908"/>
                    </a:lnTo>
                    <a:lnTo>
                      <a:pt x="88392" y="22860"/>
                    </a:lnTo>
                    <a:lnTo>
                      <a:pt x="90678" y="22098"/>
                    </a:lnTo>
                    <a:lnTo>
                      <a:pt x="96012" y="21336"/>
                    </a:lnTo>
                    <a:lnTo>
                      <a:pt x="102870" y="21336"/>
                    </a:lnTo>
                    <a:lnTo>
                      <a:pt x="105918" y="25908"/>
                    </a:lnTo>
                    <a:lnTo>
                      <a:pt x="111252" y="29718"/>
                    </a:lnTo>
                    <a:lnTo>
                      <a:pt x="115823" y="33528"/>
                    </a:lnTo>
                    <a:lnTo>
                      <a:pt x="119634" y="37338"/>
                    </a:lnTo>
                    <a:lnTo>
                      <a:pt x="124205" y="41148"/>
                    </a:lnTo>
                    <a:lnTo>
                      <a:pt x="124968" y="42672"/>
                    </a:lnTo>
                    <a:lnTo>
                      <a:pt x="126492" y="44958"/>
                    </a:lnTo>
                    <a:lnTo>
                      <a:pt x="127254" y="45720"/>
                    </a:lnTo>
                    <a:lnTo>
                      <a:pt x="129539" y="42672"/>
                    </a:lnTo>
                    <a:lnTo>
                      <a:pt x="132588" y="38862"/>
                    </a:lnTo>
                    <a:lnTo>
                      <a:pt x="165354" y="19812"/>
                    </a:lnTo>
                    <a:lnTo>
                      <a:pt x="169926" y="22098"/>
                    </a:lnTo>
                    <a:lnTo>
                      <a:pt x="176022" y="26670"/>
                    </a:lnTo>
                    <a:lnTo>
                      <a:pt x="181677" y="31837"/>
                    </a:lnTo>
                    <a:lnTo>
                      <a:pt x="187547" y="36576"/>
                    </a:lnTo>
                    <a:lnTo>
                      <a:pt x="194131" y="40171"/>
                    </a:lnTo>
                    <a:lnTo>
                      <a:pt x="201930" y="41910"/>
                    </a:lnTo>
                    <a:lnTo>
                      <a:pt x="209800" y="42136"/>
                    </a:lnTo>
                    <a:lnTo>
                      <a:pt x="217455" y="41433"/>
                    </a:lnTo>
                    <a:lnTo>
                      <a:pt x="249876" y="19847"/>
                    </a:lnTo>
                    <a:lnTo>
                      <a:pt x="258318" y="3810"/>
                    </a:lnTo>
                    <a:lnTo>
                      <a:pt x="255270" y="0"/>
                    </a:lnTo>
                    <a:lnTo>
                      <a:pt x="254508" y="0"/>
                    </a:lnTo>
                    <a:lnTo>
                      <a:pt x="252984" y="0"/>
                    </a:lnTo>
                    <a:lnTo>
                      <a:pt x="25222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85" name="Google Shape;505;p5" descr=""/>
            <p:cNvPicPr/>
            <p:nvPr/>
          </p:nvPicPr>
          <p:blipFill>
            <a:blip r:embed="rId28"/>
            <a:stretch/>
          </p:blipFill>
          <p:spPr>
            <a:xfrm>
              <a:off x="7449480" y="4642200"/>
              <a:ext cx="138600" cy="167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86" name="Google Shape;506;p5"/>
            <p:cNvGrpSpPr/>
            <p:nvPr/>
          </p:nvGrpSpPr>
          <p:grpSpPr>
            <a:xfrm>
              <a:off x="8362800" y="4238640"/>
              <a:ext cx="103320" cy="95400"/>
              <a:chOff x="8362800" y="4238640"/>
              <a:chExt cx="103320" cy="95400"/>
            </a:xfrm>
          </p:grpSpPr>
          <p:sp>
            <p:nvSpPr>
              <p:cNvPr id="487" name="Google Shape;507;p5"/>
              <p:cNvSpPr/>
              <p:nvPr/>
            </p:nvSpPr>
            <p:spPr>
              <a:xfrm>
                <a:off x="8362800" y="4238640"/>
                <a:ext cx="77760" cy="6840"/>
              </a:xfrm>
              <a:custGeom>
                <a:avLst/>
                <a:gdLst/>
                <a:ahLst/>
                <a:rect l="l" t="t" r="r" b="b"/>
                <a:pathLst>
                  <a:path w="56515" h="5714">
                    <a:moveTo>
                      <a:pt x="0" y="5334"/>
                    </a:moveTo>
                    <a:lnTo>
                      <a:pt x="10727" y="4393"/>
                    </a:lnTo>
                    <a:lnTo>
                      <a:pt x="21240" y="2952"/>
                    </a:lnTo>
                    <a:lnTo>
                      <a:pt x="31611" y="1369"/>
                    </a:lnTo>
                    <a:lnTo>
                      <a:pt x="41910" y="0"/>
                    </a:lnTo>
                    <a:lnTo>
                      <a:pt x="46482" y="0"/>
                    </a:lnTo>
                    <a:lnTo>
                      <a:pt x="51816" y="0"/>
                    </a:lnTo>
                    <a:lnTo>
                      <a:pt x="56388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508;p5"/>
              <p:cNvSpPr/>
              <p:nvPr/>
            </p:nvSpPr>
            <p:spPr>
              <a:xfrm>
                <a:off x="8380440" y="4322880"/>
                <a:ext cx="85680" cy="11160"/>
              </a:xfrm>
              <a:custGeom>
                <a:avLst/>
                <a:gdLst/>
                <a:ahLst/>
                <a:rect l="l" t="t" r="r" b="b"/>
                <a:pathLst>
                  <a:path w="62229" h="8889">
                    <a:moveTo>
                      <a:pt x="0" y="7620"/>
                    </a:moveTo>
                    <a:lnTo>
                      <a:pt x="11310" y="8131"/>
                    </a:lnTo>
                    <a:lnTo>
                      <a:pt x="22478" y="8286"/>
                    </a:lnTo>
                    <a:lnTo>
                      <a:pt x="33647" y="7727"/>
                    </a:lnTo>
                    <a:lnTo>
                      <a:pt x="44958" y="6096"/>
                    </a:lnTo>
                    <a:lnTo>
                      <a:pt x="54102" y="3810"/>
                    </a:lnTo>
                    <a:lnTo>
                      <a:pt x="56388" y="3048"/>
                    </a:lnTo>
                    <a:lnTo>
                      <a:pt x="6172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89" name="Google Shape;509;p5" descr=""/>
            <p:cNvPicPr/>
            <p:nvPr/>
          </p:nvPicPr>
          <p:blipFill>
            <a:blip r:embed="rId29"/>
            <a:stretch/>
          </p:blipFill>
          <p:spPr>
            <a:xfrm>
              <a:off x="8780400" y="4181400"/>
              <a:ext cx="129960" cy="155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90" name="Google Shape;510;p5"/>
          <p:cNvGrpSpPr/>
          <p:nvPr/>
        </p:nvGrpSpPr>
        <p:grpSpPr>
          <a:xfrm>
            <a:off x="5466600" y="5478840"/>
            <a:ext cx="4104000" cy="1549080"/>
            <a:chOff x="5466600" y="5478840"/>
            <a:chExt cx="4104000" cy="1549080"/>
          </a:xfrm>
        </p:grpSpPr>
        <p:pic>
          <p:nvPicPr>
            <p:cNvPr id="491" name="Google Shape;511;p5" descr=""/>
            <p:cNvPicPr/>
            <p:nvPr/>
          </p:nvPicPr>
          <p:blipFill>
            <a:blip r:embed="rId30"/>
            <a:stretch/>
          </p:blipFill>
          <p:spPr>
            <a:xfrm>
              <a:off x="5466600" y="5937120"/>
              <a:ext cx="383760" cy="384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92" name="Google Shape;512;p5"/>
            <p:cNvGrpSpPr/>
            <p:nvPr/>
          </p:nvGrpSpPr>
          <p:grpSpPr>
            <a:xfrm>
              <a:off x="5936040" y="5969880"/>
              <a:ext cx="105840" cy="117360"/>
              <a:chOff x="5936040" y="5969880"/>
              <a:chExt cx="105840" cy="117360"/>
            </a:xfrm>
          </p:grpSpPr>
          <p:sp>
            <p:nvSpPr>
              <p:cNvPr id="493" name="Google Shape;513;p5"/>
              <p:cNvSpPr/>
              <p:nvPr/>
            </p:nvSpPr>
            <p:spPr>
              <a:xfrm>
                <a:off x="5936040" y="5969880"/>
                <a:ext cx="89640" cy="11160"/>
              </a:xfrm>
              <a:custGeom>
                <a:avLst/>
                <a:gdLst/>
                <a:ahLst/>
                <a:rect l="l" t="t" r="r" b="b"/>
                <a:pathLst>
                  <a:path w="59690" h="6350">
                    <a:moveTo>
                      <a:pt x="0" y="6095"/>
                    </a:moveTo>
                    <a:lnTo>
                      <a:pt x="11429" y="6167"/>
                    </a:lnTo>
                    <a:lnTo>
                      <a:pt x="22859" y="6095"/>
                    </a:lnTo>
                    <a:lnTo>
                      <a:pt x="34290" y="5453"/>
                    </a:lnTo>
                    <a:lnTo>
                      <a:pt x="45720" y="3809"/>
                    </a:lnTo>
                    <a:lnTo>
                      <a:pt x="51053" y="3047"/>
                    </a:lnTo>
                    <a:lnTo>
                      <a:pt x="54864" y="1523"/>
                    </a:lnTo>
                    <a:lnTo>
                      <a:pt x="59436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514;p5"/>
              <p:cNvSpPr/>
              <p:nvPr/>
            </p:nvSpPr>
            <p:spPr>
              <a:xfrm>
                <a:off x="5977080" y="6081840"/>
                <a:ext cx="64800" cy="5400"/>
              </a:xfrm>
              <a:custGeom>
                <a:avLst/>
                <a:gdLst/>
                <a:ahLst/>
                <a:rect l="l" t="t" r="r" b="b"/>
                <a:pathLst>
                  <a:path w="43179" h="3175">
                    <a:moveTo>
                      <a:pt x="0" y="0"/>
                    </a:moveTo>
                    <a:lnTo>
                      <a:pt x="8905" y="1000"/>
                    </a:lnTo>
                    <a:lnTo>
                      <a:pt x="17526" y="1714"/>
                    </a:lnTo>
                    <a:lnTo>
                      <a:pt x="26146" y="2143"/>
                    </a:lnTo>
                    <a:lnTo>
                      <a:pt x="35052" y="2285"/>
                    </a:lnTo>
                    <a:lnTo>
                      <a:pt x="39624" y="2285"/>
                    </a:lnTo>
                    <a:lnTo>
                      <a:pt x="41148" y="3047"/>
                    </a:lnTo>
                    <a:lnTo>
                      <a:pt x="4267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5" name="Google Shape;515;p5"/>
            <p:cNvGrpSpPr/>
            <p:nvPr/>
          </p:nvGrpSpPr>
          <p:grpSpPr>
            <a:xfrm>
              <a:off x="6343560" y="5875920"/>
              <a:ext cx="253440" cy="326160"/>
              <a:chOff x="6343560" y="5875920"/>
              <a:chExt cx="253440" cy="326160"/>
            </a:xfrm>
          </p:grpSpPr>
          <p:pic>
            <p:nvPicPr>
              <p:cNvPr id="496" name="Google Shape;516;p5" descr=""/>
              <p:cNvPicPr/>
              <p:nvPr/>
            </p:nvPicPr>
            <p:blipFill>
              <a:blip r:embed="rId31"/>
              <a:stretch/>
            </p:blipFill>
            <p:spPr>
              <a:xfrm>
                <a:off x="6343560" y="5875920"/>
                <a:ext cx="178200" cy="216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97" name="Google Shape;517;p5"/>
              <p:cNvSpPr/>
              <p:nvPr/>
            </p:nvSpPr>
            <p:spPr>
              <a:xfrm>
                <a:off x="6582960" y="6088680"/>
                <a:ext cx="14040" cy="113400"/>
              </a:xfrm>
              <a:custGeom>
                <a:avLst/>
                <a:gdLst/>
                <a:ahLst/>
                <a:rect l="l" t="t" r="r" b="b"/>
                <a:pathLst>
                  <a:path w="9525" h="63500">
                    <a:moveTo>
                      <a:pt x="0" y="0"/>
                    </a:moveTo>
                    <a:lnTo>
                      <a:pt x="1928" y="8822"/>
                    </a:lnTo>
                    <a:lnTo>
                      <a:pt x="4000" y="18002"/>
                    </a:lnTo>
                    <a:lnTo>
                      <a:pt x="5786" y="27324"/>
                    </a:lnTo>
                    <a:lnTo>
                      <a:pt x="6858" y="36576"/>
                    </a:lnTo>
                    <a:lnTo>
                      <a:pt x="7322" y="43314"/>
                    </a:lnTo>
                    <a:lnTo>
                      <a:pt x="7715" y="49911"/>
                    </a:lnTo>
                    <a:lnTo>
                      <a:pt x="8251" y="56507"/>
                    </a:lnTo>
                    <a:lnTo>
                      <a:pt x="9144" y="6324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98" name="Google Shape;518;p5" descr=""/>
            <p:cNvPicPr/>
            <p:nvPr/>
          </p:nvPicPr>
          <p:blipFill>
            <a:blip r:embed="rId32"/>
            <a:stretch/>
          </p:blipFill>
          <p:spPr>
            <a:xfrm>
              <a:off x="6767280" y="5875920"/>
              <a:ext cx="142920" cy="205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9" name="Google Shape;519;p5" descr=""/>
            <p:cNvPicPr/>
            <p:nvPr/>
          </p:nvPicPr>
          <p:blipFill>
            <a:blip r:embed="rId33"/>
            <a:stretch/>
          </p:blipFill>
          <p:spPr>
            <a:xfrm>
              <a:off x="7221600" y="5791320"/>
              <a:ext cx="158040" cy="228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00" name="Google Shape;520;p5"/>
            <p:cNvGrpSpPr/>
            <p:nvPr/>
          </p:nvGrpSpPr>
          <p:grpSpPr>
            <a:xfrm>
              <a:off x="7476480" y="5656320"/>
              <a:ext cx="373320" cy="415800"/>
              <a:chOff x="7476480" y="5656320"/>
              <a:chExt cx="373320" cy="415800"/>
            </a:xfrm>
          </p:grpSpPr>
          <p:sp>
            <p:nvSpPr>
              <p:cNvPr id="501" name="Google Shape;521;p5"/>
              <p:cNvSpPr/>
              <p:nvPr/>
            </p:nvSpPr>
            <p:spPr>
              <a:xfrm>
                <a:off x="7476480" y="5656320"/>
                <a:ext cx="87480" cy="415800"/>
              </a:xfrm>
              <a:custGeom>
                <a:avLst/>
                <a:gdLst/>
                <a:ahLst/>
                <a:rect l="l" t="t" r="r" b="b"/>
                <a:pathLst>
                  <a:path w="58420" h="232410">
                    <a:moveTo>
                      <a:pt x="35814" y="0"/>
                    </a:moveTo>
                    <a:lnTo>
                      <a:pt x="11275" y="47684"/>
                    </a:lnTo>
                    <a:lnTo>
                      <a:pt x="3750" y="93214"/>
                    </a:lnTo>
                    <a:lnTo>
                      <a:pt x="11" y="144863"/>
                    </a:lnTo>
                    <a:lnTo>
                      <a:pt x="0" y="170688"/>
                    </a:lnTo>
                    <a:lnTo>
                      <a:pt x="1012" y="184749"/>
                    </a:lnTo>
                    <a:lnTo>
                      <a:pt x="16764" y="227076"/>
                    </a:lnTo>
                    <a:lnTo>
                      <a:pt x="33718" y="232219"/>
                    </a:lnTo>
                    <a:lnTo>
                      <a:pt x="42267" y="229647"/>
                    </a:lnTo>
                    <a:lnTo>
                      <a:pt x="49530" y="224790"/>
                    </a:lnTo>
                    <a:lnTo>
                      <a:pt x="52578" y="221742"/>
                    </a:lnTo>
                    <a:lnTo>
                      <a:pt x="54864" y="218694"/>
                    </a:lnTo>
                    <a:lnTo>
                      <a:pt x="57912" y="21564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02" name="Google Shape;522;p5" descr=""/>
              <p:cNvPicPr/>
              <p:nvPr/>
            </p:nvPicPr>
            <p:blipFill>
              <a:blip r:embed="rId34"/>
              <a:stretch/>
            </p:blipFill>
            <p:spPr>
              <a:xfrm>
                <a:off x="7575120" y="5729760"/>
                <a:ext cx="147600" cy="23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03" name="Google Shape;523;p5"/>
              <p:cNvSpPr/>
              <p:nvPr/>
            </p:nvSpPr>
            <p:spPr>
              <a:xfrm>
                <a:off x="7790760" y="5808960"/>
                <a:ext cx="59040" cy="16560"/>
              </a:xfrm>
              <a:custGeom>
                <a:avLst/>
                <a:gdLst/>
                <a:ahLst/>
                <a:rect l="l" t="t" r="r" b="b"/>
                <a:pathLst>
                  <a:path w="39370" h="9525">
                    <a:moveTo>
                      <a:pt x="0" y="9143"/>
                    </a:moveTo>
                    <a:lnTo>
                      <a:pt x="35814" y="1523"/>
                    </a:lnTo>
                    <a:lnTo>
                      <a:pt x="36576" y="1523"/>
                    </a:lnTo>
                    <a:lnTo>
                      <a:pt x="3886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4" name="Google Shape;524;p5"/>
            <p:cNvGrpSpPr/>
            <p:nvPr/>
          </p:nvGrpSpPr>
          <p:grpSpPr>
            <a:xfrm>
              <a:off x="7953120" y="5478840"/>
              <a:ext cx="491400" cy="450000"/>
              <a:chOff x="7953120" y="5478840"/>
              <a:chExt cx="491400" cy="450000"/>
            </a:xfrm>
          </p:grpSpPr>
          <p:pic>
            <p:nvPicPr>
              <p:cNvPr id="505" name="Google Shape;525;p5" descr=""/>
              <p:cNvPicPr/>
              <p:nvPr/>
            </p:nvPicPr>
            <p:blipFill>
              <a:blip r:embed="rId35"/>
              <a:stretch/>
            </p:blipFill>
            <p:spPr>
              <a:xfrm>
                <a:off x="7953120" y="5634360"/>
                <a:ext cx="181080" cy="22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06" name="Google Shape;526;p5"/>
              <p:cNvSpPr/>
              <p:nvPr/>
            </p:nvSpPr>
            <p:spPr>
              <a:xfrm>
                <a:off x="8215200" y="5806440"/>
                <a:ext cx="5400" cy="108720"/>
              </a:xfrm>
              <a:custGeom>
                <a:avLst/>
                <a:gdLst/>
                <a:ahLst/>
                <a:rect l="l" t="t" r="r" b="b"/>
                <a:pathLst>
                  <a:path w="3809" h="60960">
                    <a:moveTo>
                      <a:pt x="3809" y="0"/>
                    </a:moveTo>
                    <a:lnTo>
                      <a:pt x="2250" y="8215"/>
                    </a:lnTo>
                    <a:lnTo>
                      <a:pt x="1047" y="16001"/>
                    </a:lnTo>
                    <a:lnTo>
                      <a:pt x="273" y="23788"/>
                    </a:lnTo>
                    <a:lnTo>
                      <a:pt x="0" y="32003"/>
                    </a:lnTo>
                    <a:lnTo>
                      <a:pt x="0" y="39314"/>
                    </a:lnTo>
                    <a:lnTo>
                      <a:pt x="0" y="46481"/>
                    </a:lnTo>
                    <a:lnTo>
                      <a:pt x="0" y="53649"/>
                    </a:lnTo>
                    <a:lnTo>
                      <a:pt x="0" y="60959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527;p5"/>
              <p:cNvSpPr/>
              <p:nvPr/>
            </p:nvSpPr>
            <p:spPr>
              <a:xfrm>
                <a:off x="8313840" y="5478840"/>
                <a:ext cx="130680" cy="450000"/>
              </a:xfrm>
              <a:custGeom>
                <a:avLst/>
                <a:gdLst/>
                <a:ahLst/>
                <a:rect l="l" t="t" r="r" b="b"/>
                <a:pathLst>
                  <a:path w="86995" h="251460">
                    <a:moveTo>
                      <a:pt x="5333" y="0"/>
                    </a:moveTo>
                    <a:lnTo>
                      <a:pt x="41147" y="22097"/>
                    </a:lnTo>
                    <a:lnTo>
                      <a:pt x="70294" y="64317"/>
                    </a:lnTo>
                    <a:lnTo>
                      <a:pt x="86010" y="116776"/>
                    </a:lnTo>
                    <a:lnTo>
                      <a:pt x="86927" y="135945"/>
                    </a:lnTo>
                    <a:lnTo>
                      <a:pt x="85343" y="154685"/>
                    </a:lnTo>
                    <a:lnTo>
                      <a:pt x="70294" y="192309"/>
                    </a:lnTo>
                    <a:lnTo>
                      <a:pt x="44957" y="224790"/>
                    </a:lnTo>
                    <a:lnTo>
                      <a:pt x="12811" y="246542"/>
                    </a:lnTo>
                    <a:lnTo>
                      <a:pt x="0" y="25146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8" name="Google Shape;528;p5"/>
            <p:cNvSpPr/>
            <p:nvPr/>
          </p:nvSpPr>
          <p:spPr>
            <a:xfrm>
              <a:off x="7266600" y="6109200"/>
              <a:ext cx="1037880" cy="187200"/>
            </a:xfrm>
            <a:custGeom>
              <a:avLst/>
              <a:gdLst/>
              <a:ahLst/>
              <a:rect l="l" t="t" r="r" b="b"/>
              <a:pathLst>
                <a:path w="689609" h="104775">
                  <a:moveTo>
                    <a:pt x="0" y="67056"/>
                  </a:moveTo>
                  <a:lnTo>
                    <a:pt x="13215" y="78283"/>
                  </a:lnTo>
                  <a:lnTo>
                    <a:pt x="25717" y="86010"/>
                  </a:lnTo>
                  <a:lnTo>
                    <a:pt x="39647" y="90737"/>
                  </a:lnTo>
                  <a:lnTo>
                    <a:pt x="57150" y="92964"/>
                  </a:lnTo>
                  <a:lnTo>
                    <a:pt x="76664" y="92713"/>
                  </a:lnTo>
                  <a:lnTo>
                    <a:pt x="133350" y="83820"/>
                  </a:lnTo>
                  <a:lnTo>
                    <a:pt x="189833" y="70294"/>
                  </a:lnTo>
                  <a:lnTo>
                    <a:pt x="218110" y="64317"/>
                  </a:lnTo>
                  <a:lnTo>
                    <a:pt x="246888" y="60198"/>
                  </a:lnTo>
                  <a:lnTo>
                    <a:pt x="266307" y="58531"/>
                  </a:lnTo>
                  <a:lnTo>
                    <a:pt x="285654" y="58293"/>
                  </a:lnTo>
                  <a:lnTo>
                    <a:pt x="304859" y="59769"/>
                  </a:lnTo>
                  <a:lnTo>
                    <a:pt x="346138" y="72485"/>
                  </a:lnTo>
                  <a:lnTo>
                    <a:pt x="364998" y="86868"/>
                  </a:lnTo>
                  <a:lnTo>
                    <a:pt x="370332" y="91440"/>
                  </a:lnTo>
                  <a:lnTo>
                    <a:pt x="373380" y="97536"/>
                  </a:lnTo>
                  <a:lnTo>
                    <a:pt x="377190" y="102870"/>
                  </a:lnTo>
                  <a:lnTo>
                    <a:pt x="377952" y="103632"/>
                  </a:lnTo>
                  <a:lnTo>
                    <a:pt x="377952" y="104394"/>
                  </a:lnTo>
                  <a:lnTo>
                    <a:pt x="380238" y="102870"/>
                  </a:lnTo>
                  <a:lnTo>
                    <a:pt x="381000" y="101346"/>
                  </a:lnTo>
                  <a:lnTo>
                    <a:pt x="383286" y="99060"/>
                  </a:lnTo>
                  <a:lnTo>
                    <a:pt x="414528" y="74676"/>
                  </a:lnTo>
                  <a:lnTo>
                    <a:pt x="452139" y="59459"/>
                  </a:lnTo>
                  <a:lnTo>
                    <a:pt x="498728" y="55340"/>
                  </a:lnTo>
                  <a:lnTo>
                    <a:pt x="515516" y="55542"/>
                  </a:lnTo>
                  <a:lnTo>
                    <a:pt x="531876" y="56388"/>
                  </a:lnTo>
                  <a:lnTo>
                    <a:pt x="548449" y="58435"/>
                  </a:lnTo>
                  <a:lnTo>
                    <a:pt x="565023" y="60769"/>
                  </a:lnTo>
                  <a:lnTo>
                    <a:pt x="581596" y="62817"/>
                  </a:lnTo>
                  <a:lnTo>
                    <a:pt x="598170" y="64008"/>
                  </a:lnTo>
                  <a:lnTo>
                    <a:pt x="611088" y="64627"/>
                  </a:lnTo>
                  <a:lnTo>
                    <a:pt x="624363" y="64960"/>
                  </a:lnTo>
                  <a:lnTo>
                    <a:pt x="637496" y="64436"/>
                  </a:lnTo>
                  <a:lnTo>
                    <a:pt x="674524" y="50268"/>
                  </a:lnTo>
                  <a:lnTo>
                    <a:pt x="689050" y="21788"/>
                  </a:lnTo>
                  <a:lnTo>
                    <a:pt x="688086" y="14478"/>
                  </a:lnTo>
                  <a:lnTo>
                    <a:pt x="683514" y="6858"/>
                  </a:lnTo>
                  <a:lnTo>
                    <a:pt x="681228" y="4572"/>
                  </a:lnTo>
                  <a:lnTo>
                    <a:pt x="677418" y="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9" name="Google Shape;529;p5"/>
            <p:cNvGrpSpPr/>
            <p:nvPr/>
          </p:nvGrpSpPr>
          <p:grpSpPr>
            <a:xfrm>
              <a:off x="6151680" y="6845760"/>
              <a:ext cx="79200" cy="113040"/>
              <a:chOff x="6151680" y="6845760"/>
              <a:chExt cx="79200" cy="113040"/>
            </a:xfrm>
          </p:grpSpPr>
          <p:sp>
            <p:nvSpPr>
              <p:cNvPr id="510" name="Google Shape;530;p5"/>
              <p:cNvSpPr/>
              <p:nvPr/>
            </p:nvSpPr>
            <p:spPr>
              <a:xfrm>
                <a:off x="6151680" y="6845760"/>
                <a:ext cx="64800" cy="6480"/>
              </a:xfrm>
              <a:custGeom>
                <a:avLst/>
                <a:gdLst/>
                <a:ahLst/>
                <a:rect l="l" t="t" r="r" b="b"/>
                <a:pathLst>
                  <a:path w="43179" h="3810">
                    <a:moveTo>
                      <a:pt x="0" y="0"/>
                    </a:moveTo>
                    <a:lnTo>
                      <a:pt x="8215" y="1547"/>
                    </a:lnTo>
                    <a:lnTo>
                      <a:pt x="16002" y="2666"/>
                    </a:lnTo>
                    <a:lnTo>
                      <a:pt x="23788" y="3214"/>
                    </a:lnTo>
                    <a:lnTo>
                      <a:pt x="32004" y="3047"/>
                    </a:lnTo>
                    <a:lnTo>
                      <a:pt x="36576" y="3047"/>
                    </a:lnTo>
                    <a:lnTo>
                      <a:pt x="38862" y="2285"/>
                    </a:lnTo>
                    <a:lnTo>
                      <a:pt x="42672" y="761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Google Shape;531;p5"/>
              <p:cNvSpPr/>
              <p:nvPr/>
            </p:nvSpPr>
            <p:spPr>
              <a:xfrm>
                <a:off x="6182640" y="6952320"/>
                <a:ext cx="48240" cy="6480"/>
              </a:xfrm>
              <a:custGeom>
                <a:avLst/>
                <a:gdLst/>
                <a:ahLst/>
                <a:rect l="l" t="t" r="r" b="b"/>
                <a:pathLst>
                  <a:path w="32384" h="3810">
                    <a:moveTo>
                      <a:pt x="0" y="2286"/>
                    </a:moveTo>
                    <a:lnTo>
                      <a:pt x="6977" y="3036"/>
                    </a:lnTo>
                    <a:lnTo>
                      <a:pt x="14097" y="3714"/>
                    </a:lnTo>
                    <a:lnTo>
                      <a:pt x="21216" y="3679"/>
                    </a:lnTo>
                    <a:lnTo>
                      <a:pt x="28194" y="2286"/>
                    </a:lnTo>
                    <a:lnTo>
                      <a:pt x="29718" y="1524"/>
                    </a:lnTo>
                    <a:lnTo>
                      <a:pt x="30480" y="762"/>
                    </a:lnTo>
                    <a:lnTo>
                      <a:pt x="32004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512" name="Google Shape;532;p5" descr=""/>
            <p:cNvPicPr/>
            <p:nvPr/>
          </p:nvPicPr>
          <p:blipFill>
            <a:blip r:embed="rId36"/>
            <a:stretch/>
          </p:blipFill>
          <p:spPr>
            <a:xfrm>
              <a:off x="6551640" y="6836400"/>
              <a:ext cx="129960" cy="191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13" name="Google Shape;533;p5"/>
            <p:cNvGrpSpPr/>
            <p:nvPr/>
          </p:nvGrpSpPr>
          <p:grpSpPr>
            <a:xfrm>
              <a:off x="6923520" y="6807600"/>
              <a:ext cx="128520" cy="176040"/>
              <a:chOff x="6923520" y="6807600"/>
              <a:chExt cx="128520" cy="176040"/>
            </a:xfrm>
          </p:grpSpPr>
          <p:sp>
            <p:nvSpPr>
              <p:cNvPr id="514" name="Google Shape;534;p5"/>
              <p:cNvSpPr/>
              <p:nvPr/>
            </p:nvSpPr>
            <p:spPr>
              <a:xfrm>
                <a:off x="6923520" y="6859440"/>
                <a:ext cx="128520" cy="23400"/>
              </a:xfrm>
              <a:custGeom>
                <a:avLst/>
                <a:gdLst/>
                <a:ahLst/>
                <a:rect l="l" t="t" r="r" b="b"/>
                <a:pathLst>
                  <a:path w="85725" h="13335">
                    <a:moveTo>
                      <a:pt x="0" y="10668"/>
                    </a:moveTo>
                    <a:lnTo>
                      <a:pt x="11525" y="12072"/>
                    </a:lnTo>
                    <a:lnTo>
                      <a:pt x="22479" y="12763"/>
                    </a:lnTo>
                    <a:lnTo>
                      <a:pt x="33432" y="12596"/>
                    </a:lnTo>
                    <a:lnTo>
                      <a:pt x="78486" y="4572"/>
                    </a:lnTo>
                    <a:lnTo>
                      <a:pt x="85344" y="2286"/>
                    </a:lnTo>
                    <a:lnTo>
                      <a:pt x="80010" y="2286"/>
                    </a:lnTo>
                    <a:lnTo>
                      <a:pt x="76200" y="3048"/>
                    </a:lnTo>
                    <a:lnTo>
                      <a:pt x="71628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Google Shape;535;p5"/>
              <p:cNvSpPr/>
              <p:nvPr/>
            </p:nvSpPr>
            <p:spPr>
              <a:xfrm>
                <a:off x="6978240" y="6807600"/>
                <a:ext cx="2520" cy="176040"/>
              </a:xfrm>
              <a:custGeom>
                <a:avLst/>
                <a:gdLst/>
                <a:ahLst/>
                <a:rect l="l" t="t" r="r" b="b"/>
                <a:pathLst>
                  <a:path w="1904" h="98425">
                    <a:moveTo>
                      <a:pt x="1619" y="0"/>
                    </a:moveTo>
                    <a:lnTo>
                      <a:pt x="416" y="11060"/>
                    </a:lnTo>
                    <a:lnTo>
                      <a:pt x="0" y="21621"/>
                    </a:lnTo>
                    <a:lnTo>
                      <a:pt x="11" y="32039"/>
                    </a:lnTo>
                    <a:lnTo>
                      <a:pt x="95" y="42672"/>
                    </a:lnTo>
                    <a:lnTo>
                      <a:pt x="95" y="52828"/>
                    </a:lnTo>
                    <a:lnTo>
                      <a:pt x="95" y="62769"/>
                    </a:lnTo>
                    <a:lnTo>
                      <a:pt x="95" y="72568"/>
                    </a:lnTo>
                    <a:lnTo>
                      <a:pt x="95" y="82296"/>
                    </a:lnTo>
                    <a:lnTo>
                      <a:pt x="95" y="86106"/>
                    </a:lnTo>
                    <a:lnTo>
                      <a:pt x="857" y="98298"/>
                    </a:lnTo>
                    <a:lnTo>
                      <a:pt x="1619" y="94488"/>
                    </a:lnTo>
                    <a:lnTo>
                      <a:pt x="1619" y="92202"/>
                    </a:lnTo>
                    <a:lnTo>
                      <a:pt x="1619" y="87630"/>
                    </a:lnTo>
                    <a:lnTo>
                      <a:pt x="1619" y="8610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6" name="Google Shape;536;p5"/>
            <p:cNvGrpSpPr/>
            <p:nvPr/>
          </p:nvGrpSpPr>
          <p:grpSpPr>
            <a:xfrm>
              <a:off x="7326000" y="6697080"/>
              <a:ext cx="640800" cy="297000"/>
              <a:chOff x="7326000" y="6697080"/>
              <a:chExt cx="640800" cy="297000"/>
            </a:xfrm>
          </p:grpSpPr>
          <p:pic>
            <p:nvPicPr>
              <p:cNvPr id="517" name="Google Shape;537;p5" descr=""/>
              <p:cNvPicPr/>
              <p:nvPr/>
            </p:nvPicPr>
            <p:blipFill>
              <a:blip r:embed="rId37"/>
              <a:stretch/>
            </p:blipFill>
            <p:spPr>
              <a:xfrm>
                <a:off x="7326000" y="6751080"/>
                <a:ext cx="167040" cy="230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18" name="Google Shape;538;p5" descr=""/>
              <p:cNvPicPr/>
              <p:nvPr/>
            </p:nvPicPr>
            <p:blipFill>
              <a:blip r:embed="rId38"/>
              <a:stretch/>
            </p:blipFill>
            <p:spPr>
              <a:xfrm>
                <a:off x="7556760" y="6697080"/>
                <a:ext cx="280800" cy="297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19" name="Google Shape;539;p5"/>
              <p:cNvSpPr/>
              <p:nvPr/>
            </p:nvSpPr>
            <p:spPr>
              <a:xfrm>
                <a:off x="7892640" y="6793920"/>
                <a:ext cx="74160" cy="22320"/>
              </a:xfrm>
              <a:custGeom>
                <a:avLst/>
                <a:gdLst/>
                <a:ahLst/>
                <a:rect l="l" t="t" r="r" b="b"/>
                <a:pathLst>
                  <a:path w="49529" h="12700">
                    <a:moveTo>
                      <a:pt x="0" y="12192"/>
                    </a:moveTo>
                    <a:lnTo>
                      <a:pt x="9894" y="11322"/>
                    </a:lnTo>
                    <a:lnTo>
                      <a:pt x="18573" y="9810"/>
                    </a:lnTo>
                    <a:lnTo>
                      <a:pt x="27110" y="7584"/>
                    </a:lnTo>
                    <a:lnTo>
                      <a:pt x="36576" y="4572"/>
                    </a:lnTo>
                    <a:lnTo>
                      <a:pt x="43434" y="3048"/>
                    </a:lnTo>
                    <a:lnTo>
                      <a:pt x="45720" y="2286"/>
                    </a:lnTo>
                    <a:lnTo>
                      <a:pt x="49530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0" name="Google Shape;540;p5"/>
            <p:cNvGrpSpPr/>
            <p:nvPr/>
          </p:nvGrpSpPr>
          <p:grpSpPr>
            <a:xfrm>
              <a:off x="8129160" y="6568920"/>
              <a:ext cx="208080" cy="420480"/>
              <a:chOff x="8129160" y="6568920"/>
              <a:chExt cx="208080" cy="420480"/>
            </a:xfrm>
          </p:grpSpPr>
          <p:pic>
            <p:nvPicPr>
              <p:cNvPr id="521" name="Google Shape;541;p5" descr=""/>
              <p:cNvPicPr/>
              <p:nvPr/>
            </p:nvPicPr>
            <p:blipFill>
              <a:blip r:embed="rId39"/>
              <a:stretch/>
            </p:blipFill>
            <p:spPr>
              <a:xfrm>
                <a:off x="8129160" y="6678000"/>
                <a:ext cx="113400" cy="178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2" name="Google Shape;542;p5"/>
              <p:cNvSpPr/>
              <p:nvPr/>
            </p:nvSpPr>
            <p:spPr>
              <a:xfrm>
                <a:off x="8215200" y="6568920"/>
                <a:ext cx="122040" cy="420480"/>
              </a:xfrm>
              <a:custGeom>
                <a:avLst/>
                <a:gdLst/>
                <a:ahLst/>
                <a:rect l="l" t="t" r="r" b="b"/>
                <a:pathLst>
                  <a:path w="81279" h="234950">
                    <a:moveTo>
                      <a:pt x="16764" y="0"/>
                    </a:moveTo>
                    <a:lnTo>
                      <a:pt x="52661" y="16823"/>
                    </a:lnTo>
                    <a:lnTo>
                      <a:pt x="75628" y="58292"/>
                    </a:lnTo>
                    <a:lnTo>
                      <a:pt x="81283" y="107584"/>
                    </a:lnTo>
                    <a:lnTo>
                      <a:pt x="80295" y="124396"/>
                    </a:lnTo>
                    <a:lnTo>
                      <a:pt x="64448" y="174069"/>
                    </a:lnTo>
                    <a:lnTo>
                      <a:pt x="30480" y="215646"/>
                    </a:lnTo>
                    <a:lnTo>
                      <a:pt x="8834" y="231076"/>
                    </a:lnTo>
                    <a:lnTo>
                      <a:pt x="0" y="23469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3" name="Google Shape;543;p5"/>
            <p:cNvGrpSpPr/>
            <p:nvPr/>
          </p:nvGrpSpPr>
          <p:grpSpPr>
            <a:xfrm>
              <a:off x="8780760" y="6709320"/>
              <a:ext cx="129600" cy="100800"/>
              <a:chOff x="8780760" y="6709320"/>
              <a:chExt cx="129600" cy="100800"/>
            </a:xfrm>
          </p:grpSpPr>
          <p:sp>
            <p:nvSpPr>
              <p:cNvPr id="524" name="Google Shape;544;p5"/>
              <p:cNvSpPr/>
              <p:nvPr/>
            </p:nvSpPr>
            <p:spPr>
              <a:xfrm>
                <a:off x="8780760" y="6709320"/>
                <a:ext cx="78840" cy="1800"/>
              </a:xfrm>
              <a:custGeom>
                <a:avLst/>
                <a:gdLst/>
                <a:ahLst/>
                <a:rect l="l" t="t" r="r" b="b"/>
                <a:pathLst>
                  <a:path w="52704" h="1270">
                    <a:moveTo>
                      <a:pt x="0" y="762"/>
                    </a:moveTo>
                    <a:lnTo>
                      <a:pt x="11882" y="642"/>
                    </a:lnTo>
                    <a:lnTo>
                      <a:pt x="23622" y="381"/>
                    </a:lnTo>
                    <a:lnTo>
                      <a:pt x="35361" y="119"/>
                    </a:lnTo>
                    <a:lnTo>
                      <a:pt x="47244" y="0"/>
                    </a:lnTo>
                    <a:lnTo>
                      <a:pt x="50292" y="0"/>
                    </a:lnTo>
                    <a:lnTo>
                      <a:pt x="51053" y="0"/>
                    </a:lnTo>
                    <a:lnTo>
                      <a:pt x="52577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545;p5"/>
              <p:cNvSpPr/>
              <p:nvPr/>
            </p:nvSpPr>
            <p:spPr>
              <a:xfrm>
                <a:off x="8821800" y="6796800"/>
                <a:ext cx="88560" cy="13320"/>
              </a:xfrm>
              <a:custGeom>
                <a:avLst/>
                <a:gdLst/>
                <a:ahLst/>
                <a:rect l="l" t="t" r="r" b="b"/>
                <a:pathLst>
                  <a:path w="59054" h="7620">
                    <a:moveTo>
                      <a:pt x="0" y="7620"/>
                    </a:moveTo>
                    <a:lnTo>
                      <a:pt x="10287" y="7572"/>
                    </a:lnTo>
                    <a:lnTo>
                      <a:pt x="20574" y="7239"/>
                    </a:lnTo>
                    <a:lnTo>
                      <a:pt x="30861" y="6334"/>
                    </a:lnTo>
                    <a:lnTo>
                      <a:pt x="41148" y="4572"/>
                    </a:lnTo>
                    <a:lnTo>
                      <a:pt x="50292" y="3048"/>
                    </a:lnTo>
                    <a:lnTo>
                      <a:pt x="52577" y="2286"/>
                    </a:lnTo>
                    <a:lnTo>
                      <a:pt x="58674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6" name="Google Shape;546;p5"/>
            <p:cNvGrpSpPr/>
            <p:nvPr/>
          </p:nvGrpSpPr>
          <p:grpSpPr>
            <a:xfrm>
              <a:off x="9248760" y="6593040"/>
              <a:ext cx="197640" cy="338760"/>
              <a:chOff x="9248760" y="6593040"/>
              <a:chExt cx="197640" cy="338760"/>
            </a:xfrm>
          </p:grpSpPr>
          <p:sp>
            <p:nvSpPr>
              <p:cNvPr id="527" name="Google Shape;547;p5"/>
              <p:cNvSpPr/>
              <p:nvPr/>
            </p:nvSpPr>
            <p:spPr>
              <a:xfrm>
                <a:off x="9248760" y="6609960"/>
                <a:ext cx="5400" cy="169200"/>
              </a:xfrm>
              <a:custGeom>
                <a:avLst/>
                <a:gdLst/>
                <a:ahLst/>
                <a:rect l="l" t="t" r="r" b="b"/>
                <a:pathLst>
                  <a:path w="3809" h="94614">
                    <a:moveTo>
                      <a:pt x="0" y="0"/>
                    </a:moveTo>
                    <a:lnTo>
                      <a:pt x="0" y="3048"/>
                    </a:lnTo>
                    <a:lnTo>
                      <a:pt x="0" y="6096"/>
                    </a:lnTo>
                    <a:lnTo>
                      <a:pt x="0" y="9144"/>
                    </a:lnTo>
                    <a:lnTo>
                      <a:pt x="809" y="18288"/>
                    </a:lnTo>
                    <a:lnTo>
                      <a:pt x="1905" y="27432"/>
                    </a:lnTo>
                    <a:lnTo>
                      <a:pt x="3000" y="36576"/>
                    </a:lnTo>
                    <a:lnTo>
                      <a:pt x="3810" y="45720"/>
                    </a:lnTo>
                    <a:lnTo>
                      <a:pt x="3810" y="54173"/>
                    </a:lnTo>
                    <a:lnTo>
                      <a:pt x="3810" y="62484"/>
                    </a:lnTo>
                    <a:lnTo>
                      <a:pt x="3810" y="70794"/>
                    </a:lnTo>
                    <a:lnTo>
                      <a:pt x="3810" y="79248"/>
                    </a:lnTo>
                    <a:lnTo>
                      <a:pt x="3810" y="85344"/>
                    </a:lnTo>
                    <a:lnTo>
                      <a:pt x="3810" y="88392"/>
                    </a:lnTo>
                    <a:lnTo>
                      <a:pt x="3810" y="94488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548;p5"/>
              <p:cNvSpPr/>
              <p:nvPr/>
            </p:nvSpPr>
            <p:spPr>
              <a:xfrm>
                <a:off x="9313920" y="6593040"/>
                <a:ext cx="116280" cy="190800"/>
              </a:xfrm>
              <a:custGeom>
                <a:avLst/>
                <a:gdLst/>
                <a:ahLst/>
                <a:rect l="l" t="t" r="r" b="b"/>
                <a:pathLst>
                  <a:path w="77470" h="106679">
                    <a:moveTo>
                      <a:pt x="15240" y="20871"/>
                    </a:moveTo>
                    <a:lnTo>
                      <a:pt x="6096" y="63543"/>
                    </a:lnTo>
                    <a:lnTo>
                      <a:pt x="13716" y="103929"/>
                    </a:lnTo>
                    <a:lnTo>
                      <a:pt x="22860" y="106215"/>
                    </a:lnTo>
                    <a:lnTo>
                      <a:pt x="31242" y="104691"/>
                    </a:lnTo>
                    <a:lnTo>
                      <a:pt x="64770" y="83355"/>
                    </a:lnTo>
                    <a:lnTo>
                      <a:pt x="76962" y="44493"/>
                    </a:lnTo>
                    <a:lnTo>
                      <a:pt x="74223" y="33539"/>
                    </a:lnTo>
                    <a:lnTo>
                      <a:pt x="43719" y="4167"/>
                    </a:lnTo>
                    <a:lnTo>
                      <a:pt x="23431" y="0"/>
                    </a:lnTo>
                    <a:lnTo>
                      <a:pt x="13716" y="1059"/>
                    </a:lnTo>
                    <a:lnTo>
                      <a:pt x="6107" y="4536"/>
                    </a:lnTo>
                    <a:lnTo>
                      <a:pt x="2000" y="10013"/>
                    </a:lnTo>
                    <a:lnTo>
                      <a:pt x="321" y="16918"/>
                    </a:lnTo>
                    <a:lnTo>
                      <a:pt x="0" y="24681"/>
                    </a:lnTo>
                    <a:lnTo>
                      <a:pt x="0" y="26967"/>
                    </a:lnTo>
                    <a:lnTo>
                      <a:pt x="0" y="29253"/>
                    </a:lnTo>
                    <a:lnTo>
                      <a:pt x="0" y="30777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549;p5"/>
              <p:cNvSpPr/>
              <p:nvPr/>
            </p:nvSpPr>
            <p:spPr>
              <a:xfrm>
                <a:off x="9295560" y="6873120"/>
                <a:ext cx="150840" cy="7560"/>
              </a:xfrm>
              <a:custGeom>
                <a:avLst/>
                <a:gdLst/>
                <a:ahLst/>
                <a:rect l="l" t="t" r="r" b="b"/>
                <a:pathLst>
                  <a:path w="100329" h="4445">
                    <a:moveTo>
                      <a:pt x="0" y="762"/>
                    </a:moveTo>
                    <a:lnTo>
                      <a:pt x="12453" y="2631"/>
                    </a:lnTo>
                    <a:lnTo>
                      <a:pt x="24764" y="3714"/>
                    </a:lnTo>
                    <a:lnTo>
                      <a:pt x="37076" y="4083"/>
                    </a:lnTo>
                    <a:lnTo>
                      <a:pt x="49530" y="3810"/>
                    </a:lnTo>
                    <a:lnTo>
                      <a:pt x="59686" y="3119"/>
                    </a:lnTo>
                    <a:lnTo>
                      <a:pt x="69627" y="2286"/>
                    </a:lnTo>
                    <a:lnTo>
                      <a:pt x="79426" y="1452"/>
                    </a:lnTo>
                    <a:lnTo>
                      <a:pt x="89154" y="762"/>
                    </a:lnTo>
                    <a:lnTo>
                      <a:pt x="91440" y="762"/>
                    </a:lnTo>
                    <a:lnTo>
                      <a:pt x="97536" y="762"/>
                    </a:lnTo>
                    <a:lnTo>
                      <a:pt x="9982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Google Shape;550;p5"/>
              <p:cNvSpPr/>
              <p:nvPr/>
            </p:nvSpPr>
            <p:spPr>
              <a:xfrm>
                <a:off x="9318600" y="6926400"/>
                <a:ext cx="114480" cy="5400"/>
              </a:xfrm>
              <a:custGeom>
                <a:avLst/>
                <a:gdLst/>
                <a:ahLst/>
                <a:rect l="l" t="t" r="r" b="b"/>
                <a:pathLst>
                  <a:path w="76200" h="3175">
                    <a:moveTo>
                      <a:pt x="0" y="762"/>
                    </a:moveTo>
                    <a:lnTo>
                      <a:pt x="9013" y="1643"/>
                    </a:lnTo>
                    <a:lnTo>
                      <a:pt x="17811" y="2095"/>
                    </a:lnTo>
                    <a:lnTo>
                      <a:pt x="26467" y="2262"/>
                    </a:lnTo>
                    <a:lnTo>
                      <a:pt x="35052" y="2286"/>
                    </a:lnTo>
                    <a:lnTo>
                      <a:pt x="45767" y="2464"/>
                    </a:lnTo>
                    <a:lnTo>
                      <a:pt x="56197" y="2571"/>
                    </a:lnTo>
                    <a:lnTo>
                      <a:pt x="66341" y="1964"/>
                    </a:lnTo>
                    <a:lnTo>
                      <a:pt x="76200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1" name="Google Shape;551;p5"/>
            <p:cNvSpPr/>
            <p:nvPr/>
          </p:nvSpPr>
          <p:spPr>
            <a:xfrm>
              <a:off x="9536400" y="6837840"/>
              <a:ext cx="34200" cy="406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2" name="Google Shape;552;p5"/>
          <p:cNvGrpSpPr/>
          <p:nvPr/>
        </p:nvGrpSpPr>
        <p:grpSpPr>
          <a:xfrm>
            <a:off x="1728720" y="6288120"/>
            <a:ext cx="2284560" cy="1110240"/>
            <a:chOff x="1728720" y="6288120"/>
            <a:chExt cx="2284560" cy="1110240"/>
          </a:xfrm>
        </p:grpSpPr>
        <p:pic>
          <p:nvPicPr>
            <p:cNvPr id="533" name="Google Shape;553;p5" descr=""/>
            <p:cNvPicPr/>
            <p:nvPr/>
          </p:nvPicPr>
          <p:blipFill>
            <a:blip r:embed="rId40"/>
            <a:stretch/>
          </p:blipFill>
          <p:spPr>
            <a:xfrm>
              <a:off x="1728720" y="6374880"/>
              <a:ext cx="1038240" cy="733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4" name="Google Shape;554;p5"/>
            <p:cNvSpPr/>
            <p:nvPr/>
          </p:nvSpPr>
          <p:spPr>
            <a:xfrm>
              <a:off x="2854080" y="6665400"/>
              <a:ext cx="97200" cy="5040"/>
            </a:xfrm>
            <a:custGeom>
              <a:avLst/>
              <a:gdLst/>
              <a:ahLst/>
              <a:rect l="l" t="t" r="r" b="b"/>
              <a:pathLst>
                <a:path w="36829" h="1904">
                  <a:moveTo>
                    <a:pt x="0" y="0"/>
                  </a:moveTo>
                  <a:lnTo>
                    <a:pt x="7917" y="654"/>
                  </a:lnTo>
                  <a:lnTo>
                    <a:pt x="16478" y="1238"/>
                  </a:lnTo>
                  <a:lnTo>
                    <a:pt x="25181" y="1393"/>
                  </a:lnTo>
                  <a:lnTo>
                    <a:pt x="33528" y="762"/>
                  </a:lnTo>
                  <a:lnTo>
                    <a:pt x="35052" y="0"/>
                  </a:lnTo>
                  <a:lnTo>
                    <a:pt x="35814" y="0"/>
                  </a:lnTo>
                  <a:lnTo>
                    <a:pt x="36576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35" name="Google Shape;555;p5" descr=""/>
            <p:cNvPicPr/>
            <p:nvPr/>
          </p:nvPicPr>
          <p:blipFill>
            <a:blip r:embed="rId41"/>
            <a:stretch/>
          </p:blipFill>
          <p:spPr>
            <a:xfrm>
              <a:off x="3098520" y="6423840"/>
              <a:ext cx="216000" cy="41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6" name="Google Shape;556;p5"/>
            <p:cNvSpPr/>
            <p:nvPr/>
          </p:nvSpPr>
          <p:spPr>
            <a:xfrm>
              <a:off x="3415680" y="6548760"/>
              <a:ext cx="2880" cy="225720"/>
            </a:xfrm>
            <a:custGeom>
              <a:avLst/>
              <a:gdLst/>
              <a:ahLst/>
              <a:rect l="l" t="t" r="r" b="b"/>
              <a:pathLst>
                <a:path w="1270" h="81279">
                  <a:moveTo>
                    <a:pt x="0" y="0"/>
                  </a:moveTo>
                  <a:lnTo>
                    <a:pt x="440" y="9715"/>
                  </a:lnTo>
                  <a:lnTo>
                    <a:pt x="666" y="19431"/>
                  </a:lnTo>
                  <a:lnTo>
                    <a:pt x="750" y="29146"/>
                  </a:lnTo>
                  <a:lnTo>
                    <a:pt x="762" y="38862"/>
                  </a:lnTo>
                  <a:lnTo>
                    <a:pt x="869" y="49268"/>
                  </a:lnTo>
                  <a:lnTo>
                    <a:pt x="1047" y="59817"/>
                  </a:lnTo>
                  <a:lnTo>
                    <a:pt x="1083" y="70365"/>
                  </a:lnTo>
                  <a:lnTo>
                    <a:pt x="762" y="80772"/>
                  </a:lnTo>
                  <a:lnTo>
                    <a:pt x="762" y="8001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557;p5"/>
            <p:cNvSpPr/>
            <p:nvPr/>
          </p:nvSpPr>
          <p:spPr>
            <a:xfrm>
              <a:off x="3348720" y="6288120"/>
              <a:ext cx="60120" cy="6336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4"/>
                  </a:moveTo>
                  <a:lnTo>
                    <a:pt x="0" y="18288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8288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38" name="Google Shape;558;p5" descr=""/>
            <p:cNvPicPr/>
            <p:nvPr/>
          </p:nvPicPr>
          <p:blipFill>
            <a:blip r:embed="rId42"/>
            <a:stretch/>
          </p:blipFill>
          <p:spPr>
            <a:xfrm>
              <a:off x="3522600" y="6406560"/>
              <a:ext cx="490680" cy="42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9" name="Google Shape;559;p5"/>
            <p:cNvSpPr/>
            <p:nvPr/>
          </p:nvSpPr>
          <p:spPr>
            <a:xfrm>
              <a:off x="2039760" y="7193160"/>
              <a:ext cx="1548360" cy="82800"/>
            </a:xfrm>
            <a:custGeom>
              <a:avLst/>
              <a:gdLst/>
              <a:ahLst/>
              <a:rect l="l" t="t" r="r" b="b"/>
              <a:pathLst>
                <a:path w="584200" h="29845">
                  <a:moveTo>
                    <a:pt x="0" y="28193"/>
                  </a:moveTo>
                  <a:lnTo>
                    <a:pt x="34742" y="29253"/>
                  </a:lnTo>
                  <a:lnTo>
                    <a:pt x="69342" y="29241"/>
                  </a:lnTo>
                  <a:lnTo>
                    <a:pt x="103941" y="28515"/>
                  </a:lnTo>
                  <a:lnTo>
                    <a:pt x="181427" y="25705"/>
                  </a:lnTo>
                  <a:lnTo>
                    <a:pt x="224027" y="23907"/>
                  </a:lnTo>
                  <a:lnTo>
                    <a:pt x="266628" y="21967"/>
                  </a:lnTo>
                  <a:lnTo>
                    <a:pt x="309372" y="19811"/>
                  </a:lnTo>
                  <a:lnTo>
                    <a:pt x="350639" y="17692"/>
                  </a:lnTo>
                  <a:lnTo>
                    <a:pt x="392049" y="14858"/>
                  </a:lnTo>
                  <a:lnTo>
                    <a:pt x="433458" y="11453"/>
                  </a:lnTo>
                  <a:lnTo>
                    <a:pt x="474726" y="7619"/>
                  </a:lnTo>
                  <a:lnTo>
                    <a:pt x="498038" y="5786"/>
                  </a:lnTo>
                  <a:lnTo>
                    <a:pt x="521208" y="3809"/>
                  </a:lnTo>
                  <a:lnTo>
                    <a:pt x="544377" y="1833"/>
                  </a:lnTo>
                  <a:lnTo>
                    <a:pt x="567690" y="0"/>
                  </a:lnTo>
                  <a:lnTo>
                    <a:pt x="573024" y="0"/>
                  </a:lnTo>
                  <a:lnTo>
                    <a:pt x="578358" y="0"/>
                  </a:lnTo>
                  <a:lnTo>
                    <a:pt x="583692" y="0"/>
                  </a:lnTo>
                  <a:lnTo>
                    <a:pt x="575310" y="0"/>
                  </a:lnTo>
                  <a:lnTo>
                    <a:pt x="567690" y="761"/>
                  </a:lnTo>
                  <a:lnTo>
                    <a:pt x="559308" y="1523"/>
                  </a:lnTo>
                  <a:lnTo>
                    <a:pt x="545139" y="1821"/>
                  </a:lnTo>
                  <a:lnTo>
                    <a:pt x="531114" y="1619"/>
                  </a:lnTo>
                  <a:lnTo>
                    <a:pt x="517088" y="988"/>
                  </a:lnTo>
                  <a:lnTo>
                    <a:pt x="50292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560;p5"/>
            <p:cNvSpPr/>
            <p:nvPr/>
          </p:nvSpPr>
          <p:spPr>
            <a:xfrm>
              <a:off x="2211480" y="7324560"/>
              <a:ext cx="1306080" cy="73800"/>
            </a:xfrm>
            <a:custGeom>
              <a:avLst/>
              <a:gdLst/>
              <a:ahLst/>
              <a:rect l="l" t="t" r="r" b="b"/>
              <a:pathLst>
                <a:path w="492760" h="26670">
                  <a:moveTo>
                    <a:pt x="33527" y="1524"/>
                  </a:moveTo>
                  <a:lnTo>
                    <a:pt x="25288" y="1869"/>
                  </a:lnTo>
                  <a:lnTo>
                    <a:pt x="16763" y="2000"/>
                  </a:lnTo>
                  <a:lnTo>
                    <a:pt x="8239" y="2274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48220" y="16561"/>
                  </a:lnTo>
                  <a:lnTo>
                    <a:pt x="96785" y="23026"/>
                  </a:lnTo>
                  <a:lnTo>
                    <a:pt x="161103" y="26122"/>
                  </a:lnTo>
                  <a:lnTo>
                    <a:pt x="193547" y="26670"/>
                  </a:lnTo>
                  <a:lnTo>
                    <a:pt x="233886" y="26360"/>
                  </a:lnTo>
                  <a:lnTo>
                    <a:pt x="273938" y="25336"/>
                  </a:lnTo>
                  <a:lnTo>
                    <a:pt x="313991" y="23455"/>
                  </a:lnTo>
                  <a:lnTo>
                    <a:pt x="354329" y="20574"/>
                  </a:lnTo>
                  <a:lnTo>
                    <a:pt x="406145" y="15335"/>
                  </a:lnTo>
                  <a:lnTo>
                    <a:pt x="432125" y="12751"/>
                  </a:lnTo>
                  <a:lnTo>
                    <a:pt x="457961" y="10668"/>
                  </a:lnTo>
                  <a:lnTo>
                    <a:pt x="465117" y="10739"/>
                  </a:lnTo>
                  <a:lnTo>
                    <a:pt x="474630" y="11239"/>
                  </a:lnTo>
                  <a:lnTo>
                    <a:pt x="484000" y="10882"/>
                  </a:lnTo>
                  <a:lnTo>
                    <a:pt x="490727" y="8382"/>
                  </a:lnTo>
                  <a:lnTo>
                    <a:pt x="491489" y="4572"/>
                  </a:lnTo>
                  <a:lnTo>
                    <a:pt x="492251" y="3048"/>
                  </a:lnTo>
                  <a:lnTo>
                    <a:pt x="492251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561;p5"/>
            <p:cNvSpPr/>
            <p:nvPr/>
          </p:nvSpPr>
          <p:spPr>
            <a:xfrm>
              <a:off x="3793320" y="7163640"/>
              <a:ext cx="60120" cy="6336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2" name="Google Shape;562;p5"/>
          <p:cNvSpPr/>
          <p:nvPr/>
        </p:nvSpPr>
        <p:spPr>
          <a:xfrm>
            <a:off x="3657600" y="3961080"/>
            <a:ext cx="1056600" cy="541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Google Shape;563;p5"/>
          <p:cNvSpPr/>
          <p:nvPr/>
        </p:nvSpPr>
        <p:spPr>
          <a:xfrm>
            <a:off x="849600" y="3615120"/>
            <a:ext cx="1056600" cy="541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68;p6"/>
          <p:cNvGrpSpPr/>
          <p:nvPr/>
        </p:nvGrpSpPr>
        <p:grpSpPr>
          <a:xfrm>
            <a:off x="2895480" y="2092320"/>
            <a:ext cx="6733800" cy="4613040"/>
            <a:chOff x="2895480" y="2092320"/>
            <a:chExt cx="6733800" cy="4613040"/>
          </a:xfrm>
        </p:grpSpPr>
        <p:grpSp>
          <p:nvGrpSpPr>
            <p:cNvPr id="545" name="Google Shape;569;p6"/>
            <p:cNvGrpSpPr/>
            <p:nvPr/>
          </p:nvGrpSpPr>
          <p:grpSpPr>
            <a:xfrm>
              <a:off x="3736080" y="3139200"/>
              <a:ext cx="1112040" cy="291600"/>
              <a:chOff x="3736080" y="3139200"/>
              <a:chExt cx="1112040" cy="291600"/>
            </a:xfrm>
          </p:grpSpPr>
          <p:sp>
            <p:nvSpPr>
              <p:cNvPr id="546" name="Google Shape;570;p6"/>
              <p:cNvSpPr/>
              <p:nvPr/>
            </p:nvSpPr>
            <p:spPr>
              <a:xfrm>
                <a:off x="3736080" y="3246120"/>
                <a:ext cx="128520" cy="157320"/>
              </a:xfrm>
              <a:custGeom>
                <a:avLst/>
                <a:gdLst/>
                <a:ahLst/>
                <a:rect l="l" t="t" r="r" b="b"/>
                <a:pathLst>
                  <a:path w="107950" h="116839">
                    <a:moveTo>
                      <a:pt x="0" y="6858"/>
                    </a:moveTo>
                    <a:lnTo>
                      <a:pt x="12703" y="8393"/>
                    </a:lnTo>
                    <a:lnTo>
                      <a:pt x="25622" y="9429"/>
                    </a:lnTo>
                    <a:lnTo>
                      <a:pt x="38683" y="9751"/>
                    </a:lnTo>
                    <a:lnTo>
                      <a:pt x="51816" y="9144"/>
                    </a:lnTo>
                    <a:lnTo>
                      <a:pt x="101346" y="1524"/>
                    </a:lnTo>
                    <a:lnTo>
                      <a:pt x="105155" y="762"/>
                    </a:lnTo>
                    <a:lnTo>
                      <a:pt x="105155" y="0"/>
                    </a:lnTo>
                    <a:lnTo>
                      <a:pt x="107442" y="0"/>
                    </a:lnTo>
                    <a:lnTo>
                      <a:pt x="100024" y="3190"/>
                    </a:lnTo>
                    <a:lnTo>
                      <a:pt x="92678" y="6096"/>
                    </a:lnTo>
                    <a:lnTo>
                      <a:pt x="85474" y="9001"/>
                    </a:lnTo>
                    <a:lnTo>
                      <a:pt x="64769" y="37338"/>
                    </a:lnTo>
                    <a:lnTo>
                      <a:pt x="67818" y="43434"/>
                    </a:lnTo>
                    <a:lnTo>
                      <a:pt x="72390" y="51816"/>
                    </a:lnTo>
                    <a:lnTo>
                      <a:pt x="75961" y="59959"/>
                    </a:lnTo>
                    <a:lnTo>
                      <a:pt x="78676" y="68389"/>
                    </a:lnTo>
                    <a:lnTo>
                      <a:pt x="80533" y="77104"/>
                    </a:lnTo>
                    <a:lnTo>
                      <a:pt x="81534" y="86106"/>
                    </a:lnTo>
                    <a:lnTo>
                      <a:pt x="81414" y="95047"/>
                    </a:lnTo>
                    <a:lnTo>
                      <a:pt x="80010" y="102203"/>
                    </a:lnTo>
                    <a:lnTo>
                      <a:pt x="77462" y="108930"/>
                    </a:lnTo>
                    <a:lnTo>
                      <a:pt x="73914" y="11658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Google Shape;571;p6"/>
              <p:cNvSpPr/>
              <p:nvPr/>
            </p:nvSpPr>
            <p:spPr>
              <a:xfrm>
                <a:off x="3765960" y="3381480"/>
                <a:ext cx="147960" cy="49320"/>
              </a:xfrm>
              <a:custGeom>
                <a:avLst/>
                <a:gdLst/>
                <a:ahLst/>
                <a:rect l="l" t="t" r="r" b="b"/>
                <a:pathLst>
                  <a:path w="124460" h="36830">
                    <a:moveTo>
                      <a:pt x="0" y="36575"/>
                    </a:moveTo>
                    <a:lnTo>
                      <a:pt x="40826" y="32182"/>
                    </a:lnTo>
                    <a:lnTo>
                      <a:pt x="84486" y="17906"/>
                    </a:lnTo>
                    <a:lnTo>
                      <a:pt x="120396" y="1523"/>
                    </a:lnTo>
                    <a:lnTo>
                      <a:pt x="124205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Google Shape;572;p6"/>
              <p:cNvSpPr/>
              <p:nvPr/>
            </p:nvSpPr>
            <p:spPr>
              <a:xfrm>
                <a:off x="3916800" y="3300840"/>
                <a:ext cx="118440" cy="117000"/>
              </a:xfrm>
              <a:custGeom>
                <a:avLst/>
                <a:gdLst/>
                <a:ahLst/>
                <a:rect l="l" t="t" r="r" b="b"/>
                <a:pathLst>
                  <a:path w="99695" h="86994">
                    <a:moveTo>
                      <a:pt x="0" y="31015"/>
                    </a:moveTo>
                    <a:lnTo>
                      <a:pt x="4667" y="40052"/>
                    </a:lnTo>
                    <a:lnTo>
                      <a:pt x="9334" y="49018"/>
                    </a:lnTo>
                    <a:lnTo>
                      <a:pt x="13716" y="58126"/>
                    </a:lnTo>
                    <a:lnTo>
                      <a:pt x="17526" y="67591"/>
                    </a:lnTo>
                    <a:lnTo>
                      <a:pt x="19050" y="73687"/>
                    </a:lnTo>
                    <a:lnTo>
                      <a:pt x="21336" y="79783"/>
                    </a:lnTo>
                    <a:lnTo>
                      <a:pt x="22098" y="86641"/>
                    </a:lnTo>
                    <a:lnTo>
                      <a:pt x="18288" y="79783"/>
                    </a:lnTo>
                    <a:lnTo>
                      <a:pt x="14478" y="72925"/>
                    </a:lnTo>
                    <a:lnTo>
                      <a:pt x="12954" y="65305"/>
                    </a:lnTo>
                    <a:lnTo>
                      <a:pt x="10656" y="56102"/>
                    </a:lnTo>
                    <a:lnTo>
                      <a:pt x="8858" y="45398"/>
                    </a:lnTo>
                    <a:lnTo>
                      <a:pt x="8346" y="34551"/>
                    </a:lnTo>
                    <a:lnTo>
                      <a:pt x="9905" y="24919"/>
                    </a:lnTo>
                    <a:lnTo>
                      <a:pt x="47708" y="0"/>
                    </a:lnTo>
                    <a:lnTo>
                      <a:pt x="58007" y="631"/>
                    </a:lnTo>
                    <a:lnTo>
                      <a:pt x="95392" y="26574"/>
                    </a:lnTo>
                    <a:lnTo>
                      <a:pt x="99250" y="48065"/>
                    </a:lnTo>
                    <a:lnTo>
                      <a:pt x="98512" y="54863"/>
                    </a:lnTo>
                    <a:lnTo>
                      <a:pt x="96774" y="60733"/>
                    </a:lnTo>
                    <a:lnTo>
                      <a:pt x="96012" y="61495"/>
                    </a:lnTo>
                    <a:lnTo>
                      <a:pt x="96012" y="62257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573;p6"/>
              <p:cNvSpPr/>
              <p:nvPr/>
            </p:nvSpPr>
            <p:spPr>
              <a:xfrm>
                <a:off x="4093200" y="3290040"/>
                <a:ext cx="10080" cy="100800"/>
              </a:xfrm>
              <a:custGeom>
                <a:avLst/>
                <a:gdLst/>
                <a:ahLst/>
                <a:rect l="l" t="t" r="r" b="b"/>
                <a:pathLst>
                  <a:path w="8889" h="74930">
                    <a:moveTo>
                      <a:pt x="0" y="0"/>
                    </a:moveTo>
                    <a:lnTo>
                      <a:pt x="6096" y="48768"/>
                    </a:lnTo>
                    <a:lnTo>
                      <a:pt x="6131" y="55816"/>
                    </a:lnTo>
                    <a:lnTo>
                      <a:pt x="6381" y="62293"/>
                    </a:lnTo>
                    <a:lnTo>
                      <a:pt x="7060" y="68484"/>
                    </a:lnTo>
                    <a:lnTo>
                      <a:pt x="8382" y="74676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Google Shape;574;p6"/>
              <p:cNvSpPr/>
              <p:nvPr/>
            </p:nvSpPr>
            <p:spPr>
              <a:xfrm>
                <a:off x="4062240" y="3183480"/>
                <a:ext cx="27000" cy="3060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51" name="Google Shape;575;p6" descr=""/>
              <p:cNvPicPr/>
              <p:nvPr/>
            </p:nvPicPr>
            <p:blipFill>
              <a:blip r:embed="rId1"/>
              <a:stretch/>
            </p:blipFill>
            <p:spPr>
              <a:xfrm>
                <a:off x="4166640" y="3162600"/>
                <a:ext cx="146160" cy="226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2" name="Google Shape;576;p6" descr=""/>
              <p:cNvPicPr/>
              <p:nvPr/>
            </p:nvPicPr>
            <p:blipFill>
              <a:blip r:embed="rId2"/>
              <a:stretch/>
            </p:blipFill>
            <p:spPr>
              <a:xfrm>
                <a:off x="4339440" y="3139200"/>
                <a:ext cx="508680" cy="239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3" name="Google Shape;577;p6"/>
            <p:cNvGrpSpPr/>
            <p:nvPr/>
          </p:nvGrpSpPr>
          <p:grpSpPr>
            <a:xfrm>
              <a:off x="5238000" y="2945880"/>
              <a:ext cx="253800" cy="369720"/>
              <a:chOff x="5238000" y="2945880"/>
              <a:chExt cx="253800" cy="369720"/>
            </a:xfrm>
          </p:grpSpPr>
          <p:pic>
            <p:nvPicPr>
              <p:cNvPr id="554" name="Google Shape;578;p6" descr=""/>
              <p:cNvPicPr/>
              <p:nvPr/>
            </p:nvPicPr>
            <p:blipFill>
              <a:blip r:embed="rId3"/>
              <a:stretch/>
            </p:blipFill>
            <p:spPr>
              <a:xfrm>
                <a:off x="5238000" y="3111480"/>
                <a:ext cx="168840" cy="204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5" name="Google Shape;579;p6" descr=""/>
              <p:cNvPicPr/>
              <p:nvPr/>
            </p:nvPicPr>
            <p:blipFill>
              <a:blip r:embed="rId4"/>
              <a:stretch/>
            </p:blipFill>
            <p:spPr>
              <a:xfrm>
                <a:off x="5383440" y="2945880"/>
                <a:ext cx="108360" cy="1332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56" name="Google Shape;580;p6"/>
            <p:cNvSpPr/>
            <p:nvPr/>
          </p:nvSpPr>
          <p:spPr>
            <a:xfrm>
              <a:off x="3226320" y="4009320"/>
              <a:ext cx="158760" cy="11520"/>
            </a:xfrm>
            <a:custGeom>
              <a:avLst/>
              <a:gdLst/>
              <a:ahLst/>
              <a:rect l="l" t="t" r="r" b="b"/>
              <a:pathLst>
                <a:path w="133350" h="8889">
                  <a:moveTo>
                    <a:pt x="0" y="0"/>
                  </a:moveTo>
                  <a:lnTo>
                    <a:pt x="13585" y="3881"/>
                  </a:lnTo>
                  <a:lnTo>
                    <a:pt x="26384" y="6476"/>
                  </a:lnTo>
                  <a:lnTo>
                    <a:pt x="39326" y="7929"/>
                  </a:lnTo>
                  <a:lnTo>
                    <a:pt x="53340" y="8381"/>
                  </a:lnTo>
                  <a:lnTo>
                    <a:pt x="66936" y="8346"/>
                  </a:lnTo>
                  <a:lnTo>
                    <a:pt x="107442" y="6095"/>
                  </a:lnTo>
                  <a:lnTo>
                    <a:pt x="124968" y="1523"/>
                  </a:lnTo>
                  <a:lnTo>
                    <a:pt x="131826" y="3047"/>
                  </a:lnTo>
                  <a:lnTo>
                    <a:pt x="133350" y="3047"/>
                  </a:lnTo>
                  <a:lnTo>
                    <a:pt x="124968" y="2285"/>
                  </a:lnTo>
                  <a:lnTo>
                    <a:pt x="122682" y="1523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7" name="Google Shape;581;p6" descr=""/>
            <p:cNvPicPr/>
            <p:nvPr/>
          </p:nvPicPr>
          <p:blipFill>
            <a:blip r:embed="rId5"/>
            <a:stretch/>
          </p:blipFill>
          <p:spPr>
            <a:xfrm>
              <a:off x="4019400" y="3888000"/>
              <a:ext cx="302400" cy="262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58" name="Google Shape;582;p6"/>
            <p:cNvGrpSpPr/>
            <p:nvPr/>
          </p:nvGrpSpPr>
          <p:grpSpPr>
            <a:xfrm>
              <a:off x="4678200" y="3840840"/>
              <a:ext cx="318600" cy="263520"/>
              <a:chOff x="4678200" y="3840840"/>
              <a:chExt cx="318600" cy="263520"/>
            </a:xfrm>
          </p:grpSpPr>
          <p:pic>
            <p:nvPicPr>
              <p:cNvPr id="559" name="Google Shape;583;p6" descr=""/>
              <p:cNvPicPr/>
              <p:nvPr/>
            </p:nvPicPr>
            <p:blipFill>
              <a:blip r:embed="rId6"/>
              <a:stretch/>
            </p:blipFill>
            <p:spPr>
              <a:xfrm>
                <a:off x="4678200" y="3840840"/>
                <a:ext cx="124920" cy="263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60" name="Google Shape;584;p6" descr=""/>
              <p:cNvPicPr/>
              <p:nvPr/>
            </p:nvPicPr>
            <p:blipFill>
              <a:blip r:embed="rId7"/>
              <a:stretch/>
            </p:blipFill>
            <p:spPr>
              <a:xfrm>
                <a:off x="4854600" y="3912480"/>
                <a:ext cx="142200" cy="116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61" name="Google Shape;585;p6"/>
            <p:cNvGrpSpPr/>
            <p:nvPr/>
          </p:nvGrpSpPr>
          <p:grpSpPr>
            <a:xfrm>
              <a:off x="5077080" y="3849840"/>
              <a:ext cx="118800" cy="226440"/>
              <a:chOff x="5077080" y="3849840"/>
              <a:chExt cx="118800" cy="226440"/>
            </a:xfrm>
          </p:grpSpPr>
          <p:sp>
            <p:nvSpPr>
              <p:cNvPr id="562" name="Google Shape;586;p6"/>
              <p:cNvSpPr/>
              <p:nvPr/>
            </p:nvSpPr>
            <p:spPr>
              <a:xfrm>
                <a:off x="5077080" y="3849840"/>
                <a:ext cx="17640" cy="156240"/>
              </a:xfrm>
              <a:custGeom>
                <a:avLst/>
                <a:gdLst/>
                <a:ahLst/>
                <a:rect l="l" t="t" r="r" b="b"/>
                <a:pathLst>
                  <a:path w="15239" h="116204">
                    <a:moveTo>
                      <a:pt x="904" y="0"/>
                    </a:moveTo>
                    <a:lnTo>
                      <a:pt x="0" y="13084"/>
                    </a:lnTo>
                    <a:lnTo>
                      <a:pt x="523" y="24669"/>
                    </a:lnTo>
                    <a:lnTo>
                      <a:pt x="2190" y="36111"/>
                    </a:lnTo>
                    <a:lnTo>
                      <a:pt x="4714" y="48768"/>
                    </a:lnTo>
                    <a:lnTo>
                      <a:pt x="7298" y="61793"/>
                    </a:lnTo>
                    <a:lnTo>
                      <a:pt x="9382" y="74676"/>
                    </a:lnTo>
                    <a:lnTo>
                      <a:pt x="11037" y="87558"/>
                    </a:lnTo>
                    <a:lnTo>
                      <a:pt x="12334" y="100584"/>
                    </a:lnTo>
                    <a:lnTo>
                      <a:pt x="12334" y="108966"/>
                    </a:lnTo>
                    <a:lnTo>
                      <a:pt x="12334" y="111252"/>
                    </a:lnTo>
                    <a:lnTo>
                      <a:pt x="14620" y="115823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Google Shape;587;p6"/>
              <p:cNvSpPr/>
              <p:nvPr/>
            </p:nvSpPr>
            <p:spPr>
              <a:xfrm>
                <a:off x="5155200" y="3987720"/>
                <a:ext cx="40680" cy="88560"/>
              </a:xfrm>
              <a:custGeom>
                <a:avLst/>
                <a:gdLst/>
                <a:ahLst/>
                <a:rect l="l" t="t" r="r" b="b"/>
                <a:pathLst>
                  <a:path w="34289" h="66039">
                    <a:moveTo>
                      <a:pt x="10667" y="0"/>
                    </a:moveTo>
                    <a:lnTo>
                      <a:pt x="19609" y="2440"/>
                    </a:lnTo>
                    <a:lnTo>
                      <a:pt x="26765" y="5238"/>
                    </a:lnTo>
                    <a:lnTo>
                      <a:pt x="31777" y="10179"/>
                    </a:lnTo>
                    <a:lnTo>
                      <a:pt x="34289" y="19049"/>
                    </a:lnTo>
                    <a:lnTo>
                      <a:pt x="34278" y="28682"/>
                    </a:lnTo>
                    <a:lnTo>
                      <a:pt x="7619" y="62484"/>
                    </a:lnTo>
                    <a:lnTo>
                      <a:pt x="0" y="65532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4" name="Google Shape;588;p6"/>
            <p:cNvSpPr/>
            <p:nvPr/>
          </p:nvSpPr>
          <p:spPr>
            <a:xfrm>
              <a:off x="5307840" y="3967200"/>
              <a:ext cx="27000" cy="30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589;p6"/>
            <p:cNvSpPr/>
            <p:nvPr/>
          </p:nvSpPr>
          <p:spPr>
            <a:xfrm>
              <a:off x="5449680" y="3961080"/>
              <a:ext cx="28440" cy="30600"/>
            </a:xfrm>
            <a:custGeom>
              <a:avLst/>
              <a:gdLst/>
              <a:ahLst/>
              <a:rect l="l" t="t" r="r" b="b"/>
              <a:pathLst>
                <a:path w="24129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8287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590;p6"/>
            <p:cNvSpPr/>
            <p:nvPr/>
          </p:nvSpPr>
          <p:spPr>
            <a:xfrm>
              <a:off x="5573160" y="3942360"/>
              <a:ext cx="27000" cy="30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7" name="Google Shape;591;p6"/>
            <p:cNvGrpSpPr/>
            <p:nvPr/>
          </p:nvGrpSpPr>
          <p:grpSpPr>
            <a:xfrm>
              <a:off x="5761440" y="3720600"/>
              <a:ext cx="340200" cy="354960"/>
              <a:chOff x="5761440" y="3720600"/>
              <a:chExt cx="340200" cy="354960"/>
            </a:xfrm>
          </p:grpSpPr>
          <p:pic>
            <p:nvPicPr>
              <p:cNvPr id="568" name="Google Shape;592;p6" descr=""/>
              <p:cNvPicPr/>
              <p:nvPr/>
            </p:nvPicPr>
            <p:blipFill>
              <a:blip r:embed="rId8"/>
              <a:stretch/>
            </p:blipFill>
            <p:spPr>
              <a:xfrm>
                <a:off x="5761440" y="3948480"/>
                <a:ext cx="97920" cy="127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69" name="Google Shape;593;p6" descr=""/>
              <p:cNvPicPr/>
              <p:nvPr/>
            </p:nvPicPr>
            <p:blipFill>
              <a:blip r:embed="rId9"/>
              <a:stretch/>
            </p:blipFill>
            <p:spPr>
              <a:xfrm>
                <a:off x="5911200" y="3720600"/>
                <a:ext cx="190440" cy="200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70" name="Google Shape;594;p6"/>
            <p:cNvGrpSpPr/>
            <p:nvPr/>
          </p:nvGrpSpPr>
          <p:grpSpPr>
            <a:xfrm>
              <a:off x="8434440" y="2284200"/>
              <a:ext cx="232200" cy="225000"/>
              <a:chOff x="8434440" y="2284200"/>
              <a:chExt cx="232200" cy="225000"/>
            </a:xfrm>
          </p:grpSpPr>
          <p:pic>
            <p:nvPicPr>
              <p:cNvPr id="571" name="Google Shape;595;p6" descr=""/>
              <p:cNvPicPr/>
              <p:nvPr/>
            </p:nvPicPr>
            <p:blipFill>
              <a:blip r:embed="rId10"/>
              <a:stretch/>
            </p:blipFill>
            <p:spPr>
              <a:xfrm>
                <a:off x="8434440" y="2284200"/>
                <a:ext cx="132480" cy="225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72" name="Google Shape;596;p6"/>
              <p:cNvSpPr/>
              <p:nvPr/>
            </p:nvSpPr>
            <p:spPr>
              <a:xfrm>
                <a:off x="8612640" y="2314440"/>
                <a:ext cx="54000" cy="155520"/>
              </a:xfrm>
              <a:custGeom>
                <a:avLst/>
                <a:gdLst/>
                <a:ahLst/>
                <a:rect l="l" t="t" r="r" b="b"/>
                <a:pathLst>
                  <a:path w="45720" h="115569">
                    <a:moveTo>
                      <a:pt x="22860" y="5334"/>
                    </a:move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close/>
                  </a:path>
                  <a:path w="45720" h="115569">
                    <a:moveTo>
                      <a:pt x="45720" y="97536"/>
                    </a:moveTo>
                    <a:lnTo>
                      <a:pt x="40386" y="92202"/>
                    </a:lnTo>
                    <a:lnTo>
                      <a:pt x="28194" y="92202"/>
                    </a:lnTo>
                    <a:lnTo>
                      <a:pt x="22860" y="97536"/>
                    </a:lnTo>
                    <a:lnTo>
                      <a:pt x="22860" y="110490"/>
                    </a:lnTo>
                    <a:lnTo>
                      <a:pt x="28194" y="115062"/>
                    </a:lnTo>
                    <a:lnTo>
                      <a:pt x="40386" y="115062"/>
                    </a:lnTo>
                    <a:lnTo>
                      <a:pt x="45720" y="110490"/>
                    </a:lnTo>
                    <a:lnTo>
                      <a:pt x="45720" y="103632"/>
                    </a:lnTo>
                    <a:lnTo>
                      <a:pt x="45720" y="97536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" name="Google Shape;597;p6"/>
            <p:cNvSpPr/>
            <p:nvPr/>
          </p:nvSpPr>
          <p:spPr>
            <a:xfrm>
              <a:off x="8720640" y="2585520"/>
              <a:ext cx="152640" cy="29520"/>
            </a:xfrm>
            <a:custGeom>
              <a:avLst/>
              <a:gdLst/>
              <a:ahLst/>
              <a:rect l="l" t="t" r="r" b="b"/>
              <a:pathLst>
                <a:path w="128270" h="22225">
                  <a:moveTo>
                    <a:pt x="22098" y="19812"/>
                  </a:moveTo>
                  <a:lnTo>
                    <a:pt x="32718" y="20216"/>
                  </a:lnTo>
                  <a:lnTo>
                    <a:pt x="43053" y="20193"/>
                  </a:lnTo>
                  <a:lnTo>
                    <a:pt x="53387" y="19597"/>
                  </a:lnTo>
                  <a:lnTo>
                    <a:pt x="64008" y="18288"/>
                  </a:lnTo>
                  <a:lnTo>
                    <a:pt x="74414" y="16240"/>
                  </a:lnTo>
                  <a:lnTo>
                    <a:pt x="84963" y="14478"/>
                  </a:lnTo>
                  <a:lnTo>
                    <a:pt x="95511" y="12715"/>
                  </a:lnTo>
                  <a:lnTo>
                    <a:pt x="105918" y="10668"/>
                  </a:lnTo>
                  <a:lnTo>
                    <a:pt x="111252" y="9906"/>
                  </a:lnTo>
                  <a:lnTo>
                    <a:pt x="115824" y="8382"/>
                  </a:lnTo>
                  <a:lnTo>
                    <a:pt x="121158" y="6858"/>
                  </a:lnTo>
                  <a:lnTo>
                    <a:pt x="113157" y="6750"/>
                  </a:lnTo>
                  <a:lnTo>
                    <a:pt x="105156" y="6572"/>
                  </a:lnTo>
                  <a:lnTo>
                    <a:pt x="97155" y="6536"/>
                  </a:lnTo>
                  <a:lnTo>
                    <a:pt x="89154" y="6858"/>
                  </a:lnTo>
                  <a:lnTo>
                    <a:pt x="73032" y="8131"/>
                  </a:lnTo>
                  <a:lnTo>
                    <a:pt x="56769" y="9620"/>
                  </a:lnTo>
                  <a:lnTo>
                    <a:pt x="40505" y="11251"/>
                  </a:lnTo>
                  <a:lnTo>
                    <a:pt x="24384" y="12954"/>
                  </a:lnTo>
                  <a:lnTo>
                    <a:pt x="16002" y="13716"/>
                  </a:lnTo>
                  <a:lnTo>
                    <a:pt x="8382" y="14478"/>
                  </a:lnTo>
                  <a:lnTo>
                    <a:pt x="0" y="15240"/>
                  </a:lnTo>
                  <a:lnTo>
                    <a:pt x="762" y="15240"/>
                  </a:lnTo>
                  <a:lnTo>
                    <a:pt x="1524" y="15240"/>
                  </a:lnTo>
                  <a:lnTo>
                    <a:pt x="13084" y="15085"/>
                  </a:lnTo>
                  <a:lnTo>
                    <a:pt x="63746" y="10346"/>
                  </a:lnTo>
                  <a:lnTo>
                    <a:pt x="108966" y="3810"/>
                  </a:lnTo>
                  <a:lnTo>
                    <a:pt x="115062" y="2286"/>
                  </a:lnTo>
                  <a:lnTo>
                    <a:pt x="121158" y="1524"/>
                  </a:lnTo>
                  <a:lnTo>
                    <a:pt x="127254" y="762"/>
                  </a:lnTo>
                  <a:lnTo>
                    <a:pt x="115502" y="1297"/>
                  </a:lnTo>
                  <a:lnTo>
                    <a:pt x="104108" y="2762"/>
                  </a:lnTo>
                  <a:lnTo>
                    <a:pt x="56864" y="14287"/>
                  </a:lnTo>
                  <a:lnTo>
                    <a:pt x="32766" y="22098"/>
                  </a:lnTo>
                  <a:lnTo>
                    <a:pt x="40397" y="21395"/>
                  </a:lnTo>
                  <a:lnTo>
                    <a:pt x="47529" y="20478"/>
                  </a:lnTo>
                  <a:lnTo>
                    <a:pt x="54518" y="19419"/>
                  </a:lnTo>
                  <a:lnTo>
                    <a:pt x="61722" y="18288"/>
                  </a:lnTo>
                  <a:lnTo>
                    <a:pt x="74414" y="15549"/>
                  </a:lnTo>
                  <a:lnTo>
                    <a:pt x="87249" y="12954"/>
                  </a:lnTo>
                  <a:lnTo>
                    <a:pt x="100083" y="10358"/>
                  </a:lnTo>
                  <a:lnTo>
                    <a:pt x="112776" y="7620"/>
                  </a:lnTo>
                  <a:lnTo>
                    <a:pt x="117348" y="6858"/>
                  </a:lnTo>
                  <a:lnTo>
                    <a:pt x="128016" y="8382"/>
                  </a:lnTo>
                  <a:lnTo>
                    <a:pt x="127254" y="3810"/>
                  </a:lnTo>
                  <a:lnTo>
                    <a:pt x="123444" y="2286"/>
                  </a:lnTo>
                  <a:lnTo>
                    <a:pt x="121920" y="1524"/>
                  </a:lnTo>
                  <a:lnTo>
                    <a:pt x="119634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4" name="Google Shape;598;p6"/>
            <p:cNvGrpSpPr/>
            <p:nvPr/>
          </p:nvGrpSpPr>
          <p:grpSpPr>
            <a:xfrm>
              <a:off x="8752680" y="2092320"/>
              <a:ext cx="195120" cy="379800"/>
              <a:chOff x="8752680" y="2092320"/>
              <a:chExt cx="195120" cy="379800"/>
            </a:xfrm>
          </p:grpSpPr>
          <p:pic>
            <p:nvPicPr>
              <p:cNvPr id="575" name="Google Shape;599;p6" descr=""/>
              <p:cNvPicPr/>
              <p:nvPr/>
            </p:nvPicPr>
            <p:blipFill>
              <a:blip r:embed="rId11"/>
              <a:stretch/>
            </p:blipFill>
            <p:spPr>
              <a:xfrm>
                <a:off x="8752680" y="2269440"/>
                <a:ext cx="153360" cy="202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6" name="Google Shape;600;p6" descr=""/>
              <p:cNvPicPr/>
              <p:nvPr/>
            </p:nvPicPr>
            <p:blipFill>
              <a:blip r:embed="rId12"/>
              <a:stretch/>
            </p:blipFill>
            <p:spPr>
              <a:xfrm>
                <a:off x="8849880" y="2092320"/>
                <a:ext cx="97920" cy="1501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577" name="Google Shape;601;p6" descr=""/>
            <p:cNvPicPr/>
            <p:nvPr/>
          </p:nvPicPr>
          <p:blipFill>
            <a:blip r:embed="rId13"/>
            <a:stretch/>
          </p:blipFill>
          <p:spPr>
            <a:xfrm>
              <a:off x="9046080" y="2281320"/>
              <a:ext cx="194040" cy="129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8" name="Google Shape;602;p6" descr=""/>
            <p:cNvPicPr/>
            <p:nvPr/>
          </p:nvPicPr>
          <p:blipFill>
            <a:blip r:embed="rId14"/>
            <a:stretch/>
          </p:blipFill>
          <p:spPr>
            <a:xfrm>
              <a:off x="9330840" y="2201040"/>
              <a:ext cx="176400" cy="18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9" name="Google Shape;603;p6" descr=""/>
            <p:cNvPicPr/>
            <p:nvPr/>
          </p:nvPicPr>
          <p:blipFill>
            <a:blip r:embed="rId15"/>
            <a:stretch/>
          </p:blipFill>
          <p:spPr>
            <a:xfrm>
              <a:off x="3948840" y="5005440"/>
              <a:ext cx="185400" cy="218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0" name="Google Shape;604;p6" descr=""/>
            <p:cNvPicPr/>
            <p:nvPr/>
          </p:nvPicPr>
          <p:blipFill>
            <a:blip r:embed="rId16"/>
            <a:stretch/>
          </p:blipFill>
          <p:spPr>
            <a:xfrm>
              <a:off x="4046760" y="4745520"/>
              <a:ext cx="244080" cy="199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81" name="Google Shape;605;p6"/>
            <p:cNvGrpSpPr/>
            <p:nvPr/>
          </p:nvGrpSpPr>
          <p:grpSpPr>
            <a:xfrm>
              <a:off x="4501080" y="5056920"/>
              <a:ext cx="89640" cy="108000"/>
              <a:chOff x="4501080" y="5056920"/>
              <a:chExt cx="89640" cy="108000"/>
            </a:xfrm>
          </p:grpSpPr>
          <p:sp>
            <p:nvSpPr>
              <p:cNvPr id="582" name="Google Shape;606;p6"/>
              <p:cNvSpPr/>
              <p:nvPr/>
            </p:nvSpPr>
            <p:spPr>
              <a:xfrm>
                <a:off x="4501080" y="5056920"/>
                <a:ext cx="63360" cy="14040"/>
              </a:xfrm>
              <a:custGeom>
                <a:avLst/>
                <a:gdLst/>
                <a:ahLst/>
                <a:rect l="l" t="t" r="r" b="b"/>
                <a:pathLst>
                  <a:path w="53339" h="10795">
                    <a:moveTo>
                      <a:pt x="0" y="10667"/>
                    </a:moveTo>
                    <a:lnTo>
                      <a:pt x="9703" y="8834"/>
                    </a:lnTo>
                    <a:lnTo>
                      <a:pt x="19335" y="6857"/>
                    </a:lnTo>
                    <a:lnTo>
                      <a:pt x="28825" y="4881"/>
                    </a:lnTo>
                    <a:lnTo>
                      <a:pt x="38100" y="3047"/>
                    </a:lnTo>
                    <a:lnTo>
                      <a:pt x="43434" y="2285"/>
                    </a:lnTo>
                    <a:lnTo>
                      <a:pt x="48006" y="1523"/>
                    </a:lnTo>
                    <a:lnTo>
                      <a:pt x="53340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Google Shape;607;p6"/>
              <p:cNvSpPr/>
              <p:nvPr/>
            </p:nvSpPr>
            <p:spPr>
              <a:xfrm>
                <a:off x="4501080" y="5142240"/>
                <a:ext cx="89640" cy="22680"/>
              </a:xfrm>
              <a:custGeom>
                <a:avLst/>
                <a:gdLst/>
                <a:ahLst/>
                <a:rect l="l" t="t" r="r" b="b"/>
                <a:pathLst>
                  <a:path w="75564" h="17145">
                    <a:moveTo>
                      <a:pt x="0" y="16763"/>
                    </a:moveTo>
                    <a:lnTo>
                      <a:pt x="47244" y="9905"/>
                    </a:lnTo>
                    <a:lnTo>
                      <a:pt x="68568" y="2726"/>
                    </a:lnTo>
                    <a:lnTo>
                      <a:pt x="75438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584" name="Google Shape;608;p6" descr=""/>
            <p:cNvPicPr/>
            <p:nvPr/>
          </p:nvPicPr>
          <p:blipFill>
            <a:blip r:embed="rId17"/>
            <a:stretch/>
          </p:blipFill>
          <p:spPr>
            <a:xfrm>
              <a:off x="5874840" y="4709880"/>
              <a:ext cx="255240" cy="49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5" name="Google Shape;609;p6" descr=""/>
            <p:cNvPicPr/>
            <p:nvPr/>
          </p:nvPicPr>
          <p:blipFill>
            <a:blip r:embed="rId18"/>
            <a:stretch/>
          </p:blipFill>
          <p:spPr>
            <a:xfrm>
              <a:off x="6234840" y="4857480"/>
              <a:ext cx="164160" cy="248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6" name="Google Shape;610;p6" descr=""/>
            <p:cNvPicPr/>
            <p:nvPr/>
          </p:nvPicPr>
          <p:blipFill>
            <a:blip r:embed="rId19"/>
            <a:stretch/>
          </p:blipFill>
          <p:spPr>
            <a:xfrm>
              <a:off x="6462000" y="4645080"/>
              <a:ext cx="555840" cy="44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7" name="Google Shape;611;p6" descr=""/>
            <p:cNvPicPr/>
            <p:nvPr/>
          </p:nvPicPr>
          <p:blipFill>
            <a:blip r:embed="rId20"/>
            <a:stretch/>
          </p:blipFill>
          <p:spPr>
            <a:xfrm>
              <a:off x="5033520" y="4965480"/>
              <a:ext cx="167760" cy="19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8" name="Google Shape;612;p6" descr=""/>
            <p:cNvPicPr/>
            <p:nvPr/>
          </p:nvPicPr>
          <p:blipFill>
            <a:blip r:embed="rId21"/>
            <a:stretch/>
          </p:blipFill>
          <p:spPr>
            <a:xfrm>
              <a:off x="5182560" y="4729320"/>
              <a:ext cx="104040" cy="15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9" name="Google Shape;613;p6"/>
            <p:cNvSpPr/>
            <p:nvPr/>
          </p:nvSpPr>
          <p:spPr>
            <a:xfrm>
              <a:off x="5515200" y="5004720"/>
              <a:ext cx="113040" cy="20160"/>
            </a:xfrm>
            <a:custGeom>
              <a:avLst/>
              <a:gdLst/>
              <a:ahLst/>
              <a:rect l="l" t="t" r="r" b="b"/>
              <a:pathLst>
                <a:path w="95250" h="15239">
                  <a:moveTo>
                    <a:pt x="0" y="15239"/>
                  </a:moveTo>
                  <a:lnTo>
                    <a:pt x="14620" y="14394"/>
                  </a:lnTo>
                  <a:lnTo>
                    <a:pt x="28955" y="13049"/>
                  </a:lnTo>
                  <a:lnTo>
                    <a:pt x="43291" y="11275"/>
                  </a:lnTo>
                  <a:lnTo>
                    <a:pt x="57912" y="9143"/>
                  </a:lnTo>
                  <a:lnTo>
                    <a:pt x="65793" y="8120"/>
                  </a:lnTo>
                  <a:lnTo>
                    <a:pt x="73533" y="7238"/>
                  </a:lnTo>
                  <a:lnTo>
                    <a:pt x="81272" y="6357"/>
                  </a:lnTo>
                  <a:lnTo>
                    <a:pt x="89154" y="5333"/>
                  </a:lnTo>
                  <a:lnTo>
                    <a:pt x="90678" y="5333"/>
                  </a:lnTo>
                  <a:lnTo>
                    <a:pt x="94488" y="5333"/>
                  </a:lnTo>
                  <a:lnTo>
                    <a:pt x="95250" y="4571"/>
                  </a:lnTo>
                  <a:lnTo>
                    <a:pt x="95250" y="3047"/>
                  </a:lnTo>
                  <a:lnTo>
                    <a:pt x="95250" y="1523"/>
                  </a:lnTo>
                  <a:lnTo>
                    <a:pt x="95250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614;p6"/>
            <p:cNvSpPr/>
            <p:nvPr/>
          </p:nvSpPr>
          <p:spPr>
            <a:xfrm>
              <a:off x="6475680" y="5181120"/>
              <a:ext cx="467640" cy="155520"/>
            </a:xfrm>
            <a:custGeom>
              <a:avLst/>
              <a:gdLst/>
              <a:ahLst/>
              <a:rect l="l" t="t" r="r" b="b"/>
              <a:pathLst>
                <a:path w="392429" h="115570">
                  <a:moveTo>
                    <a:pt x="0" y="84582"/>
                  </a:moveTo>
                  <a:lnTo>
                    <a:pt x="12084" y="96416"/>
                  </a:lnTo>
                  <a:lnTo>
                    <a:pt x="23526" y="105537"/>
                  </a:lnTo>
                  <a:lnTo>
                    <a:pt x="36540" y="111799"/>
                  </a:lnTo>
                  <a:lnTo>
                    <a:pt x="53340" y="115062"/>
                  </a:lnTo>
                  <a:lnTo>
                    <a:pt x="66984" y="114633"/>
                  </a:lnTo>
                  <a:lnTo>
                    <a:pt x="103632" y="101346"/>
                  </a:lnTo>
                  <a:lnTo>
                    <a:pt x="128063" y="82379"/>
                  </a:lnTo>
                  <a:lnTo>
                    <a:pt x="136398" y="76200"/>
                  </a:lnTo>
                  <a:lnTo>
                    <a:pt x="144875" y="71866"/>
                  </a:lnTo>
                  <a:lnTo>
                    <a:pt x="153352" y="68961"/>
                  </a:lnTo>
                  <a:lnTo>
                    <a:pt x="162115" y="67198"/>
                  </a:lnTo>
                  <a:lnTo>
                    <a:pt x="171450" y="66294"/>
                  </a:lnTo>
                  <a:lnTo>
                    <a:pt x="185928" y="66817"/>
                  </a:lnTo>
                  <a:lnTo>
                    <a:pt x="227076" y="79248"/>
                  </a:lnTo>
                  <a:lnTo>
                    <a:pt x="243078" y="95250"/>
                  </a:lnTo>
                  <a:lnTo>
                    <a:pt x="243078" y="96774"/>
                  </a:lnTo>
                  <a:lnTo>
                    <a:pt x="243078" y="97536"/>
                  </a:lnTo>
                  <a:lnTo>
                    <a:pt x="243078" y="99060"/>
                  </a:lnTo>
                  <a:lnTo>
                    <a:pt x="241554" y="95250"/>
                  </a:lnTo>
                  <a:lnTo>
                    <a:pt x="239268" y="98298"/>
                  </a:lnTo>
                  <a:lnTo>
                    <a:pt x="259079" y="59436"/>
                  </a:lnTo>
                  <a:lnTo>
                    <a:pt x="294894" y="51816"/>
                  </a:lnTo>
                  <a:lnTo>
                    <a:pt x="303787" y="52208"/>
                  </a:lnTo>
                  <a:lnTo>
                    <a:pt x="312324" y="53244"/>
                  </a:lnTo>
                  <a:lnTo>
                    <a:pt x="320718" y="54709"/>
                  </a:lnTo>
                  <a:lnTo>
                    <a:pt x="329184" y="56388"/>
                  </a:lnTo>
                  <a:lnTo>
                    <a:pt x="336756" y="57685"/>
                  </a:lnTo>
                  <a:lnTo>
                    <a:pt x="345186" y="58769"/>
                  </a:lnTo>
                  <a:lnTo>
                    <a:pt x="353615" y="58852"/>
                  </a:lnTo>
                  <a:lnTo>
                    <a:pt x="361188" y="57150"/>
                  </a:lnTo>
                  <a:lnTo>
                    <a:pt x="387179" y="28384"/>
                  </a:lnTo>
                  <a:lnTo>
                    <a:pt x="392430" y="6096"/>
                  </a:lnTo>
                  <a:lnTo>
                    <a:pt x="392430" y="3048"/>
                  </a:lnTo>
                  <a:lnTo>
                    <a:pt x="392430" y="1524"/>
                  </a:lnTo>
                  <a:lnTo>
                    <a:pt x="392430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91" name="Google Shape;615;p6" descr=""/>
            <p:cNvPicPr/>
            <p:nvPr/>
          </p:nvPicPr>
          <p:blipFill>
            <a:blip r:embed="rId22"/>
            <a:stretch/>
          </p:blipFill>
          <p:spPr>
            <a:xfrm>
              <a:off x="6860880" y="5470920"/>
              <a:ext cx="235080" cy="215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2" name="Google Shape;616;p6" descr=""/>
            <p:cNvPicPr/>
            <p:nvPr/>
          </p:nvPicPr>
          <p:blipFill>
            <a:blip r:embed="rId23"/>
            <a:stretch/>
          </p:blipFill>
          <p:spPr>
            <a:xfrm>
              <a:off x="5883840" y="5337360"/>
              <a:ext cx="256680" cy="11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3" name="Google Shape;617;p6" descr=""/>
            <p:cNvPicPr/>
            <p:nvPr/>
          </p:nvPicPr>
          <p:blipFill>
            <a:blip r:embed="rId24"/>
            <a:stretch/>
          </p:blipFill>
          <p:spPr>
            <a:xfrm>
              <a:off x="5997600" y="5582880"/>
              <a:ext cx="147960" cy="299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4" name="Google Shape;618;p6"/>
            <p:cNvGrpSpPr/>
            <p:nvPr/>
          </p:nvGrpSpPr>
          <p:grpSpPr>
            <a:xfrm>
              <a:off x="7454160" y="5413320"/>
              <a:ext cx="1492920" cy="352080"/>
              <a:chOff x="7454160" y="5413320"/>
              <a:chExt cx="1492920" cy="352080"/>
            </a:xfrm>
          </p:grpSpPr>
          <p:pic>
            <p:nvPicPr>
              <p:cNvPr id="595" name="Google Shape;619;p6" descr=""/>
              <p:cNvPicPr/>
              <p:nvPr/>
            </p:nvPicPr>
            <p:blipFill>
              <a:blip r:embed="rId25"/>
              <a:stretch/>
            </p:blipFill>
            <p:spPr>
              <a:xfrm>
                <a:off x="7454160" y="5490360"/>
                <a:ext cx="267480" cy="275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6" name="Google Shape;620;p6" descr=""/>
              <p:cNvPicPr/>
              <p:nvPr/>
            </p:nvPicPr>
            <p:blipFill>
              <a:blip r:embed="rId26"/>
              <a:stretch/>
            </p:blipFill>
            <p:spPr>
              <a:xfrm>
                <a:off x="7757640" y="5545800"/>
                <a:ext cx="208800" cy="16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7" name="Google Shape;621;p6" descr=""/>
              <p:cNvPicPr/>
              <p:nvPr/>
            </p:nvPicPr>
            <p:blipFill>
              <a:blip r:embed="rId27"/>
              <a:stretch/>
            </p:blipFill>
            <p:spPr>
              <a:xfrm>
                <a:off x="7992000" y="5467680"/>
                <a:ext cx="260640" cy="24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98" name="Google Shape;622;p6"/>
              <p:cNvSpPr/>
              <p:nvPr/>
            </p:nvSpPr>
            <p:spPr>
              <a:xfrm>
                <a:off x="8291160" y="5561280"/>
                <a:ext cx="11160" cy="60480"/>
              </a:xfrm>
              <a:custGeom>
                <a:avLst/>
                <a:gdLst/>
                <a:ahLst/>
                <a:rect l="l" t="t" r="r" b="b"/>
                <a:pathLst>
                  <a:path w="9525" h="45085">
                    <a:moveTo>
                      <a:pt x="6857" y="0"/>
                    </a:moveTo>
                    <a:lnTo>
                      <a:pt x="4190" y="9298"/>
                    </a:lnTo>
                    <a:lnTo>
                      <a:pt x="1523" y="19526"/>
                    </a:lnTo>
                    <a:lnTo>
                      <a:pt x="0" y="29896"/>
                    </a:lnTo>
                    <a:lnTo>
                      <a:pt x="761" y="39624"/>
                    </a:lnTo>
                    <a:lnTo>
                      <a:pt x="2285" y="44958"/>
                    </a:lnTo>
                    <a:lnTo>
                      <a:pt x="5333" y="44196"/>
                    </a:lnTo>
                    <a:lnTo>
                      <a:pt x="9143" y="4419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Google Shape;623;p6"/>
              <p:cNvSpPr/>
              <p:nvPr/>
            </p:nvSpPr>
            <p:spPr>
              <a:xfrm>
                <a:off x="8284680" y="5457600"/>
                <a:ext cx="27000" cy="32040"/>
              </a:xfrm>
              <a:custGeom>
                <a:avLst/>
                <a:gdLst/>
                <a:ahLst/>
                <a:rect l="l" t="t" r="r" b="b"/>
                <a:pathLst>
                  <a:path w="22859" h="2412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3" y="23622"/>
                    </a:lnTo>
                    <a:lnTo>
                      <a:pt x="17525" y="23622"/>
                    </a:lnTo>
                    <a:lnTo>
                      <a:pt x="22859" y="18288"/>
                    </a:lnTo>
                    <a:lnTo>
                      <a:pt x="22859" y="12192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00" name="Google Shape;624;p6" descr=""/>
              <p:cNvPicPr/>
              <p:nvPr/>
            </p:nvPicPr>
            <p:blipFill>
              <a:blip r:embed="rId28"/>
              <a:stretch/>
            </p:blipFill>
            <p:spPr>
              <a:xfrm>
                <a:off x="8358120" y="5413320"/>
                <a:ext cx="372240" cy="235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01" name="Google Shape;625;p6"/>
              <p:cNvSpPr/>
              <p:nvPr/>
            </p:nvSpPr>
            <p:spPr>
              <a:xfrm>
                <a:off x="8774280" y="5488200"/>
                <a:ext cx="33120" cy="73080"/>
              </a:xfrm>
              <a:custGeom>
                <a:avLst/>
                <a:gdLst/>
                <a:ahLst/>
                <a:rect l="l" t="t" r="r" b="b"/>
                <a:pathLst>
                  <a:path w="27940" h="54610">
                    <a:moveTo>
                      <a:pt x="761" y="2286"/>
                    </a:moveTo>
                    <a:lnTo>
                      <a:pt x="452" y="10787"/>
                    </a:lnTo>
                    <a:lnTo>
                      <a:pt x="0" y="20574"/>
                    </a:lnTo>
                    <a:lnTo>
                      <a:pt x="119" y="30360"/>
                    </a:lnTo>
                    <a:lnTo>
                      <a:pt x="19811" y="54102"/>
                    </a:lnTo>
                    <a:lnTo>
                      <a:pt x="22859" y="52578"/>
                    </a:lnTo>
                    <a:lnTo>
                      <a:pt x="25145" y="47244"/>
                    </a:lnTo>
                    <a:lnTo>
                      <a:pt x="27181" y="40100"/>
                    </a:lnTo>
                    <a:lnTo>
                      <a:pt x="27717" y="31242"/>
                    </a:lnTo>
                    <a:lnTo>
                      <a:pt x="26967" y="22383"/>
                    </a:lnTo>
                    <a:lnTo>
                      <a:pt x="25145" y="15240"/>
                    </a:lnTo>
                    <a:lnTo>
                      <a:pt x="23621" y="9906"/>
                    </a:lnTo>
                    <a:lnTo>
                      <a:pt x="20573" y="5334"/>
                    </a:lnTo>
                    <a:lnTo>
                      <a:pt x="18287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02" name="Google Shape;626;p6" descr=""/>
              <p:cNvPicPr/>
              <p:nvPr/>
            </p:nvPicPr>
            <p:blipFill>
              <a:blip r:embed="rId29"/>
              <a:stretch/>
            </p:blipFill>
            <p:spPr>
              <a:xfrm>
                <a:off x="8855280" y="5437080"/>
                <a:ext cx="91800" cy="1166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03" name="Google Shape;627;p6" descr=""/>
            <p:cNvPicPr/>
            <p:nvPr/>
          </p:nvPicPr>
          <p:blipFill>
            <a:blip r:embed="rId30"/>
            <a:stretch/>
          </p:blipFill>
          <p:spPr>
            <a:xfrm>
              <a:off x="5874120" y="6018840"/>
              <a:ext cx="509400" cy="507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04" name="Google Shape;628;p6"/>
            <p:cNvGrpSpPr/>
            <p:nvPr/>
          </p:nvGrpSpPr>
          <p:grpSpPr>
            <a:xfrm>
              <a:off x="7820280" y="5983560"/>
              <a:ext cx="183960" cy="196920"/>
              <a:chOff x="7820280" y="5983560"/>
              <a:chExt cx="183960" cy="196920"/>
            </a:xfrm>
          </p:grpSpPr>
          <p:sp>
            <p:nvSpPr>
              <p:cNvPr id="605" name="Google Shape;629;p6"/>
              <p:cNvSpPr/>
              <p:nvPr/>
            </p:nvSpPr>
            <p:spPr>
              <a:xfrm>
                <a:off x="7820280" y="6073920"/>
                <a:ext cx="48240" cy="106560"/>
              </a:xfrm>
              <a:custGeom>
                <a:avLst/>
                <a:gdLst/>
                <a:ahLst/>
                <a:rect l="l" t="t" r="r" b="b"/>
                <a:pathLst>
                  <a:path w="40640" h="79375">
                    <a:moveTo>
                      <a:pt x="0" y="19811"/>
                    </a:moveTo>
                    <a:lnTo>
                      <a:pt x="1047" y="30098"/>
                    </a:lnTo>
                    <a:lnTo>
                      <a:pt x="2095" y="40385"/>
                    </a:lnTo>
                    <a:lnTo>
                      <a:pt x="3429" y="50672"/>
                    </a:lnTo>
                    <a:lnTo>
                      <a:pt x="5334" y="60959"/>
                    </a:lnTo>
                    <a:lnTo>
                      <a:pt x="6858" y="69341"/>
                    </a:lnTo>
                    <a:lnTo>
                      <a:pt x="9144" y="76961"/>
                    </a:lnTo>
                    <a:lnTo>
                      <a:pt x="18288" y="78485"/>
                    </a:lnTo>
                    <a:lnTo>
                      <a:pt x="28194" y="79247"/>
                    </a:lnTo>
                    <a:lnTo>
                      <a:pt x="32766" y="71627"/>
                    </a:lnTo>
                    <a:lnTo>
                      <a:pt x="36576" y="64007"/>
                    </a:lnTo>
                    <a:lnTo>
                      <a:pt x="39266" y="54602"/>
                    </a:lnTo>
                    <a:lnTo>
                      <a:pt x="40386" y="44195"/>
                    </a:lnTo>
                    <a:lnTo>
                      <a:pt x="39790" y="33789"/>
                    </a:lnTo>
                    <a:lnTo>
                      <a:pt x="14477" y="1523"/>
                    </a:lnTo>
                    <a:lnTo>
                      <a:pt x="10667" y="0"/>
                    </a:lnTo>
                    <a:lnTo>
                      <a:pt x="12191" y="1523"/>
                    </a:lnTo>
                    <a:lnTo>
                      <a:pt x="15239" y="380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06" name="Google Shape;630;p6" descr=""/>
              <p:cNvPicPr/>
              <p:nvPr/>
            </p:nvPicPr>
            <p:blipFill>
              <a:blip r:embed="rId31"/>
              <a:stretch/>
            </p:blipFill>
            <p:spPr>
              <a:xfrm>
                <a:off x="7905600" y="5983560"/>
                <a:ext cx="98640" cy="175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07" name="Google Shape;631;p6"/>
            <p:cNvGrpSpPr/>
            <p:nvPr/>
          </p:nvGrpSpPr>
          <p:grpSpPr>
            <a:xfrm>
              <a:off x="8254440" y="5829480"/>
              <a:ext cx="629280" cy="371160"/>
              <a:chOff x="8254440" y="5829480"/>
              <a:chExt cx="629280" cy="371160"/>
            </a:xfrm>
          </p:grpSpPr>
          <p:pic>
            <p:nvPicPr>
              <p:cNvPr id="608" name="Google Shape;632;p6" descr=""/>
              <p:cNvPicPr/>
              <p:nvPr/>
            </p:nvPicPr>
            <p:blipFill>
              <a:blip r:embed="rId32"/>
              <a:stretch/>
            </p:blipFill>
            <p:spPr>
              <a:xfrm>
                <a:off x="8254440" y="6012000"/>
                <a:ext cx="10872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09" name="Google Shape;633;p6"/>
              <p:cNvSpPr/>
              <p:nvPr/>
            </p:nvSpPr>
            <p:spPr>
              <a:xfrm>
                <a:off x="8404560" y="5897160"/>
                <a:ext cx="4320" cy="85320"/>
              </a:xfrm>
              <a:custGeom>
                <a:avLst/>
                <a:gdLst/>
                <a:ahLst/>
                <a:rect l="l" t="t" r="r" b="b"/>
                <a:pathLst>
                  <a:path w="3809" h="63500">
                    <a:moveTo>
                      <a:pt x="3750" y="0"/>
                    </a:moveTo>
                    <a:lnTo>
                      <a:pt x="1357" y="13835"/>
                    </a:lnTo>
                    <a:lnTo>
                      <a:pt x="35" y="27813"/>
                    </a:lnTo>
                    <a:lnTo>
                      <a:pt x="0" y="41790"/>
                    </a:lnTo>
                    <a:lnTo>
                      <a:pt x="1464" y="55626"/>
                    </a:lnTo>
                    <a:lnTo>
                      <a:pt x="2226" y="58674"/>
                    </a:lnTo>
                    <a:lnTo>
                      <a:pt x="2988" y="60960"/>
                    </a:lnTo>
                    <a:lnTo>
                      <a:pt x="3750" y="6324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10" name="Google Shape;634;p6" descr=""/>
              <p:cNvPicPr/>
              <p:nvPr/>
            </p:nvPicPr>
            <p:blipFill>
              <a:blip r:embed="rId33"/>
              <a:stretch/>
            </p:blipFill>
            <p:spPr>
              <a:xfrm>
                <a:off x="8453880" y="5929920"/>
                <a:ext cx="215280" cy="23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1" name="Google Shape;635;p6" descr=""/>
              <p:cNvPicPr/>
              <p:nvPr/>
            </p:nvPicPr>
            <p:blipFill>
              <a:blip r:embed="rId34"/>
              <a:stretch/>
            </p:blipFill>
            <p:spPr>
              <a:xfrm>
                <a:off x="8699040" y="5829480"/>
                <a:ext cx="184680" cy="322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12" name="Google Shape;636;p6" descr=""/>
            <p:cNvPicPr/>
            <p:nvPr/>
          </p:nvPicPr>
          <p:blipFill>
            <a:blip r:embed="rId35"/>
            <a:stretch/>
          </p:blipFill>
          <p:spPr>
            <a:xfrm>
              <a:off x="9024120" y="5876640"/>
              <a:ext cx="188640" cy="156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3" name="Google Shape;637;p6" descr=""/>
            <p:cNvPicPr/>
            <p:nvPr/>
          </p:nvPicPr>
          <p:blipFill>
            <a:blip r:embed="rId36"/>
            <a:stretch/>
          </p:blipFill>
          <p:spPr>
            <a:xfrm>
              <a:off x="7890120" y="6423120"/>
              <a:ext cx="546120" cy="282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14" name="Google Shape;638;p6"/>
            <p:cNvGrpSpPr/>
            <p:nvPr/>
          </p:nvGrpSpPr>
          <p:grpSpPr>
            <a:xfrm>
              <a:off x="8617320" y="6256800"/>
              <a:ext cx="1011960" cy="300240"/>
              <a:chOff x="8617320" y="6256800"/>
              <a:chExt cx="1011960" cy="300240"/>
            </a:xfrm>
          </p:grpSpPr>
          <p:pic>
            <p:nvPicPr>
              <p:cNvPr id="615" name="Google Shape;639;p6" descr=""/>
              <p:cNvPicPr/>
              <p:nvPr/>
            </p:nvPicPr>
            <p:blipFill>
              <a:blip r:embed="rId37"/>
              <a:stretch/>
            </p:blipFill>
            <p:spPr>
              <a:xfrm>
                <a:off x="8617320" y="6348960"/>
                <a:ext cx="168840" cy="20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6" name="Google Shape;640;p6" descr=""/>
              <p:cNvPicPr/>
              <p:nvPr/>
            </p:nvPicPr>
            <p:blipFill>
              <a:blip r:embed="rId38"/>
              <a:stretch/>
            </p:blipFill>
            <p:spPr>
              <a:xfrm>
                <a:off x="8818920" y="6275160"/>
                <a:ext cx="477720" cy="248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17" name="Google Shape;641;p6"/>
              <p:cNvSpPr/>
              <p:nvPr/>
            </p:nvSpPr>
            <p:spPr>
              <a:xfrm>
                <a:off x="9338760" y="6345000"/>
                <a:ext cx="29160" cy="80280"/>
              </a:xfrm>
              <a:custGeom>
                <a:avLst/>
                <a:gdLst/>
                <a:ahLst/>
                <a:rect l="l" t="t" r="r" b="b"/>
                <a:pathLst>
                  <a:path w="24765" h="59689">
                    <a:moveTo>
                      <a:pt x="1285" y="21336"/>
                    </a:moveTo>
                    <a:lnTo>
                      <a:pt x="857" y="28015"/>
                    </a:lnTo>
                    <a:lnTo>
                      <a:pt x="142" y="35909"/>
                    </a:lnTo>
                    <a:lnTo>
                      <a:pt x="0" y="43945"/>
                    </a:lnTo>
                    <a:lnTo>
                      <a:pt x="1285" y="51054"/>
                    </a:lnTo>
                    <a:lnTo>
                      <a:pt x="3571" y="56388"/>
                    </a:lnTo>
                    <a:lnTo>
                      <a:pt x="8905" y="58674"/>
                    </a:lnTo>
                    <a:lnTo>
                      <a:pt x="14239" y="58674"/>
                    </a:lnTo>
                    <a:lnTo>
                      <a:pt x="22621" y="59436"/>
                    </a:lnTo>
                    <a:lnTo>
                      <a:pt x="24145" y="50292"/>
                    </a:lnTo>
                    <a:lnTo>
                      <a:pt x="24145" y="44196"/>
                    </a:lnTo>
                    <a:lnTo>
                      <a:pt x="24717" y="35885"/>
                    </a:lnTo>
                    <a:lnTo>
                      <a:pt x="24145" y="28003"/>
                    </a:lnTo>
                    <a:lnTo>
                      <a:pt x="22431" y="20407"/>
                    </a:lnTo>
                    <a:lnTo>
                      <a:pt x="19573" y="12954"/>
                    </a:lnTo>
                    <a:lnTo>
                      <a:pt x="15763" y="6858"/>
                    </a:lnTo>
                    <a:lnTo>
                      <a:pt x="15001" y="4572"/>
                    </a:lnTo>
                    <a:lnTo>
                      <a:pt x="14239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18" name="Google Shape;642;p6" descr=""/>
              <p:cNvPicPr/>
              <p:nvPr/>
            </p:nvPicPr>
            <p:blipFill>
              <a:blip r:embed="rId39"/>
              <a:stretch/>
            </p:blipFill>
            <p:spPr>
              <a:xfrm>
                <a:off x="9415080" y="6256800"/>
                <a:ext cx="214200" cy="156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19" name="Google Shape;643;p6"/>
            <p:cNvGrpSpPr/>
            <p:nvPr/>
          </p:nvGrpSpPr>
          <p:grpSpPr>
            <a:xfrm>
              <a:off x="3791520" y="6281280"/>
              <a:ext cx="425520" cy="264960"/>
              <a:chOff x="3791520" y="6281280"/>
              <a:chExt cx="425520" cy="264960"/>
            </a:xfrm>
          </p:grpSpPr>
          <p:pic>
            <p:nvPicPr>
              <p:cNvPr id="620" name="Google Shape;644;p6" descr=""/>
              <p:cNvPicPr/>
              <p:nvPr/>
            </p:nvPicPr>
            <p:blipFill>
              <a:blip r:embed="rId40"/>
              <a:stretch/>
            </p:blipFill>
            <p:spPr>
              <a:xfrm>
                <a:off x="3791520" y="6281280"/>
                <a:ext cx="358560" cy="264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21" name="Google Shape;645;p6"/>
              <p:cNvSpPr/>
              <p:nvPr/>
            </p:nvSpPr>
            <p:spPr>
              <a:xfrm>
                <a:off x="4193280" y="6437520"/>
                <a:ext cx="23760" cy="1440"/>
              </a:xfrm>
              <a:custGeom>
                <a:avLst/>
                <a:gdLst/>
                <a:ahLst/>
                <a:rect l="l" t="t" r="r" b="b"/>
                <a:pathLst>
                  <a:path w="20320" h="1270">
                    <a:moveTo>
                      <a:pt x="19812" y="0"/>
                    </a:moveTo>
                    <a:lnTo>
                      <a:pt x="9144" y="762"/>
                    </a:lnTo>
                    <a:lnTo>
                      <a:pt x="6858" y="762"/>
                    </a:lnTo>
                    <a:lnTo>
                      <a:pt x="0" y="76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2" name="Google Shape;646;p6"/>
            <p:cNvSpPr/>
            <p:nvPr/>
          </p:nvSpPr>
          <p:spPr>
            <a:xfrm>
              <a:off x="2895480" y="2723040"/>
              <a:ext cx="1412640" cy="105840"/>
            </a:xfrm>
            <a:custGeom>
              <a:avLst/>
              <a:gdLst/>
              <a:ahLst/>
              <a:rect l="l" t="t" r="r" b="b"/>
              <a:pathLst>
                <a:path w="1184910" h="78739">
                  <a:moveTo>
                    <a:pt x="0" y="78486"/>
                  </a:moveTo>
                  <a:lnTo>
                    <a:pt x="7346" y="74640"/>
                  </a:lnTo>
                  <a:lnTo>
                    <a:pt x="14763" y="72866"/>
                  </a:lnTo>
                  <a:lnTo>
                    <a:pt x="22609" y="72378"/>
                  </a:lnTo>
                  <a:lnTo>
                    <a:pt x="31242" y="72390"/>
                  </a:lnTo>
                  <a:lnTo>
                    <a:pt x="72259" y="72449"/>
                  </a:lnTo>
                  <a:lnTo>
                    <a:pt x="113061" y="72294"/>
                  </a:lnTo>
                  <a:lnTo>
                    <a:pt x="153721" y="71425"/>
                  </a:lnTo>
                  <a:lnTo>
                    <a:pt x="194310" y="69342"/>
                  </a:lnTo>
                  <a:lnTo>
                    <a:pt x="242852" y="65818"/>
                  </a:lnTo>
                  <a:lnTo>
                    <a:pt x="291504" y="61819"/>
                  </a:lnTo>
                  <a:lnTo>
                    <a:pt x="340193" y="57601"/>
                  </a:lnTo>
                  <a:lnTo>
                    <a:pt x="388845" y="53419"/>
                  </a:lnTo>
                  <a:lnTo>
                    <a:pt x="437388" y="49530"/>
                  </a:lnTo>
                  <a:lnTo>
                    <a:pt x="483114" y="46427"/>
                  </a:lnTo>
                  <a:lnTo>
                    <a:pt x="528876" y="43543"/>
                  </a:lnTo>
                  <a:lnTo>
                    <a:pt x="574712" y="40916"/>
                  </a:lnTo>
                  <a:lnTo>
                    <a:pt x="620658" y="38581"/>
                  </a:lnTo>
                  <a:lnTo>
                    <a:pt x="666750" y="36575"/>
                  </a:lnTo>
                  <a:lnTo>
                    <a:pt x="713835" y="34375"/>
                  </a:lnTo>
                  <a:lnTo>
                    <a:pt x="760884" y="32320"/>
                  </a:lnTo>
                  <a:lnTo>
                    <a:pt x="807860" y="30376"/>
                  </a:lnTo>
                  <a:lnTo>
                    <a:pt x="854726" y="28504"/>
                  </a:lnTo>
                  <a:lnTo>
                    <a:pt x="901446" y="26669"/>
                  </a:lnTo>
                  <a:lnTo>
                    <a:pt x="947166" y="24824"/>
                  </a:lnTo>
                  <a:lnTo>
                    <a:pt x="992885" y="22764"/>
                  </a:lnTo>
                  <a:lnTo>
                    <a:pt x="1038605" y="20562"/>
                  </a:lnTo>
                  <a:lnTo>
                    <a:pt x="1084326" y="18287"/>
                  </a:lnTo>
                  <a:lnTo>
                    <a:pt x="1127760" y="15811"/>
                  </a:lnTo>
                  <a:lnTo>
                    <a:pt x="1171194" y="12191"/>
                  </a:lnTo>
                  <a:lnTo>
                    <a:pt x="1175004" y="12191"/>
                  </a:lnTo>
                  <a:lnTo>
                    <a:pt x="1180338" y="11429"/>
                  </a:lnTo>
                  <a:lnTo>
                    <a:pt x="1184910" y="10667"/>
                  </a:lnTo>
                  <a:lnTo>
                    <a:pt x="1176528" y="8381"/>
                  </a:lnTo>
                  <a:lnTo>
                    <a:pt x="1171194" y="4571"/>
                  </a:lnTo>
                  <a:lnTo>
                    <a:pt x="1163574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647;p6"/>
            <p:cNvSpPr/>
            <p:nvPr/>
          </p:nvSpPr>
          <p:spPr>
            <a:xfrm>
              <a:off x="3231000" y="3327120"/>
              <a:ext cx="84600" cy="15120"/>
            </a:xfrm>
            <a:custGeom>
              <a:avLst/>
              <a:gdLst/>
              <a:ahLst/>
              <a:rect l="l" t="t" r="r" b="b"/>
              <a:pathLst>
                <a:path w="71120" h="11430">
                  <a:moveTo>
                    <a:pt x="0" y="10667"/>
                  </a:moveTo>
                  <a:lnTo>
                    <a:pt x="10858" y="11096"/>
                  </a:lnTo>
                  <a:lnTo>
                    <a:pt x="21717" y="11239"/>
                  </a:lnTo>
                  <a:lnTo>
                    <a:pt x="32575" y="11096"/>
                  </a:lnTo>
                  <a:lnTo>
                    <a:pt x="43434" y="10667"/>
                  </a:lnTo>
                  <a:lnTo>
                    <a:pt x="51256" y="9429"/>
                  </a:lnTo>
                  <a:lnTo>
                    <a:pt x="58007" y="7619"/>
                  </a:lnTo>
                  <a:lnTo>
                    <a:pt x="64329" y="4667"/>
                  </a:lnTo>
                  <a:lnTo>
                    <a:pt x="70866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4" name="Google Shape;648;p6"/>
            <p:cNvGrpSpPr/>
            <p:nvPr/>
          </p:nvGrpSpPr>
          <p:grpSpPr>
            <a:xfrm>
              <a:off x="2955240" y="2322360"/>
              <a:ext cx="1335600" cy="351000"/>
              <a:chOff x="2955240" y="2322360"/>
              <a:chExt cx="1335600" cy="351000"/>
            </a:xfrm>
          </p:grpSpPr>
          <p:pic>
            <p:nvPicPr>
              <p:cNvPr id="625" name="Google Shape;649;p6" descr=""/>
              <p:cNvPicPr/>
              <p:nvPr/>
            </p:nvPicPr>
            <p:blipFill>
              <a:blip r:embed="rId41"/>
              <a:stretch/>
            </p:blipFill>
            <p:spPr>
              <a:xfrm>
                <a:off x="2955240" y="2360520"/>
                <a:ext cx="286200" cy="312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6" name="Google Shape;650;p6" descr=""/>
              <p:cNvPicPr/>
              <p:nvPr/>
            </p:nvPicPr>
            <p:blipFill>
              <a:blip r:embed="rId42"/>
              <a:stretch/>
            </p:blipFill>
            <p:spPr>
              <a:xfrm>
                <a:off x="3281400" y="2358720"/>
                <a:ext cx="441720" cy="231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27" name="Google Shape;651;p6"/>
              <p:cNvSpPr/>
              <p:nvPr/>
            </p:nvSpPr>
            <p:spPr>
              <a:xfrm>
                <a:off x="3767040" y="2402640"/>
                <a:ext cx="11880" cy="101520"/>
              </a:xfrm>
              <a:custGeom>
                <a:avLst/>
                <a:gdLst/>
                <a:ahLst/>
                <a:rect l="l" t="t" r="r" b="b"/>
                <a:pathLst>
                  <a:path w="10160" h="75564">
                    <a:moveTo>
                      <a:pt x="0" y="0"/>
                    </a:moveTo>
                    <a:lnTo>
                      <a:pt x="2035" y="42541"/>
                    </a:lnTo>
                    <a:lnTo>
                      <a:pt x="3810" y="64008"/>
                    </a:lnTo>
                    <a:lnTo>
                      <a:pt x="2286" y="73914"/>
                    </a:lnTo>
                    <a:lnTo>
                      <a:pt x="9906" y="754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28" name="Google Shape;652;p6" descr=""/>
              <p:cNvPicPr/>
              <p:nvPr/>
            </p:nvPicPr>
            <p:blipFill>
              <a:blip r:embed="rId43"/>
              <a:stretch/>
            </p:blipFill>
            <p:spPr>
              <a:xfrm>
                <a:off x="3844080" y="2322360"/>
                <a:ext cx="110520" cy="180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9" name="Google Shape;653;p6" descr=""/>
              <p:cNvPicPr/>
              <p:nvPr/>
            </p:nvPicPr>
            <p:blipFill>
              <a:blip r:embed="rId44"/>
              <a:stretch/>
            </p:blipFill>
            <p:spPr>
              <a:xfrm>
                <a:off x="3984840" y="2327760"/>
                <a:ext cx="129600" cy="191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0" name="Google Shape;654;p6" descr=""/>
              <p:cNvPicPr/>
              <p:nvPr/>
            </p:nvPicPr>
            <p:blipFill>
              <a:blip r:embed="rId45"/>
              <a:stretch/>
            </p:blipFill>
            <p:spPr>
              <a:xfrm>
                <a:off x="4151160" y="2327760"/>
                <a:ext cx="139680" cy="1875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631" name="Google Shape;655;p6"/>
            <p:cNvSpPr/>
            <p:nvPr/>
          </p:nvSpPr>
          <p:spPr>
            <a:xfrm>
              <a:off x="4642920" y="2471400"/>
              <a:ext cx="63360" cy="3240"/>
            </a:xfrm>
            <a:custGeom>
              <a:avLst/>
              <a:gdLst/>
              <a:ahLst/>
              <a:rect l="l" t="t" r="r" b="b"/>
              <a:pathLst>
                <a:path w="53339" h="2539">
                  <a:moveTo>
                    <a:pt x="0" y="0"/>
                  </a:moveTo>
                  <a:lnTo>
                    <a:pt x="9036" y="1321"/>
                  </a:lnTo>
                  <a:lnTo>
                    <a:pt x="18002" y="2000"/>
                  </a:lnTo>
                  <a:lnTo>
                    <a:pt x="27110" y="2250"/>
                  </a:lnTo>
                  <a:lnTo>
                    <a:pt x="36576" y="2285"/>
                  </a:lnTo>
                  <a:lnTo>
                    <a:pt x="41910" y="2285"/>
                  </a:lnTo>
                  <a:lnTo>
                    <a:pt x="48006" y="2285"/>
                  </a:lnTo>
                  <a:lnTo>
                    <a:pt x="53340" y="2285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2" name="Google Shape;656;p6"/>
            <p:cNvGrpSpPr/>
            <p:nvPr/>
          </p:nvGrpSpPr>
          <p:grpSpPr>
            <a:xfrm>
              <a:off x="4904640" y="2287440"/>
              <a:ext cx="941760" cy="299520"/>
              <a:chOff x="4904640" y="2287440"/>
              <a:chExt cx="941760" cy="299520"/>
            </a:xfrm>
          </p:grpSpPr>
          <p:pic>
            <p:nvPicPr>
              <p:cNvPr id="633" name="Google Shape;657;p6" descr=""/>
              <p:cNvPicPr/>
              <p:nvPr/>
            </p:nvPicPr>
            <p:blipFill>
              <a:blip r:embed="rId46"/>
              <a:stretch/>
            </p:blipFill>
            <p:spPr>
              <a:xfrm>
                <a:off x="4904640" y="2287440"/>
                <a:ext cx="601920" cy="299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4" name="Google Shape;658;p6" descr=""/>
              <p:cNvPicPr/>
              <p:nvPr/>
            </p:nvPicPr>
            <p:blipFill>
              <a:blip r:embed="rId47"/>
              <a:stretch/>
            </p:blipFill>
            <p:spPr>
              <a:xfrm>
                <a:off x="5535000" y="2301840"/>
                <a:ext cx="200520" cy="209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5" name="Google Shape;659;p6" descr=""/>
              <p:cNvPicPr/>
              <p:nvPr/>
            </p:nvPicPr>
            <p:blipFill>
              <a:blip r:embed="rId48"/>
              <a:stretch/>
            </p:blipFill>
            <p:spPr>
              <a:xfrm>
                <a:off x="5769360" y="2309040"/>
                <a:ext cx="77040" cy="163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36" name="Google Shape;660;p6"/>
            <p:cNvGrpSpPr/>
            <p:nvPr/>
          </p:nvGrpSpPr>
          <p:grpSpPr>
            <a:xfrm>
              <a:off x="6038640" y="2156040"/>
              <a:ext cx="848880" cy="301680"/>
              <a:chOff x="6038640" y="2156040"/>
              <a:chExt cx="848880" cy="301680"/>
            </a:xfrm>
          </p:grpSpPr>
          <p:pic>
            <p:nvPicPr>
              <p:cNvPr id="637" name="Google Shape;661;p6" descr=""/>
              <p:cNvPicPr/>
              <p:nvPr/>
            </p:nvPicPr>
            <p:blipFill>
              <a:blip r:embed="rId49"/>
              <a:stretch/>
            </p:blipFill>
            <p:spPr>
              <a:xfrm>
                <a:off x="6038640" y="2245320"/>
                <a:ext cx="245880" cy="212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8" name="Google Shape;662;p6" descr=""/>
              <p:cNvPicPr/>
              <p:nvPr/>
            </p:nvPicPr>
            <p:blipFill>
              <a:blip r:embed="rId50"/>
              <a:stretch/>
            </p:blipFill>
            <p:spPr>
              <a:xfrm>
                <a:off x="6320160" y="2168280"/>
                <a:ext cx="434160" cy="262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9" name="Google Shape;663;p6" descr=""/>
              <p:cNvPicPr/>
              <p:nvPr/>
            </p:nvPicPr>
            <p:blipFill>
              <a:blip r:embed="rId51"/>
              <a:stretch/>
            </p:blipFill>
            <p:spPr>
              <a:xfrm>
                <a:off x="6783480" y="2156040"/>
                <a:ext cx="104040" cy="181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640" name="Google Shape;664;p6"/>
            <p:cNvSpPr/>
            <p:nvPr/>
          </p:nvSpPr>
          <p:spPr>
            <a:xfrm>
              <a:off x="5005440" y="2577240"/>
              <a:ext cx="755280" cy="90360"/>
            </a:xfrm>
            <a:custGeom>
              <a:avLst/>
              <a:gdLst/>
              <a:ahLst/>
              <a:rect l="l" t="t" r="r" b="b"/>
              <a:pathLst>
                <a:path w="633729" h="67310">
                  <a:moveTo>
                    <a:pt x="10667" y="67056"/>
                  </a:moveTo>
                  <a:lnTo>
                    <a:pt x="7619" y="67056"/>
                  </a:lnTo>
                  <a:lnTo>
                    <a:pt x="3809" y="67056"/>
                  </a:lnTo>
                  <a:lnTo>
                    <a:pt x="0" y="67056"/>
                  </a:lnTo>
                  <a:lnTo>
                    <a:pt x="761" y="67056"/>
                  </a:lnTo>
                  <a:lnTo>
                    <a:pt x="11429" y="67056"/>
                  </a:lnTo>
                  <a:lnTo>
                    <a:pt x="13715" y="67056"/>
                  </a:lnTo>
                  <a:lnTo>
                    <a:pt x="46160" y="65139"/>
                  </a:lnTo>
                  <a:lnTo>
                    <a:pt x="78390" y="62007"/>
                  </a:lnTo>
                  <a:lnTo>
                    <a:pt x="110478" y="58162"/>
                  </a:lnTo>
                  <a:lnTo>
                    <a:pt x="142493" y="54102"/>
                  </a:lnTo>
                  <a:lnTo>
                    <a:pt x="182629" y="48970"/>
                  </a:lnTo>
                  <a:lnTo>
                    <a:pt x="222980" y="43910"/>
                  </a:lnTo>
                  <a:lnTo>
                    <a:pt x="263473" y="38992"/>
                  </a:lnTo>
                  <a:lnTo>
                    <a:pt x="304037" y="34290"/>
                  </a:lnTo>
                  <a:lnTo>
                    <a:pt x="346328" y="29277"/>
                  </a:lnTo>
                  <a:lnTo>
                    <a:pt x="388619" y="24479"/>
                  </a:lnTo>
                  <a:lnTo>
                    <a:pt x="430910" y="19823"/>
                  </a:lnTo>
                  <a:lnTo>
                    <a:pt x="473201" y="15240"/>
                  </a:lnTo>
                  <a:lnTo>
                    <a:pt x="531494" y="9429"/>
                  </a:lnTo>
                  <a:lnTo>
                    <a:pt x="589787" y="5334"/>
                  </a:lnTo>
                  <a:lnTo>
                    <a:pt x="610742" y="4762"/>
                  </a:lnTo>
                  <a:lnTo>
                    <a:pt x="621291" y="4262"/>
                  </a:lnTo>
                  <a:lnTo>
                    <a:pt x="631697" y="3048"/>
                  </a:lnTo>
                  <a:lnTo>
                    <a:pt x="632459" y="3048"/>
                  </a:lnTo>
                  <a:lnTo>
                    <a:pt x="633221" y="3048"/>
                  </a:lnTo>
                  <a:lnTo>
                    <a:pt x="633221" y="2286"/>
                  </a:lnTo>
                  <a:lnTo>
                    <a:pt x="623506" y="2357"/>
                  </a:lnTo>
                  <a:lnTo>
                    <a:pt x="613790" y="2286"/>
                  </a:lnTo>
                  <a:lnTo>
                    <a:pt x="604075" y="1643"/>
                  </a:lnTo>
                  <a:lnTo>
                    <a:pt x="594359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665;p6"/>
            <p:cNvSpPr/>
            <p:nvPr/>
          </p:nvSpPr>
          <p:spPr>
            <a:xfrm>
              <a:off x="6132240" y="2499120"/>
              <a:ext cx="728640" cy="45000"/>
            </a:xfrm>
            <a:custGeom>
              <a:avLst/>
              <a:gdLst/>
              <a:ahLst/>
              <a:rect l="l" t="t" r="r" b="b"/>
              <a:pathLst>
                <a:path w="611504" h="33655">
                  <a:moveTo>
                    <a:pt x="0" y="33527"/>
                  </a:moveTo>
                  <a:lnTo>
                    <a:pt x="39433" y="32992"/>
                  </a:lnTo>
                  <a:lnTo>
                    <a:pt x="78866" y="31527"/>
                  </a:lnTo>
                  <a:lnTo>
                    <a:pt x="118300" y="29348"/>
                  </a:lnTo>
                  <a:lnTo>
                    <a:pt x="157734" y="26669"/>
                  </a:lnTo>
                  <a:lnTo>
                    <a:pt x="202882" y="23681"/>
                  </a:lnTo>
                  <a:lnTo>
                    <a:pt x="248031" y="20478"/>
                  </a:lnTo>
                  <a:lnTo>
                    <a:pt x="293179" y="17133"/>
                  </a:lnTo>
                  <a:lnTo>
                    <a:pt x="338328" y="13715"/>
                  </a:lnTo>
                  <a:lnTo>
                    <a:pt x="377892" y="11013"/>
                  </a:lnTo>
                  <a:lnTo>
                    <a:pt x="417671" y="8667"/>
                  </a:lnTo>
                  <a:lnTo>
                    <a:pt x="457592" y="6750"/>
                  </a:lnTo>
                  <a:lnTo>
                    <a:pt x="497586" y="5333"/>
                  </a:lnTo>
                  <a:lnTo>
                    <a:pt x="542163" y="4667"/>
                  </a:lnTo>
                  <a:lnTo>
                    <a:pt x="586740" y="4571"/>
                  </a:lnTo>
                  <a:lnTo>
                    <a:pt x="594360" y="4571"/>
                  </a:lnTo>
                  <a:lnTo>
                    <a:pt x="602742" y="4571"/>
                  </a:lnTo>
                  <a:lnTo>
                    <a:pt x="611124" y="4571"/>
                  </a:lnTo>
                  <a:lnTo>
                    <a:pt x="605790" y="3047"/>
                  </a:lnTo>
                  <a:lnTo>
                    <a:pt x="601980" y="2285"/>
                  </a:lnTo>
                  <a:lnTo>
                    <a:pt x="596646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42" name="Google Shape;666;p6" descr=""/>
          <p:cNvPicPr/>
          <p:nvPr/>
        </p:nvPicPr>
        <p:blipFill>
          <a:blip r:embed="rId52"/>
          <a:stretch/>
        </p:blipFill>
        <p:spPr>
          <a:xfrm>
            <a:off x="158400" y="3725280"/>
            <a:ext cx="2346840" cy="189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71;p7"/>
          <p:cNvGrpSpPr/>
          <p:nvPr/>
        </p:nvGrpSpPr>
        <p:grpSpPr>
          <a:xfrm>
            <a:off x="2287440" y="714960"/>
            <a:ext cx="5109840" cy="1032840"/>
            <a:chOff x="2287440" y="714960"/>
            <a:chExt cx="5109840" cy="1032840"/>
          </a:xfrm>
        </p:grpSpPr>
        <p:pic>
          <p:nvPicPr>
            <p:cNvPr id="644" name="Google Shape;672;p7" descr=""/>
            <p:cNvPicPr/>
            <p:nvPr/>
          </p:nvPicPr>
          <p:blipFill>
            <a:blip r:embed="rId1"/>
            <a:stretch/>
          </p:blipFill>
          <p:spPr>
            <a:xfrm>
              <a:off x="2287440" y="1011600"/>
              <a:ext cx="672840" cy="405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45" name="Google Shape;673;p7"/>
            <p:cNvGrpSpPr/>
            <p:nvPr/>
          </p:nvGrpSpPr>
          <p:grpSpPr>
            <a:xfrm>
              <a:off x="3447720" y="1057680"/>
              <a:ext cx="233280" cy="243000"/>
              <a:chOff x="3447720" y="1057680"/>
              <a:chExt cx="233280" cy="243000"/>
            </a:xfrm>
          </p:grpSpPr>
          <p:sp>
            <p:nvSpPr>
              <p:cNvPr id="646" name="Google Shape;674;p7"/>
              <p:cNvSpPr/>
              <p:nvPr/>
            </p:nvSpPr>
            <p:spPr>
              <a:xfrm>
                <a:off x="3469320" y="1057680"/>
                <a:ext cx="2880" cy="243000"/>
              </a:xfrm>
              <a:custGeom>
                <a:avLst/>
                <a:gdLst/>
                <a:ahLst/>
                <a:rect l="l" t="t" r="r" b="b"/>
                <a:pathLst>
                  <a:path w="1904" h="120650">
                    <a:moveTo>
                      <a:pt x="0" y="0"/>
                    </a:moveTo>
                    <a:lnTo>
                      <a:pt x="119" y="14168"/>
                    </a:lnTo>
                    <a:lnTo>
                      <a:pt x="381" y="28194"/>
                    </a:lnTo>
                    <a:lnTo>
                      <a:pt x="642" y="42219"/>
                    </a:lnTo>
                    <a:lnTo>
                      <a:pt x="762" y="56388"/>
                    </a:lnTo>
                    <a:lnTo>
                      <a:pt x="773" y="70663"/>
                    </a:lnTo>
                    <a:lnTo>
                      <a:pt x="857" y="84867"/>
                    </a:lnTo>
                    <a:lnTo>
                      <a:pt x="1083" y="98929"/>
                    </a:lnTo>
                    <a:lnTo>
                      <a:pt x="1524" y="112776"/>
                    </a:lnTo>
                    <a:lnTo>
                      <a:pt x="1524" y="115062"/>
                    </a:lnTo>
                    <a:lnTo>
                      <a:pt x="1524" y="118110"/>
                    </a:lnTo>
                    <a:lnTo>
                      <a:pt x="1524" y="12039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Google Shape;675;p7"/>
              <p:cNvSpPr/>
              <p:nvPr/>
            </p:nvSpPr>
            <p:spPr>
              <a:xfrm>
                <a:off x="3447720" y="1115640"/>
                <a:ext cx="233280" cy="163440"/>
              </a:xfrm>
              <a:custGeom>
                <a:avLst/>
                <a:gdLst/>
                <a:ahLst/>
                <a:rect l="l" t="t" r="r" b="b"/>
                <a:pathLst>
                  <a:path w="130175" h="81280">
                    <a:moveTo>
                      <a:pt x="0" y="32956"/>
                    </a:moveTo>
                    <a:lnTo>
                      <a:pt x="47243" y="13144"/>
                    </a:lnTo>
                    <a:lnTo>
                      <a:pt x="87630" y="8572"/>
                    </a:lnTo>
                    <a:lnTo>
                      <a:pt x="88392" y="16954"/>
                    </a:lnTo>
                    <a:lnTo>
                      <a:pt x="89154" y="24574"/>
                    </a:lnTo>
                    <a:lnTo>
                      <a:pt x="89618" y="33599"/>
                    </a:lnTo>
                    <a:lnTo>
                      <a:pt x="90011" y="42481"/>
                    </a:lnTo>
                    <a:lnTo>
                      <a:pt x="90547" y="51363"/>
                    </a:lnTo>
                    <a:lnTo>
                      <a:pt x="110585" y="81200"/>
                    </a:lnTo>
                    <a:lnTo>
                      <a:pt x="115823" y="78867"/>
                    </a:lnTo>
                    <a:lnTo>
                      <a:pt x="129766" y="39945"/>
                    </a:lnTo>
                    <a:lnTo>
                      <a:pt x="128016" y="30670"/>
                    </a:lnTo>
                    <a:lnTo>
                      <a:pt x="99059" y="1714"/>
                    </a:lnTo>
                    <a:lnTo>
                      <a:pt x="84581" y="0"/>
                    </a:lnTo>
                    <a:lnTo>
                      <a:pt x="77414" y="642"/>
                    </a:lnTo>
                    <a:lnTo>
                      <a:pt x="70103" y="1714"/>
                    </a:lnTo>
                    <a:lnTo>
                      <a:pt x="69341" y="1714"/>
                    </a:lnTo>
                    <a:lnTo>
                      <a:pt x="68580" y="1714"/>
                    </a:lnTo>
                    <a:lnTo>
                      <a:pt x="67817" y="171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8" name="Google Shape;676;p7"/>
            <p:cNvGrpSpPr/>
            <p:nvPr/>
          </p:nvGrpSpPr>
          <p:grpSpPr>
            <a:xfrm>
              <a:off x="4213800" y="905760"/>
              <a:ext cx="1004400" cy="327240"/>
              <a:chOff x="4213800" y="905760"/>
              <a:chExt cx="1004400" cy="327240"/>
            </a:xfrm>
          </p:grpSpPr>
          <p:sp>
            <p:nvSpPr>
              <p:cNvPr id="649" name="Google Shape;677;p7"/>
              <p:cNvSpPr/>
              <p:nvPr/>
            </p:nvSpPr>
            <p:spPr>
              <a:xfrm>
                <a:off x="4213800" y="905760"/>
                <a:ext cx="404280" cy="327240"/>
              </a:xfrm>
              <a:custGeom>
                <a:avLst/>
                <a:gdLst/>
                <a:ahLst/>
                <a:rect l="l" t="t" r="r" b="b"/>
                <a:pathLst>
                  <a:path w="225425" h="162560">
                    <a:moveTo>
                      <a:pt x="66091" y="76200"/>
                    </a:moveTo>
                    <a:lnTo>
                      <a:pt x="25157" y="73842"/>
                    </a:lnTo>
                    <a:lnTo>
                      <a:pt x="464" y="107918"/>
                    </a:lnTo>
                    <a:lnTo>
                      <a:pt x="0" y="123217"/>
                    </a:lnTo>
                    <a:lnTo>
                      <a:pt x="3607" y="137160"/>
                    </a:lnTo>
                    <a:lnTo>
                      <a:pt x="11477" y="148268"/>
                    </a:lnTo>
                    <a:lnTo>
                      <a:pt x="21990" y="155733"/>
                    </a:lnTo>
                    <a:lnTo>
                      <a:pt x="34361" y="160198"/>
                    </a:lnTo>
                    <a:lnTo>
                      <a:pt x="47803" y="162306"/>
                    </a:lnTo>
                    <a:lnTo>
                      <a:pt x="65305" y="160805"/>
                    </a:lnTo>
                    <a:lnTo>
                      <a:pt x="111811" y="134874"/>
                    </a:lnTo>
                    <a:lnTo>
                      <a:pt x="138814" y="92440"/>
                    </a:lnTo>
                    <a:lnTo>
                      <a:pt x="142017" y="59828"/>
                    </a:lnTo>
                    <a:lnTo>
                      <a:pt x="140291" y="44862"/>
                    </a:lnTo>
                    <a:lnTo>
                      <a:pt x="136707" y="30325"/>
                    </a:lnTo>
                    <a:lnTo>
                      <a:pt x="131623" y="16001"/>
                    </a:lnTo>
                    <a:lnTo>
                      <a:pt x="129337" y="9905"/>
                    </a:lnTo>
                    <a:lnTo>
                      <a:pt x="127051" y="5333"/>
                    </a:lnTo>
                    <a:lnTo>
                      <a:pt x="124765" y="0"/>
                    </a:lnTo>
                    <a:lnTo>
                      <a:pt x="130099" y="39623"/>
                    </a:lnTo>
                    <a:lnTo>
                      <a:pt x="134266" y="62495"/>
                    </a:lnTo>
                    <a:lnTo>
                      <a:pt x="137719" y="85439"/>
                    </a:lnTo>
                    <a:lnTo>
                      <a:pt x="140600" y="108525"/>
                    </a:lnTo>
                    <a:lnTo>
                      <a:pt x="143053" y="131826"/>
                    </a:lnTo>
                    <a:lnTo>
                      <a:pt x="144065" y="138124"/>
                    </a:lnTo>
                    <a:lnTo>
                      <a:pt x="144863" y="144494"/>
                    </a:lnTo>
                    <a:lnTo>
                      <a:pt x="145518" y="151006"/>
                    </a:lnTo>
                    <a:lnTo>
                      <a:pt x="146101" y="157733"/>
                    </a:lnTo>
                    <a:lnTo>
                      <a:pt x="146101" y="148720"/>
                    </a:lnTo>
                    <a:lnTo>
                      <a:pt x="146101" y="139922"/>
                    </a:lnTo>
                    <a:lnTo>
                      <a:pt x="146101" y="131266"/>
                    </a:lnTo>
                    <a:lnTo>
                      <a:pt x="146101" y="122681"/>
                    </a:lnTo>
                    <a:lnTo>
                      <a:pt x="147244" y="109239"/>
                    </a:lnTo>
                    <a:lnTo>
                      <a:pt x="151245" y="96297"/>
                    </a:lnTo>
                    <a:lnTo>
                      <a:pt x="158960" y="85498"/>
                    </a:lnTo>
                    <a:lnTo>
                      <a:pt x="171247" y="78485"/>
                    </a:lnTo>
                    <a:lnTo>
                      <a:pt x="181248" y="77009"/>
                    </a:lnTo>
                    <a:lnTo>
                      <a:pt x="190678" y="78104"/>
                    </a:lnTo>
                    <a:lnTo>
                      <a:pt x="223146" y="110228"/>
                    </a:lnTo>
                    <a:lnTo>
                      <a:pt x="224909" y="128277"/>
                    </a:lnTo>
                    <a:lnTo>
                      <a:pt x="223730" y="136207"/>
                    </a:lnTo>
                    <a:lnTo>
                      <a:pt x="221265" y="143851"/>
                    </a:lnTo>
                    <a:lnTo>
                      <a:pt x="217729" y="151637"/>
                    </a:lnTo>
                    <a:lnTo>
                      <a:pt x="215443" y="155447"/>
                    </a:lnTo>
                    <a:lnTo>
                      <a:pt x="215443" y="156972"/>
                    </a:lnTo>
                    <a:lnTo>
                      <a:pt x="212395" y="15773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Google Shape;678;p7"/>
              <p:cNvSpPr/>
              <p:nvPr/>
            </p:nvSpPr>
            <p:spPr>
              <a:xfrm>
                <a:off x="4655160" y="1042200"/>
                <a:ext cx="117000" cy="168480"/>
              </a:xfrm>
              <a:custGeom>
                <a:avLst/>
                <a:gdLst/>
                <a:ahLst/>
                <a:rect l="l" t="t" r="r" b="b"/>
                <a:pathLst>
                  <a:path w="65404" h="83819">
                    <a:moveTo>
                      <a:pt x="95" y="9905"/>
                    </a:moveTo>
                    <a:lnTo>
                      <a:pt x="11" y="21455"/>
                    </a:lnTo>
                    <a:lnTo>
                      <a:pt x="0" y="33146"/>
                    </a:lnTo>
                    <a:lnTo>
                      <a:pt x="416" y="44838"/>
                    </a:lnTo>
                    <a:lnTo>
                      <a:pt x="19907" y="83057"/>
                    </a:lnTo>
                    <a:lnTo>
                      <a:pt x="30765" y="83212"/>
                    </a:lnTo>
                    <a:lnTo>
                      <a:pt x="40481" y="79724"/>
                    </a:lnTo>
                    <a:lnTo>
                      <a:pt x="64579" y="45910"/>
                    </a:lnTo>
                    <a:lnTo>
                      <a:pt x="64948" y="35099"/>
                    </a:lnTo>
                    <a:lnTo>
                      <a:pt x="61817" y="25145"/>
                    </a:lnTo>
                    <a:lnTo>
                      <a:pt x="54197" y="15751"/>
                    </a:lnTo>
                    <a:lnTo>
                      <a:pt x="43719" y="8286"/>
                    </a:lnTo>
                    <a:lnTo>
                      <a:pt x="31813" y="2964"/>
                    </a:lnTo>
                    <a:lnTo>
                      <a:pt x="19907" y="0"/>
                    </a:lnTo>
                    <a:lnTo>
                      <a:pt x="17621" y="0"/>
                    </a:lnTo>
                    <a:lnTo>
                      <a:pt x="16859" y="0"/>
                    </a:lnTo>
                    <a:lnTo>
                      <a:pt x="1533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Google Shape;679;p7"/>
              <p:cNvSpPr/>
              <p:nvPr/>
            </p:nvSpPr>
            <p:spPr>
              <a:xfrm>
                <a:off x="4823640" y="1029960"/>
                <a:ext cx="97560" cy="181440"/>
              </a:xfrm>
              <a:custGeom>
                <a:avLst/>
                <a:gdLst/>
                <a:ahLst/>
                <a:rect l="l" t="t" r="r" b="b"/>
                <a:pathLst>
                  <a:path w="54610" h="90169">
                    <a:moveTo>
                      <a:pt x="3048" y="15239"/>
                    </a:moveTo>
                    <a:lnTo>
                      <a:pt x="2250" y="26098"/>
                    </a:lnTo>
                    <a:lnTo>
                      <a:pt x="1238" y="36956"/>
                    </a:lnTo>
                    <a:lnTo>
                      <a:pt x="369" y="47815"/>
                    </a:lnTo>
                    <a:lnTo>
                      <a:pt x="12192" y="87629"/>
                    </a:lnTo>
                    <a:lnTo>
                      <a:pt x="22729" y="89975"/>
                    </a:lnTo>
                    <a:lnTo>
                      <a:pt x="33051" y="87534"/>
                    </a:lnTo>
                    <a:lnTo>
                      <a:pt x="42088" y="81522"/>
                    </a:lnTo>
                    <a:lnTo>
                      <a:pt x="48768" y="73151"/>
                    </a:lnTo>
                    <a:lnTo>
                      <a:pt x="52649" y="63496"/>
                    </a:lnTo>
                    <a:lnTo>
                      <a:pt x="54102" y="52482"/>
                    </a:lnTo>
                    <a:lnTo>
                      <a:pt x="53268" y="41326"/>
                    </a:lnTo>
                    <a:lnTo>
                      <a:pt x="31325" y="7989"/>
                    </a:lnTo>
                    <a:lnTo>
                      <a:pt x="16002" y="0"/>
                    </a:lnTo>
                    <a:lnTo>
                      <a:pt x="14478" y="0"/>
                    </a:lnTo>
                    <a:lnTo>
                      <a:pt x="12954" y="30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Google Shape;680;p7"/>
              <p:cNvSpPr/>
              <p:nvPr/>
            </p:nvSpPr>
            <p:spPr>
              <a:xfrm>
                <a:off x="4968720" y="978120"/>
                <a:ext cx="124920" cy="219960"/>
              </a:xfrm>
              <a:custGeom>
                <a:avLst/>
                <a:gdLst/>
                <a:ahLst/>
                <a:rect l="l" t="t" r="r" b="b"/>
                <a:pathLst>
                  <a:path w="69850" h="109219">
                    <a:moveTo>
                      <a:pt x="46482" y="10477"/>
                    </a:moveTo>
                    <a:lnTo>
                      <a:pt x="37730" y="3667"/>
                    </a:lnTo>
                    <a:lnTo>
                      <a:pt x="30765" y="0"/>
                    </a:lnTo>
                    <a:lnTo>
                      <a:pt x="23657" y="619"/>
                    </a:lnTo>
                    <a:lnTo>
                      <a:pt x="226" y="31634"/>
                    </a:lnTo>
                    <a:lnTo>
                      <a:pt x="0" y="41719"/>
                    </a:lnTo>
                    <a:lnTo>
                      <a:pt x="3119" y="52375"/>
                    </a:lnTo>
                    <a:lnTo>
                      <a:pt x="36540" y="75604"/>
                    </a:lnTo>
                    <a:lnTo>
                      <a:pt x="45243" y="78295"/>
                    </a:lnTo>
                    <a:lnTo>
                      <a:pt x="53804" y="80986"/>
                    </a:lnTo>
                    <a:lnTo>
                      <a:pt x="61722" y="84391"/>
                    </a:lnTo>
                    <a:lnTo>
                      <a:pt x="69342" y="88963"/>
                    </a:lnTo>
                    <a:lnTo>
                      <a:pt x="64008" y="95059"/>
                    </a:lnTo>
                    <a:lnTo>
                      <a:pt x="59436" y="97345"/>
                    </a:lnTo>
                    <a:lnTo>
                      <a:pt x="51065" y="101429"/>
                    </a:lnTo>
                    <a:lnTo>
                      <a:pt x="37623" y="106584"/>
                    </a:lnTo>
                    <a:lnTo>
                      <a:pt x="24610" y="109025"/>
                    </a:lnTo>
                    <a:lnTo>
                      <a:pt x="17526" y="104965"/>
                    </a:lnTo>
                    <a:lnTo>
                      <a:pt x="17526" y="102679"/>
                    </a:lnTo>
                    <a:lnTo>
                      <a:pt x="17526" y="100393"/>
                    </a:lnTo>
                    <a:lnTo>
                      <a:pt x="17526" y="9810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Google Shape;681;p7"/>
              <p:cNvSpPr/>
              <p:nvPr/>
            </p:nvSpPr>
            <p:spPr>
              <a:xfrm>
                <a:off x="5131440" y="1004040"/>
                <a:ext cx="84960" cy="159840"/>
              </a:xfrm>
              <a:custGeom>
                <a:avLst/>
                <a:gdLst/>
                <a:ahLst/>
                <a:rect l="l" t="t" r="r" b="b"/>
                <a:pathLst>
                  <a:path w="47625" h="79375">
                    <a:moveTo>
                      <a:pt x="0" y="0"/>
                    </a:moveTo>
                    <a:lnTo>
                      <a:pt x="3048" y="44958"/>
                    </a:lnTo>
                    <a:lnTo>
                      <a:pt x="27432" y="79248"/>
                    </a:lnTo>
                    <a:lnTo>
                      <a:pt x="35052" y="77723"/>
                    </a:lnTo>
                    <a:lnTo>
                      <a:pt x="41910" y="74675"/>
                    </a:lnTo>
                    <a:lnTo>
                      <a:pt x="44196" y="73151"/>
                    </a:lnTo>
                    <a:lnTo>
                      <a:pt x="47244" y="6858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Google Shape;682;p7"/>
              <p:cNvSpPr/>
              <p:nvPr/>
            </p:nvSpPr>
            <p:spPr>
              <a:xfrm>
                <a:off x="5093280" y="970200"/>
                <a:ext cx="124920" cy="80280"/>
              </a:xfrm>
              <a:custGeom>
                <a:avLst/>
                <a:gdLst/>
                <a:ahLst/>
                <a:rect l="l" t="t" r="r" b="b"/>
                <a:pathLst>
                  <a:path w="69850" h="40005">
                    <a:moveTo>
                      <a:pt x="23622" y="39528"/>
                    </a:moveTo>
                    <a:lnTo>
                      <a:pt x="62484" y="25812"/>
                    </a:lnTo>
                    <a:lnTo>
                      <a:pt x="69234" y="10489"/>
                    </a:lnTo>
                    <a:lnTo>
                      <a:pt x="66294" y="6000"/>
                    </a:lnTo>
                    <a:lnTo>
                      <a:pt x="56935" y="1750"/>
                    </a:lnTo>
                    <a:lnTo>
                      <a:pt x="45148" y="0"/>
                    </a:lnTo>
                    <a:lnTo>
                      <a:pt x="33075" y="107"/>
                    </a:lnTo>
                    <a:lnTo>
                      <a:pt x="22860" y="1428"/>
                    </a:lnTo>
                    <a:lnTo>
                      <a:pt x="15240" y="2190"/>
                    </a:lnTo>
                    <a:lnTo>
                      <a:pt x="7620" y="5238"/>
                    </a:lnTo>
                    <a:lnTo>
                      <a:pt x="0" y="676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5" name="Google Shape;683;p7"/>
            <p:cNvGrpSpPr/>
            <p:nvPr/>
          </p:nvGrpSpPr>
          <p:grpSpPr>
            <a:xfrm>
              <a:off x="5775840" y="834840"/>
              <a:ext cx="815400" cy="460800"/>
              <a:chOff x="5775840" y="834840"/>
              <a:chExt cx="815400" cy="460800"/>
            </a:xfrm>
          </p:grpSpPr>
          <p:pic>
            <p:nvPicPr>
              <p:cNvPr id="656" name="Google Shape;684;p7" descr=""/>
              <p:cNvPicPr/>
              <p:nvPr/>
            </p:nvPicPr>
            <p:blipFill>
              <a:blip r:embed="rId2"/>
              <a:stretch/>
            </p:blipFill>
            <p:spPr>
              <a:xfrm>
                <a:off x="5775840" y="834840"/>
                <a:ext cx="646920" cy="460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57" name="Google Shape;685;p7"/>
              <p:cNvSpPr/>
              <p:nvPr/>
            </p:nvSpPr>
            <p:spPr>
              <a:xfrm>
                <a:off x="6513120" y="990000"/>
                <a:ext cx="78120" cy="17640"/>
              </a:xfrm>
              <a:custGeom>
                <a:avLst/>
                <a:gdLst/>
                <a:ahLst/>
                <a:rect l="l" t="t" r="r" b="b"/>
                <a:pathLst>
                  <a:path w="43815" h="8889">
                    <a:moveTo>
                      <a:pt x="0" y="0"/>
                    </a:moveTo>
                    <a:lnTo>
                      <a:pt x="36576" y="8381"/>
                    </a:lnTo>
                    <a:lnTo>
                      <a:pt x="38862" y="8381"/>
                    </a:lnTo>
                    <a:lnTo>
                      <a:pt x="43434" y="838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8" name="Google Shape;686;p7"/>
            <p:cNvGrpSpPr/>
            <p:nvPr/>
          </p:nvGrpSpPr>
          <p:grpSpPr>
            <a:xfrm>
              <a:off x="6779880" y="714960"/>
              <a:ext cx="571680" cy="351000"/>
              <a:chOff x="6779880" y="714960"/>
              <a:chExt cx="571680" cy="351000"/>
            </a:xfrm>
          </p:grpSpPr>
          <p:sp>
            <p:nvSpPr>
              <p:cNvPr id="659" name="Google Shape;687;p7"/>
              <p:cNvSpPr/>
              <p:nvPr/>
            </p:nvSpPr>
            <p:spPr>
              <a:xfrm>
                <a:off x="6779880" y="840960"/>
                <a:ext cx="113760" cy="225000"/>
              </a:xfrm>
              <a:custGeom>
                <a:avLst/>
                <a:gdLst/>
                <a:ahLst/>
                <a:rect l="l" t="t" r="r" b="b"/>
                <a:pathLst>
                  <a:path w="63500" h="111760">
                    <a:moveTo>
                      <a:pt x="30479" y="16763"/>
                    </a:moveTo>
                    <a:lnTo>
                      <a:pt x="24979" y="4929"/>
                    </a:lnTo>
                    <a:lnTo>
                      <a:pt x="23621" y="2095"/>
                    </a:lnTo>
                    <a:lnTo>
                      <a:pt x="23407" y="2405"/>
                    </a:lnTo>
                    <a:lnTo>
                      <a:pt x="21335" y="0"/>
                    </a:lnTo>
                    <a:lnTo>
                      <a:pt x="13715" y="2285"/>
                    </a:lnTo>
                    <a:lnTo>
                      <a:pt x="10667" y="10667"/>
                    </a:lnTo>
                    <a:lnTo>
                      <a:pt x="7619" y="18287"/>
                    </a:lnTo>
                    <a:lnTo>
                      <a:pt x="5476" y="27110"/>
                    </a:lnTo>
                    <a:lnTo>
                      <a:pt x="4190" y="36861"/>
                    </a:lnTo>
                    <a:lnTo>
                      <a:pt x="4619" y="46470"/>
                    </a:lnTo>
                    <a:lnTo>
                      <a:pt x="7619" y="54863"/>
                    </a:lnTo>
                    <a:lnTo>
                      <a:pt x="16097" y="63174"/>
                    </a:lnTo>
                    <a:lnTo>
                      <a:pt x="26860" y="69341"/>
                    </a:lnTo>
                    <a:lnTo>
                      <a:pt x="38480" y="74366"/>
                    </a:lnTo>
                    <a:lnTo>
                      <a:pt x="49529" y="79247"/>
                    </a:lnTo>
                    <a:lnTo>
                      <a:pt x="51815" y="80771"/>
                    </a:lnTo>
                    <a:lnTo>
                      <a:pt x="63245" y="86867"/>
                    </a:lnTo>
                    <a:lnTo>
                      <a:pt x="57911" y="92201"/>
                    </a:lnTo>
                    <a:lnTo>
                      <a:pt x="50280" y="97690"/>
                    </a:lnTo>
                    <a:lnTo>
                      <a:pt x="40862" y="101822"/>
                    </a:lnTo>
                    <a:lnTo>
                      <a:pt x="31015" y="104953"/>
                    </a:lnTo>
                    <a:lnTo>
                      <a:pt x="22097" y="107441"/>
                    </a:lnTo>
                    <a:lnTo>
                      <a:pt x="17466" y="108954"/>
                    </a:lnTo>
                    <a:lnTo>
                      <a:pt x="10191" y="110966"/>
                    </a:lnTo>
                    <a:lnTo>
                      <a:pt x="3345" y="111406"/>
                    </a:lnTo>
                    <a:lnTo>
                      <a:pt x="0" y="108203"/>
                    </a:lnTo>
                    <a:lnTo>
                      <a:pt x="761" y="105917"/>
                    </a:lnTo>
                    <a:lnTo>
                      <a:pt x="761" y="102869"/>
                    </a:lnTo>
                    <a:lnTo>
                      <a:pt x="1523" y="10058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Google Shape;688;p7"/>
              <p:cNvSpPr/>
              <p:nvPr/>
            </p:nvSpPr>
            <p:spPr>
              <a:xfrm>
                <a:off x="6922080" y="888840"/>
                <a:ext cx="23400" cy="151920"/>
              </a:xfrm>
              <a:custGeom>
                <a:avLst/>
                <a:gdLst/>
                <a:ahLst/>
                <a:rect l="l" t="t" r="r" b="b"/>
                <a:pathLst>
                  <a:path w="13334" h="75564">
                    <a:moveTo>
                      <a:pt x="11429" y="0"/>
                    </a:moveTo>
                    <a:lnTo>
                      <a:pt x="12191" y="9501"/>
                    </a:lnTo>
                    <a:lnTo>
                      <a:pt x="12953" y="19431"/>
                    </a:lnTo>
                    <a:lnTo>
                      <a:pt x="13144" y="29360"/>
                    </a:lnTo>
                    <a:lnTo>
                      <a:pt x="12191" y="38862"/>
                    </a:lnTo>
                    <a:lnTo>
                      <a:pt x="9644" y="47208"/>
                    </a:lnTo>
                    <a:lnTo>
                      <a:pt x="6095" y="55340"/>
                    </a:lnTo>
                    <a:lnTo>
                      <a:pt x="2547" y="63615"/>
                    </a:lnTo>
                    <a:lnTo>
                      <a:pt x="0" y="72390"/>
                    </a:lnTo>
                    <a:lnTo>
                      <a:pt x="0" y="73152"/>
                    </a:lnTo>
                    <a:lnTo>
                      <a:pt x="0" y="73914"/>
                    </a:lnTo>
                    <a:lnTo>
                      <a:pt x="0" y="7543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Google Shape;689;p7"/>
              <p:cNvSpPr/>
              <p:nvPr/>
            </p:nvSpPr>
            <p:spPr>
              <a:xfrm>
                <a:off x="6871680" y="714960"/>
                <a:ext cx="40680" cy="4572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Google Shape;690;p7"/>
              <p:cNvSpPr/>
              <p:nvPr/>
            </p:nvSpPr>
            <p:spPr>
              <a:xfrm>
                <a:off x="7004160" y="878040"/>
                <a:ext cx="145440" cy="174960"/>
              </a:xfrm>
              <a:custGeom>
                <a:avLst/>
                <a:gdLst/>
                <a:ahLst/>
                <a:rect l="l" t="t" r="r" b="b"/>
                <a:pathLst>
                  <a:path w="81279" h="86994">
                    <a:moveTo>
                      <a:pt x="0" y="0"/>
                    </a:moveTo>
                    <a:lnTo>
                      <a:pt x="13096" y="2047"/>
                    </a:lnTo>
                    <a:lnTo>
                      <a:pt x="24765" y="2666"/>
                    </a:lnTo>
                    <a:lnTo>
                      <a:pt x="36433" y="2143"/>
                    </a:lnTo>
                    <a:lnTo>
                      <a:pt x="49530" y="761"/>
                    </a:lnTo>
                    <a:lnTo>
                      <a:pt x="57411" y="333"/>
                    </a:lnTo>
                    <a:lnTo>
                      <a:pt x="65151" y="190"/>
                    </a:lnTo>
                    <a:lnTo>
                      <a:pt x="72890" y="333"/>
                    </a:lnTo>
                    <a:lnTo>
                      <a:pt x="80772" y="761"/>
                    </a:lnTo>
                    <a:lnTo>
                      <a:pt x="53125" y="31087"/>
                    </a:lnTo>
                    <a:lnTo>
                      <a:pt x="41338" y="38957"/>
                    </a:lnTo>
                    <a:lnTo>
                      <a:pt x="29837" y="46970"/>
                    </a:lnTo>
                    <a:lnTo>
                      <a:pt x="3810" y="79248"/>
                    </a:lnTo>
                    <a:lnTo>
                      <a:pt x="3810" y="86868"/>
                    </a:lnTo>
                    <a:lnTo>
                      <a:pt x="21336" y="83820"/>
                    </a:lnTo>
                    <a:lnTo>
                      <a:pt x="25146" y="83820"/>
                    </a:lnTo>
                    <a:lnTo>
                      <a:pt x="37099" y="83641"/>
                    </a:lnTo>
                    <a:lnTo>
                      <a:pt x="48196" y="82962"/>
                    </a:lnTo>
                    <a:lnTo>
                      <a:pt x="59007" y="81569"/>
                    </a:lnTo>
                    <a:lnTo>
                      <a:pt x="70104" y="792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63" name="Google Shape;691;p7" descr=""/>
              <p:cNvPicPr/>
              <p:nvPr/>
            </p:nvPicPr>
            <p:blipFill>
              <a:blip r:embed="rId3"/>
              <a:stretch/>
            </p:blipFill>
            <p:spPr>
              <a:xfrm>
                <a:off x="7209720" y="786600"/>
                <a:ext cx="141840" cy="249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664" name="Google Shape;692;p7"/>
            <p:cNvSpPr/>
            <p:nvPr/>
          </p:nvSpPr>
          <p:spPr>
            <a:xfrm>
              <a:off x="2415960" y="1391040"/>
              <a:ext cx="4981320" cy="356760"/>
            </a:xfrm>
            <a:custGeom>
              <a:avLst/>
              <a:gdLst/>
              <a:ahLst/>
              <a:rect l="l" t="t" r="r" b="b"/>
              <a:pathLst>
                <a:path w="2774950" h="177164">
                  <a:moveTo>
                    <a:pt x="0" y="141732"/>
                  </a:moveTo>
                  <a:lnTo>
                    <a:pt x="49339" y="154019"/>
                  </a:lnTo>
                  <a:lnTo>
                    <a:pt x="99822" y="162306"/>
                  </a:lnTo>
                  <a:lnTo>
                    <a:pt x="172211" y="170116"/>
                  </a:lnTo>
                  <a:lnTo>
                    <a:pt x="244602" y="174498"/>
                  </a:lnTo>
                  <a:lnTo>
                    <a:pt x="294429" y="175914"/>
                  </a:lnTo>
                  <a:lnTo>
                    <a:pt x="344328" y="176688"/>
                  </a:lnTo>
                  <a:lnTo>
                    <a:pt x="394084" y="176748"/>
                  </a:lnTo>
                  <a:lnTo>
                    <a:pt x="443484" y="176022"/>
                  </a:lnTo>
                  <a:lnTo>
                    <a:pt x="489283" y="174065"/>
                  </a:lnTo>
                  <a:lnTo>
                    <a:pt x="535192" y="171157"/>
                  </a:lnTo>
                  <a:lnTo>
                    <a:pt x="581137" y="167627"/>
                  </a:lnTo>
                  <a:lnTo>
                    <a:pt x="627046" y="163805"/>
                  </a:lnTo>
                  <a:lnTo>
                    <a:pt x="672846" y="160020"/>
                  </a:lnTo>
                  <a:lnTo>
                    <a:pt x="721766" y="156453"/>
                  </a:lnTo>
                  <a:lnTo>
                    <a:pt x="770686" y="153070"/>
                  </a:lnTo>
                  <a:lnTo>
                    <a:pt x="819607" y="149870"/>
                  </a:lnTo>
                  <a:lnTo>
                    <a:pt x="868527" y="146852"/>
                  </a:lnTo>
                  <a:lnTo>
                    <a:pt x="917447" y="144018"/>
                  </a:lnTo>
                  <a:lnTo>
                    <a:pt x="970350" y="140768"/>
                  </a:lnTo>
                  <a:lnTo>
                    <a:pt x="1023168" y="137837"/>
                  </a:lnTo>
                  <a:lnTo>
                    <a:pt x="1075944" y="135159"/>
                  </a:lnTo>
                  <a:lnTo>
                    <a:pt x="1128719" y="132672"/>
                  </a:lnTo>
                  <a:lnTo>
                    <a:pt x="1181537" y="130312"/>
                  </a:lnTo>
                  <a:lnTo>
                    <a:pt x="1234440" y="128016"/>
                  </a:lnTo>
                  <a:lnTo>
                    <a:pt x="1285189" y="125358"/>
                  </a:lnTo>
                  <a:lnTo>
                    <a:pt x="1335938" y="122846"/>
                  </a:lnTo>
                  <a:lnTo>
                    <a:pt x="1386687" y="120444"/>
                  </a:lnTo>
                  <a:lnTo>
                    <a:pt x="1437436" y="118116"/>
                  </a:lnTo>
                  <a:lnTo>
                    <a:pt x="1488186" y="115824"/>
                  </a:lnTo>
                  <a:lnTo>
                    <a:pt x="1538106" y="113440"/>
                  </a:lnTo>
                  <a:lnTo>
                    <a:pt x="1588172" y="110837"/>
                  </a:lnTo>
                  <a:lnTo>
                    <a:pt x="1638348" y="107978"/>
                  </a:lnTo>
                  <a:lnTo>
                    <a:pt x="1688598" y="104826"/>
                  </a:lnTo>
                  <a:lnTo>
                    <a:pt x="1738883" y="101346"/>
                  </a:lnTo>
                  <a:lnTo>
                    <a:pt x="1789255" y="97676"/>
                  </a:lnTo>
                  <a:lnTo>
                    <a:pt x="1839736" y="93933"/>
                  </a:lnTo>
                  <a:lnTo>
                    <a:pt x="1890253" y="90044"/>
                  </a:lnTo>
                  <a:lnTo>
                    <a:pt x="1940734" y="85935"/>
                  </a:lnTo>
                  <a:lnTo>
                    <a:pt x="1991106" y="81533"/>
                  </a:lnTo>
                  <a:lnTo>
                    <a:pt x="2038734" y="77333"/>
                  </a:lnTo>
                  <a:lnTo>
                    <a:pt x="2086471" y="72987"/>
                  </a:lnTo>
                  <a:lnTo>
                    <a:pt x="2134246" y="68531"/>
                  </a:lnTo>
                  <a:lnTo>
                    <a:pt x="2181983" y="64001"/>
                  </a:lnTo>
                  <a:lnTo>
                    <a:pt x="2229612" y="59435"/>
                  </a:lnTo>
                  <a:lnTo>
                    <a:pt x="2281499" y="54625"/>
                  </a:lnTo>
                  <a:lnTo>
                    <a:pt x="2333244" y="49529"/>
                  </a:lnTo>
                  <a:lnTo>
                    <a:pt x="2384988" y="44434"/>
                  </a:lnTo>
                  <a:lnTo>
                    <a:pt x="2436876" y="39623"/>
                  </a:lnTo>
                  <a:lnTo>
                    <a:pt x="2479750" y="35635"/>
                  </a:lnTo>
                  <a:lnTo>
                    <a:pt x="2522696" y="31718"/>
                  </a:lnTo>
                  <a:lnTo>
                    <a:pt x="2565784" y="27943"/>
                  </a:lnTo>
                  <a:lnTo>
                    <a:pt x="2609088" y="24383"/>
                  </a:lnTo>
                  <a:lnTo>
                    <a:pt x="2637793" y="21788"/>
                  </a:lnTo>
                  <a:lnTo>
                    <a:pt x="2695777" y="17740"/>
                  </a:lnTo>
                  <a:lnTo>
                    <a:pt x="2736699" y="15644"/>
                  </a:lnTo>
                  <a:lnTo>
                    <a:pt x="2748915" y="15430"/>
                  </a:lnTo>
                  <a:lnTo>
                    <a:pt x="2761130" y="14930"/>
                  </a:lnTo>
                  <a:lnTo>
                    <a:pt x="2772918" y="13715"/>
                  </a:lnTo>
                  <a:lnTo>
                    <a:pt x="2774703" y="11680"/>
                  </a:lnTo>
                  <a:lnTo>
                    <a:pt x="2768346" y="8286"/>
                  </a:lnTo>
                  <a:lnTo>
                    <a:pt x="2758559" y="4179"/>
                  </a:lnTo>
                  <a:lnTo>
                    <a:pt x="2750058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5" name="Google Shape;693;p7"/>
          <p:cNvGrpSpPr/>
          <p:nvPr/>
        </p:nvGrpSpPr>
        <p:grpSpPr>
          <a:xfrm>
            <a:off x="1932840" y="1770120"/>
            <a:ext cx="7036560" cy="1405080"/>
            <a:chOff x="1932840" y="1770120"/>
            <a:chExt cx="7036560" cy="1405080"/>
          </a:xfrm>
        </p:grpSpPr>
        <p:pic>
          <p:nvPicPr>
            <p:cNvPr id="666" name="Google Shape;694;p7" descr=""/>
            <p:cNvPicPr/>
            <p:nvPr/>
          </p:nvPicPr>
          <p:blipFill>
            <a:blip r:embed="rId4"/>
            <a:stretch/>
          </p:blipFill>
          <p:spPr>
            <a:xfrm>
              <a:off x="1932840" y="2462040"/>
              <a:ext cx="4543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7" name="Google Shape;695;p7" descr=""/>
            <p:cNvPicPr/>
            <p:nvPr/>
          </p:nvPicPr>
          <p:blipFill>
            <a:blip r:embed="rId5"/>
            <a:stretch/>
          </p:blipFill>
          <p:spPr>
            <a:xfrm>
              <a:off x="3180600" y="2269080"/>
              <a:ext cx="307440" cy="505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8" name="Google Shape;696;p7"/>
            <p:cNvGrpSpPr/>
            <p:nvPr/>
          </p:nvGrpSpPr>
          <p:grpSpPr>
            <a:xfrm>
              <a:off x="3750480" y="2489760"/>
              <a:ext cx="106920" cy="104400"/>
              <a:chOff x="3750480" y="2489760"/>
              <a:chExt cx="106920" cy="104400"/>
            </a:xfrm>
          </p:grpSpPr>
          <p:sp>
            <p:nvSpPr>
              <p:cNvPr id="669" name="Google Shape;697;p7"/>
              <p:cNvSpPr/>
              <p:nvPr/>
            </p:nvSpPr>
            <p:spPr>
              <a:xfrm>
                <a:off x="3753720" y="2489760"/>
                <a:ext cx="64080" cy="12600"/>
              </a:xfrm>
              <a:custGeom>
                <a:avLst/>
                <a:gdLst/>
                <a:ahLst/>
                <a:rect l="l" t="t" r="r" b="b"/>
                <a:pathLst>
                  <a:path w="45720" h="8889">
                    <a:moveTo>
                      <a:pt x="0" y="8382"/>
                    </a:moveTo>
                    <a:lnTo>
                      <a:pt x="35814" y="3048"/>
                    </a:lnTo>
                    <a:lnTo>
                      <a:pt x="41148" y="1524"/>
                    </a:lnTo>
                    <a:lnTo>
                      <a:pt x="4572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Google Shape;698;p7"/>
              <p:cNvSpPr/>
              <p:nvPr/>
            </p:nvSpPr>
            <p:spPr>
              <a:xfrm>
                <a:off x="3750480" y="2579760"/>
                <a:ext cx="106920" cy="14400"/>
              </a:xfrm>
              <a:custGeom>
                <a:avLst/>
                <a:gdLst/>
                <a:ahLst/>
                <a:rect l="l" t="t" r="r" b="b"/>
                <a:pathLst>
                  <a:path w="76200" h="10160">
                    <a:moveTo>
                      <a:pt x="0" y="9144"/>
                    </a:moveTo>
                    <a:lnTo>
                      <a:pt x="11287" y="9620"/>
                    </a:lnTo>
                    <a:lnTo>
                      <a:pt x="21717" y="8953"/>
                    </a:lnTo>
                    <a:lnTo>
                      <a:pt x="32146" y="7429"/>
                    </a:lnTo>
                    <a:lnTo>
                      <a:pt x="43434" y="5334"/>
                    </a:lnTo>
                    <a:lnTo>
                      <a:pt x="51554" y="4286"/>
                    </a:lnTo>
                    <a:lnTo>
                      <a:pt x="59817" y="3238"/>
                    </a:lnTo>
                    <a:lnTo>
                      <a:pt x="68079" y="1905"/>
                    </a:lnTo>
                    <a:lnTo>
                      <a:pt x="7620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71" name="Google Shape;699;p7"/>
            <p:cNvSpPr/>
            <p:nvPr/>
          </p:nvSpPr>
          <p:spPr>
            <a:xfrm>
              <a:off x="4343400" y="2384280"/>
              <a:ext cx="10440" cy="125280"/>
            </a:xfrm>
            <a:custGeom>
              <a:avLst/>
              <a:gdLst/>
              <a:ahLst/>
              <a:rect l="l" t="t" r="r" b="b"/>
              <a:pathLst>
                <a:path w="7620" h="86360">
                  <a:moveTo>
                    <a:pt x="0" y="0"/>
                  </a:moveTo>
                  <a:lnTo>
                    <a:pt x="1893" y="14418"/>
                  </a:lnTo>
                  <a:lnTo>
                    <a:pt x="3143" y="29051"/>
                  </a:lnTo>
                  <a:lnTo>
                    <a:pt x="3964" y="43826"/>
                  </a:lnTo>
                  <a:lnTo>
                    <a:pt x="4572" y="58674"/>
                  </a:lnTo>
                  <a:lnTo>
                    <a:pt x="5334" y="66294"/>
                  </a:lnTo>
                  <a:lnTo>
                    <a:pt x="6096" y="73914"/>
                  </a:lnTo>
                  <a:lnTo>
                    <a:pt x="6096" y="81534"/>
                  </a:lnTo>
                  <a:lnTo>
                    <a:pt x="6858" y="84582"/>
                  </a:lnTo>
                  <a:lnTo>
                    <a:pt x="6858" y="83820"/>
                  </a:lnTo>
                  <a:lnTo>
                    <a:pt x="7620" y="86106"/>
                  </a:lnTo>
                  <a:lnTo>
                    <a:pt x="4572" y="83820"/>
                  </a:lnTo>
                  <a:lnTo>
                    <a:pt x="1524" y="8001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700;p7"/>
            <p:cNvSpPr/>
            <p:nvPr/>
          </p:nvSpPr>
          <p:spPr>
            <a:xfrm>
              <a:off x="4200480" y="2675160"/>
              <a:ext cx="288720" cy="21960"/>
            </a:xfrm>
            <a:custGeom>
              <a:avLst/>
              <a:gdLst/>
              <a:ahLst/>
              <a:rect l="l" t="t" r="r" b="b"/>
              <a:pathLst>
                <a:path w="205104" h="15239">
                  <a:moveTo>
                    <a:pt x="0" y="9144"/>
                  </a:moveTo>
                  <a:lnTo>
                    <a:pt x="17585" y="12346"/>
                  </a:lnTo>
                  <a:lnTo>
                    <a:pt x="34385" y="14192"/>
                  </a:lnTo>
                  <a:lnTo>
                    <a:pt x="51327" y="15037"/>
                  </a:lnTo>
                  <a:lnTo>
                    <a:pt x="69342" y="15240"/>
                  </a:lnTo>
                  <a:lnTo>
                    <a:pt x="92321" y="14561"/>
                  </a:lnTo>
                  <a:lnTo>
                    <a:pt x="115443" y="12668"/>
                  </a:lnTo>
                  <a:lnTo>
                    <a:pt x="138564" y="9775"/>
                  </a:lnTo>
                  <a:lnTo>
                    <a:pt x="161544" y="6096"/>
                  </a:lnTo>
                  <a:lnTo>
                    <a:pt x="171247" y="4833"/>
                  </a:lnTo>
                  <a:lnTo>
                    <a:pt x="180879" y="3429"/>
                  </a:lnTo>
                  <a:lnTo>
                    <a:pt x="190369" y="2024"/>
                  </a:lnTo>
                  <a:lnTo>
                    <a:pt x="199644" y="762"/>
                  </a:lnTo>
                  <a:lnTo>
                    <a:pt x="201930" y="762"/>
                  </a:lnTo>
                  <a:lnTo>
                    <a:pt x="204978" y="0"/>
                  </a:lnTo>
                  <a:lnTo>
                    <a:pt x="203454" y="0"/>
                  </a:lnTo>
                  <a:lnTo>
                    <a:pt x="200406" y="0"/>
                  </a:lnTo>
                  <a:lnTo>
                    <a:pt x="199644" y="0"/>
                  </a:lnTo>
                  <a:lnTo>
                    <a:pt x="197358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73" name="Google Shape;701;p7" descr=""/>
            <p:cNvPicPr/>
            <p:nvPr/>
          </p:nvPicPr>
          <p:blipFill>
            <a:blip r:embed="rId6"/>
            <a:stretch/>
          </p:blipFill>
          <p:spPr>
            <a:xfrm>
              <a:off x="4172760" y="2796120"/>
              <a:ext cx="275760" cy="379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74" name="Google Shape;702;p7"/>
            <p:cNvGrpSpPr/>
            <p:nvPr/>
          </p:nvGrpSpPr>
          <p:grpSpPr>
            <a:xfrm>
              <a:off x="6140520" y="2196720"/>
              <a:ext cx="128520" cy="286920"/>
              <a:chOff x="6140520" y="2196720"/>
              <a:chExt cx="128520" cy="286920"/>
            </a:xfrm>
          </p:grpSpPr>
          <p:sp>
            <p:nvSpPr>
              <p:cNvPr id="675" name="Google Shape;703;p7"/>
              <p:cNvSpPr/>
              <p:nvPr/>
            </p:nvSpPr>
            <p:spPr>
              <a:xfrm>
                <a:off x="6140520" y="2196720"/>
                <a:ext cx="1440" cy="138240"/>
              </a:xfrm>
              <a:custGeom>
                <a:avLst/>
                <a:gdLst/>
                <a:ahLst/>
                <a:rect l="l" t="t" r="r" b="b"/>
                <a:pathLst>
                  <a:path w="1270" h="95250">
                    <a:moveTo>
                      <a:pt x="0" y="0"/>
                    </a:moveTo>
                    <a:lnTo>
                      <a:pt x="0" y="10406"/>
                    </a:lnTo>
                    <a:lnTo>
                      <a:pt x="0" y="20955"/>
                    </a:lnTo>
                    <a:lnTo>
                      <a:pt x="0" y="31503"/>
                    </a:lnTo>
                    <a:lnTo>
                      <a:pt x="762" y="76962"/>
                    </a:lnTo>
                    <a:lnTo>
                      <a:pt x="762" y="83058"/>
                    </a:lnTo>
                    <a:lnTo>
                      <a:pt x="762" y="89154"/>
                    </a:lnTo>
                    <a:lnTo>
                      <a:pt x="762" y="9525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Google Shape;704;p7"/>
              <p:cNvSpPr/>
              <p:nvPr/>
            </p:nvSpPr>
            <p:spPr>
              <a:xfrm>
                <a:off x="6200640" y="2382120"/>
                <a:ext cx="68400" cy="101520"/>
              </a:xfrm>
              <a:custGeom>
                <a:avLst/>
                <a:gdLst/>
                <a:ahLst/>
                <a:rect l="l" t="t" r="r" b="b"/>
                <a:pathLst>
                  <a:path w="48895" h="69850">
                    <a:moveTo>
                      <a:pt x="38100" y="0"/>
                    </a:moveTo>
                    <a:lnTo>
                      <a:pt x="42874" y="7739"/>
                    </a:lnTo>
                    <a:lnTo>
                      <a:pt x="46005" y="13906"/>
                    </a:lnTo>
                    <a:lnTo>
                      <a:pt x="47851" y="20359"/>
                    </a:lnTo>
                    <a:lnTo>
                      <a:pt x="48768" y="28956"/>
                    </a:lnTo>
                    <a:lnTo>
                      <a:pt x="47065" y="37861"/>
                    </a:lnTo>
                    <a:lnTo>
                      <a:pt x="15049" y="64960"/>
                    </a:lnTo>
                    <a:lnTo>
                      <a:pt x="7953" y="67437"/>
                    </a:lnTo>
                    <a:lnTo>
                      <a:pt x="0" y="6934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77" name="Google Shape;705;p7"/>
            <p:cNvSpPr/>
            <p:nvPr/>
          </p:nvSpPr>
          <p:spPr>
            <a:xfrm>
              <a:off x="5812200" y="1978560"/>
              <a:ext cx="142920" cy="820080"/>
            </a:xfrm>
            <a:custGeom>
              <a:avLst/>
              <a:gdLst/>
              <a:ahLst/>
              <a:rect l="l" t="t" r="r" b="b"/>
              <a:pathLst>
                <a:path w="101600" h="563245">
                  <a:moveTo>
                    <a:pt x="101250" y="21050"/>
                  </a:moveTo>
                  <a:lnTo>
                    <a:pt x="63257" y="297"/>
                  </a:lnTo>
                  <a:lnTo>
                    <a:pt x="53720" y="0"/>
                  </a:lnTo>
                  <a:lnTo>
                    <a:pt x="44326" y="702"/>
                  </a:lnTo>
                  <a:lnTo>
                    <a:pt x="7322" y="29015"/>
                  </a:lnTo>
                  <a:lnTo>
                    <a:pt x="0" y="64770"/>
                  </a:lnTo>
                  <a:lnTo>
                    <a:pt x="1654" y="76759"/>
                  </a:lnTo>
                  <a:lnTo>
                    <a:pt x="5238" y="88106"/>
                  </a:lnTo>
                  <a:lnTo>
                    <a:pt x="13477" y="103596"/>
                  </a:lnTo>
                  <a:lnTo>
                    <a:pt x="23717" y="118300"/>
                  </a:lnTo>
                  <a:lnTo>
                    <a:pt x="34813" y="132576"/>
                  </a:lnTo>
                  <a:lnTo>
                    <a:pt x="45624" y="146780"/>
                  </a:lnTo>
                  <a:lnTo>
                    <a:pt x="52566" y="157698"/>
                  </a:lnTo>
                  <a:lnTo>
                    <a:pt x="58292" y="168973"/>
                  </a:lnTo>
                  <a:lnTo>
                    <a:pt x="62448" y="180963"/>
                  </a:lnTo>
                  <a:lnTo>
                    <a:pt x="64674" y="194024"/>
                  </a:lnTo>
                  <a:lnTo>
                    <a:pt x="64460" y="209276"/>
                  </a:lnTo>
                  <a:lnTo>
                    <a:pt x="50958" y="251174"/>
                  </a:lnTo>
                  <a:lnTo>
                    <a:pt x="23741" y="297358"/>
                  </a:lnTo>
                  <a:lnTo>
                    <a:pt x="13620" y="312134"/>
                  </a:lnTo>
                  <a:lnTo>
                    <a:pt x="12096" y="315182"/>
                  </a:lnTo>
                  <a:lnTo>
                    <a:pt x="9810" y="318230"/>
                  </a:lnTo>
                  <a:lnTo>
                    <a:pt x="8286" y="320516"/>
                  </a:lnTo>
                  <a:lnTo>
                    <a:pt x="13620" y="321278"/>
                  </a:lnTo>
                  <a:lnTo>
                    <a:pt x="19716" y="322802"/>
                  </a:lnTo>
                  <a:lnTo>
                    <a:pt x="51280" y="348353"/>
                  </a:lnTo>
                  <a:lnTo>
                    <a:pt x="57900" y="388346"/>
                  </a:lnTo>
                  <a:lnTo>
                    <a:pt x="56197" y="402336"/>
                  </a:lnTo>
                  <a:lnTo>
                    <a:pt x="53209" y="416182"/>
                  </a:lnTo>
                  <a:lnTo>
                    <a:pt x="49434" y="430244"/>
                  </a:lnTo>
                  <a:lnTo>
                    <a:pt x="45112" y="445103"/>
                  </a:lnTo>
                  <a:lnTo>
                    <a:pt x="40576" y="459962"/>
                  </a:lnTo>
                  <a:lnTo>
                    <a:pt x="36468" y="474821"/>
                  </a:lnTo>
                  <a:lnTo>
                    <a:pt x="33432" y="489680"/>
                  </a:lnTo>
                  <a:lnTo>
                    <a:pt x="31622" y="500443"/>
                  </a:lnTo>
                  <a:lnTo>
                    <a:pt x="30956" y="511778"/>
                  </a:lnTo>
                  <a:lnTo>
                    <a:pt x="31718" y="523113"/>
                  </a:lnTo>
                  <a:lnTo>
                    <a:pt x="54768" y="558260"/>
                  </a:lnTo>
                  <a:lnTo>
                    <a:pt x="71913" y="562737"/>
                  </a:lnTo>
                  <a:lnTo>
                    <a:pt x="80914" y="562439"/>
                  </a:lnTo>
                  <a:lnTo>
                    <a:pt x="89058" y="559784"/>
                  </a:lnTo>
                  <a:lnTo>
                    <a:pt x="92106" y="557498"/>
                  </a:lnTo>
                  <a:lnTo>
                    <a:pt x="95916" y="555212"/>
                  </a:lnTo>
                  <a:lnTo>
                    <a:pt x="98964" y="552926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78" name="Google Shape;706;p7" descr=""/>
            <p:cNvPicPr/>
            <p:nvPr/>
          </p:nvPicPr>
          <p:blipFill>
            <a:blip r:embed="rId7"/>
            <a:stretch/>
          </p:blipFill>
          <p:spPr>
            <a:xfrm>
              <a:off x="6662520" y="2141280"/>
              <a:ext cx="243720" cy="42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79" name="Google Shape;707;p7"/>
            <p:cNvSpPr/>
            <p:nvPr/>
          </p:nvSpPr>
          <p:spPr>
            <a:xfrm>
              <a:off x="7105320" y="2302200"/>
              <a:ext cx="53280" cy="113400"/>
            </a:xfrm>
            <a:custGeom>
              <a:avLst/>
              <a:gdLst/>
              <a:ahLst/>
              <a:rect l="l" t="t" r="r" b="b"/>
              <a:pathLst>
                <a:path w="38100" h="78105">
                  <a:moveTo>
                    <a:pt x="34290" y="0"/>
                  </a:moveTo>
                  <a:lnTo>
                    <a:pt x="36730" y="10227"/>
                  </a:lnTo>
                  <a:lnTo>
                    <a:pt x="37814" y="18954"/>
                  </a:lnTo>
                  <a:lnTo>
                    <a:pt x="36754" y="27539"/>
                  </a:lnTo>
                  <a:lnTo>
                    <a:pt x="32766" y="37338"/>
                  </a:lnTo>
                  <a:lnTo>
                    <a:pt x="25931" y="48791"/>
                  </a:lnTo>
                  <a:lnTo>
                    <a:pt x="18097" y="59245"/>
                  </a:lnTo>
                  <a:lnTo>
                    <a:pt x="9405" y="68841"/>
                  </a:lnTo>
                  <a:lnTo>
                    <a:pt x="0" y="77724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80" name="Google Shape;708;p7" descr=""/>
            <p:cNvPicPr/>
            <p:nvPr/>
          </p:nvPicPr>
          <p:blipFill>
            <a:blip r:embed="rId8"/>
            <a:stretch/>
          </p:blipFill>
          <p:spPr>
            <a:xfrm>
              <a:off x="7449120" y="2034360"/>
              <a:ext cx="243720" cy="496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1" name="Google Shape;709;p7"/>
            <p:cNvSpPr/>
            <p:nvPr/>
          </p:nvSpPr>
          <p:spPr>
            <a:xfrm>
              <a:off x="8079480" y="2143440"/>
              <a:ext cx="33480" cy="32760"/>
            </a:xfrm>
            <a:custGeom>
              <a:avLst/>
              <a:gdLst/>
              <a:ahLst/>
              <a:rect l="l" t="t" r="r" b="b"/>
              <a:pathLst>
                <a:path w="24129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8287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710;p7"/>
            <p:cNvSpPr/>
            <p:nvPr/>
          </p:nvSpPr>
          <p:spPr>
            <a:xfrm>
              <a:off x="7965720" y="2149200"/>
              <a:ext cx="32040" cy="3276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3" name="Google Shape;711;p7"/>
            <p:cNvGrpSpPr/>
            <p:nvPr/>
          </p:nvGrpSpPr>
          <p:grpSpPr>
            <a:xfrm>
              <a:off x="7758360" y="2161440"/>
              <a:ext cx="37440" cy="114120"/>
              <a:chOff x="7758360" y="2161440"/>
              <a:chExt cx="37440" cy="114120"/>
            </a:xfrm>
          </p:grpSpPr>
          <p:sp>
            <p:nvSpPr>
              <p:cNvPr id="684" name="Google Shape;712;p7"/>
              <p:cNvSpPr/>
              <p:nvPr/>
            </p:nvSpPr>
            <p:spPr>
              <a:xfrm>
                <a:off x="7763760" y="2161440"/>
                <a:ext cx="32040" cy="3276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Google Shape;713;p7"/>
              <p:cNvSpPr/>
              <p:nvPr/>
            </p:nvSpPr>
            <p:spPr>
              <a:xfrm>
                <a:off x="7758360" y="2172240"/>
                <a:ext cx="30960" cy="103320"/>
              </a:xfrm>
              <a:custGeom>
                <a:avLst/>
                <a:gdLst/>
                <a:ahLst/>
                <a:rect l="l" t="t" r="r" b="b"/>
                <a:pathLst>
                  <a:path w="22225" h="71119">
                    <a:moveTo>
                      <a:pt x="0" y="0"/>
                    </a:moveTo>
                    <a:lnTo>
                      <a:pt x="21336" y="33527"/>
                    </a:lnTo>
                    <a:lnTo>
                      <a:pt x="21621" y="43969"/>
                    </a:lnTo>
                    <a:lnTo>
                      <a:pt x="20193" y="53054"/>
                    </a:lnTo>
                    <a:lnTo>
                      <a:pt x="17049" y="61710"/>
                    </a:lnTo>
                    <a:lnTo>
                      <a:pt x="12192" y="70866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6" name="Google Shape;714;p7"/>
            <p:cNvSpPr/>
            <p:nvPr/>
          </p:nvSpPr>
          <p:spPr>
            <a:xfrm>
              <a:off x="8437320" y="2083680"/>
              <a:ext cx="32040" cy="3276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715;p7"/>
            <p:cNvSpPr/>
            <p:nvPr/>
          </p:nvSpPr>
          <p:spPr>
            <a:xfrm>
              <a:off x="8565120" y="2084760"/>
              <a:ext cx="32040" cy="3276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716;p7"/>
            <p:cNvSpPr/>
            <p:nvPr/>
          </p:nvSpPr>
          <p:spPr>
            <a:xfrm>
              <a:off x="8677800" y="1770120"/>
              <a:ext cx="291600" cy="703440"/>
            </a:xfrm>
            <a:custGeom>
              <a:avLst/>
              <a:gdLst/>
              <a:ahLst/>
              <a:rect l="l" t="t" r="r" b="b"/>
              <a:pathLst>
                <a:path w="207009" h="483235">
                  <a:moveTo>
                    <a:pt x="37337" y="27908"/>
                  </a:moveTo>
                  <a:lnTo>
                    <a:pt x="75521" y="1416"/>
                  </a:lnTo>
                  <a:lnTo>
                    <a:pt x="91725" y="0"/>
                  </a:lnTo>
                  <a:lnTo>
                    <a:pt x="107787" y="1297"/>
                  </a:lnTo>
                  <a:lnTo>
                    <a:pt x="141446" y="24955"/>
                  </a:lnTo>
                  <a:lnTo>
                    <a:pt x="150614" y="70937"/>
                  </a:lnTo>
                  <a:lnTo>
                    <a:pt x="148970" y="90201"/>
                  </a:lnTo>
                  <a:lnTo>
                    <a:pt x="140969" y="127730"/>
                  </a:lnTo>
                  <a:lnTo>
                    <a:pt x="128968" y="166877"/>
                  </a:lnTo>
                  <a:lnTo>
                    <a:pt x="122324" y="186130"/>
                  </a:lnTo>
                  <a:lnTo>
                    <a:pt x="115823" y="205454"/>
                  </a:lnTo>
                  <a:lnTo>
                    <a:pt x="112371" y="218729"/>
                  </a:lnTo>
                  <a:lnTo>
                    <a:pt x="109346" y="232219"/>
                  </a:lnTo>
                  <a:lnTo>
                    <a:pt x="107465" y="245852"/>
                  </a:lnTo>
                  <a:lnTo>
                    <a:pt x="107441" y="259556"/>
                  </a:lnTo>
                  <a:lnTo>
                    <a:pt x="110085" y="267807"/>
                  </a:lnTo>
                  <a:lnTo>
                    <a:pt x="155924" y="283368"/>
                  </a:lnTo>
                  <a:lnTo>
                    <a:pt x="167842" y="283559"/>
                  </a:lnTo>
                  <a:lnTo>
                    <a:pt x="179831" y="283178"/>
                  </a:lnTo>
                  <a:lnTo>
                    <a:pt x="186225" y="283011"/>
                  </a:lnTo>
                  <a:lnTo>
                    <a:pt x="192690" y="282416"/>
                  </a:lnTo>
                  <a:lnTo>
                    <a:pt x="199012" y="281249"/>
                  </a:lnTo>
                  <a:lnTo>
                    <a:pt x="204977" y="279368"/>
                  </a:lnTo>
                  <a:lnTo>
                    <a:pt x="206501" y="279368"/>
                  </a:lnTo>
                  <a:lnTo>
                    <a:pt x="204215" y="279368"/>
                  </a:lnTo>
                  <a:lnTo>
                    <a:pt x="194524" y="285238"/>
                  </a:lnTo>
                  <a:lnTo>
                    <a:pt x="157710" y="314051"/>
                  </a:lnTo>
                  <a:lnTo>
                    <a:pt x="135635" y="345662"/>
                  </a:lnTo>
                  <a:lnTo>
                    <a:pt x="132873" y="361378"/>
                  </a:lnTo>
                  <a:lnTo>
                    <a:pt x="132957" y="369986"/>
                  </a:lnTo>
                  <a:lnTo>
                    <a:pt x="134111" y="377666"/>
                  </a:lnTo>
                  <a:lnTo>
                    <a:pt x="136302" y="386572"/>
                  </a:lnTo>
                  <a:lnTo>
                    <a:pt x="139064" y="395192"/>
                  </a:lnTo>
                  <a:lnTo>
                    <a:pt x="141827" y="403812"/>
                  </a:lnTo>
                  <a:lnTo>
                    <a:pt x="144017" y="412718"/>
                  </a:lnTo>
                  <a:lnTo>
                    <a:pt x="145089" y="421433"/>
                  </a:lnTo>
                  <a:lnTo>
                    <a:pt x="145732" y="431006"/>
                  </a:lnTo>
                  <a:lnTo>
                    <a:pt x="145518" y="440578"/>
                  </a:lnTo>
                  <a:lnTo>
                    <a:pt x="124967" y="474440"/>
                  </a:lnTo>
                  <a:lnTo>
                    <a:pt x="82665" y="482953"/>
                  </a:lnTo>
                  <a:lnTo>
                    <a:pt x="72104" y="482155"/>
                  </a:lnTo>
                  <a:lnTo>
                    <a:pt x="61686" y="480357"/>
                  </a:lnTo>
                  <a:lnTo>
                    <a:pt x="51053" y="477488"/>
                  </a:lnTo>
                  <a:lnTo>
                    <a:pt x="42374" y="474059"/>
                  </a:lnTo>
                  <a:lnTo>
                    <a:pt x="33623" y="470630"/>
                  </a:lnTo>
                  <a:lnTo>
                    <a:pt x="25015" y="467201"/>
                  </a:lnTo>
                  <a:lnTo>
                    <a:pt x="16763" y="463772"/>
                  </a:lnTo>
                  <a:lnTo>
                    <a:pt x="8381" y="459962"/>
                  </a:lnTo>
                  <a:lnTo>
                    <a:pt x="5333" y="459200"/>
                  </a:lnTo>
                  <a:lnTo>
                    <a:pt x="0" y="45539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oogle Shape;717;p7"/>
          <p:cNvGrpSpPr/>
          <p:nvPr/>
        </p:nvGrpSpPr>
        <p:grpSpPr>
          <a:xfrm>
            <a:off x="2081160" y="3843720"/>
            <a:ext cx="6888240" cy="2277360"/>
            <a:chOff x="2081160" y="3843720"/>
            <a:chExt cx="6888240" cy="2277360"/>
          </a:xfrm>
        </p:grpSpPr>
        <p:grpSp>
          <p:nvGrpSpPr>
            <p:cNvPr id="690" name="Google Shape;718;p7"/>
            <p:cNvGrpSpPr/>
            <p:nvPr/>
          </p:nvGrpSpPr>
          <p:grpSpPr>
            <a:xfrm>
              <a:off x="2081160" y="5756760"/>
              <a:ext cx="486000" cy="364320"/>
              <a:chOff x="2081160" y="5756760"/>
              <a:chExt cx="486000" cy="364320"/>
            </a:xfrm>
          </p:grpSpPr>
          <p:pic>
            <p:nvPicPr>
              <p:cNvPr id="691" name="Google Shape;719;p7" descr=""/>
              <p:cNvPicPr/>
              <p:nvPr/>
            </p:nvPicPr>
            <p:blipFill>
              <a:blip r:embed="rId9"/>
              <a:stretch/>
            </p:blipFill>
            <p:spPr>
              <a:xfrm>
                <a:off x="2081160" y="5756760"/>
                <a:ext cx="275760" cy="27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92" name="Google Shape;720;p7" descr=""/>
              <p:cNvPicPr/>
              <p:nvPr/>
            </p:nvPicPr>
            <p:blipFill>
              <a:blip r:embed="rId10"/>
              <a:stretch/>
            </p:blipFill>
            <p:spPr>
              <a:xfrm>
                <a:off x="2404080" y="5870520"/>
                <a:ext cx="163080" cy="250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93" name="Google Shape;721;p7" descr=""/>
            <p:cNvPicPr/>
            <p:nvPr/>
          </p:nvPicPr>
          <p:blipFill>
            <a:blip r:embed="rId11"/>
            <a:stretch/>
          </p:blipFill>
          <p:spPr>
            <a:xfrm>
              <a:off x="5454360" y="5509800"/>
              <a:ext cx="315720" cy="43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4" name="Google Shape;722;p7"/>
            <p:cNvSpPr/>
            <p:nvPr/>
          </p:nvSpPr>
          <p:spPr>
            <a:xfrm>
              <a:off x="7171200" y="5025960"/>
              <a:ext cx="51840" cy="57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4"/>
                  </a:moveTo>
                  <a:lnTo>
                    <a:pt x="0" y="17526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723;p7"/>
            <p:cNvSpPr/>
            <p:nvPr/>
          </p:nvSpPr>
          <p:spPr>
            <a:xfrm>
              <a:off x="7500960" y="5018040"/>
              <a:ext cx="51840" cy="57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2"/>
                  </a:moveTo>
                  <a:lnTo>
                    <a:pt x="0" y="17526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724;p7"/>
            <p:cNvSpPr/>
            <p:nvPr/>
          </p:nvSpPr>
          <p:spPr>
            <a:xfrm>
              <a:off x="7716240" y="4989240"/>
              <a:ext cx="51840" cy="57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2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8288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725;p7"/>
            <p:cNvSpPr/>
            <p:nvPr/>
          </p:nvSpPr>
          <p:spPr>
            <a:xfrm>
              <a:off x="7872480" y="4975920"/>
              <a:ext cx="51840" cy="57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2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8288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98" name="Google Shape;726;p7" descr=""/>
            <p:cNvPicPr/>
            <p:nvPr/>
          </p:nvPicPr>
          <p:blipFill>
            <a:blip r:embed="rId12"/>
            <a:stretch/>
          </p:blipFill>
          <p:spPr>
            <a:xfrm>
              <a:off x="6627960" y="3843720"/>
              <a:ext cx="524160" cy="25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9" name="Google Shape;727;p7" descr=""/>
            <p:cNvPicPr/>
            <p:nvPr/>
          </p:nvPicPr>
          <p:blipFill>
            <a:blip r:embed="rId13"/>
            <a:stretch/>
          </p:blipFill>
          <p:spPr>
            <a:xfrm>
              <a:off x="3786120" y="5590800"/>
              <a:ext cx="237600" cy="374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00" name="Google Shape;728;p7"/>
            <p:cNvGrpSpPr/>
            <p:nvPr/>
          </p:nvGrpSpPr>
          <p:grpSpPr>
            <a:xfrm>
              <a:off x="4745520" y="5060520"/>
              <a:ext cx="1818720" cy="144720"/>
              <a:chOff x="4745520" y="5060520"/>
              <a:chExt cx="1818720" cy="144720"/>
            </a:xfrm>
          </p:grpSpPr>
          <p:sp>
            <p:nvSpPr>
              <p:cNvPr id="701" name="Google Shape;729;p7"/>
              <p:cNvSpPr/>
              <p:nvPr/>
            </p:nvSpPr>
            <p:spPr>
              <a:xfrm>
                <a:off x="4745520" y="5130000"/>
                <a:ext cx="41760" cy="75240"/>
              </a:xfrm>
              <a:custGeom>
                <a:avLst/>
                <a:gdLst/>
                <a:ahLst/>
                <a:rect l="l" t="t" r="r" b="b"/>
                <a:pathLst>
                  <a:path w="18414" h="29845">
                    <a:moveTo>
                      <a:pt x="3321" y="3048"/>
                    </a:moveTo>
                    <a:lnTo>
                      <a:pt x="1928" y="6715"/>
                    </a:lnTo>
                    <a:lnTo>
                      <a:pt x="178" y="13525"/>
                    </a:lnTo>
                    <a:lnTo>
                      <a:pt x="0" y="20621"/>
                    </a:lnTo>
                    <a:lnTo>
                      <a:pt x="3321" y="25146"/>
                    </a:lnTo>
                    <a:lnTo>
                      <a:pt x="5607" y="25908"/>
                    </a:lnTo>
                    <a:lnTo>
                      <a:pt x="13227" y="25908"/>
                    </a:lnTo>
                    <a:lnTo>
                      <a:pt x="14751" y="22860"/>
                    </a:lnTo>
                    <a:lnTo>
                      <a:pt x="17037" y="19812"/>
                    </a:lnTo>
                    <a:lnTo>
                      <a:pt x="9417" y="762"/>
                    </a:lnTo>
                    <a:lnTo>
                      <a:pt x="7893" y="762"/>
                    </a:lnTo>
                    <a:lnTo>
                      <a:pt x="7131" y="762"/>
                    </a:lnTo>
                    <a:lnTo>
                      <a:pt x="6369" y="762"/>
                    </a:lnTo>
                    <a:lnTo>
                      <a:pt x="5607" y="4572"/>
                    </a:lnTo>
                    <a:lnTo>
                      <a:pt x="4845" y="9144"/>
                    </a:lnTo>
                    <a:lnTo>
                      <a:pt x="4845" y="13716"/>
                    </a:lnTo>
                    <a:lnTo>
                      <a:pt x="4845" y="18288"/>
                    </a:lnTo>
                    <a:lnTo>
                      <a:pt x="6369" y="25908"/>
                    </a:lnTo>
                    <a:lnTo>
                      <a:pt x="10941" y="28956"/>
                    </a:lnTo>
                    <a:lnTo>
                      <a:pt x="11703" y="29718"/>
                    </a:lnTo>
                    <a:lnTo>
                      <a:pt x="13227" y="28956"/>
                    </a:lnTo>
                    <a:lnTo>
                      <a:pt x="13989" y="28956"/>
                    </a:lnTo>
                    <a:lnTo>
                      <a:pt x="13989" y="23622"/>
                    </a:lnTo>
                    <a:lnTo>
                      <a:pt x="14751" y="18288"/>
                    </a:lnTo>
                    <a:lnTo>
                      <a:pt x="13227" y="12192"/>
                    </a:lnTo>
                    <a:lnTo>
                      <a:pt x="11703" y="6096"/>
                    </a:lnTo>
                    <a:lnTo>
                      <a:pt x="10941" y="3810"/>
                    </a:lnTo>
                    <a:lnTo>
                      <a:pt x="1017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Google Shape;730;p7"/>
              <p:cNvSpPr/>
              <p:nvPr/>
            </p:nvSpPr>
            <p:spPr>
              <a:xfrm>
                <a:off x="4815360" y="5108760"/>
                <a:ext cx="1117800" cy="65520"/>
              </a:xfrm>
              <a:custGeom>
                <a:avLst/>
                <a:gdLst/>
                <a:ahLst/>
                <a:rect l="l" t="t" r="r" b="b"/>
                <a:pathLst>
                  <a:path w="490854" h="26035">
                    <a:moveTo>
                      <a:pt x="0" y="25146"/>
                    </a:moveTo>
                    <a:lnTo>
                      <a:pt x="15561" y="25265"/>
                    </a:lnTo>
                    <a:lnTo>
                      <a:pt x="31337" y="25527"/>
                    </a:lnTo>
                    <a:lnTo>
                      <a:pt x="47255" y="25788"/>
                    </a:lnTo>
                    <a:lnTo>
                      <a:pt x="63246" y="25908"/>
                    </a:lnTo>
                    <a:lnTo>
                      <a:pt x="80974" y="25896"/>
                    </a:lnTo>
                    <a:lnTo>
                      <a:pt x="98774" y="25812"/>
                    </a:lnTo>
                    <a:lnTo>
                      <a:pt x="116716" y="25586"/>
                    </a:lnTo>
                    <a:lnTo>
                      <a:pt x="134874" y="25146"/>
                    </a:lnTo>
                    <a:lnTo>
                      <a:pt x="160591" y="24026"/>
                    </a:lnTo>
                    <a:lnTo>
                      <a:pt x="186308" y="23050"/>
                    </a:lnTo>
                    <a:lnTo>
                      <a:pt x="237744" y="22098"/>
                    </a:lnTo>
                    <a:lnTo>
                      <a:pt x="307943" y="22098"/>
                    </a:lnTo>
                    <a:lnTo>
                      <a:pt x="343292" y="22098"/>
                    </a:lnTo>
                    <a:lnTo>
                      <a:pt x="378714" y="22098"/>
                    </a:lnTo>
                    <a:lnTo>
                      <a:pt x="420504" y="21347"/>
                    </a:lnTo>
                    <a:lnTo>
                      <a:pt x="445186" y="21336"/>
                    </a:lnTo>
                    <a:lnTo>
                      <a:pt x="455961" y="21336"/>
                    </a:lnTo>
                    <a:lnTo>
                      <a:pt x="466594" y="21336"/>
                    </a:lnTo>
                    <a:lnTo>
                      <a:pt x="477012" y="21336"/>
                    </a:lnTo>
                    <a:lnTo>
                      <a:pt x="476250" y="19812"/>
                    </a:lnTo>
                    <a:lnTo>
                      <a:pt x="477773" y="19812"/>
                    </a:lnTo>
                    <a:lnTo>
                      <a:pt x="476250" y="19050"/>
                    </a:lnTo>
                    <a:lnTo>
                      <a:pt x="473964" y="17526"/>
                    </a:lnTo>
                    <a:lnTo>
                      <a:pt x="470916" y="16764"/>
                    </a:lnTo>
                    <a:lnTo>
                      <a:pt x="469392" y="16002"/>
                    </a:lnTo>
                    <a:lnTo>
                      <a:pt x="467106" y="14478"/>
                    </a:lnTo>
                    <a:lnTo>
                      <a:pt x="465581" y="12954"/>
                    </a:lnTo>
                    <a:lnTo>
                      <a:pt x="464820" y="11430"/>
                    </a:lnTo>
                    <a:lnTo>
                      <a:pt x="464820" y="9906"/>
                    </a:lnTo>
                    <a:lnTo>
                      <a:pt x="464058" y="6096"/>
                    </a:lnTo>
                    <a:lnTo>
                      <a:pt x="464820" y="5334"/>
                    </a:lnTo>
                    <a:lnTo>
                      <a:pt x="465581" y="2286"/>
                    </a:lnTo>
                    <a:lnTo>
                      <a:pt x="468630" y="3048"/>
                    </a:lnTo>
                    <a:lnTo>
                      <a:pt x="471678" y="2286"/>
                    </a:lnTo>
                    <a:lnTo>
                      <a:pt x="476250" y="2286"/>
                    </a:lnTo>
                    <a:lnTo>
                      <a:pt x="482345" y="1524"/>
                    </a:lnTo>
                    <a:lnTo>
                      <a:pt x="486156" y="5334"/>
                    </a:lnTo>
                    <a:lnTo>
                      <a:pt x="489204" y="7620"/>
                    </a:lnTo>
                    <a:lnTo>
                      <a:pt x="490728" y="12192"/>
                    </a:lnTo>
                    <a:lnTo>
                      <a:pt x="489966" y="16002"/>
                    </a:lnTo>
                    <a:lnTo>
                      <a:pt x="489204" y="20574"/>
                    </a:lnTo>
                    <a:lnTo>
                      <a:pt x="481584" y="22860"/>
                    </a:lnTo>
                    <a:lnTo>
                      <a:pt x="477773" y="23622"/>
                    </a:lnTo>
                    <a:lnTo>
                      <a:pt x="473202" y="23622"/>
                    </a:lnTo>
                    <a:lnTo>
                      <a:pt x="468630" y="23622"/>
                    </a:lnTo>
                    <a:lnTo>
                      <a:pt x="467106" y="18288"/>
                    </a:lnTo>
                    <a:lnTo>
                      <a:pt x="466344" y="14478"/>
                    </a:lnTo>
                    <a:lnTo>
                      <a:pt x="466344" y="6096"/>
                    </a:lnTo>
                    <a:lnTo>
                      <a:pt x="468630" y="3810"/>
                    </a:lnTo>
                    <a:lnTo>
                      <a:pt x="470916" y="762"/>
                    </a:lnTo>
                    <a:lnTo>
                      <a:pt x="477012" y="0"/>
                    </a:lnTo>
                    <a:lnTo>
                      <a:pt x="480059" y="762"/>
                    </a:lnTo>
                    <a:lnTo>
                      <a:pt x="484631" y="1524"/>
                    </a:lnTo>
                    <a:lnTo>
                      <a:pt x="485394" y="6096"/>
                    </a:lnTo>
                    <a:lnTo>
                      <a:pt x="486156" y="9906"/>
                    </a:lnTo>
                    <a:lnTo>
                      <a:pt x="486156" y="15240"/>
                    </a:lnTo>
                    <a:lnTo>
                      <a:pt x="486156" y="20574"/>
                    </a:lnTo>
                    <a:lnTo>
                      <a:pt x="479298" y="22098"/>
                    </a:lnTo>
                    <a:lnTo>
                      <a:pt x="477773" y="21336"/>
                    </a:lnTo>
                    <a:lnTo>
                      <a:pt x="477012" y="21336"/>
                    </a:lnTo>
                    <a:lnTo>
                      <a:pt x="475488" y="2133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Google Shape;731;p7"/>
              <p:cNvSpPr/>
              <p:nvPr/>
            </p:nvSpPr>
            <p:spPr>
              <a:xfrm>
                <a:off x="5983920" y="5093280"/>
                <a:ext cx="526320" cy="41400"/>
              </a:xfrm>
              <a:custGeom>
                <a:avLst/>
                <a:gdLst/>
                <a:ahLst/>
                <a:rect l="l" t="t" r="r" b="b"/>
                <a:pathLst>
                  <a:path w="231139" h="16510">
                    <a:moveTo>
                      <a:pt x="0" y="16001"/>
                    </a:moveTo>
                    <a:lnTo>
                      <a:pt x="17275" y="16097"/>
                    </a:lnTo>
                    <a:lnTo>
                      <a:pt x="34766" y="16192"/>
                    </a:lnTo>
                    <a:lnTo>
                      <a:pt x="52399" y="16001"/>
                    </a:lnTo>
                    <a:lnTo>
                      <a:pt x="70104" y="15239"/>
                    </a:lnTo>
                    <a:lnTo>
                      <a:pt x="92392" y="13418"/>
                    </a:lnTo>
                    <a:lnTo>
                      <a:pt x="114681" y="11525"/>
                    </a:lnTo>
                    <a:lnTo>
                      <a:pt x="136969" y="9775"/>
                    </a:lnTo>
                    <a:lnTo>
                      <a:pt x="159258" y="8381"/>
                    </a:lnTo>
                    <a:lnTo>
                      <a:pt x="174569" y="8060"/>
                    </a:lnTo>
                    <a:lnTo>
                      <a:pt x="189738" y="8096"/>
                    </a:lnTo>
                    <a:lnTo>
                      <a:pt x="204906" y="8274"/>
                    </a:lnTo>
                    <a:lnTo>
                      <a:pt x="220218" y="8381"/>
                    </a:lnTo>
                    <a:lnTo>
                      <a:pt x="230886" y="9905"/>
                    </a:lnTo>
                    <a:lnTo>
                      <a:pt x="230124" y="7619"/>
                    </a:lnTo>
                    <a:lnTo>
                      <a:pt x="230124" y="5333"/>
                    </a:lnTo>
                    <a:lnTo>
                      <a:pt x="227838" y="2285"/>
                    </a:lnTo>
                    <a:lnTo>
                      <a:pt x="22707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Google Shape;732;p7"/>
              <p:cNvSpPr/>
              <p:nvPr/>
            </p:nvSpPr>
            <p:spPr>
              <a:xfrm>
                <a:off x="6490800" y="5060520"/>
                <a:ext cx="73440" cy="55800"/>
              </a:xfrm>
              <a:custGeom>
                <a:avLst/>
                <a:gdLst/>
                <a:ahLst/>
                <a:rect l="l" t="t" r="r" b="b"/>
                <a:pathLst>
                  <a:path w="32385" h="22225">
                    <a:moveTo>
                      <a:pt x="5334" y="4572"/>
                    </a:moveTo>
                    <a:lnTo>
                      <a:pt x="9144" y="3810"/>
                    </a:lnTo>
                    <a:lnTo>
                      <a:pt x="23622" y="0"/>
                    </a:lnTo>
                    <a:lnTo>
                      <a:pt x="28194" y="3810"/>
                    </a:lnTo>
                    <a:lnTo>
                      <a:pt x="32004" y="7620"/>
                    </a:lnTo>
                    <a:lnTo>
                      <a:pt x="28956" y="13716"/>
                    </a:lnTo>
                    <a:lnTo>
                      <a:pt x="25908" y="16002"/>
                    </a:lnTo>
                    <a:lnTo>
                      <a:pt x="21276" y="18847"/>
                    </a:lnTo>
                    <a:lnTo>
                      <a:pt x="15144" y="21050"/>
                    </a:lnTo>
                    <a:lnTo>
                      <a:pt x="8870" y="21681"/>
                    </a:lnTo>
                    <a:lnTo>
                      <a:pt x="3810" y="19812"/>
                    </a:lnTo>
                    <a:lnTo>
                      <a:pt x="1524" y="17526"/>
                    </a:lnTo>
                    <a:lnTo>
                      <a:pt x="0" y="9144"/>
                    </a:lnTo>
                    <a:lnTo>
                      <a:pt x="2286" y="6096"/>
                    </a:lnTo>
                    <a:lnTo>
                      <a:pt x="3810" y="4572"/>
                    </a:lnTo>
                    <a:lnTo>
                      <a:pt x="4572" y="3810"/>
                    </a:lnTo>
                    <a:lnTo>
                      <a:pt x="5334" y="381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05" name="Google Shape;733;p7" descr=""/>
            <p:cNvPicPr/>
            <p:nvPr/>
          </p:nvPicPr>
          <p:blipFill>
            <a:blip r:embed="rId14"/>
            <a:stretch/>
          </p:blipFill>
          <p:spPr>
            <a:xfrm>
              <a:off x="6200640" y="5398200"/>
              <a:ext cx="381600" cy="377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06" name="Google Shape;734;p7"/>
            <p:cNvGrpSpPr/>
            <p:nvPr/>
          </p:nvGrpSpPr>
          <p:grpSpPr>
            <a:xfrm>
              <a:off x="6650280" y="5020920"/>
              <a:ext cx="393480" cy="57960"/>
              <a:chOff x="6650280" y="5020920"/>
              <a:chExt cx="393480" cy="57960"/>
            </a:xfrm>
          </p:grpSpPr>
          <p:sp>
            <p:nvSpPr>
              <p:cNvPr id="707" name="Google Shape;735;p7"/>
              <p:cNvSpPr/>
              <p:nvPr/>
            </p:nvSpPr>
            <p:spPr>
              <a:xfrm>
                <a:off x="6650280" y="5066280"/>
                <a:ext cx="327960" cy="12600"/>
              </a:xfrm>
              <a:custGeom>
                <a:avLst/>
                <a:gdLst/>
                <a:ahLst/>
                <a:rect l="l" t="t" r="r" b="b"/>
                <a:pathLst>
                  <a:path w="144145" h="5079">
                    <a:moveTo>
                      <a:pt x="0" y="4572"/>
                    </a:moveTo>
                    <a:lnTo>
                      <a:pt x="14620" y="4988"/>
                    </a:lnTo>
                    <a:lnTo>
                      <a:pt x="28955" y="5048"/>
                    </a:lnTo>
                    <a:lnTo>
                      <a:pt x="43291" y="4679"/>
                    </a:lnTo>
                    <a:lnTo>
                      <a:pt x="57912" y="3810"/>
                    </a:lnTo>
                    <a:lnTo>
                      <a:pt x="72771" y="3000"/>
                    </a:lnTo>
                    <a:lnTo>
                      <a:pt x="87630" y="1905"/>
                    </a:lnTo>
                    <a:lnTo>
                      <a:pt x="102489" y="809"/>
                    </a:lnTo>
                    <a:lnTo>
                      <a:pt x="117348" y="0"/>
                    </a:lnTo>
                    <a:lnTo>
                      <a:pt x="123979" y="107"/>
                    </a:lnTo>
                    <a:lnTo>
                      <a:pt x="132111" y="285"/>
                    </a:lnTo>
                    <a:lnTo>
                      <a:pt x="139529" y="321"/>
                    </a:lnTo>
                    <a:lnTo>
                      <a:pt x="14401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Google Shape;736;p7"/>
              <p:cNvSpPr/>
              <p:nvPr/>
            </p:nvSpPr>
            <p:spPr>
              <a:xfrm>
                <a:off x="6989040" y="5020920"/>
                <a:ext cx="54720" cy="31680"/>
              </a:xfrm>
              <a:custGeom>
                <a:avLst/>
                <a:gdLst/>
                <a:ahLst/>
                <a:rect l="l" t="t" r="r" b="b"/>
                <a:pathLst>
                  <a:path w="24129" h="12700">
                    <a:moveTo>
                      <a:pt x="0" y="9644"/>
                    </a:moveTo>
                    <a:lnTo>
                      <a:pt x="3976" y="6524"/>
                    </a:lnTo>
                    <a:lnTo>
                      <a:pt x="9525" y="2405"/>
                    </a:lnTo>
                    <a:lnTo>
                      <a:pt x="15644" y="0"/>
                    </a:lnTo>
                    <a:lnTo>
                      <a:pt x="21336" y="2024"/>
                    </a:lnTo>
                    <a:lnTo>
                      <a:pt x="23622" y="5072"/>
                    </a:lnTo>
                    <a:lnTo>
                      <a:pt x="22860" y="8120"/>
                    </a:lnTo>
                    <a:lnTo>
                      <a:pt x="21336" y="10406"/>
                    </a:lnTo>
                    <a:lnTo>
                      <a:pt x="19812" y="12692"/>
                    </a:lnTo>
                    <a:lnTo>
                      <a:pt x="12954" y="12692"/>
                    </a:lnTo>
                    <a:lnTo>
                      <a:pt x="10668" y="11930"/>
                    </a:lnTo>
                    <a:lnTo>
                      <a:pt x="7620" y="11930"/>
                    </a:lnTo>
                    <a:lnTo>
                      <a:pt x="8382" y="11168"/>
                    </a:lnTo>
                    <a:lnTo>
                      <a:pt x="7620" y="8120"/>
                    </a:lnTo>
                    <a:lnTo>
                      <a:pt x="7620" y="735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09" name="Google Shape;737;p7" descr=""/>
            <p:cNvPicPr/>
            <p:nvPr/>
          </p:nvPicPr>
          <p:blipFill>
            <a:blip r:embed="rId15"/>
            <a:stretch/>
          </p:blipFill>
          <p:spPr>
            <a:xfrm>
              <a:off x="6818760" y="5295960"/>
              <a:ext cx="298440" cy="487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0" name="Google Shape;738;p7"/>
            <p:cNvSpPr/>
            <p:nvPr/>
          </p:nvSpPr>
          <p:spPr>
            <a:xfrm>
              <a:off x="4634280" y="4684680"/>
              <a:ext cx="3960" cy="218160"/>
            </a:xfrm>
            <a:custGeom>
              <a:avLst/>
              <a:gdLst/>
              <a:ahLst/>
              <a:rect l="l" t="t" r="r" b="b"/>
              <a:pathLst>
                <a:path w="1904" h="86360">
                  <a:moveTo>
                    <a:pt x="321" y="0"/>
                  </a:moveTo>
                  <a:lnTo>
                    <a:pt x="214" y="10406"/>
                  </a:lnTo>
                  <a:lnTo>
                    <a:pt x="35" y="20955"/>
                  </a:lnTo>
                  <a:lnTo>
                    <a:pt x="0" y="31503"/>
                  </a:lnTo>
                  <a:lnTo>
                    <a:pt x="321" y="41910"/>
                  </a:lnTo>
                  <a:lnTo>
                    <a:pt x="773" y="51625"/>
                  </a:lnTo>
                  <a:lnTo>
                    <a:pt x="1083" y="61340"/>
                  </a:lnTo>
                  <a:lnTo>
                    <a:pt x="1393" y="71056"/>
                  </a:lnTo>
                  <a:lnTo>
                    <a:pt x="1845" y="80772"/>
                  </a:lnTo>
                  <a:lnTo>
                    <a:pt x="1845" y="83058"/>
                  </a:lnTo>
                  <a:lnTo>
                    <a:pt x="1845" y="84582"/>
                  </a:lnTo>
                  <a:lnTo>
                    <a:pt x="1845" y="86106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11" name="Google Shape;739;p7" descr=""/>
            <p:cNvPicPr/>
            <p:nvPr/>
          </p:nvPicPr>
          <p:blipFill>
            <a:blip r:embed="rId16"/>
            <a:stretch/>
          </p:blipFill>
          <p:spPr>
            <a:xfrm>
              <a:off x="8089560" y="5306400"/>
              <a:ext cx="879840" cy="47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2" name="Google Shape;740;p7" descr=""/>
            <p:cNvPicPr/>
            <p:nvPr/>
          </p:nvPicPr>
          <p:blipFill>
            <a:blip r:embed="rId17"/>
            <a:stretch/>
          </p:blipFill>
          <p:spPr>
            <a:xfrm>
              <a:off x="4321800" y="4121280"/>
              <a:ext cx="554040" cy="29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3" name="Google Shape;741;p7"/>
            <p:cNvSpPr/>
            <p:nvPr/>
          </p:nvSpPr>
          <p:spPr>
            <a:xfrm>
              <a:off x="8024760" y="5215680"/>
              <a:ext cx="222480" cy="631440"/>
            </a:xfrm>
            <a:custGeom>
              <a:avLst/>
              <a:gdLst/>
              <a:ahLst/>
              <a:rect l="l" t="t" r="r" b="b"/>
              <a:pathLst>
                <a:path w="97790" h="249554">
                  <a:moveTo>
                    <a:pt x="25336" y="248935"/>
                  </a:moveTo>
                  <a:lnTo>
                    <a:pt x="13442" y="207144"/>
                  </a:lnTo>
                  <a:lnTo>
                    <a:pt x="8572" y="156352"/>
                  </a:lnTo>
                  <a:lnTo>
                    <a:pt x="7119" y="138636"/>
                  </a:lnTo>
                  <a:lnTo>
                    <a:pt x="5524" y="120919"/>
                  </a:lnTo>
                  <a:lnTo>
                    <a:pt x="4167" y="102060"/>
                  </a:lnTo>
                  <a:lnTo>
                    <a:pt x="2667" y="83200"/>
                  </a:lnTo>
                  <a:lnTo>
                    <a:pt x="1452" y="64341"/>
                  </a:lnTo>
                  <a:lnTo>
                    <a:pt x="952" y="45481"/>
                  </a:lnTo>
                  <a:lnTo>
                    <a:pt x="333" y="38838"/>
                  </a:lnTo>
                  <a:lnTo>
                    <a:pt x="10858" y="6619"/>
                  </a:lnTo>
                  <a:lnTo>
                    <a:pt x="16192" y="2809"/>
                  </a:lnTo>
                  <a:lnTo>
                    <a:pt x="23812" y="2809"/>
                  </a:lnTo>
                  <a:lnTo>
                    <a:pt x="30670" y="2047"/>
                  </a:lnTo>
                  <a:lnTo>
                    <a:pt x="39802" y="1607"/>
                  </a:lnTo>
                  <a:lnTo>
                    <a:pt x="48863" y="1381"/>
                  </a:lnTo>
                  <a:lnTo>
                    <a:pt x="57781" y="1297"/>
                  </a:lnTo>
                  <a:lnTo>
                    <a:pt x="66484" y="1285"/>
                  </a:lnTo>
                  <a:lnTo>
                    <a:pt x="72604" y="857"/>
                  </a:lnTo>
                  <a:lnTo>
                    <a:pt x="81153" y="142"/>
                  </a:lnTo>
                  <a:lnTo>
                    <a:pt x="89415" y="0"/>
                  </a:lnTo>
                  <a:lnTo>
                    <a:pt x="94678" y="1285"/>
                  </a:lnTo>
                  <a:lnTo>
                    <a:pt x="97726" y="4333"/>
                  </a:lnTo>
                  <a:lnTo>
                    <a:pt x="90106" y="5857"/>
                  </a:lnTo>
                  <a:lnTo>
                    <a:pt x="86296" y="6619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14" name="Google Shape;742;p7" descr=""/>
            <p:cNvPicPr/>
            <p:nvPr/>
          </p:nvPicPr>
          <p:blipFill>
            <a:blip r:embed="rId18"/>
            <a:stretch/>
          </p:blipFill>
          <p:spPr>
            <a:xfrm>
              <a:off x="8058240" y="4834800"/>
              <a:ext cx="168120" cy="20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5" name="Google Shape;743;p7"/>
            <p:cNvSpPr/>
            <p:nvPr/>
          </p:nvSpPr>
          <p:spPr>
            <a:xfrm>
              <a:off x="2424600" y="5139720"/>
              <a:ext cx="61920" cy="129960"/>
            </a:xfrm>
            <a:custGeom>
              <a:avLst/>
              <a:gdLst/>
              <a:ahLst/>
              <a:rect l="l" t="t" r="r" b="b"/>
              <a:pathLst>
                <a:path w="27304" h="51435">
                  <a:moveTo>
                    <a:pt x="4071" y="12954"/>
                  </a:moveTo>
                  <a:lnTo>
                    <a:pt x="1666" y="20454"/>
                  </a:lnTo>
                  <a:lnTo>
                    <a:pt x="261" y="26670"/>
                  </a:lnTo>
                  <a:lnTo>
                    <a:pt x="0" y="32885"/>
                  </a:lnTo>
                  <a:lnTo>
                    <a:pt x="1023" y="40386"/>
                  </a:lnTo>
                  <a:lnTo>
                    <a:pt x="2547" y="46482"/>
                  </a:lnTo>
                  <a:lnTo>
                    <a:pt x="4071" y="50292"/>
                  </a:lnTo>
                  <a:lnTo>
                    <a:pt x="10167" y="50292"/>
                  </a:lnTo>
                  <a:lnTo>
                    <a:pt x="18549" y="51054"/>
                  </a:lnTo>
                  <a:lnTo>
                    <a:pt x="21597" y="41910"/>
                  </a:lnTo>
                  <a:lnTo>
                    <a:pt x="23883" y="35814"/>
                  </a:lnTo>
                  <a:lnTo>
                    <a:pt x="25527" y="29384"/>
                  </a:lnTo>
                  <a:lnTo>
                    <a:pt x="26741" y="22098"/>
                  </a:lnTo>
                  <a:lnTo>
                    <a:pt x="27098" y="14811"/>
                  </a:lnTo>
                  <a:lnTo>
                    <a:pt x="26169" y="8382"/>
                  </a:lnTo>
                  <a:lnTo>
                    <a:pt x="25407" y="6096"/>
                  </a:lnTo>
                  <a:lnTo>
                    <a:pt x="18549" y="0"/>
                  </a:lnTo>
                  <a:lnTo>
                    <a:pt x="15501" y="3048"/>
                  </a:lnTo>
                  <a:lnTo>
                    <a:pt x="11691" y="6858"/>
                  </a:lnTo>
                  <a:lnTo>
                    <a:pt x="10929" y="17526"/>
                  </a:lnTo>
                  <a:lnTo>
                    <a:pt x="10929" y="22860"/>
                  </a:lnTo>
                  <a:lnTo>
                    <a:pt x="10929" y="28956"/>
                  </a:lnTo>
                  <a:lnTo>
                    <a:pt x="9405" y="32004"/>
                  </a:lnTo>
                  <a:lnTo>
                    <a:pt x="14739" y="34290"/>
                  </a:lnTo>
                  <a:lnTo>
                    <a:pt x="17787" y="34290"/>
                  </a:lnTo>
                  <a:lnTo>
                    <a:pt x="19311" y="34290"/>
                  </a:lnTo>
                  <a:lnTo>
                    <a:pt x="21597" y="28194"/>
                  </a:lnTo>
                  <a:lnTo>
                    <a:pt x="22359" y="24384"/>
                  </a:lnTo>
                  <a:lnTo>
                    <a:pt x="17787" y="19050"/>
                  </a:lnTo>
                  <a:lnTo>
                    <a:pt x="14739" y="16002"/>
                  </a:lnTo>
                  <a:lnTo>
                    <a:pt x="13977" y="14478"/>
                  </a:lnTo>
                  <a:lnTo>
                    <a:pt x="11691" y="12954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6" name="Google Shape;744;p7"/>
            <p:cNvGrpSpPr/>
            <p:nvPr/>
          </p:nvGrpSpPr>
          <p:grpSpPr>
            <a:xfrm>
              <a:off x="5350320" y="4169520"/>
              <a:ext cx="891720" cy="420480"/>
              <a:chOff x="5350320" y="4169520"/>
              <a:chExt cx="891720" cy="420480"/>
            </a:xfrm>
          </p:grpSpPr>
          <p:pic>
            <p:nvPicPr>
              <p:cNvPr id="717" name="Google Shape;745;p7" descr=""/>
              <p:cNvPicPr/>
              <p:nvPr/>
            </p:nvPicPr>
            <p:blipFill>
              <a:blip r:embed="rId19"/>
              <a:stretch/>
            </p:blipFill>
            <p:spPr>
              <a:xfrm>
                <a:off x="5350320" y="4312440"/>
                <a:ext cx="532800" cy="277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18" name="Google Shape;746;p7" descr=""/>
              <p:cNvPicPr/>
              <p:nvPr/>
            </p:nvPicPr>
            <p:blipFill>
              <a:blip r:embed="rId20"/>
              <a:stretch/>
            </p:blipFill>
            <p:spPr>
              <a:xfrm>
                <a:off x="5928120" y="4169520"/>
                <a:ext cx="313920" cy="348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719" name="Google Shape;747;p7" descr=""/>
            <p:cNvPicPr/>
            <p:nvPr/>
          </p:nvPicPr>
          <p:blipFill>
            <a:blip r:embed="rId21"/>
            <a:stretch/>
          </p:blipFill>
          <p:spPr>
            <a:xfrm>
              <a:off x="6716520" y="4239000"/>
              <a:ext cx="491040" cy="31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20" name="Google Shape;748;p7"/>
            <p:cNvSpPr/>
            <p:nvPr/>
          </p:nvSpPr>
          <p:spPr>
            <a:xfrm>
              <a:off x="7377840" y="4333680"/>
              <a:ext cx="51840" cy="60840"/>
            </a:xfrm>
            <a:custGeom>
              <a:avLst/>
              <a:gdLst/>
              <a:ahLst/>
              <a:rect l="l" t="t" r="r" b="b"/>
              <a:pathLst>
                <a:path w="22860" h="24129">
                  <a:moveTo>
                    <a:pt x="0" y="5333"/>
                  </a:moveTo>
                  <a:lnTo>
                    <a:pt x="0" y="18287"/>
                  </a:lnTo>
                  <a:lnTo>
                    <a:pt x="5334" y="23621"/>
                  </a:lnTo>
                  <a:lnTo>
                    <a:pt x="17526" y="23621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749;p7"/>
            <p:cNvSpPr/>
            <p:nvPr/>
          </p:nvSpPr>
          <p:spPr>
            <a:xfrm>
              <a:off x="7599960" y="4279680"/>
              <a:ext cx="51840" cy="576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750;p7"/>
            <p:cNvSpPr/>
            <p:nvPr/>
          </p:nvSpPr>
          <p:spPr>
            <a:xfrm>
              <a:off x="7818840" y="4254480"/>
              <a:ext cx="5400" cy="4320"/>
            </a:xfrm>
            <a:custGeom>
              <a:avLst/>
              <a:gdLst/>
              <a:ahLst/>
              <a:rect l="l" t="t" r="r" b="b"/>
              <a:pathLst>
                <a:path w="2539" h="1904">
                  <a:moveTo>
                    <a:pt x="0" y="1524"/>
                  </a:moveTo>
                  <a:lnTo>
                    <a:pt x="761" y="762"/>
                  </a:lnTo>
                  <a:lnTo>
                    <a:pt x="1523" y="762"/>
                  </a:lnTo>
                  <a:lnTo>
                    <a:pt x="2285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3" name="Google Shape;751;p7"/>
            <p:cNvGrpSpPr/>
            <p:nvPr/>
          </p:nvGrpSpPr>
          <p:grpSpPr>
            <a:xfrm>
              <a:off x="2536200" y="5126040"/>
              <a:ext cx="2212200" cy="76680"/>
              <a:chOff x="2536200" y="5126040"/>
              <a:chExt cx="2212200" cy="76680"/>
            </a:xfrm>
          </p:grpSpPr>
          <p:sp>
            <p:nvSpPr>
              <p:cNvPr id="724" name="Google Shape;752;p7"/>
              <p:cNvSpPr/>
              <p:nvPr/>
            </p:nvSpPr>
            <p:spPr>
              <a:xfrm>
                <a:off x="2536200" y="5149440"/>
                <a:ext cx="2124720" cy="44640"/>
              </a:xfrm>
              <a:custGeom>
                <a:avLst/>
                <a:gdLst/>
                <a:ahLst/>
                <a:rect l="l" t="t" r="r" b="b"/>
                <a:pathLst>
                  <a:path w="932814" h="17779">
                    <a:moveTo>
                      <a:pt x="6096" y="0"/>
                    </a:moveTo>
                    <a:lnTo>
                      <a:pt x="0" y="762"/>
                    </a:lnTo>
                    <a:lnTo>
                      <a:pt x="8382" y="761"/>
                    </a:lnTo>
                    <a:lnTo>
                      <a:pt x="10668" y="761"/>
                    </a:lnTo>
                    <a:lnTo>
                      <a:pt x="22228" y="1654"/>
                    </a:lnTo>
                    <a:lnTo>
                      <a:pt x="34004" y="2190"/>
                    </a:lnTo>
                    <a:lnTo>
                      <a:pt x="45922" y="2583"/>
                    </a:lnTo>
                    <a:lnTo>
                      <a:pt x="57912" y="3047"/>
                    </a:lnTo>
                    <a:lnTo>
                      <a:pt x="73330" y="3738"/>
                    </a:lnTo>
                    <a:lnTo>
                      <a:pt x="88677" y="4571"/>
                    </a:lnTo>
                    <a:lnTo>
                      <a:pt x="103882" y="5405"/>
                    </a:lnTo>
                    <a:lnTo>
                      <a:pt x="118872" y="6095"/>
                    </a:lnTo>
                    <a:lnTo>
                      <a:pt x="139898" y="6655"/>
                    </a:lnTo>
                    <a:lnTo>
                      <a:pt x="160782" y="7143"/>
                    </a:lnTo>
                    <a:lnTo>
                      <a:pt x="181665" y="7489"/>
                    </a:lnTo>
                    <a:lnTo>
                      <a:pt x="202692" y="7619"/>
                    </a:lnTo>
                    <a:lnTo>
                      <a:pt x="227278" y="7489"/>
                    </a:lnTo>
                    <a:lnTo>
                      <a:pt x="251936" y="7143"/>
                    </a:lnTo>
                    <a:lnTo>
                      <a:pt x="276736" y="6655"/>
                    </a:lnTo>
                    <a:lnTo>
                      <a:pt x="301752" y="6095"/>
                    </a:lnTo>
                    <a:lnTo>
                      <a:pt x="325183" y="6012"/>
                    </a:lnTo>
                    <a:lnTo>
                      <a:pt x="372046" y="6417"/>
                    </a:lnTo>
                    <a:lnTo>
                      <a:pt x="422790" y="9560"/>
                    </a:lnTo>
                    <a:lnTo>
                      <a:pt x="449961" y="11715"/>
                    </a:lnTo>
                    <a:lnTo>
                      <a:pt x="477131" y="13727"/>
                    </a:lnTo>
                    <a:lnTo>
                      <a:pt x="527863" y="16121"/>
                    </a:lnTo>
                    <a:lnTo>
                      <a:pt x="574417" y="16740"/>
                    </a:lnTo>
                    <a:lnTo>
                      <a:pt x="597408" y="16763"/>
                    </a:lnTo>
                    <a:lnTo>
                      <a:pt x="632721" y="17180"/>
                    </a:lnTo>
                    <a:lnTo>
                      <a:pt x="667893" y="17240"/>
                    </a:lnTo>
                    <a:lnTo>
                      <a:pt x="703064" y="16871"/>
                    </a:lnTo>
                    <a:lnTo>
                      <a:pt x="738378" y="16001"/>
                    </a:lnTo>
                    <a:lnTo>
                      <a:pt x="759523" y="14978"/>
                    </a:lnTo>
                    <a:lnTo>
                      <a:pt x="780669" y="14096"/>
                    </a:lnTo>
                    <a:lnTo>
                      <a:pt x="801814" y="13215"/>
                    </a:lnTo>
                    <a:lnTo>
                      <a:pt x="822960" y="12191"/>
                    </a:lnTo>
                    <a:lnTo>
                      <a:pt x="839402" y="11620"/>
                    </a:lnTo>
                    <a:lnTo>
                      <a:pt x="855630" y="11048"/>
                    </a:lnTo>
                    <a:lnTo>
                      <a:pt x="871716" y="10477"/>
                    </a:lnTo>
                    <a:lnTo>
                      <a:pt x="887730" y="9905"/>
                    </a:lnTo>
                    <a:lnTo>
                      <a:pt x="897076" y="10429"/>
                    </a:lnTo>
                    <a:lnTo>
                      <a:pt x="909923" y="11239"/>
                    </a:lnTo>
                    <a:lnTo>
                      <a:pt x="922341" y="11191"/>
                    </a:lnTo>
                    <a:lnTo>
                      <a:pt x="930402" y="9143"/>
                    </a:lnTo>
                    <a:lnTo>
                      <a:pt x="931926" y="8381"/>
                    </a:lnTo>
                    <a:lnTo>
                      <a:pt x="931164" y="9143"/>
                    </a:lnTo>
                    <a:lnTo>
                      <a:pt x="931926" y="7619"/>
                    </a:lnTo>
                    <a:lnTo>
                      <a:pt x="932688" y="5333"/>
                    </a:lnTo>
                    <a:lnTo>
                      <a:pt x="931926" y="2285"/>
                    </a:lnTo>
                    <a:lnTo>
                      <a:pt x="93192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Google Shape;753;p7"/>
              <p:cNvSpPr/>
              <p:nvPr/>
            </p:nvSpPr>
            <p:spPr>
              <a:xfrm>
                <a:off x="4692240" y="5126040"/>
                <a:ext cx="56160" cy="76680"/>
              </a:xfrm>
              <a:custGeom>
                <a:avLst/>
                <a:gdLst/>
                <a:ahLst/>
                <a:rect l="l" t="t" r="r" b="b"/>
                <a:pathLst>
                  <a:path w="24764" h="30479">
                    <a:moveTo>
                      <a:pt x="10667" y="0"/>
                    </a:moveTo>
                    <a:lnTo>
                      <a:pt x="22859" y="3809"/>
                    </a:lnTo>
                    <a:lnTo>
                      <a:pt x="22859" y="1523"/>
                    </a:lnTo>
                    <a:lnTo>
                      <a:pt x="23621" y="13715"/>
                    </a:lnTo>
                    <a:lnTo>
                      <a:pt x="24383" y="18287"/>
                    </a:lnTo>
                    <a:lnTo>
                      <a:pt x="24383" y="22097"/>
                    </a:lnTo>
                    <a:lnTo>
                      <a:pt x="19811" y="24383"/>
                    </a:lnTo>
                    <a:lnTo>
                      <a:pt x="18287" y="25908"/>
                    </a:lnTo>
                    <a:lnTo>
                      <a:pt x="12953" y="24384"/>
                    </a:lnTo>
                    <a:lnTo>
                      <a:pt x="11429" y="23622"/>
                    </a:lnTo>
                    <a:lnTo>
                      <a:pt x="9143" y="22098"/>
                    </a:lnTo>
                    <a:lnTo>
                      <a:pt x="9143" y="16764"/>
                    </a:lnTo>
                    <a:lnTo>
                      <a:pt x="8381" y="13716"/>
                    </a:lnTo>
                    <a:lnTo>
                      <a:pt x="9143" y="13716"/>
                    </a:lnTo>
                    <a:lnTo>
                      <a:pt x="12191" y="12954"/>
                    </a:lnTo>
                    <a:lnTo>
                      <a:pt x="13715" y="13716"/>
                    </a:lnTo>
                    <a:lnTo>
                      <a:pt x="18287" y="15240"/>
                    </a:lnTo>
                    <a:lnTo>
                      <a:pt x="18287" y="19050"/>
                    </a:lnTo>
                    <a:lnTo>
                      <a:pt x="17525" y="22860"/>
                    </a:lnTo>
                    <a:lnTo>
                      <a:pt x="16763" y="29718"/>
                    </a:lnTo>
                    <a:lnTo>
                      <a:pt x="9905" y="30480"/>
                    </a:lnTo>
                    <a:lnTo>
                      <a:pt x="5333" y="30480"/>
                    </a:lnTo>
                    <a:lnTo>
                      <a:pt x="3047" y="30480"/>
                    </a:lnTo>
                    <a:lnTo>
                      <a:pt x="1523" y="30480"/>
                    </a:lnTo>
                    <a:lnTo>
                      <a:pt x="0" y="3048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6" name="Google Shape;754;p7"/>
          <p:cNvSpPr/>
          <p:nvPr/>
        </p:nvSpPr>
        <p:spPr>
          <a:xfrm>
            <a:off x="3310200" y="7040880"/>
            <a:ext cx="4134240" cy="4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Reaches only a finite distance from w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59;p8"/>
          <p:cNvGrpSpPr/>
          <p:nvPr/>
        </p:nvGrpSpPr>
        <p:grpSpPr>
          <a:xfrm>
            <a:off x="306360" y="5534280"/>
            <a:ext cx="4233600" cy="1025640"/>
            <a:chOff x="306360" y="5534280"/>
            <a:chExt cx="4233600" cy="1025640"/>
          </a:xfrm>
        </p:grpSpPr>
        <p:grpSp>
          <p:nvGrpSpPr>
            <p:cNvPr id="728" name="Google Shape;760;p8"/>
            <p:cNvGrpSpPr/>
            <p:nvPr/>
          </p:nvGrpSpPr>
          <p:grpSpPr>
            <a:xfrm>
              <a:off x="306360" y="5694480"/>
              <a:ext cx="1639440" cy="865440"/>
              <a:chOff x="306360" y="5694480"/>
              <a:chExt cx="1639440" cy="865440"/>
            </a:xfrm>
          </p:grpSpPr>
          <p:pic>
            <p:nvPicPr>
              <p:cNvPr id="729" name="Google Shape;761;p8" descr=""/>
              <p:cNvPicPr/>
              <p:nvPr/>
            </p:nvPicPr>
            <p:blipFill>
              <a:blip r:embed="rId1"/>
              <a:stretch/>
            </p:blipFill>
            <p:spPr>
              <a:xfrm>
                <a:off x="306360" y="5694480"/>
                <a:ext cx="543960" cy="591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0" name="Google Shape;762;p8" descr=""/>
              <p:cNvPicPr/>
              <p:nvPr/>
            </p:nvPicPr>
            <p:blipFill>
              <a:blip r:embed="rId2"/>
              <a:stretch/>
            </p:blipFill>
            <p:spPr>
              <a:xfrm>
                <a:off x="887400" y="5742000"/>
                <a:ext cx="636120" cy="564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1" name="Google Shape;763;p8" descr=""/>
              <p:cNvPicPr/>
              <p:nvPr/>
            </p:nvPicPr>
            <p:blipFill>
              <a:blip r:embed="rId3"/>
              <a:stretch/>
            </p:blipFill>
            <p:spPr>
              <a:xfrm>
                <a:off x="1578240" y="5756040"/>
                <a:ext cx="367560" cy="336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32" name="Google Shape;764;p8"/>
              <p:cNvSpPr/>
              <p:nvPr/>
            </p:nvSpPr>
            <p:spPr>
              <a:xfrm>
                <a:off x="345960" y="6323760"/>
                <a:ext cx="1479240" cy="236160"/>
              </a:xfrm>
              <a:custGeom>
                <a:avLst/>
                <a:gdLst/>
                <a:ahLst/>
                <a:rect l="l" t="t" r="r" b="b"/>
                <a:pathLst>
                  <a:path w="788670" h="115570">
                    <a:moveTo>
                      <a:pt x="0" y="115062"/>
                    </a:moveTo>
                    <a:lnTo>
                      <a:pt x="56483" y="100584"/>
                    </a:lnTo>
                    <a:lnTo>
                      <a:pt x="113538" y="90678"/>
                    </a:lnTo>
                    <a:lnTo>
                      <a:pt x="162466" y="83720"/>
                    </a:lnTo>
                    <a:lnTo>
                      <a:pt x="211502" y="77593"/>
                    </a:lnTo>
                    <a:lnTo>
                      <a:pt x="260609" y="72126"/>
                    </a:lnTo>
                    <a:lnTo>
                      <a:pt x="309753" y="67151"/>
                    </a:lnTo>
                    <a:lnTo>
                      <a:pt x="358896" y="62497"/>
                    </a:lnTo>
                    <a:lnTo>
                      <a:pt x="408003" y="57995"/>
                    </a:lnTo>
                    <a:lnTo>
                      <a:pt x="457039" y="53475"/>
                    </a:lnTo>
                    <a:lnTo>
                      <a:pt x="505968" y="48767"/>
                    </a:lnTo>
                    <a:lnTo>
                      <a:pt x="558653" y="43267"/>
                    </a:lnTo>
                    <a:lnTo>
                      <a:pt x="611409" y="37909"/>
                    </a:lnTo>
                    <a:lnTo>
                      <a:pt x="664023" y="32265"/>
                    </a:lnTo>
                    <a:lnTo>
                      <a:pt x="716280" y="25907"/>
                    </a:lnTo>
                    <a:lnTo>
                      <a:pt x="763750" y="15513"/>
                    </a:lnTo>
                    <a:lnTo>
                      <a:pt x="779526" y="10667"/>
                    </a:lnTo>
                    <a:lnTo>
                      <a:pt x="783336" y="9905"/>
                    </a:lnTo>
                    <a:lnTo>
                      <a:pt x="787908" y="9143"/>
                    </a:lnTo>
                    <a:lnTo>
                      <a:pt x="788670" y="4571"/>
                    </a:lnTo>
                    <a:lnTo>
                      <a:pt x="787908" y="3047"/>
                    </a:lnTo>
                    <a:lnTo>
                      <a:pt x="787908" y="1523"/>
                    </a:lnTo>
                    <a:lnTo>
                      <a:pt x="78790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3" name="Google Shape;765;p8"/>
            <p:cNvSpPr/>
            <p:nvPr/>
          </p:nvSpPr>
          <p:spPr>
            <a:xfrm>
              <a:off x="2257200" y="6096240"/>
              <a:ext cx="42480" cy="4644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766;p8"/>
            <p:cNvSpPr/>
            <p:nvPr/>
          </p:nvSpPr>
          <p:spPr>
            <a:xfrm>
              <a:off x="2207160" y="5793480"/>
              <a:ext cx="42480" cy="4644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35" name="Google Shape;767;p8" descr=""/>
            <p:cNvPicPr/>
            <p:nvPr/>
          </p:nvPicPr>
          <p:blipFill>
            <a:blip r:embed="rId4"/>
            <a:stretch/>
          </p:blipFill>
          <p:spPr>
            <a:xfrm>
              <a:off x="3199320" y="5534280"/>
              <a:ext cx="420120" cy="661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36" name="Google Shape;768;p8"/>
            <p:cNvGrpSpPr/>
            <p:nvPr/>
          </p:nvGrpSpPr>
          <p:grpSpPr>
            <a:xfrm>
              <a:off x="3839760" y="5823000"/>
              <a:ext cx="105840" cy="155880"/>
              <a:chOff x="3839760" y="5823000"/>
              <a:chExt cx="105840" cy="155880"/>
            </a:xfrm>
          </p:grpSpPr>
          <p:sp>
            <p:nvSpPr>
              <p:cNvPr id="737" name="Google Shape;769;p8"/>
              <p:cNvSpPr/>
              <p:nvPr/>
            </p:nvSpPr>
            <p:spPr>
              <a:xfrm>
                <a:off x="3849840" y="5823000"/>
                <a:ext cx="84240" cy="6120"/>
              </a:xfrm>
              <a:custGeom>
                <a:avLst/>
                <a:gdLst/>
                <a:ahLst/>
                <a:rect l="l" t="t" r="r" b="b"/>
                <a:pathLst>
                  <a:path w="45085" h="3175">
                    <a:moveTo>
                      <a:pt x="0" y="0"/>
                    </a:moveTo>
                    <a:lnTo>
                      <a:pt x="9144" y="1000"/>
                    </a:lnTo>
                    <a:lnTo>
                      <a:pt x="18288" y="1714"/>
                    </a:lnTo>
                    <a:lnTo>
                      <a:pt x="27432" y="2143"/>
                    </a:lnTo>
                    <a:lnTo>
                      <a:pt x="36576" y="2285"/>
                    </a:lnTo>
                    <a:lnTo>
                      <a:pt x="41910" y="2285"/>
                    </a:lnTo>
                    <a:lnTo>
                      <a:pt x="42672" y="1523"/>
                    </a:lnTo>
                    <a:lnTo>
                      <a:pt x="44958" y="30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Google Shape;770;p8"/>
              <p:cNvSpPr/>
              <p:nvPr/>
            </p:nvSpPr>
            <p:spPr>
              <a:xfrm>
                <a:off x="3839760" y="5949360"/>
                <a:ext cx="105840" cy="29520"/>
              </a:xfrm>
              <a:custGeom>
                <a:avLst/>
                <a:gdLst/>
                <a:ahLst/>
                <a:rect l="l" t="t" r="r" b="b"/>
                <a:pathLst>
                  <a:path w="56514" h="14604">
                    <a:moveTo>
                      <a:pt x="0" y="14478"/>
                    </a:moveTo>
                    <a:lnTo>
                      <a:pt x="46482" y="3810"/>
                    </a:lnTo>
                    <a:lnTo>
                      <a:pt x="49530" y="2286"/>
                    </a:lnTo>
                    <a:lnTo>
                      <a:pt x="53340" y="1524"/>
                    </a:lnTo>
                    <a:lnTo>
                      <a:pt x="5638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9" name="Google Shape;771;p8"/>
            <p:cNvGrpSpPr/>
            <p:nvPr/>
          </p:nvGrpSpPr>
          <p:grpSpPr>
            <a:xfrm>
              <a:off x="4225680" y="5717160"/>
              <a:ext cx="314280" cy="351360"/>
              <a:chOff x="4225680" y="5717160"/>
              <a:chExt cx="314280" cy="351360"/>
            </a:xfrm>
          </p:grpSpPr>
          <p:sp>
            <p:nvSpPr>
              <p:cNvPr id="740" name="Google Shape;772;p8"/>
              <p:cNvSpPr/>
              <p:nvPr/>
            </p:nvSpPr>
            <p:spPr>
              <a:xfrm>
                <a:off x="4357080" y="5717160"/>
                <a:ext cx="12600" cy="185400"/>
              </a:xfrm>
              <a:custGeom>
                <a:avLst/>
                <a:gdLst/>
                <a:ahLst/>
                <a:rect l="l" t="t" r="r" b="b"/>
                <a:pathLst>
                  <a:path w="6985" h="90804">
                    <a:moveTo>
                      <a:pt x="6858" y="0"/>
                    </a:moveTo>
                    <a:lnTo>
                      <a:pt x="4893" y="15204"/>
                    </a:lnTo>
                    <a:lnTo>
                      <a:pt x="4286" y="30194"/>
                    </a:lnTo>
                    <a:lnTo>
                      <a:pt x="4393" y="45327"/>
                    </a:lnTo>
                    <a:lnTo>
                      <a:pt x="4572" y="60960"/>
                    </a:lnTo>
                    <a:lnTo>
                      <a:pt x="4286" y="68925"/>
                    </a:lnTo>
                    <a:lnTo>
                      <a:pt x="3429" y="76104"/>
                    </a:lnTo>
                    <a:lnTo>
                      <a:pt x="2000" y="83141"/>
                    </a:lnTo>
                    <a:lnTo>
                      <a:pt x="0" y="9067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Google Shape;773;p8"/>
              <p:cNvSpPr/>
              <p:nvPr/>
            </p:nvSpPr>
            <p:spPr>
              <a:xfrm>
                <a:off x="4225680" y="6019560"/>
                <a:ext cx="314280" cy="48960"/>
              </a:xfrm>
              <a:custGeom>
                <a:avLst/>
                <a:gdLst/>
                <a:ahLst/>
                <a:rect l="l" t="t" r="r" b="b"/>
                <a:pathLst>
                  <a:path w="167639" h="24129">
                    <a:moveTo>
                      <a:pt x="0" y="23622"/>
                    </a:moveTo>
                    <a:lnTo>
                      <a:pt x="18740" y="22395"/>
                    </a:lnTo>
                    <a:lnTo>
                      <a:pt x="37338" y="20097"/>
                    </a:lnTo>
                    <a:lnTo>
                      <a:pt x="55935" y="17085"/>
                    </a:lnTo>
                    <a:lnTo>
                      <a:pt x="74676" y="13716"/>
                    </a:lnTo>
                    <a:lnTo>
                      <a:pt x="92642" y="10548"/>
                    </a:lnTo>
                    <a:lnTo>
                      <a:pt x="110966" y="7239"/>
                    </a:lnTo>
                    <a:lnTo>
                      <a:pt x="129432" y="4500"/>
                    </a:lnTo>
                    <a:lnTo>
                      <a:pt x="147828" y="3048"/>
                    </a:lnTo>
                    <a:lnTo>
                      <a:pt x="155448" y="3048"/>
                    </a:lnTo>
                    <a:lnTo>
                      <a:pt x="167640" y="0"/>
                    </a:lnTo>
                    <a:lnTo>
                      <a:pt x="167640" y="914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42" name="Google Shape;774;p8" descr=""/>
            <p:cNvPicPr/>
            <p:nvPr/>
          </p:nvPicPr>
          <p:blipFill>
            <a:blip r:embed="rId5"/>
            <a:stretch/>
          </p:blipFill>
          <p:spPr>
            <a:xfrm>
              <a:off x="4240080" y="6234840"/>
              <a:ext cx="192600" cy="319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43" name="Google Shape;775;p8"/>
          <p:cNvGrpSpPr/>
          <p:nvPr/>
        </p:nvGrpSpPr>
        <p:grpSpPr>
          <a:xfrm>
            <a:off x="5081040" y="5315760"/>
            <a:ext cx="1956960" cy="1839240"/>
            <a:chOff x="5081040" y="5315760"/>
            <a:chExt cx="1956960" cy="1839240"/>
          </a:xfrm>
        </p:grpSpPr>
        <p:sp>
          <p:nvSpPr>
            <p:cNvPr id="744" name="Google Shape;776;p8"/>
            <p:cNvSpPr/>
            <p:nvPr/>
          </p:nvSpPr>
          <p:spPr>
            <a:xfrm>
              <a:off x="5122800" y="6247800"/>
              <a:ext cx="42480" cy="142920"/>
            </a:xfrm>
            <a:custGeom>
              <a:avLst/>
              <a:gdLst/>
              <a:ahLst/>
              <a:rect l="l" t="t" r="r" b="b"/>
              <a:pathLst>
                <a:path w="34925" h="95250">
                  <a:moveTo>
                    <a:pt x="1238" y="0"/>
                  </a:moveTo>
                  <a:lnTo>
                    <a:pt x="369" y="9477"/>
                  </a:lnTo>
                  <a:lnTo>
                    <a:pt x="0" y="18668"/>
                  </a:lnTo>
                  <a:lnTo>
                    <a:pt x="59" y="27860"/>
                  </a:lnTo>
                  <a:lnTo>
                    <a:pt x="3524" y="74676"/>
                  </a:lnTo>
                  <a:lnTo>
                    <a:pt x="14954" y="92964"/>
                  </a:lnTo>
                  <a:lnTo>
                    <a:pt x="21812" y="95250"/>
                  </a:lnTo>
                  <a:lnTo>
                    <a:pt x="30194" y="92964"/>
                  </a:lnTo>
                  <a:lnTo>
                    <a:pt x="33242" y="86105"/>
                  </a:lnTo>
                  <a:lnTo>
                    <a:pt x="34004" y="83819"/>
                  </a:lnTo>
                  <a:lnTo>
                    <a:pt x="34004" y="81533"/>
                  </a:lnTo>
                  <a:lnTo>
                    <a:pt x="34766" y="80009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777;p8"/>
            <p:cNvSpPr/>
            <p:nvPr/>
          </p:nvSpPr>
          <p:spPr>
            <a:xfrm>
              <a:off x="5424120" y="6198840"/>
              <a:ext cx="12960" cy="130320"/>
            </a:xfrm>
            <a:custGeom>
              <a:avLst/>
              <a:gdLst/>
              <a:ahLst/>
              <a:rect l="l" t="t" r="r" b="b"/>
              <a:pathLst>
                <a:path w="10795" h="86995">
                  <a:moveTo>
                    <a:pt x="10667" y="0"/>
                  </a:moveTo>
                  <a:lnTo>
                    <a:pt x="8727" y="16561"/>
                  </a:lnTo>
                  <a:lnTo>
                    <a:pt x="6572" y="33051"/>
                  </a:lnTo>
                  <a:lnTo>
                    <a:pt x="4560" y="49399"/>
                  </a:lnTo>
                  <a:lnTo>
                    <a:pt x="3047" y="65532"/>
                  </a:lnTo>
                  <a:lnTo>
                    <a:pt x="2285" y="73152"/>
                  </a:lnTo>
                  <a:lnTo>
                    <a:pt x="1523" y="80010"/>
                  </a:lnTo>
                  <a:lnTo>
                    <a:pt x="0" y="86868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6" name="Google Shape;778;p8"/>
            <p:cNvGrpSpPr/>
            <p:nvPr/>
          </p:nvGrpSpPr>
          <p:grpSpPr>
            <a:xfrm>
              <a:off x="5103720" y="6252480"/>
              <a:ext cx="252360" cy="98280"/>
              <a:chOff x="5103720" y="6252480"/>
              <a:chExt cx="252360" cy="98280"/>
            </a:xfrm>
          </p:grpSpPr>
          <p:sp>
            <p:nvSpPr>
              <p:cNvPr id="747" name="Google Shape;779;p8"/>
              <p:cNvSpPr/>
              <p:nvPr/>
            </p:nvSpPr>
            <p:spPr>
              <a:xfrm>
                <a:off x="5103720" y="6281280"/>
                <a:ext cx="72360" cy="27360"/>
              </a:xfrm>
              <a:custGeom>
                <a:avLst/>
                <a:gdLst/>
                <a:ahLst/>
                <a:rect l="l" t="t" r="r" b="b"/>
                <a:pathLst>
                  <a:path w="59054" h="18414">
                    <a:moveTo>
                      <a:pt x="0" y="18287"/>
                    </a:moveTo>
                    <a:lnTo>
                      <a:pt x="14847" y="13501"/>
                    </a:lnTo>
                    <a:lnTo>
                      <a:pt x="29622" y="9143"/>
                    </a:lnTo>
                    <a:lnTo>
                      <a:pt x="44255" y="4786"/>
                    </a:lnTo>
                    <a:lnTo>
                      <a:pt x="5867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48" name="Google Shape;780;p8" descr=""/>
              <p:cNvPicPr/>
              <p:nvPr/>
            </p:nvPicPr>
            <p:blipFill>
              <a:blip r:embed="rId6"/>
              <a:stretch/>
            </p:blipFill>
            <p:spPr>
              <a:xfrm>
                <a:off x="5243040" y="6252480"/>
                <a:ext cx="113040" cy="982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749" name="Google Shape;781;p8" descr=""/>
            <p:cNvPicPr/>
            <p:nvPr/>
          </p:nvPicPr>
          <p:blipFill>
            <a:blip r:embed="rId7"/>
            <a:stretch/>
          </p:blipFill>
          <p:spPr>
            <a:xfrm>
              <a:off x="5253840" y="5315760"/>
              <a:ext cx="160560" cy="185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0" name="Google Shape;782;p8"/>
            <p:cNvSpPr/>
            <p:nvPr/>
          </p:nvSpPr>
          <p:spPr>
            <a:xfrm>
              <a:off x="5097960" y="5603760"/>
              <a:ext cx="425160" cy="416520"/>
            </a:xfrm>
            <a:custGeom>
              <a:avLst/>
              <a:gdLst/>
              <a:ahLst/>
              <a:rect l="l" t="t" r="r" b="b"/>
              <a:pathLst>
                <a:path w="346075" h="277495">
                  <a:moveTo>
                    <a:pt x="345948" y="1238"/>
                  </a:moveTo>
                  <a:lnTo>
                    <a:pt x="326433" y="83"/>
                  </a:lnTo>
                  <a:lnTo>
                    <a:pt x="307562" y="0"/>
                  </a:lnTo>
                  <a:lnTo>
                    <a:pt x="288833" y="916"/>
                  </a:lnTo>
                  <a:lnTo>
                    <a:pt x="243137" y="7167"/>
                  </a:lnTo>
                  <a:lnTo>
                    <a:pt x="190773" y="17978"/>
                  </a:lnTo>
                  <a:lnTo>
                    <a:pt x="164592" y="24098"/>
                  </a:lnTo>
                  <a:lnTo>
                    <a:pt x="153662" y="26038"/>
                  </a:lnTo>
                  <a:lnTo>
                    <a:pt x="140017" y="28765"/>
                  </a:lnTo>
                  <a:lnTo>
                    <a:pt x="126658" y="32777"/>
                  </a:lnTo>
                  <a:lnTo>
                    <a:pt x="116586" y="38576"/>
                  </a:lnTo>
                  <a:lnTo>
                    <a:pt x="116586" y="40100"/>
                  </a:lnTo>
                  <a:lnTo>
                    <a:pt x="116586" y="40862"/>
                  </a:lnTo>
                  <a:lnTo>
                    <a:pt x="116586" y="41624"/>
                  </a:lnTo>
                  <a:lnTo>
                    <a:pt x="122289" y="47124"/>
                  </a:lnTo>
                  <a:lnTo>
                    <a:pt x="169092" y="65710"/>
                  </a:lnTo>
                  <a:lnTo>
                    <a:pt x="216479" y="80450"/>
                  </a:lnTo>
                  <a:lnTo>
                    <a:pt x="240030" y="88106"/>
                  </a:lnTo>
                  <a:lnTo>
                    <a:pt x="279654" y="107156"/>
                  </a:lnTo>
                  <a:lnTo>
                    <a:pt x="283273" y="117919"/>
                  </a:lnTo>
                  <a:lnTo>
                    <a:pt x="280725" y="122908"/>
                  </a:lnTo>
                  <a:lnTo>
                    <a:pt x="243459" y="149828"/>
                  </a:lnTo>
                  <a:lnTo>
                    <a:pt x="208026" y="168116"/>
                  </a:lnTo>
                  <a:lnTo>
                    <a:pt x="150399" y="194024"/>
                  </a:lnTo>
                  <a:lnTo>
                    <a:pt x="92202" y="217646"/>
                  </a:lnTo>
                  <a:lnTo>
                    <a:pt x="50387" y="232791"/>
                  </a:lnTo>
                  <a:lnTo>
                    <a:pt x="29515" y="240684"/>
                  </a:lnTo>
                  <a:lnTo>
                    <a:pt x="9144" y="249650"/>
                  </a:lnTo>
                  <a:lnTo>
                    <a:pt x="3048" y="253460"/>
                  </a:lnTo>
                  <a:lnTo>
                    <a:pt x="1524" y="253460"/>
                  </a:lnTo>
                  <a:lnTo>
                    <a:pt x="39219" y="265949"/>
                  </a:lnTo>
                  <a:lnTo>
                    <a:pt x="85725" y="267152"/>
                  </a:lnTo>
                  <a:lnTo>
                    <a:pt x="118872" y="267176"/>
                  </a:lnTo>
                  <a:lnTo>
                    <a:pt x="152019" y="266628"/>
                  </a:lnTo>
                  <a:lnTo>
                    <a:pt x="185166" y="265652"/>
                  </a:lnTo>
                  <a:lnTo>
                    <a:pt x="213621" y="263842"/>
                  </a:lnTo>
                  <a:lnTo>
                    <a:pt x="241935" y="262032"/>
                  </a:lnTo>
                  <a:lnTo>
                    <a:pt x="270248" y="260508"/>
                  </a:lnTo>
                  <a:lnTo>
                    <a:pt x="298704" y="259556"/>
                  </a:lnTo>
                  <a:lnTo>
                    <a:pt x="307859" y="259270"/>
                  </a:lnTo>
                  <a:lnTo>
                    <a:pt x="317658" y="258984"/>
                  </a:lnTo>
                  <a:lnTo>
                    <a:pt x="327314" y="259556"/>
                  </a:lnTo>
                  <a:lnTo>
                    <a:pt x="336042" y="261842"/>
                  </a:lnTo>
                  <a:lnTo>
                    <a:pt x="334518" y="270986"/>
                  </a:lnTo>
                  <a:lnTo>
                    <a:pt x="326136" y="273272"/>
                  </a:lnTo>
                  <a:lnTo>
                    <a:pt x="317754" y="274796"/>
                  </a:lnTo>
                  <a:lnTo>
                    <a:pt x="313182" y="275558"/>
                  </a:lnTo>
                  <a:lnTo>
                    <a:pt x="309372" y="276320"/>
                  </a:lnTo>
                  <a:lnTo>
                    <a:pt x="305562" y="27708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51" name="Google Shape;783;p8"/>
            <p:cNvGrpSpPr/>
            <p:nvPr/>
          </p:nvGrpSpPr>
          <p:grpSpPr>
            <a:xfrm>
              <a:off x="5701320" y="5661720"/>
              <a:ext cx="148680" cy="229320"/>
              <a:chOff x="5701320" y="5661720"/>
              <a:chExt cx="148680" cy="229320"/>
            </a:xfrm>
          </p:grpSpPr>
          <p:sp>
            <p:nvSpPr>
              <p:cNvPr id="752" name="Google Shape;784;p8"/>
              <p:cNvSpPr/>
              <p:nvPr/>
            </p:nvSpPr>
            <p:spPr>
              <a:xfrm>
                <a:off x="5753880" y="5661720"/>
                <a:ext cx="6840" cy="112320"/>
              </a:xfrm>
              <a:custGeom>
                <a:avLst/>
                <a:gdLst/>
                <a:ahLst/>
                <a:rect l="l" t="t" r="r" b="b"/>
                <a:pathLst>
                  <a:path w="5714" h="74929">
                    <a:moveTo>
                      <a:pt x="0" y="0"/>
                    </a:moveTo>
                    <a:lnTo>
                      <a:pt x="59" y="13239"/>
                    </a:lnTo>
                    <a:lnTo>
                      <a:pt x="1047" y="25908"/>
                    </a:lnTo>
                    <a:lnTo>
                      <a:pt x="2464" y="38576"/>
                    </a:lnTo>
                    <a:lnTo>
                      <a:pt x="3810" y="51816"/>
                    </a:lnTo>
                    <a:lnTo>
                      <a:pt x="4572" y="64008"/>
                    </a:lnTo>
                    <a:lnTo>
                      <a:pt x="5334" y="67056"/>
                    </a:lnTo>
                    <a:lnTo>
                      <a:pt x="5334" y="7467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Google Shape;785;p8"/>
              <p:cNvSpPr/>
              <p:nvPr/>
            </p:nvSpPr>
            <p:spPr>
              <a:xfrm>
                <a:off x="5701320" y="5873400"/>
                <a:ext cx="148680" cy="17640"/>
              </a:xfrm>
              <a:custGeom>
                <a:avLst/>
                <a:gdLst/>
                <a:ahLst/>
                <a:rect l="l" t="t" r="r" b="b"/>
                <a:pathLst>
                  <a:path w="121285" h="12064">
                    <a:moveTo>
                      <a:pt x="0" y="9905"/>
                    </a:moveTo>
                    <a:lnTo>
                      <a:pt x="15168" y="11477"/>
                    </a:lnTo>
                    <a:lnTo>
                      <a:pt x="29337" y="11620"/>
                    </a:lnTo>
                    <a:lnTo>
                      <a:pt x="43505" y="10334"/>
                    </a:lnTo>
                    <a:lnTo>
                      <a:pt x="58674" y="7619"/>
                    </a:lnTo>
                    <a:lnTo>
                      <a:pt x="72842" y="5250"/>
                    </a:lnTo>
                    <a:lnTo>
                      <a:pt x="86868" y="2952"/>
                    </a:lnTo>
                    <a:lnTo>
                      <a:pt x="100893" y="1083"/>
                    </a:lnTo>
                    <a:lnTo>
                      <a:pt x="115062" y="0"/>
                    </a:lnTo>
                    <a:lnTo>
                      <a:pt x="117348" y="0"/>
                    </a:lnTo>
                    <a:lnTo>
                      <a:pt x="119634" y="0"/>
                    </a:lnTo>
                    <a:lnTo>
                      <a:pt x="121157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54" name="Google Shape;786;p8" descr=""/>
            <p:cNvPicPr/>
            <p:nvPr/>
          </p:nvPicPr>
          <p:blipFill>
            <a:blip r:embed="rId8"/>
            <a:stretch/>
          </p:blipFill>
          <p:spPr>
            <a:xfrm>
              <a:off x="5707080" y="6007320"/>
              <a:ext cx="136440" cy="237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55" name="Google Shape;787;p8"/>
            <p:cNvGrpSpPr/>
            <p:nvPr/>
          </p:nvGrpSpPr>
          <p:grpSpPr>
            <a:xfrm>
              <a:off x="6225120" y="5650200"/>
              <a:ext cx="107280" cy="117360"/>
              <a:chOff x="6225120" y="5650200"/>
              <a:chExt cx="107280" cy="117360"/>
            </a:xfrm>
          </p:grpSpPr>
          <p:sp>
            <p:nvSpPr>
              <p:cNvPr id="756" name="Google Shape;788;p8"/>
              <p:cNvSpPr/>
              <p:nvPr/>
            </p:nvSpPr>
            <p:spPr>
              <a:xfrm>
                <a:off x="6225120" y="5650200"/>
                <a:ext cx="69120" cy="11160"/>
              </a:xfrm>
              <a:custGeom>
                <a:avLst/>
                <a:gdLst/>
                <a:ahLst/>
                <a:rect l="l" t="t" r="r" b="b"/>
                <a:pathLst>
                  <a:path w="56514" h="7620">
                    <a:moveTo>
                      <a:pt x="0" y="0"/>
                    </a:moveTo>
                    <a:lnTo>
                      <a:pt x="9132" y="476"/>
                    </a:lnTo>
                    <a:lnTo>
                      <a:pt x="18192" y="952"/>
                    </a:lnTo>
                    <a:lnTo>
                      <a:pt x="27110" y="1714"/>
                    </a:lnTo>
                    <a:lnTo>
                      <a:pt x="35814" y="3047"/>
                    </a:lnTo>
                    <a:lnTo>
                      <a:pt x="43434" y="3809"/>
                    </a:lnTo>
                    <a:lnTo>
                      <a:pt x="49530" y="5333"/>
                    </a:lnTo>
                    <a:lnTo>
                      <a:pt x="56388" y="761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Google Shape;789;p8"/>
              <p:cNvSpPr/>
              <p:nvPr/>
            </p:nvSpPr>
            <p:spPr>
              <a:xfrm>
                <a:off x="6228000" y="5743080"/>
                <a:ext cx="104400" cy="24480"/>
              </a:xfrm>
              <a:custGeom>
                <a:avLst/>
                <a:gdLst/>
                <a:ahLst/>
                <a:rect l="l" t="t" r="r" b="b"/>
                <a:pathLst>
                  <a:path w="85089" h="16510">
                    <a:moveTo>
                      <a:pt x="0" y="16001"/>
                    </a:moveTo>
                    <a:lnTo>
                      <a:pt x="13692" y="16228"/>
                    </a:lnTo>
                    <a:lnTo>
                      <a:pt x="26670" y="14954"/>
                    </a:lnTo>
                    <a:lnTo>
                      <a:pt x="39647" y="12680"/>
                    </a:lnTo>
                    <a:lnTo>
                      <a:pt x="53340" y="9905"/>
                    </a:lnTo>
                    <a:lnTo>
                      <a:pt x="62079" y="9001"/>
                    </a:lnTo>
                    <a:lnTo>
                      <a:pt x="71247" y="7810"/>
                    </a:lnTo>
                    <a:lnTo>
                      <a:pt x="79271" y="5191"/>
                    </a:lnTo>
                    <a:lnTo>
                      <a:pt x="84582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58" name="Google Shape;790;p8" descr=""/>
            <p:cNvPicPr/>
            <p:nvPr/>
          </p:nvPicPr>
          <p:blipFill>
            <a:blip r:embed="rId9"/>
            <a:stretch/>
          </p:blipFill>
          <p:spPr>
            <a:xfrm>
              <a:off x="6496560" y="5597280"/>
              <a:ext cx="251280" cy="203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9" name="Google Shape;791;p8"/>
            <p:cNvSpPr/>
            <p:nvPr/>
          </p:nvSpPr>
          <p:spPr>
            <a:xfrm>
              <a:off x="6993360" y="5551560"/>
              <a:ext cx="36360" cy="146520"/>
            </a:xfrm>
            <a:custGeom>
              <a:avLst/>
              <a:gdLst/>
              <a:ahLst/>
              <a:rect l="l" t="t" r="r" b="b"/>
              <a:pathLst>
                <a:path w="29845" h="97789">
                  <a:moveTo>
                    <a:pt x="4572" y="16001"/>
                  </a:moveTo>
                  <a:lnTo>
                    <a:pt x="2286" y="9143"/>
                  </a:lnTo>
                  <a:lnTo>
                    <a:pt x="1524" y="6095"/>
                  </a:lnTo>
                  <a:lnTo>
                    <a:pt x="0" y="761"/>
                  </a:lnTo>
                  <a:lnTo>
                    <a:pt x="7620" y="0"/>
                  </a:lnTo>
                  <a:lnTo>
                    <a:pt x="9906" y="761"/>
                  </a:lnTo>
                  <a:lnTo>
                    <a:pt x="15240" y="6857"/>
                  </a:lnTo>
                  <a:lnTo>
                    <a:pt x="21574" y="15835"/>
                  </a:lnTo>
                  <a:lnTo>
                    <a:pt x="25908" y="25526"/>
                  </a:lnTo>
                  <a:lnTo>
                    <a:pt x="28527" y="35790"/>
                  </a:lnTo>
                  <a:lnTo>
                    <a:pt x="29718" y="46481"/>
                  </a:lnTo>
                  <a:lnTo>
                    <a:pt x="29682" y="56352"/>
                  </a:lnTo>
                  <a:lnTo>
                    <a:pt x="12954" y="92201"/>
                  </a:lnTo>
                  <a:lnTo>
                    <a:pt x="9144" y="97535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792;p8"/>
            <p:cNvSpPr/>
            <p:nvPr/>
          </p:nvSpPr>
          <p:spPr>
            <a:xfrm>
              <a:off x="7010280" y="5810400"/>
              <a:ext cx="27720" cy="3384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793;p8"/>
            <p:cNvSpPr/>
            <p:nvPr/>
          </p:nvSpPr>
          <p:spPr>
            <a:xfrm>
              <a:off x="5081040" y="6543360"/>
              <a:ext cx="739080" cy="195120"/>
            </a:xfrm>
            <a:custGeom>
              <a:avLst/>
              <a:gdLst/>
              <a:ahLst/>
              <a:rect l="l" t="t" r="r" b="b"/>
              <a:pathLst>
                <a:path w="601345" h="130175">
                  <a:moveTo>
                    <a:pt x="0" y="44196"/>
                  </a:moveTo>
                  <a:lnTo>
                    <a:pt x="2619" y="55745"/>
                  </a:lnTo>
                  <a:lnTo>
                    <a:pt x="4953" y="67437"/>
                  </a:lnTo>
                  <a:lnTo>
                    <a:pt x="7286" y="79128"/>
                  </a:lnTo>
                  <a:lnTo>
                    <a:pt x="25146" y="121158"/>
                  </a:lnTo>
                  <a:lnTo>
                    <a:pt x="68056" y="129647"/>
                  </a:lnTo>
                  <a:lnTo>
                    <a:pt x="82296" y="130016"/>
                  </a:lnTo>
                  <a:lnTo>
                    <a:pt x="96535" y="129956"/>
                  </a:lnTo>
                  <a:lnTo>
                    <a:pt x="135624" y="128706"/>
                  </a:lnTo>
                  <a:lnTo>
                    <a:pt x="185606" y="125896"/>
                  </a:lnTo>
                  <a:lnTo>
                    <a:pt x="259341" y="120729"/>
                  </a:lnTo>
                  <a:lnTo>
                    <a:pt x="308229" y="116395"/>
                  </a:lnTo>
                  <a:lnTo>
                    <a:pt x="357116" y="111775"/>
                  </a:lnTo>
                  <a:lnTo>
                    <a:pt x="406146" y="107442"/>
                  </a:lnTo>
                  <a:lnTo>
                    <a:pt x="441579" y="105120"/>
                  </a:lnTo>
                  <a:lnTo>
                    <a:pt x="477012" y="103727"/>
                  </a:lnTo>
                  <a:lnTo>
                    <a:pt x="512445" y="103048"/>
                  </a:lnTo>
                  <a:lnTo>
                    <a:pt x="547878" y="102870"/>
                  </a:lnTo>
                  <a:lnTo>
                    <a:pt x="561463" y="102870"/>
                  </a:lnTo>
                  <a:lnTo>
                    <a:pt x="574833" y="102870"/>
                  </a:lnTo>
                  <a:lnTo>
                    <a:pt x="588061" y="102870"/>
                  </a:lnTo>
                  <a:lnTo>
                    <a:pt x="601218" y="102870"/>
                  </a:lnTo>
                  <a:lnTo>
                    <a:pt x="599694" y="96012"/>
                  </a:lnTo>
                  <a:lnTo>
                    <a:pt x="598170" y="89154"/>
                  </a:lnTo>
                  <a:lnTo>
                    <a:pt x="597408" y="82296"/>
                  </a:lnTo>
                  <a:lnTo>
                    <a:pt x="596669" y="71437"/>
                  </a:lnTo>
                  <a:lnTo>
                    <a:pt x="596646" y="60579"/>
                  </a:lnTo>
                  <a:lnTo>
                    <a:pt x="597193" y="49720"/>
                  </a:lnTo>
                  <a:lnTo>
                    <a:pt x="598170" y="38862"/>
                  </a:lnTo>
                  <a:lnTo>
                    <a:pt x="598527" y="28289"/>
                  </a:lnTo>
                  <a:lnTo>
                    <a:pt x="598169" y="18859"/>
                  </a:lnTo>
                  <a:lnTo>
                    <a:pt x="596669" y="9715"/>
                  </a:lnTo>
                  <a:lnTo>
                    <a:pt x="593598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2" name="Google Shape;794;p8"/>
            <p:cNvGrpSpPr/>
            <p:nvPr/>
          </p:nvGrpSpPr>
          <p:grpSpPr>
            <a:xfrm>
              <a:off x="5533200" y="6884640"/>
              <a:ext cx="766080" cy="270360"/>
              <a:chOff x="5533200" y="6884640"/>
              <a:chExt cx="766080" cy="270360"/>
            </a:xfrm>
          </p:grpSpPr>
          <p:sp>
            <p:nvSpPr>
              <p:cNvPr id="763" name="Google Shape;795;p8"/>
              <p:cNvSpPr/>
              <p:nvPr/>
            </p:nvSpPr>
            <p:spPr>
              <a:xfrm>
                <a:off x="5533200" y="6918840"/>
                <a:ext cx="165960" cy="236160"/>
              </a:xfrm>
              <a:custGeom>
                <a:avLst/>
                <a:gdLst/>
                <a:ahLst/>
                <a:rect l="l" t="t" r="r" b="b"/>
                <a:pathLst>
                  <a:path w="135254" h="157479">
                    <a:moveTo>
                      <a:pt x="61186" y="0"/>
                    </a:moveTo>
                    <a:lnTo>
                      <a:pt x="55018" y="11156"/>
                    </a:lnTo>
                    <a:lnTo>
                      <a:pt x="51851" y="20097"/>
                    </a:lnTo>
                    <a:lnTo>
                      <a:pt x="50684" y="29467"/>
                    </a:lnTo>
                    <a:lnTo>
                      <a:pt x="50518" y="41910"/>
                    </a:lnTo>
                    <a:lnTo>
                      <a:pt x="50923" y="53792"/>
                    </a:lnTo>
                    <a:lnTo>
                      <a:pt x="57376" y="96774"/>
                    </a:lnTo>
                    <a:lnTo>
                      <a:pt x="59662" y="105155"/>
                    </a:lnTo>
                    <a:lnTo>
                      <a:pt x="61186" y="112776"/>
                    </a:lnTo>
                    <a:lnTo>
                      <a:pt x="61186" y="114300"/>
                    </a:lnTo>
                    <a:lnTo>
                      <a:pt x="61186" y="115062"/>
                    </a:lnTo>
                    <a:lnTo>
                      <a:pt x="57757" y="109227"/>
                    </a:lnTo>
                    <a:lnTo>
                      <a:pt x="54328" y="103251"/>
                    </a:lnTo>
                    <a:lnTo>
                      <a:pt x="50899" y="97274"/>
                    </a:lnTo>
                    <a:lnTo>
                      <a:pt x="47470" y="91440"/>
                    </a:lnTo>
                    <a:lnTo>
                      <a:pt x="43267" y="84153"/>
                    </a:lnTo>
                    <a:lnTo>
                      <a:pt x="3357" y="104274"/>
                    </a:lnTo>
                    <a:lnTo>
                      <a:pt x="0" y="131849"/>
                    </a:lnTo>
                    <a:lnTo>
                      <a:pt x="1750" y="144780"/>
                    </a:lnTo>
                    <a:lnTo>
                      <a:pt x="6179" y="151709"/>
                    </a:lnTo>
                    <a:lnTo>
                      <a:pt x="13751" y="155638"/>
                    </a:lnTo>
                    <a:lnTo>
                      <a:pt x="22752" y="156995"/>
                    </a:lnTo>
                    <a:lnTo>
                      <a:pt x="31468" y="156210"/>
                    </a:lnTo>
                    <a:lnTo>
                      <a:pt x="64579" y="136386"/>
                    </a:lnTo>
                    <a:lnTo>
                      <a:pt x="95250" y="103584"/>
                    </a:lnTo>
                    <a:lnTo>
                      <a:pt x="103858" y="61721"/>
                    </a:lnTo>
                    <a:lnTo>
                      <a:pt x="103858" y="58673"/>
                    </a:lnTo>
                    <a:lnTo>
                      <a:pt x="103858" y="55625"/>
                    </a:lnTo>
                    <a:lnTo>
                      <a:pt x="103858" y="52577"/>
                    </a:lnTo>
                    <a:lnTo>
                      <a:pt x="108430" y="58673"/>
                    </a:lnTo>
                    <a:lnTo>
                      <a:pt x="110716" y="67055"/>
                    </a:lnTo>
                    <a:lnTo>
                      <a:pt x="113764" y="74675"/>
                    </a:lnTo>
                    <a:lnTo>
                      <a:pt x="117526" y="82665"/>
                    </a:lnTo>
                    <a:lnTo>
                      <a:pt x="121003" y="90582"/>
                    </a:lnTo>
                    <a:lnTo>
                      <a:pt x="124479" y="98357"/>
                    </a:lnTo>
                    <a:lnTo>
                      <a:pt x="128242" y="105917"/>
                    </a:lnTo>
                    <a:lnTo>
                      <a:pt x="130528" y="109727"/>
                    </a:lnTo>
                    <a:lnTo>
                      <a:pt x="132814" y="112775"/>
                    </a:lnTo>
                    <a:lnTo>
                      <a:pt x="135100" y="11582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Google Shape;796;p8"/>
              <p:cNvSpPr/>
              <p:nvPr/>
            </p:nvSpPr>
            <p:spPr>
              <a:xfrm>
                <a:off x="5663880" y="6922440"/>
                <a:ext cx="27720" cy="3384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Google Shape;797;p8"/>
              <p:cNvSpPr/>
              <p:nvPr/>
            </p:nvSpPr>
            <p:spPr>
              <a:xfrm>
                <a:off x="5738040" y="6954480"/>
                <a:ext cx="54360" cy="128520"/>
              </a:xfrm>
              <a:custGeom>
                <a:avLst/>
                <a:gdLst/>
                <a:ahLst/>
                <a:rect l="l" t="t" r="r" b="b"/>
                <a:pathLst>
                  <a:path w="44450" h="85725">
                    <a:moveTo>
                      <a:pt x="0" y="32765"/>
                    </a:moveTo>
                    <a:lnTo>
                      <a:pt x="22098" y="67817"/>
                    </a:lnTo>
                    <a:lnTo>
                      <a:pt x="36576" y="85343"/>
                    </a:lnTo>
                    <a:lnTo>
                      <a:pt x="37338" y="81533"/>
                    </a:lnTo>
                    <a:lnTo>
                      <a:pt x="36576" y="74675"/>
                    </a:lnTo>
                    <a:lnTo>
                      <a:pt x="36576" y="70103"/>
                    </a:lnTo>
                    <a:lnTo>
                      <a:pt x="36468" y="58804"/>
                    </a:lnTo>
                    <a:lnTo>
                      <a:pt x="36290" y="47720"/>
                    </a:lnTo>
                    <a:lnTo>
                      <a:pt x="36254" y="36778"/>
                    </a:lnTo>
                    <a:lnTo>
                      <a:pt x="36576" y="25907"/>
                    </a:lnTo>
                    <a:lnTo>
                      <a:pt x="37123" y="18645"/>
                    </a:lnTo>
                    <a:lnTo>
                      <a:pt x="38671" y="12382"/>
                    </a:lnTo>
                    <a:lnTo>
                      <a:pt x="41076" y="6405"/>
                    </a:lnTo>
                    <a:lnTo>
                      <a:pt x="44195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Google Shape;798;p8"/>
              <p:cNvSpPr/>
              <p:nvPr/>
            </p:nvSpPr>
            <p:spPr>
              <a:xfrm>
                <a:off x="5843520" y="6952320"/>
                <a:ext cx="55800" cy="140040"/>
              </a:xfrm>
              <a:custGeom>
                <a:avLst/>
                <a:gdLst/>
                <a:ahLst/>
                <a:rect l="l" t="t" r="r" b="b"/>
                <a:pathLst>
                  <a:path w="45720" h="93345">
                    <a:moveTo>
                      <a:pt x="3964" y="0"/>
                    </a:moveTo>
                    <a:lnTo>
                      <a:pt x="1976" y="8096"/>
                    </a:lnTo>
                    <a:lnTo>
                      <a:pt x="631" y="15620"/>
                    </a:lnTo>
                    <a:lnTo>
                      <a:pt x="0" y="23145"/>
                    </a:lnTo>
                    <a:lnTo>
                      <a:pt x="154" y="31241"/>
                    </a:lnTo>
                    <a:lnTo>
                      <a:pt x="9596" y="73961"/>
                    </a:lnTo>
                    <a:lnTo>
                      <a:pt x="29872" y="92963"/>
                    </a:lnTo>
                    <a:lnTo>
                      <a:pt x="35968" y="86867"/>
                    </a:lnTo>
                    <a:lnTo>
                      <a:pt x="39016" y="79247"/>
                    </a:lnTo>
                    <a:lnTo>
                      <a:pt x="42826" y="70103"/>
                    </a:lnTo>
                    <a:lnTo>
                      <a:pt x="43588" y="67055"/>
                    </a:lnTo>
                    <a:lnTo>
                      <a:pt x="45112" y="6095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Google Shape;799;p8"/>
              <p:cNvSpPr/>
              <p:nvPr/>
            </p:nvSpPr>
            <p:spPr>
              <a:xfrm>
                <a:off x="5853960" y="6946560"/>
                <a:ext cx="52560" cy="81720"/>
              </a:xfrm>
              <a:custGeom>
                <a:avLst/>
                <a:gdLst/>
                <a:ahLst/>
                <a:rect l="l" t="t" r="r" b="b"/>
                <a:pathLst>
                  <a:path w="43179" h="54610">
                    <a:moveTo>
                      <a:pt x="166" y="31884"/>
                    </a:moveTo>
                    <a:lnTo>
                      <a:pt x="0" y="39195"/>
                    </a:lnTo>
                    <a:lnTo>
                      <a:pt x="547" y="45791"/>
                    </a:lnTo>
                    <a:lnTo>
                      <a:pt x="3381" y="50958"/>
                    </a:lnTo>
                    <a:lnTo>
                      <a:pt x="10072" y="53982"/>
                    </a:lnTo>
                    <a:lnTo>
                      <a:pt x="17966" y="53780"/>
                    </a:lnTo>
                    <a:lnTo>
                      <a:pt x="43041" y="21097"/>
                    </a:lnTo>
                    <a:lnTo>
                      <a:pt x="42076" y="14358"/>
                    </a:lnTo>
                    <a:lnTo>
                      <a:pt x="37766" y="7286"/>
                    </a:lnTo>
                    <a:lnTo>
                      <a:pt x="30456" y="2357"/>
                    </a:lnTo>
                    <a:lnTo>
                      <a:pt x="21717" y="0"/>
                    </a:lnTo>
                    <a:lnTo>
                      <a:pt x="13120" y="642"/>
                    </a:lnTo>
                    <a:lnTo>
                      <a:pt x="12358" y="642"/>
                    </a:lnTo>
                    <a:lnTo>
                      <a:pt x="11596" y="1404"/>
                    </a:lnTo>
                    <a:lnTo>
                      <a:pt x="10834" y="216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Google Shape;800;p8"/>
              <p:cNvSpPr/>
              <p:nvPr/>
            </p:nvSpPr>
            <p:spPr>
              <a:xfrm>
                <a:off x="5945040" y="6921360"/>
                <a:ext cx="67680" cy="117000"/>
              </a:xfrm>
              <a:custGeom>
                <a:avLst/>
                <a:gdLst/>
                <a:ahLst/>
                <a:rect l="l" t="t" r="r" b="b"/>
                <a:pathLst>
                  <a:path w="55245" h="78104">
                    <a:moveTo>
                      <a:pt x="0" y="26669"/>
                    </a:moveTo>
                    <a:lnTo>
                      <a:pt x="7750" y="22336"/>
                    </a:lnTo>
                    <a:lnTo>
                      <a:pt x="14573" y="19430"/>
                    </a:lnTo>
                    <a:lnTo>
                      <a:pt x="21538" y="19383"/>
                    </a:lnTo>
                    <a:lnTo>
                      <a:pt x="29718" y="23621"/>
                    </a:lnTo>
                    <a:lnTo>
                      <a:pt x="37385" y="31503"/>
                    </a:lnTo>
                    <a:lnTo>
                      <a:pt x="42481" y="40957"/>
                    </a:lnTo>
                    <a:lnTo>
                      <a:pt x="45577" y="51268"/>
                    </a:lnTo>
                    <a:lnTo>
                      <a:pt x="47244" y="61721"/>
                    </a:lnTo>
                    <a:lnTo>
                      <a:pt x="47244" y="67055"/>
                    </a:lnTo>
                    <a:lnTo>
                      <a:pt x="47244" y="72389"/>
                    </a:lnTo>
                    <a:lnTo>
                      <a:pt x="47244" y="77723"/>
                    </a:lnTo>
                    <a:lnTo>
                      <a:pt x="41148" y="77723"/>
                    </a:lnTo>
                    <a:lnTo>
                      <a:pt x="38862" y="70103"/>
                    </a:lnTo>
                    <a:lnTo>
                      <a:pt x="37016" y="61269"/>
                    </a:lnTo>
                    <a:lnTo>
                      <a:pt x="36099" y="51434"/>
                    </a:lnTo>
                    <a:lnTo>
                      <a:pt x="36183" y="41600"/>
                    </a:lnTo>
                    <a:lnTo>
                      <a:pt x="37338" y="32765"/>
                    </a:lnTo>
                    <a:lnTo>
                      <a:pt x="40290" y="23895"/>
                    </a:lnTo>
                    <a:lnTo>
                      <a:pt x="44386" y="15525"/>
                    </a:lnTo>
                    <a:lnTo>
                      <a:pt x="49339" y="7584"/>
                    </a:lnTo>
                    <a:lnTo>
                      <a:pt x="54864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Google Shape;801;p8"/>
              <p:cNvSpPr/>
              <p:nvPr/>
            </p:nvSpPr>
            <p:spPr>
              <a:xfrm>
                <a:off x="6059880" y="6884640"/>
                <a:ext cx="239400" cy="231480"/>
              </a:xfrm>
              <a:custGeom>
                <a:avLst/>
                <a:gdLst/>
                <a:ahLst/>
                <a:rect l="l" t="t" r="r" b="b"/>
                <a:pathLst>
                  <a:path w="194945" h="154304">
                    <a:moveTo>
                      <a:pt x="36159" y="25908"/>
                    </a:moveTo>
                    <a:lnTo>
                      <a:pt x="32539" y="19514"/>
                    </a:lnTo>
                    <a:lnTo>
                      <a:pt x="28348" y="12477"/>
                    </a:lnTo>
                    <a:lnTo>
                      <a:pt x="23300" y="5869"/>
                    </a:lnTo>
                    <a:lnTo>
                      <a:pt x="17109" y="762"/>
                    </a:lnTo>
                    <a:lnTo>
                      <a:pt x="16347" y="762"/>
                    </a:lnTo>
                    <a:lnTo>
                      <a:pt x="15585" y="0"/>
                    </a:lnTo>
                    <a:lnTo>
                      <a:pt x="14061" y="0"/>
                    </a:lnTo>
                    <a:lnTo>
                      <a:pt x="9489" y="4572"/>
                    </a:lnTo>
                    <a:lnTo>
                      <a:pt x="9489" y="8382"/>
                    </a:lnTo>
                    <a:lnTo>
                      <a:pt x="9489" y="16764"/>
                    </a:lnTo>
                    <a:lnTo>
                      <a:pt x="10060" y="30313"/>
                    </a:lnTo>
                    <a:lnTo>
                      <a:pt x="11775" y="42862"/>
                    </a:lnTo>
                    <a:lnTo>
                      <a:pt x="14632" y="55125"/>
                    </a:lnTo>
                    <a:lnTo>
                      <a:pt x="18633" y="67818"/>
                    </a:lnTo>
                    <a:lnTo>
                      <a:pt x="22681" y="81307"/>
                    </a:lnTo>
                    <a:lnTo>
                      <a:pt x="30825" y="121920"/>
                    </a:lnTo>
                    <a:lnTo>
                      <a:pt x="14061" y="153924"/>
                    </a:lnTo>
                    <a:lnTo>
                      <a:pt x="4917" y="152400"/>
                    </a:lnTo>
                    <a:lnTo>
                      <a:pt x="1869" y="144780"/>
                    </a:lnTo>
                    <a:lnTo>
                      <a:pt x="0" y="136767"/>
                    </a:lnTo>
                    <a:lnTo>
                      <a:pt x="59" y="128111"/>
                    </a:lnTo>
                    <a:lnTo>
                      <a:pt x="30646" y="90154"/>
                    </a:lnTo>
                    <a:lnTo>
                      <a:pt x="39969" y="84582"/>
                    </a:lnTo>
                    <a:lnTo>
                      <a:pt x="49994" y="77938"/>
                    </a:lnTo>
                    <a:lnTo>
                      <a:pt x="84034" y="50803"/>
                    </a:lnTo>
                    <a:lnTo>
                      <a:pt x="97881" y="12192"/>
                    </a:lnTo>
                    <a:lnTo>
                      <a:pt x="88237" y="3000"/>
                    </a:lnTo>
                    <a:lnTo>
                      <a:pt x="83593" y="4762"/>
                    </a:lnTo>
                    <a:lnTo>
                      <a:pt x="68199" y="54006"/>
                    </a:lnTo>
                    <a:lnTo>
                      <a:pt x="76080" y="95785"/>
                    </a:lnTo>
                    <a:lnTo>
                      <a:pt x="96785" y="100869"/>
                    </a:lnTo>
                    <a:lnTo>
                      <a:pt x="107025" y="97726"/>
                    </a:lnTo>
                    <a:lnTo>
                      <a:pt x="136457" y="65436"/>
                    </a:lnTo>
                    <a:lnTo>
                      <a:pt x="144339" y="22860"/>
                    </a:lnTo>
                    <a:lnTo>
                      <a:pt x="144363" y="16002"/>
                    </a:lnTo>
                    <a:lnTo>
                      <a:pt x="144363" y="15240"/>
                    </a:lnTo>
                    <a:lnTo>
                      <a:pt x="144363" y="14478"/>
                    </a:lnTo>
                    <a:lnTo>
                      <a:pt x="149697" y="20574"/>
                    </a:lnTo>
                    <a:lnTo>
                      <a:pt x="155793" y="26670"/>
                    </a:lnTo>
                    <a:lnTo>
                      <a:pt x="162651" y="32004"/>
                    </a:lnTo>
                    <a:lnTo>
                      <a:pt x="169854" y="36802"/>
                    </a:lnTo>
                    <a:lnTo>
                      <a:pt x="177415" y="41243"/>
                    </a:lnTo>
                    <a:lnTo>
                      <a:pt x="184832" y="45827"/>
                    </a:lnTo>
                    <a:lnTo>
                      <a:pt x="191607" y="51054"/>
                    </a:lnTo>
                    <a:lnTo>
                      <a:pt x="194738" y="56638"/>
                    </a:lnTo>
                    <a:lnTo>
                      <a:pt x="193798" y="62579"/>
                    </a:lnTo>
                    <a:lnTo>
                      <a:pt x="153804" y="91035"/>
                    </a:lnTo>
                    <a:lnTo>
                      <a:pt x="142077" y="94488"/>
                    </a:lnTo>
                    <a:lnTo>
                      <a:pt x="133695" y="94488"/>
                    </a:lnTo>
                    <a:lnTo>
                      <a:pt x="130647" y="94488"/>
                    </a:lnTo>
                    <a:lnTo>
                      <a:pt x="126075" y="9220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70" name="Google Shape;802;p8"/>
          <p:cNvGrpSpPr/>
          <p:nvPr/>
        </p:nvGrpSpPr>
        <p:grpSpPr>
          <a:xfrm>
            <a:off x="7399080" y="5206680"/>
            <a:ext cx="2586240" cy="1811880"/>
            <a:chOff x="7399080" y="5206680"/>
            <a:chExt cx="2586240" cy="1811880"/>
          </a:xfrm>
        </p:grpSpPr>
        <p:pic>
          <p:nvPicPr>
            <p:cNvPr id="771" name="Google Shape;803;p8" descr=""/>
            <p:cNvPicPr/>
            <p:nvPr/>
          </p:nvPicPr>
          <p:blipFill>
            <a:blip r:embed="rId10"/>
            <a:stretch/>
          </p:blipFill>
          <p:spPr>
            <a:xfrm>
              <a:off x="7545960" y="6083640"/>
              <a:ext cx="142920" cy="151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72" name="Google Shape;804;p8"/>
            <p:cNvSpPr/>
            <p:nvPr/>
          </p:nvSpPr>
          <p:spPr>
            <a:xfrm>
              <a:off x="7716240" y="6859440"/>
              <a:ext cx="11160" cy="114480"/>
            </a:xfrm>
            <a:custGeom>
              <a:avLst/>
              <a:gdLst/>
              <a:ahLst/>
              <a:rect l="l" t="t" r="r" b="b"/>
              <a:pathLst>
                <a:path w="9525" h="86995">
                  <a:moveTo>
                    <a:pt x="9144" y="0"/>
                  </a:moveTo>
                  <a:lnTo>
                    <a:pt x="8572" y="11429"/>
                  </a:lnTo>
                  <a:lnTo>
                    <a:pt x="8001" y="22859"/>
                  </a:lnTo>
                  <a:lnTo>
                    <a:pt x="7429" y="34290"/>
                  </a:lnTo>
                  <a:lnTo>
                    <a:pt x="6858" y="45720"/>
                  </a:lnTo>
                  <a:lnTo>
                    <a:pt x="6107" y="56328"/>
                  </a:lnTo>
                  <a:lnTo>
                    <a:pt x="4857" y="66579"/>
                  </a:lnTo>
                  <a:lnTo>
                    <a:pt x="2893" y="76688"/>
                  </a:lnTo>
                  <a:lnTo>
                    <a:pt x="0" y="8686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805;p8"/>
            <p:cNvSpPr/>
            <p:nvPr/>
          </p:nvSpPr>
          <p:spPr>
            <a:xfrm>
              <a:off x="7403400" y="6874560"/>
              <a:ext cx="43920" cy="144000"/>
            </a:xfrm>
            <a:custGeom>
              <a:avLst/>
              <a:gdLst/>
              <a:ahLst/>
              <a:rect l="l" t="t" r="r" b="b"/>
              <a:pathLst>
                <a:path w="36195" h="109220">
                  <a:moveTo>
                    <a:pt x="4714" y="0"/>
                  </a:moveTo>
                  <a:lnTo>
                    <a:pt x="2286" y="11191"/>
                  </a:lnTo>
                  <a:lnTo>
                    <a:pt x="714" y="22098"/>
                  </a:lnTo>
                  <a:lnTo>
                    <a:pt x="0" y="33004"/>
                  </a:lnTo>
                  <a:lnTo>
                    <a:pt x="142" y="44196"/>
                  </a:lnTo>
                  <a:lnTo>
                    <a:pt x="1178" y="56316"/>
                  </a:lnTo>
                  <a:lnTo>
                    <a:pt x="2143" y="68580"/>
                  </a:lnTo>
                  <a:lnTo>
                    <a:pt x="3250" y="80843"/>
                  </a:lnTo>
                  <a:lnTo>
                    <a:pt x="4714" y="92964"/>
                  </a:lnTo>
                  <a:lnTo>
                    <a:pt x="5476" y="99060"/>
                  </a:lnTo>
                  <a:lnTo>
                    <a:pt x="6238" y="108204"/>
                  </a:lnTo>
                  <a:lnTo>
                    <a:pt x="13096" y="108966"/>
                  </a:lnTo>
                  <a:lnTo>
                    <a:pt x="20312" y="108632"/>
                  </a:lnTo>
                  <a:lnTo>
                    <a:pt x="26241" y="105156"/>
                  </a:lnTo>
                  <a:lnTo>
                    <a:pt x="31313" y="99964"/>
                  </a:lnTo>
                  <a:lnTo>
                    <a:pt x="35956" y="9448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806;p8"/>
            <p:cNvSpPr/>
            <p:nvPr/>
          </p:nvSpPr>
          <p:spPr>
            <a:xfrm>
              <a:off x="7570080" y="6941880"/>
              <a:ext cx="74160" cy="32400"/>
            </a:xfrm>
            <a:custGeom>
              <a:avLst/>
              <a:gdLst/>
              <a:ahLst/>
              <a:rect l="l" t="t" r="r" b="b"/>
              <a:pathLst>
                <a:path w="60959" h="24764">
                  <a:moveTo>
                    <a:pt x="0" y="24383"/>
                  </a:moveTo>
                  <a:lnTo>
                    <a:pt x="37397" y="11418"/>
                  </a:lnTo>
                  <a:lnTo>
                    <a:pt x="53340" y="3809"/>
                  </a:lnTo>
                  <a:lnTo>
                    <a:pt x="57150" y="2285"/>
                  </a:lnTo>
                  <a:lnTo>
                    <a:pt x="60960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807;p8"/>
            <p:cNvSpPr/>
            <p:nvPr/>
          </p:nvSpPr>
          <p:spPr>
            <a:xfrm>
              <a:off x="7399080" y="6945840"/>
              <a:ext cx="61560" cy="5400"/>
            </a:xfrm>
            <a:custGeom>
              <a:avLst/>
              <a:gdLst/>
              <a:ahLst/>
              <a:rect l="l" t="t" r="r" b="b"/>
              <a:pathLst>
                <a:path w="50800" h="4445">
                  <a:moveTo>
                    <a:pt x="0" y="0"/>
                  </a:moveTo>
                  <a:lnTo>
                    <a:pt x="10179" y="2190"/>
                  </a:lnTo>
                  <a:lnTo>
                    <a:pt x="20288" y="3810"/>
                  </a:lnTo>
                  <a:lnTo>
                    <a:pt x="30539" y="4286"/>
                  </a:lnTo>
                  <a:lnTo>
                    <a:pt x="41148" y="3048"/>
                  </a:lnTo>
                  <a:lnTo>
                    <a:pt x="44196" y="1524"/>
                  </a:lnTo>
                  <a:lnTo>
                    <a:pt x="47244" y="762"/>
                  </a:lnTo>
                  <a:lnTo>
                    <a:pt x="50292" y="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808;p8"/>
            <p:cNvSpPr/>
            <p:nvPr/>
          </p:nvSpPr>
          <p:spPr>
            <a:xfrm>
              <a:off x="7545960" y="6908040"/>
              <a:ext cx="54000" cy="1440"/>
            </a:xfrm>
            <a:custGeom>
              <a:avLst/>
              <a:gdLst/>
              <a:ahLst/>
              <a:rect l="l" t="t" r="r" b="b"/>
              <a:pathLst>
                <a:path w="44450" h="1270">
                  <a:moveTo>
                    <a:pt x="0" y="476"/>
                  </a:moveTo>
                  <a:lnTo>
                    <a:pt x="10977" y="273"/>
                  </a:lnTo>
                  <a:lnTo>
                    <a:pt x="22097" y="0"/>
                  </a:lnTo>
                  <a:lnTo>
                    <a:pt x="33218" y="154"/>
                  </a:lnTo>
                  <a:lnTo>
                    <a:pt x="44196" y="123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809;p8"/>
            <p:cNvSpPr/>
            <p:nvPr/>
          </p:nvSpPr>
          <p:spPr>
            <a:xfrm>
              <a:off x="7399080" y="6371640"/>
              <a:ext cx="410760" cy="361440"/>
            </a:xfrm>
            <a:custGeom>
              <a:avLst/>
              <a:gdLst/>
              <a:ahLst/>
              <a:rect l="l" t="t" r="r" b="b"/>
              <a:pathLst>
                <a:path w="336550" h="273685">
                  <a:moveTo>
                    <a:pt x="320040" y="0"/>
                  </a:moveTo>
                  <a:lnTo>
                    <a:pt x="305169" y="5643"/>
                  </a:lnTo>
                  <a:lnTo>
                    <a:pt x="290226" y="10287"/>
                  </a:lnTo>
                  <a:lnTo>
                    <a:pt x="275141" y="14358"/>
                  </a:lnTo>
                  <a:lnTo>
                    <a:pt x="259842" y="18288"/>
                  </a:lnTo>
                  <a:lnTo>
                    <a:pt x="235267" y="25038"/>
                  </a:lnTo>
                  <a:lnTo>
                    <a:pt x="210693" y="31718"/>
                  </a:lnTo>
                  <a:lnTo>
                    <a:pt x="186118" y="38540"/>
                  </a:lnTo>
                  <a:lnTo>
                    <a:pt x="161544" y="45720"/>
                  </a:lnTo>
                  <a:lnTo>
                    <a:pt x="146780" y="50220"/>
                  </a:lnTo>
                  <a:lnTo>
                    <a:pt x="131445" y="54864"/>
                  </a:lnTo>
                  <a:lnTo>
                    <a:pt x="116109" y="60078"/>
                  </a:lnTo>
                  <a:lnTo>
                    <a:pt x="101346" y="66294"/>
                  </a:lnTo>
                  <a:lnTo>
                    <a:pt x="100584" y="67818"/>
                  </a:lnTo>
                  <a:lnTo>
                    <a:pt x="99060" y="68580"/>
                  </a:lnTo>
                  <a:lnTo>
                    <a:pt x="97536" y="69342"/>
                  </a:lnTo>
                  <a:lnTo>
                    <a:pt x="103632" y="74676"/>
                  </a:lnTo>
                  <a:lnTo>
                    <a:pt x="110490" y="76200"/>
                  </a:lnTo>
                  <a:lnTo>
                    <a:pt x="120396" y="77724"/>
                  </a:lnTo>
                  <a:lnTo>
                    <a:pt x="139957" y="80902"/>
                  </a:lnTo>
                  <a:lnTo>
                    <a:pt x="159734" y="83724"/>
                  </a:lnTo>
                  <a:lnTo>
                    <a:pt x="179653" y="86403"/>
                  </a:lnTo>
                  <a:lnTo>
                    <a:pt x="199644" y="89154"/>
                  </a:lnTo>
                  <a:lnTo>
                    <a:pt x="249685" y="95904"/>
                  </a:lnTo>
                  <a:lnTo>
                    <a:pt x="279975" y="111502"/>
                  </a:lnTo>
                  <a:lnTo>
                    <a:pt x="277368" y="118110"/>
                  </a:lnTo>
                  <a:lnTo>
                    <a:pt x="249269" y="144208"/>
                  </a:lnTo>
                  <a:lnTo>
                    <a:pt x="192321" y="179117"/>
                  </a:lnTo>
                  <a:lnTo>
                    <a:pt x="141196" y="204454"/>
                  </a:lnTo>
                  <a:lnTo>
                    <a:pt x="87868" y="227528"/>
                  </a:lnTo>
                  <a:lnTo>
                    <a:pt x="60388" y="238506"/>
                  </a:lnTo>
                  <a:lnTo>
                    <a:pt x="33194" y="250055"/>
                  </a:lnTo>
                  <a:lnTo>
                    <a:pt x="6858" y="262890"/>
                  </a:lnTo>
                  <a:lnTo>
                    <a:pt x="3048" y="265938"/>
                  </a:lnTo>
                  <a:lnTo>
                    <a:pt x="2286" y="265938"/>
                  </a:lnTo>
                  <a:lnTo>
                    <a:pt x="67365" y="273069"/>
                  </a:lnTo>
                  <a:lnTo>
                    <a:pt x="96774" y="272700"/>
                  </a:lnTo>
                  <a:lnTo>
                    <a:pt x="155448" y="269748"/>
                  </a:lnTo>
                  <a:lnTo>
                    <a:pt x="212502" y="264699"/>
                  </a:lnTo>
                  <a:lnTo>
                    <a:pt x="268986" y="259079"/>
                  </a:lnTo>
                  <a:lnTo>
                    <a:pt x="283273" y="257377"/>
                  </a:lnTo>
                  <a:lnTo>
                    <a:pt x="297561" y="255746"/>
                  </a:lnTo>
                  <a:lnTo>
                    <a:pt x="311848" y="254257"/>
                  </a:lnTo>
                  <a:lnTo>
                    <a:pt x="326136" y="252984"/>
                  </a:lnTo>
                  <a:lnTo>
                    <a:pt x="329946" y="252222"/>
                  </a:lnTo>
                  <a:lnTo>
                    <a:pt x="332994" y="252222"/>
                  </a:lnTo>
                  <a:lnTo>
                    <a:pt x="336042" y="252222"/>
                  </a:lnTo>
                  <a:lnTo>
                    <a:pt x="329946" y="252984"/>
                  </a:lnTo>
                  <a:lnTo>
                    <a:pt x="324612" y="253746"/>
                  </a:lnTo>
                  <a:lnTo>
                    <a:pt x="318516" y="254508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8" name="Google Shape;810;p8"/>
            <p:cNvGrpSpPr/>
            <p:nvPr/>
          </p:nvGrpSpPr>
          <p:grpSpPr>
            <a:xfrm>
              <a:off x="7997400" y="6425280"/>
              <a:ext cx="241560" cy="499320"/>
              <a:chOff x="7997400" y="6425280"/>
              <a:chExt cx="241560" cy="499320"/>
            </a:xfrm>
          </p:grpSpPr>
          <p:sp>
            <p:nvSpPr>
              <p:cNvPr id="779" name="Google Shape;811;p8"/>
              <p:cNvSpPr/>
              <p:nvPr/>
            </p:nvSpPr>
            <p:spPr>
              <a:xfrm>
                <a:off x="8060400" y="6425280"/>
                <a:ext cx="2880" cy="117000"/>
              </a:xfrm>
              <a:custGeom>
                <a:avLst/>
                <a:gdLst/>
                <a:ahLst/>
                <a:rect l="l" t="t" r="r" b="b"/>
                <a:pathLst>
                  <a:path w="2540" h="88900">
                    <a:moveTo>
                      <a:pt x="71" y="0"/>
                    </a:moveTo>
                    <a:lnTo>
                      <a:pt x="0" y="14620"/>
                    </a:lnTo>
                    <a:lnTo>
                      <a:pt x="642" y="28955"/>
                    </a:lnTo>
                    <a:lnTo>
                      <a:pt x="1571" y="43291"/>
                    </a:lnTo>
                    <a:lnTo>
                      <a:pt x="2357" y="57912"/>
                    </a:lnTo>
                    <a:lnTo>
                      <a:pt x="2357" y="65460"/>
                    </a:lnTo>
                    <a:lnTo>
                      <a:pt x="2357" y="73152"/>
                    </a:lnTo>
                    <a:lnTo>
                      <a:pt x="2357" y="80843"/>
                    </a:lnTo>
                    <a:lnTo>
                      <a:pt x="2357" y="8839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Google Shape;812;p8"/>
              <p:cNvSpPr/>
              <p:nvPr/>
            </p:nvSpPr>
            <p:spPr>
              <a:xfrm>
                <a:off x="8012160" y="6595560"/>
                <a:ext cx="146880" cy="18000"/>
              </a:xfrm>
              <a:custGeom>
                <a:avLst/>
                <a:gdLst/>
                <a:ahLst/>
                <a:rect l="l" t="t" r="r" b="b"/>
                <a:pathLst>
                  <a:path w="120650" h="13970">
                    <a:moveTo>
                      <a:pt x="0" y="13716"/>
                    </a:moveTo>
                    <a:lnTo>
                      <a:pt x="13561" y="13501"/>
                    </a:lnTo>
                    <a:lnTo>
                      <a:pt x="26193" y="12001"/>
                    </a:lnTo>
                    <a:lnTo>
                      <a:pt x="38683" y="9644"/>
                    </a:lnTo>
                    <a:lnTo>
                      <a:pt x="51816" y="6858"/>
                    </a:lnTo>
                    <a:lnTo>
                      <a:pt x="67698" y="3857"/>
                    </a:lnTo>
                    <a:lnTo>
                      <a:pt x="83438" y="1714"/>
                    </a:lnTo>
                    <a:lnTo>
                      <a:pt x="99179" y="428"/>
                    </a:lnTo>
                    <a:lnTo>
                      <a:pt x="115062" y="0"/>
                    </a:lnTo>
                    <a:lnTo>
                      <a:pt x="116586" y="0"/>
                    </a:lnTo>
                    <a:lnTo>
                      <a:pt x="118872" y="0"/>
                    </a:lnTo>
                    <a:lnTo>
                      <a:pt x="120396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81" name="Google Shape;813;p8" descr=""/>
              <p:cNvPicPr/>
              <p:nvPr/>
            </p:nvPicPr>
            <p:blipFill>
              <a:blip r:embed="rId11"/>
              <a:stretch/>
            </p:blipFill>
            <p:spPr>
              <a:xfrm>
                <a:off x="7997400" y="6665760"/>
                <a:ext cx="241560" cy="258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82" name="Google Shape;814;p8"/>
            <p:cNvGrpSpPr/>
            <p:nvPr/>
          </p:nvGrpSpPr>
          <p:grpSpPr>
            <a:xfrm>
              <a:off x="8602200" y="6395040"/>
              <a:ext cx="95400" cy="81360"/>
              <a:chOff x="8602200" y="6395040"/>
              <a:chExt cx="95400" cy="81360"/>
            </a:xfrm>
          </p:grpSpPr>
          <p:sp>
            <p:nvSpPr>
              <p:cNvPr id="783" name="Google Shape;815;p8"/>
              <p:cNvSpPr/>
              <p:nvPr/>
            </p:nvSpPr>
            <p:spPr>
              <a:xfrm>
                <a:off x="8602200" y="6395040"/>
                <a:ext cx="68760" cy="2880"/>
              </a:xfrm>
              <a:custGeom>
                <a:avLst/>
                <a:gdLst/>
                <a:ahLst/>
                <a:rect l="l" t="t" r="r" b="b"/>
                <a:pathLst>
                  <a:path w="56515" h="2539">
                    <a:moveTo>
                      <a:pt x="0" y="0"/>
                    </a:moveTo>
                    <a:lnTo>
                      <a:pt x="9596" y="440"/>
                    </a:lnTo>
                    <a:lnTo>
                      <a:pt x="19050" y="666"/>
                    </a:lnTo>
                    <a:lnTo>
                      <a:pt x="28503" y="750"/>
                    </a:lnTo>
                    <a:lnTo>
                      <a:pt x="38100" y="761"/>
                    </a:lnTo>
                    <a:lnTo>
                      <a:pt x="44196" y="761"/>
                    </a:lnTo>
                    <a:lnTo>
                      <a:pt x="51053" y="1523"/>
                    </a:lnTo>
                    <a:lnTo>
                      <a:pt x="56388" y="228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Google Shape;816;p8"/>
              <p:cNvSpPr/>
              <p:nvPr/>
            </p:nvSpPr>
            <p:spPr>
              <a:xfrm>
                <a:off x="8615160" y="6467400"/>
                <a:ext cx="82440" cy="9000"/>
              </a:xfrm>
              <a:custGeom>
                <a:avLst/>
                <a:gdLst/>
                <a:ahLst/>
                <a:rect l="l" t="t" r="r" b="b"/>
                <a:pathLst>
                  <a:path w="67945" h="6985">
                    <a:moveTo>
                      <a:pt x="0" y="4572"/>
                    </a:moveTo>
                    <a:lnTo>
                      <a:pt x="12668" y="5560"/>
                    </a:lnTo>
                    <a:lnTo>
                      <a:pt x="24765" y="6191"/>
                    </a:lnTo>
                    <a:lnTo>
                      <a:pt x="36861" y="6393"/>
                    </a:lnTo>
                    <a:lnTo>
                      <a:pt x="49530" y="6096"/>
                    </a:lnTo>
                    <a:lnTo>
                      <a:pt x="60198" y="5334"/>
                    </a:lnTo>
                    <a:lnTo>
                      <a:pt x="63246" y="6858"/>
                    </a:lnTo>
                    <a:lnTo>
                      <a:pt x="67818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85" name="Google Shape;817;p8" descr=""/>
            <p:cNvPicPr/>
            <p:nvPr/>
          </p:nvPicPr>
          <p:blipFill>
            <a:blip r:embed="rId12"/>
            <a:stretch/>
          </p:blipFill>
          <p:spPr>
            <a:xfrm>
              <a:off x="8920440" y="6232320"/>
              <a:ext cx="275040" cy="281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6" name="Google Shape;818;p8"/>
            <p:cNvSpPr/>
            <p:nvPr/>
          </p:nvSpPr>
          <p:spPr>
            <a:xfrm>
              <a:off x="8893440" y="6589440"/>
              <a:ext cx="271080" cy="51840"/>
            </a:xfrm>
            <a:custGeom>
              <a:avLst/>
              <a:gdLst/>
              <a:ahLst/>
              <a:rect l="l" t="t" r="r" b="b"/>
              <a:pathLst>
                <a:path w="222250" h="39370">
                  <a:moveTo>
                    <a:pt x="0" y="38826"/>
                  </a:moveTo>
                  <a:lnTo>
                    <a:pt x="22526" y="30980"/>
                  </a:lnTo>
                  <a:lnTo>
                    <a:pt x="44767" y="25205"/>
                  </a:lnTo>
                  <a:lnTo>
                    <a:pt x="67294" y="20716"/>
                  </a:lnTo>
                  <a:lnTo>
                    <a:pt x="90678" y="16728"/>
                  </a:lnTo>
                  <a:lnTo>
                    <a:pt x="114680" y="12537"/>
                  </a:lnTo>
                  <a:lnTo>
                    <a:pt x="162687" y="5584"/>
                  </a:lnTo>
                  <a:lnTo>
                    <a:pt x="206216" y="440"/>
                  </a:lnTo>
                  <a:lnTo>
                    <a:pt x="218086" y="0"/>
                  </a:lnTo>
                  <a:lnTo>
                    <a:pt x="221742" y="1488"/>
                  </a:lnTo>
                  <a:lnTo>
                    <a:pt x="219456" y="2250"/>
                  </a:lnTo>
                  <a:lnTo>
                    <a:pt x="217170" y="3012"/>
                  </a:lnTo>
                  <a:lnTo>
                    <a:pt x="214884" y="4536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87" name="Google Shape;819;p8" descr=""/>
            <p:cNvPicPr/>
            <p:nvPr/>
          </p:nvPicPr>
          <p:blipFill>
            <a:blip r:embed="rId13"/>
            <a:stretch/>
          </p:blipFill>
          <p:spPr>
            <a:xfrm>
              <a:off x="8939160" y="6722280"/>
              <a:ext cx="100440" cy="267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8" name="Google Shape;820;p8"/>
            <p:cNvSpPr/>
            <p:nvPr/>
          </p:nvSpPr>
          <p:spPr>
            <a:xfrm>
              <a:off x="8029440" y="5376240"/>
              <a:ext cx="111960" cy="346320"/>
            </a:xfrm>
            <a:custGeom>
              <a:avLst/>
              <a:gdLst/>
              <a:ahLst/>
              <a:rect l="l" t="t" r="r" b="b"/>
              <a:pathLst>
                <a:path w="92075" h="262254">
                  <a:moveTo>
                    <a:pt x="84891" y="0"/>
                  </a:moveTo>
                  <a:lnTo>
                    <a:pt x="47065" y="19823"/>
                  </a:lnTo>
                  <a:lnTo>
                    <a:pt x="24336" y="56423"/>
                  </a:lnTo>
                  <a:lnTo>
                    <a:pt x="6667" y="102881"/>
                  </a:lnTo>
                  <a:lnTo>
                    <a:pt x="0" y="149137"/>
                  </a:lnTo>
                  <a:lnTo>
                    <a:pt x="1452" y="170307"/>
                  </a:lnTo>
                  <a:lnTo>
                    <a:pt x="14787" y="211074"/>
                  </a:lnTo>
                  <a:lnTo>
                    <a:pt x="41040" y="246649"/>
                  </a:lnTo>
                  <a:lnTo>
                    <a:pt x="72032" y="262128"/>
                  </a:lnTo>
                  <a:lnTo>
                    <a:pt x="81498" y="261913"/>
                  </a:lnTo>
                  <a:lnTo>
                    <a:pt x="91749" y="25984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89" name="Google Shape;821;p8" descr=""/>
            <p:cNvPicPr/>
            <p:nvPr/>
          </p:nvPicPr>
          <p:blipFill>
            <a:blip r:embed="rId14"/>
            <a:stretch/>
          </p:blipFill>
          <p:spPr>
            <a:xfrm>
              <a:off x="8232120" y="5324040"/>
              <a:ext cx="486720" cy="240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90" name="Google Shape;822;p8"/>
            <p:cNvGrpSpPr/>
            <p:nvPr/>
          </p:nvGrpSpPr>
          <p:grpSpPr>
            <a:xfrm>
              <a:off x="9006840" y="5274720"/>
              <a:ext cx="180000" cy="190800"/>
              <a:chOff x="9006840" y="5274720"/>
              <a:chExt cx="180000" cy="190800"/>
            </a:xfrm>
          </p:grpSpPr>
          <p:sp>
            <p:nvSpPr>
              <p:cNvPr id="791" name="Google Shape;823;p8"/>
              <p:cNvSpPr/>
              <p:nvPr/>
            </p:nvSpPr>
            <p:spPr>
              <a:xfrm>
                <a:off x="9032040" y="5362200"/>
                <a:ext cx="7560" cy="97920"/>
              </a:xfrm>
              <a:custGeom>
                <a:avLst/>
                <a:gdLst/>
                <a:ahLst/>
                <a:rect l="l" t="t" r="r" b="b"/>
                <a:pathLst>
                  <a:path w="6350" h="74295">
                    <a:moveTo>
                      <a:pt x="4572" y="0"/>
                    </a:moveTo>
                    <a:lnTo>
                      <a:pt x="5274" y="17073"/>
                    </a:lnTo>
                    <a:lnTo>
                      <a:pt x="6191" y="36004"/>
                    </a:lnTo>
                    <a:lnTo>
                      <a:pt x="5536" y="54649"/>
                    </a:lnTo>
                    <a:lnTo>
                      <a:pt x="1524" y="70866"/>
                    </a:lnTo>
                    <a:lnTo>
                      <a:pt x="1524" y="71628"/>
                    </a:lnTo>
                    <a:lnTo>
                      <a:pt x="762" y="72390"/>
                    </a:lnTo>
                    <a:lnTo>
                      <a:pt x="0" y="7391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Google Shape;824;p8"/>
              <p:cNvSpPr/>
              <p:nvPr/>
            </p:nvSpPr>
            <p:spPr>
              <a:xfrm>
                <a:off x="9006840" y="5274720"/>
                <a:ext cx="27720" cy="298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Google Shape;825;p8"/>
              <p:cNvSpPr/>
              <p:nvPr/>
            </p:nvSpPr>
            <p:spPr>
              <a:xfrm>
                <a:off x="9089640" y="5371920"/>
                <a:ext cx="97200" cy="93600"/>
              </a:xfrm>
              <a:custGeom>
                <a:avLst/>
                <a:gdLst/>
                <a:ahLst/>
                <a:rect l="l" t="t" r="r" b="b"/>
                <a:pathLst>
                  <a:path w="80009" h="71120">
                    <a:moveTo>
                      <a:pt x="12192" y="13180"/>
                    </a:moveTo>
                    <a:lnTo>
                      <a:pt x="10477" y="22324"/>
                    </a:lnTo>
                    <a:lnTo>
                      <a:pt x="8763" y="31468"/>
                    </a:lnTo>
                    <a:lnTo>
                      <a:pt x="7048" y="40612"/>
                    </a:lnTo>
                    <a:lnTo>
                      <a:pt x="5334" y="49756"/>
                    </a:lnTo>
                    <a:lnTo>
                      <a:pt x="3810" y="57376"/>
                    </a:lnTo>
                    <a:lnTo>
                      <a:pt x="3048" y="64234"/>
                    </a:lnTo>
                    <a:lnTo>
                      <a:pt x="2286" y="71092"/>
                    </a:lnTo>
                    <a:lnTo>
                      <a:pt x="1524" y="68044"/>
                    </a:lnTo>
                    <a:lnTo>
                      <a:pt x="0" y="58138"/>
                    </a:lnTo>
                    <a:lnTo>
                      <a:pt x="762" y="53566"/>
                    </a:lnTo>
                    <a:lnTo>
                      <a:pt x="2297" y="42862"/>
                    </a:lnTo>
                    <a:lnTo>
                      <a:pt x="25669" y="6119"/>
                    </a:lnTo>
                    <a:lnTo>
                      <a:pt x="47196" y="0"/>
                    </a:lnTo>
                    <a:lnTo>
                      <a:pt x="58674" y="226"/>
                    </a:lnTo>
                    <a:lnTo>
                      <a:pt x="79343" y="32611"/>
                    </a:lnTo>
                    <a:lnTo>
                      <a:pt x="79640" y="39731"/>
                    </a:lnTo>
                    <a:lnTo>
                      <a:pt x="80010" y="4670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4" name="Google Shape;826;p8"/>
            <p:cNvGrpSpPr/>
            <p:nvPr/>
          </p:nvGrpSpPr>
          <p:grpSpPr>
            <a:xfrm>
              <a:off x="9433080" y="5206680"/>
              <a:ext cx="552240" cy="313560"/>
              <a:chOff x="9433080" y="5206680"/>
              <a:chExt cx="552240" cy="313560"/>
            </a:xfrm>
          </p:grpSpPr>
          <p:sp>
            <p:nvSpPr>
              <p:cNvPr id="795" name="Google Shape;827;p8"/>
              <p:cNvSpPr/>
              <p:nvPr/>
            </p:nvSpPr>
            <p:spPr>
              <a:xfrm>
                <a:off x="9433080" y="5319000"/>
                <a:ext cx="11160" cy="102960"/>
              </a:xfrm>
              <a:custGeom>
                <a:avLst/>
                <a:gdLst/>
                <a:ahLst/>
                <a:rect l="l" t="t" r="r" b="b"/>
                <a:pathLst>
                  <a:path w="9525" h="78104">
                    <a:moveTo>
                      <a:pt x="0" y="0"/>
                    </a:moveTo>
                    <a:lnTo>
                      <a:pt x="1143" y="9834"/>
                    </a:lnTo>
                    <a:lnTo>
                      <a:pt x="2286" y="19812"/>
                    </a:lnTo>
                    <a:lnTo>
                      <a:pt x="3429" y="29789"/>
                    </a:lnTo>
                    <a:lnTo>
                      <a:pt x="4572" y="39624"/>
                    </a:lnTo>
                    <a:lnTo>
                      <a:pt x="4917" y="48196"/>
                    </a:lnTo>
                    <a:lnTo>
                      <a:pt x="5048" y="56769"/>
                    </a:lnTo>
                    <a:lnTo>
                      <a:pt x="5322" y="65341"/>
                    </a:lnTo>
                    <a:lnTo>
                      <a:pt x="6096" y="73914"/>
                    </a:lnTo>
                    <a:lnTo>
                      <a:pt x="6858" y="76962"/>
                    </a:lnTo>
                    <a:lnTo>
                      <a:pt x="6858" y="77724"/>
                    </a:lnTo>
                    <a:lnTo>
                      <a:pt x="9144" y="7772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96" name="Google Shape;828;p8" descr=""/>
              <p:cNvPicPr/>
              <p:nvPr/>
            </p:nvPicPr>
            <p:blipFill>
              <a:blip r:embed="rId15"/>
              <a:stretch/>
            </p:blipFill>
            <p:spPr>
              <a:xfrm>
                <a:off x="9485280" y="5276520"/>
                <a:ext cx="128160" cy="140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97" name="Google Shape;829;p8" descr=""/>
              <p:cNvPicPr/>
              <p:nvPr/>
            </p:nvPicPr>
            <p:blipFill>
              <a:blip r:embed="rId16"/>
              <a:stretch/>
            </p:blipFill>
            <p:spPr>
              <a:xfrm>
                <a:off x="9646200" y="5269320"/>
                <a:ext cx="107640" cy="172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98" name="Google Shape;830;p8" descr=""/>
              <p:cNvPicPr/>
              <p:nvPr/>
            </p:nvPicPr>
            <p:blipFill>
              <a:blip r:embed="rId17"/>
              <a:stretch/>
            </p:blipFill>
            <p:spPr>
              <a:xfrm>
                <a:off x="9784080" y="5288760"/>
                <a:ext cx="131040" cy="18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99" name="Google Shape;831;p8"/>
              <p:cNvSpPr/>
              <p:nvPr/>
            </p:nvSpPr>
            <p:spPr>
              <a:xfrm>
                <a:off x="9878760" y="5206680"/>
                <a:ext cx="106560" cy="313560"/>
              </a:xfrm>
              <a:custGeom>
                <a:avLst/>
                <a:gdLst/>
                <a:ahLst/>
                <a:rect l="l" t="t" r="r" b="b"/>
                <a:pathLst>
                  <a:path w="87629" h="237489">
                    <a:moveTo>
                      <a:pt x="23622" y="4095"/>
                    </a:moveTo>
                    <a:lnTo>
                      <a:pt x="33456" y="654"/>
                    </a:lnTo>
                    <a:lnTo>
                      <a:pt x="41148" y="0"/>
                    </a:lnTo>
                    <a:lnTo>
                      <a:pt x="48267" y="2917"/>
                    </a:lnTo>
                    <a:lnTo>
                      <a:pt x="77247" y="45624"/>
                    </a:lnTo>
                    <a:lnTo>
                      <a:pt x="86106" y="85629"/>
                    </a:lnTo>
                    <a:lnTo>
                      <a:pt x="87177" y="103453"/>
                    </a:lnTo>
                    <a:lnTo>
                      <a:pt x="86677" y="121348"/>
                    </a:lnTo>
                    <a:lnTo>
                      <a:pt x="73021" y="171402"/>
                    </a:lnTo>
                    <a:lnTo>
                      <a:pt x="44196" y="212121"/>
                    </a:lnTo>
                    <a:lnTo>
                      <a:pt x="12370" y="232374"/>
                    </a:lnTo>
                    <a:lnTo>
                      <a:pt x="0" y="23726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0" name="Google Shape;832;p8"/>
            <p:cNvSpPr/>
            <p:nvPr/>
          </p:nvSpPr>
          <p:spPr>
            <a:xfrm>
              <a:off x="8255880" y="5748120"/>
              <a:ext cx="1377000" cy="60120"/>
            </a:xfrm>
            <a:custGeom>
              <a:avLst/>
              <a:gdLst/>
              <a:ahLst/>
              <a:rect l="l" t="t" r="r" b="b"/>
              <a:pathLst>
                <a:path w="1127759" h="45720">
                  <a:moveTo>
                    <a:pt x="0" y="45720"/>
                  </a:moveTo>
                  <a:lnTo>
                    <a:pt x="14061" y="42933"/>
                  </a:lnTo>
                  <a:lnTo>
                    <a:pt x="27908" y="41148"/>
                  </a:lnTo>
                  <a:lnTo>
                    <a:pt x="41898" y="39933"/>
                  </a:lnTo>
                  <a:lnTo>
                    <a:pt x="56388" y="38862"/>
                  </a:lnTo>
                  <a:lnTo>
                    <a:pt x="86106" y="36611"/>
                  </a:lnTo>
                  <a:lnTo>
                    <a:pt x="145542" y="32968"/>
                  </a:lnTo>
                  <a:lnTo>
                    <a:pt x="226088" y="30480"/>
                  </a:lnTo>
                  <a:lnTo>
                    <a:pt x="277026" y="29321"/>
                  </a:lnTo>
                  <a:lnTo>
                    <a:pt x="328001" y="28163"/>
                  </a:lnTo>
                  <a:lnTo>
                    <a:pt x="378939" y="26639"/>
                  </a:lnTo>
                  <a:lnTo>
                    <a:pt x="429768" y="24384"/>
                  </a:lnTo>
                  <a:lnTo>
                    <a:pt x="481655" y="21752"/>
                  </a:lnTo>
                  <a:lnTo>
                    <a:pt x="533399" y="18764"/>
                  </a:lnTo>
                  <a:lnTo>
                    <a:pt x="585144" y="15918"/>
                  </a:lnTo>
                  <a:lnTo>
                    <a:pt x="637032" y="13716"/>
                  </a:lnTo>
                  <a:lnTo>
                    <a:pt x="691205" y="11703"/>
                  </a:lnTo>
                  <a:lnTo>
                    <a:pt x="745236" y="10191"/>
                  </a:lnTo>
                  <a:lnTo>
                    <a:pt x="799266" y="9108"/>
                  </a:lnTo>
                  <a:lnTo>
                    <a:pt x="853440" y="8382"/>
                  </a:lnTo>
                  <a:lnTo>
                    <a:pt x="895159" y="7667"/>
                  </a:lnTo>
                  <a:lnTo>
                    <a:pt x="936879" y="6667"/>
                  </a:lnTo>
                  <a:lnTo>
                    <a:pt x="978598" y="5381"/>
                  </a:lnTo>
                  <a:lnTo>
                    <a:pt x="1020318" y="3810"/>
                  </a:lnTo>
                  <a:lnTo>
                    <a:pt x="1039868" y="2797"/>
                  </a:lnTo>
                  <a:lnTo>
                    <a:pt x="1059561" y="2000"/>
                  </a:lnTo>
                  <a:lnTo>
                    <a:pt x="1079253" y="1345"/>
                  </a:lnTo>
                  <a:lnTo>
                    <a:pt x="1098804" y="762"/>
                  </a:lnTo>
                  <a:lnTo>
                    <a:pt x="1108340" y="892"/>
                  </a:lnTo>
                  <a:lnTo>
                    <a:pt x="1119663" y="1809"/>
                  </a:lnTo>
                  <a:lnTo>
                    <a:pt x="1127414" y="2583"/>
                  </a:lnTo>
                  <a:lnTo>
                    <a:pt x="1126236" y="2286"/>
                  </a:lnTo>
                  <a:lnTo>
                    <a:pt x="1123950" y="1524"/>
                  </a:lnTo>
                  <a:lnTo>
                    <a:pt x="1122426" y="762"/>
                  </a:lnTo>
                  <a:lnTo>
                    <a:pt x="1120140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1" name="Google Shape;833;p8"/>
          <p:cNvGrpSpPr/>
          <p:nvPr/>
        </p:nvGrpSpPr>
        <p:grpSpPr>
          <a:xfrm>
            <a:off x="2337840" y="652680"/>
            <a:ext cx="6838200" cy="3483720"/>
            <a:chOff x="2337840" y="652680"/>
            <a:chExt cx="6838200" cy="3483720"/>
          </a:xfrm>
        </p:grpSpPr>
        <p:grpSp>
          <p:nvGrpSpPr>
            <p:cNvPr id="802" name="Google Shape;834;p8"/>
            <p:cNvGrpSpPr/>
            <p:nvPr/>
          </p:nvGrpSpPr>
          <p:grpSpPr>
            <a:xfrm>
              <a:off x="2337840" y="2071440"/>
              <a:ext cx="6838200" cy="2064960"/>
              <a:chOff x="2337840" y="2071440"/>
              <a:chExt cx="6838200" cy="2064960"/>
            </a:xfrm>
          </p:grpSpPr>
          <p:sp>
            <p:nvSpPr>
              <p:cNvPr id="803" name="Google Shape;835;p8"/>
              <p:cNvSpPr/>
              <p:nvPr/>
            </p:nvSpPr>
            <p:spPr>
              <a:xfrm>
                <a:off x="2484000" y="2284920"/>
                <a:ext cx="655920" cy="450720"/>
              </a:xfrm>
              <a:custGeom>
                <a:avLst/>
                <a:gdLst/>
                <a:ahLst/>
                <a:rect l="l" t="t" r="r" b="b"/>
                <a:pathLst>
                  <a:path w="441960" h="339089">
                    <a:moveTo>
                      <a:pt x="363474" y="0"/>
                    </a:moveTo>
                    <a:lnTo>
                      <a:pt x="346579" y="3143"/>
                    </a:lnTo>
                    <a:lnTo>
                      <a:pt x="330041" y="6858"/>
                    </a:lnTo>
                    <a:lnTo>
                      <a:pt x="313646" y="11144"/>
                    </a:lnTo>
                    <a:lnTo>
                      <a:pt x="297180" y="16002"/>
                    </a:lnTo>
                    <a:lnTo>
                      <a:pt x="272724" y="22979"/>
                    </a:lnTo>
                    <a:lnTo>
                      <a:pt x="248412" y="30099"/>
                    </a:lnTo>
                    <a:lnTo>
                      <a:pt x="224099" y="37218"/>
                    </a:lnTo>
                    <a:lnTo>
                      <a:pt x="199644" y="44196"/>
                    </a:lnTo>
                    <a:lnTo>
                      <a:pt x="161829" y="55435"/>
                    </a:lnTo>
                    <a:lnTo>
                      <a:pt x="123444" y="65532"/>
                    </a:lnTo>
                    <a:lnTo>
                      <a:pt x="119634" y="66294"/>
                    </a:lnTo>
                    <a:lnTo>
                      <a:pt x="157067" y="85248"/>
                    </a:lnTo>
                    <a:lnTo>
                      <a:pt x="206192" y="95178"/>
                    </a:lnTo>
                    <a:lnTo>
                      <a:pt x="247959" y="101512"/>
                    </a:lnTo>
                    <a:lnTo>
                      <a:pt x="268986" y="104394"/>
                    </a:lnTo>
                    <a:lnTo>
                      <a:pt x="289083" y="108013"/>
                    </a:lnTo>
                    <a:lnTo>
                      <a:pt x="309181" y="112204"/>
                    </a:lnTo>
                    <a:lnTo>
                      <a:pt x="328993" y="117252"/>
                    </a:lnTo>
                    <a:lnTo>
                      <a:pt x="348234" y="123444"/>
                    </a:lnTo>
                    <a:lnTo>
                      <a:pt x="351282" y="124968"/>
                    </a:lnTo>
                    <a:lnTo>
                      <a:pt x="364236" y="128778"/>
                    </a:lnTo>
                    <a:lnTo>
                      <a:pt x="333851" y="157495"/>
                    </a:lnTo>
                    <a:lnTo>
                      <a:pt x="284797" y="185642"/>
                    </a:lnTo>
                    <a:lnTo>
                      <a:pt x="243840" y="206502"/>
                    </a:lnTo>
                    <a:lnTo>
                      <a:pt x="215276" y="220789"/>
                    </a:lnTo>
                    <a:lnTo>
                      <a:pt x="186785" y="235077"/>
                    </a:lnTo>
                    <a:lnTo>
                      <a:pt x="130302" y="263652"/>
                    </a:lnTo>
                    <a:lnTo>
                      <a:pt x="81724" y="289274"/>
                    </a:lnTo>
                    <a:lnTo>
                      <a:pt x="34290" y="315468"/>
                    </a:lnTo>
                    <a:lnTo>
                      <a:pt x="26289" y="320040"/>
                    </a:lnTo>
                    <a:lnTo>
                      <a:pt x="18288" y="324612"/>
                    </a:lnTo>
                    <a:lnTo>
                      <a:pt x="10287" y="329184"/>
                    </a:lnTo>
                    <a:lnTo>
                      <a:pt x="2286" y="333756"/>
                    </a:lnTo>
                    <a:lnTo>
                      <a:pt x="1524" y="334518"/>
                    </a:lnTo>
                    <a:lnTo>
                      <a:pt x="762" y="334518"/>
                    </a:lnTo>
                    <a:lnTo>
                      <a:pt x="45720" y="338613"/>
                    </a:lnTo>
                    <a:lnTo>
                      <a:pt x="64008" y="338101"/>
                    </a:lnTo>
                    <a:lnTo>
                      <a:pt x="82296" y="336804"/>
                    </a:lnTo>
                    <a:lnTo>
                      <a:pt x="117848" y="333315"/>
                    </a:lnTo>
                    <a:lnTo>
                      <a:pt x="153543" y="328898"/>
                    </a:lnTo>
                    <a:lnTo>
                      <a:pt x="189237" y="324052"/>
                    </a:lnTo>
                    <a:lnTo>
                      <a:pt x="224790" y="319278"/>
                    </a:lnTo>
                    <a:lnTo>
                      <a:pt x="291465" y="312610"/>
                    </a:lnTo>
                    <a:lnTo>
                      <a:pt x="358140" y="307086"/>
                    </a:lnTo>
                    <a:lnTo>
                      <a:pt x="376428" y="306395"/>
                    </a:lnTo>
                    <a:lnTo>
                      <a:pt x="394716" y="305562"/>
                    </a:lnTo>
                    <a:lnTo>
                      <a:pt x="413004" y="304728"/>
                    </a:lnTo>
                    <a:lnTo>
                      <a:pt x="431292" y="304038"/>
                    </a:lnTo>
                    <a:lnTo>
                      <a:pt x="435102" y="304038"/>
                    </a:lnTo>
                    <a:lnTo>
                      <a:pt x="438150" y="304038"/>
                    </a:lnTo>
                    <a:lnTo>
                      <a:pt x="441960" y="304038"/>
                    </a:lnTo>
                    <a:lnTo>
                      <a:pt x="437388" y="305562"/>
                    </a:lnTo>
                    <a:lnTo>
                      <a:pt x="433578" y="306324"/>
                    </a:lnTo>
                    <a:lnTo>
                      <a:pt x="429006" y="307086"/>
                    </a:lnTo>
                    <a:lnTo>
                      <a:pt x="421386" y="307086"/>
                    </a:lnTo>
                    <a:lnTo>
                      <a:pt x="418338" y="307086"/>
                    </a:lnTo>
                    <a:lnTo>
                      <a:pt x="413766" y="307086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4" name="Google Shape;836;p8"/>
              <p:cNvGrpSpPr/>
              <p:nvPr/>
            </p:nvGrpSpPr>
            <p:grpSpPr>
              <a:xfrm>
                <a:off x="2600280" y="2910240"/>
                <a:ext cx="303120" cy="205560"/>
                <a:chOff x="2600280" y="2910240"/>
                <a:chExt cx="303120" cy="205560"/>
              </a:xfrm>
            </p:grpSpPr>
            <p:pic>
              <p:nvPicPr>
                <p:cNvPr id="805" name="Google Shape;837;p8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2600280" y="2910240"/>
                  <a:ext cx="125280" cy="205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06" name="Google Shape;838;p8" descr=""/>
                <p:cNvPicPr/>
                <p:nvPr/>
              </p:nvPicPr>
              <p:blipFill>
                <a:blip r:embed="rId19"/>
                <a:stretch/>
              </p:blipFill>
              <p:spPr>
                <a:xfrm>
                  <a:off x="2768040" y="2925360"/>
                  <a:ext cx="135360" cy="1152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807" name="Google Shape;839;p8"/>
              <p:cNvSpPr/>
              <p:nvPr/>
            </p:nvSpPr>
            <p:spPr>
              <a:xfrm>
                <a:off x="3001320" y="2879640"/>
                <a:ext cx="8280" cy="125640"/>
              </a:xfrm>
              <a:custGeom>
                <a:avLst/>
                <a:gdLst/>
                <a:ahLst/>
                <a:rect l="l" t="t" r="r" b="b"/>
                <a:pathLst>
                  <a:path w="5714" h="94614">
                    <a:moveTo>
                      <a:pt x="3643" y="0"/>
                    </a:moveTo>
                    <a:lnTo>
                      <a:pt x="1666" y="9370"/>
                    </a:lnTo>
                    <a:lnTo>
                      <a:pt x="404" y="18383"/>
                    </a:lnTo>
                    <a:lnTo>
                      <a:pt x="0" y="27539"/>
                    </a:lnTo>
                    <a:lnTo>
                      <a:pt x="595" y="37338"/>
                    </a:lnTo>
                    <a:lnTo>
                      <a:pt x="2274" y="49351"/>
                    </a:lnTo>
                    <a:lnTo>
                      <a:pt x="3738" y="61436"/>
                    </a:lnTo>
                    <a:lnTo>
                      <a:pt x="4774" y="73663"/>
                    </a:lnTo>
                    <a:lnTo>
                      <a:pt x="5167" y="86106"/>
                    </a:lnTo>
                    <a:lnTo>
                      <a:pt x="5167" y="89154"/>
                    </a:lnTo>
                    <a:lnTo>
                      <a:pt x="5167" y="91440"/>
                    </a:lnTo>
                    <a:lnTo>
                      <a:pt x="5167" y="94488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08" name="Google Shape;840;p8" descr=""/>
              <p:cNvPicPr/>
              <p:nvPr/>
            </p:nvPicPr>
            <p:blipFill>
              <a:blip r:embed="rId20"/>
              <a:stretch/>
            </p:blipFill>
            <p:spPr>
              <a:xfrm>
                <a:off x="2669760" y="2071440"/>
                <a:ext cx="242640" cy="19440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809" name="Google Shape;841;p8"/>
              <p:cNvGrpSpPr/>
              <p:nvPr/>
            </p:nvGrpSpPr>
            <p:grpSpPr>
              <a:xfrm>
                <a:off x="6834600" y="2826000"/>
                <a:ext cx="346680" cy="133200"/>
                <a:chOff x="6834600" y="2826000"/>
                <a:chExt cx="346680" cy="133200"/>
              </a:xfrm>
            </p:grpSpPr>
            <p:sp>
              <p:nvSpPr>
                <p:cNvPr id="810" name="Google Shape;842;p8"/>
                <p:cNvSpPr/>
                <p:nvPr/>
              </p:nvSpPr>
              <p:spPr>
                <a:xfrm>
                  <a:off x="6844680" y="2826000"/>
                  <a:ext cx="60120" cy="133200"/>
                </a:xfrm>
                <a:custGeom>
                  <a:avLst/>
                  <a:gdLst/>
                  <a:ahLst/>
                  <a:rect l="l" t="t" r="r" b="b"/>
                  <a:pathLst>
                    <a:path w="40640" h="100330">
                      <a:moveTo>
                        <a:pt x="4000" y="0"/>
                      </a:moveTo>
                      <a:lnTo>
                        <a:pt x="1809" y="11977"/>
                      </a:lnTo>
                      <a:lnTo>
                        <a:pt x="762" y="23241"/>
                      </a:lnTo>
                      <a:lnTo>
                        <a:pt x="571" y="34504"/>
                      </a:lnTo>
                      <a:lnTo>
                        <a:pt x="952" y="46482"/>
                      </a:lnTo>
                      <a:lnTo>
                        <a:pt x="547" y="56899"/>
                      </a:lnTo>
                      <a:lnTo>
                        <a:pt x="0" y="68103"/>
                      </a:lnTo>
                      <a:lnTo>
                        <a:pt x="309" y="79164"/>
                      </a:lnTo>
                      <a:lnTo>
                        <a:pt x="2476" y="89154"/>
                      </a:lnTo>
                      <a:lnTo>
                        <a:pt x="5524" y="96774"/>
                      </a:lnTo>
                      <a:lnTo>
                        <a:pt x="15430" y="99822"/>
                      </a:lnTo>
                      <a:lnTo>
                        <a:pt x="23050" y="97536"/>
                      </a:lnTo>
                      <a:lnTo>
                        <a:pt x="31432" y="94488"/>
                      </a:lnTo>
                      <a:lnTo>
                        <a:pt x="35242" y="87630"/>
                      </a:lnTo>
                      <a:lnTo>
                        <a:pt x="40576" y="81533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1" name="Google Shape;843;p8"/>
                <p:cNvSpPr/>
                <p:nvPr/>
              </p:nvSpPr>
              <p:spPr>
                <a:xfrm>
                  <a:off x="6834600" y="2861640"/>
                  <a:ext cx="63720" cy="6480"/>
                </a:xfrm>
                <a:custGeom>
                  <a:avLst/>
                  <a:gdLst/>
                  <a:ahLst/>
                  <a:rect l="l" t="t" r="r" b="b"/>
                  <a:pathLst>
                    <a:path w="43179" h="5080">
                      <a:moveTo>
                        <a:pt x="0" y="3810"/>
                      </a:moveTo>
                      <a:lnTo>
                        <a:pt x="11168" y="4500"/>
                      </a:lnTo>
                      <a:lnTo>
                        <a:pt x="21336" y="4191"/>
                      </a:lnTo>
                      <a:lnTo>
                        <a:pt x="31503" y="2738"/>
                      </a:lnTo>
                      <a:lnTo>
                        <a:pt x="42672" y="0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812" name="Google Shape;844;p8" descr=""/>
                <p:cNvPicPr/>
                <p:nvPr/>
              </p:nvPicPr>
              <p:blipFill>
                <a:blip r:embed="rId21"/>
                <a:stretch/>
              </p:blipFill>
              <p:spPr>
                <a:xfrm>
                  <a:off x="6976080" y="2834280"/>
                  <a:ext cx="147960" cy="1011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813" name="Google Shape;845;p8"/>
                <p:cNvSpPr/>
                <p:nvPr/>
              </p:nvSpPr>
              <p:spPr>
                <a:xfrm>
                  <a:off x="7174080" y="2836080"/>
                  <a:ext cx="7200" cy="98640"/>
                </a:xfrm>
                <a:custGeom>
                  <a:avLst/>
                  <a:gdLst/>
                  <a:ahLst/>
                  <a:rect l="l" t="t" r="r" b="b"/>
                  <a:pathLst>
                    <a:path w="5079" h="74294">
                      <a:moveTo>
                        <a:pt x="3809" y="0"/>
                      </a:moveTo>
                      <a:lnTo>
                        <a:pt x="3393" y="10156"/>
                      </a:lnTo>
                      <a:lnTo>
                        <a:pt x="3333" y="20097"/>
                      </a:lnTo>
                      <a:lnTo>
                        <a:pt x="3702" y="29896"/>
                      </a:lnTo>
                      <a:lnTo>
                        <a:pt x="4571" y="39624"/>
                      </a:lnTo>
                      <a:lnTo>
                        <a:pt x="4714" y="48732"/>
                      </a:lnTo>
                      <a:lnTo>
                        <a:pt x="4000" y="57054"/>
                      </a:lnTo>
                      <a:lnTo>
                        <a:pt x="2428" y="65234"/>
                      </a:lnTo>
                      <a:lnTo>
                        <a:pt x="0" y="73914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4" name="Google Shape;846;p8"/>
              <p:cNvSpPr/>
              <p:nvPr/>
            </p:nvSpPr>
            <p:spPr>
              <a:xfrm>
                <a:off x="2337840" y="3116880"/>
                <a:ext cx="2274840" cy="428760"/>
              </a:xfrm>
              <a:custGeom>
                <a:avLst/>
                <a:gdLst/>
                <a:ahLst/>
                <a:rect l="l" t="t" r="r" b="b"/>
                <a:pathLst>
                  <a:path w="1532254" h="322580">
                    <a:moveTo>
                      <a:pt x="0" y="175260"/>
                    </a:moveTo>
                    <a:lnTo>
                      <a:pt x="24574" y="221932"/>
                    </a:lnTo>
                    <a:lnTo>
                      <a:pt x="43434" y="272034"/>
                    </a:lnTo>
                    <a:lnTo>
                      <a:pt x="46636" y="283547"/>
                    </a:lnTo>
                    <a:lnTo>
                      <a:pt x="50196" y="295560"/>
                    </a:lnTo>
                    <a:lnTo>
                      <a:pt x="55328" y="306859"/>
                    </a:lnTo>
                    <a:lnTo>
                      <a:pt x="63246" y="316230"/>
                    </a:lnTo>
                    <a:lnTo>
                      <a:pt x="73306" y="320682"/>
                    </a:lnTo>
                    <a:lnTo>
                      <a:pt x="86010" y="322135"/>
                    </a:lnTo>
                    <a:lnTo>
                      <a:pt x="99143" y="321587"/>
                    </a:lnTo>
                    <a:lnTo>
                      <a:pt x="110490" y="320040"/>
                    </a:lnTo>
                    <a:lnTo>
                      <a:pt x="133230" y="316277"/>
                    </a:lnTo>
                    <a:lnTo>
                      <a:pt x="155829" y="312229"/>
                    </a:lnTo>
                    <a:lnTo>
                      <a:pt x="178427" y="308467"/>
                    </a:lnTo>
                    <a:lnTo>
                      <a:pt x="201168" y="305562"/>
                    </a:lnTo>
                    <a:lnTo>
                      <a:pt x="256282" y="301335"/>
                    </a:lnTo>
                    <a:lnTo>
                      <a:pt x="311753" y="299180"/>
                    </a:lnTo>
                    <a:lnTo>
                      <a:pt x="367367" y="297739"/>
                    </a:lnTo>
                    <a:lnTo>
                      <a:pt x="422909" y="295656"/>
                    </a:lnTo>
                    <a:lnTo>
                      <a:pt x="472761" y="293274"/>
                    </a:lnTo>
                    <a:lnTo>
                      <a:pt x="522827" y="290893"/>
                    </a:lnTo>
                    <a:lnTo>
                      <a:pt x="573035" y="288798"/>
                    </a:lnTo>
                    <a:lnTo>
                      <a:pt x="623316" y="287274"/>
                    </a:lnTo>
                    <a:lnTo>
                      <a:pt x="676893" y="287060"/>
                    </a:lnTo>
                    <a:lnTo>
                      <a:pt x="730617" y="287213"/>
                    </a:lnTo>
                    <a:lnTo>
                      <a:pt x="784451" y="287548"/>
                    </a:lnTo>
                    <a:lnTo>
                      <a:pt x="838358" y="287883"/>
                    </a:lnTo>
                    <a:lnTo>
                      <a:pt x="892302" y="288036"/>
                    </a:lnTo>
                    <a:lnTo>
                      <a:pt x="945570" y="288024"/>
                    </a:lnTo>
                    <a:lnTo>
                      <a:pt x="998982" y="287940"/>
                    </a:lnTo>
                    <a:lnTo>
                      <a:pt x="1052393" y="287714"/>
                    </a:lnTo>
                    <a:lnTo>
                      <a:pt x="1105662" y="287273"/>
                    </a:lnTo>
                    <a:lnTo>
                      <a:pt x="1153656" y="286988"/>
                    </a:lnTo>
                    <a:lnTo>
                      <a:pt x="1201578" y="286130"/>
                    </a:lnTo>
                    <a:lnTo>
                      <a:pt x="1249358" y="284702"/>
                    </a:lnTo>
                    <a:lnTo>
                      <a:pt x="1296924" y="282701"/>
                    </a:lnTo>
                    <a:lnTo>
                      <a:pt x="1368933" y="278129"/>
                    </a:lnTo>
                    <a:lnTo>
                      <a:pt x="1440942" y="271271"/>
                    </a:lnTo>
                    <a:lnTo>
                      <a:pt x="1493127" y="260663"/>
                    </a:lnTo>
                    <a:lnTo>
                      <a:pt x="1513903" y="219646"/>
                    </a:lnTo>
                    <a:lnTo>
                      <a:pt x="1513546" y="202263"/>
                    </a:lnTo>
                    <a:lnTo>
                      <a:pt x="1513332" y="187451"/>
                    </a:lnTo>
                    <a:lnTo>
                      <a:pt x="1514594" y="160270"/>
                    </a:lnTo>
                    <a:lnTo>
                      <a:pt x="1517142" y="133445"/>
                    </a:lnTo>
                    <a:lnTo>
                      <a:pt x="1520832" y="106763"/>
                    </a:lnTo>
                    <a:lnTo>
                      <a:pt x="1525524" y="80009"/>
                    </a:lnTo>
                    <a:lnTo>
                      <a:pt x="1528798" y="59578"/>
                    </a:lnTo>
                    <a:lnTo>
                      <a:pt x="1531143" y="40004"/>
                    </a:lnTo>
                    <a:lnTo>
                      <a:pt x="1531631" y="20431"/>
                    </a:lnTo>
                    <a:lnTo>
                      <a:pt x="1529334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847;p8"/>
              <p:cNvSpPr/>
              <p:nvPr/>
            </p:nvSpPr>
            <p:spPr>
              <a:xfrm>
                <a:off x="6752160" y="3021840"/>
                <a:ext cx="2176920" cy="275760"/>
              </a:xfrm>
              <a:custGeom>
                <a:avLst/>
                <a:gdLst/>
                <a:ahLst/>
                <a:rect l="l" t="t" r="r" b="b"/>
                <a:pathLst>
                  <a:path w="1466215" h="207644">
                    <a:moveTo>
                      <a:pt x="0" y="117348"/>
                    </a:moveTo>
                    <a:lnTo>
                      <a:pt x="39326" y="152173"/>
                    </a:lnTo>
                    <a:lnTo>
                      <a:pt x="77104" y="169259"/>
                    </a:lnTo>
                    <a:lnTo>
                      <a:pt x="123872" y="175355"/>
                    </a:lnTo>
                    <a:lnTo>
                      <a:pt x="147828" y="175260"/>
                    </a:lnTo>
                    <a:lnTo>
                      <a:pt x="184023" y="171926"/>
                    </a:lnTo>
                    <a:lnTo>
                      <a:pt x="219646" y="165163"/>
                    </a:lnTo>
                    <a:lnTo>
                      <a:pt x="254984" y="156400"/>
                    </a:lnTo>
                    <a:lnTo>
                      <a:pt x="290322" y="147066"/>
                    </a:lnTo>
                    <a:lnTo>
                      <a:pt x="336184" y="135600"/>
                    </a:lnTo>
                    <a:lnTo>
                      <a:pt x="382333" y="124491"/>
                    </a:lnTo>
                    <a:lnTo>
                      <a:pt x="428767" y="114383"/>
                    </a:lnTo>
                    <a:lnTo>
                      <a:pt x="475488" y="105918"/>
                    </a:lnTo>
                    <a:lnTo>
                      <a:pt x="524101" y="99107"/>
                    </a:lnTo>
                    <a:lnTo>
                      <a:pt x="573500" y="94869"/>
                    </a:lnTo>
                    <a:lnTo>
                      <a:pt x="623042" y="93487"/>
                    </a:lnTo>
                    <a:lnTo>
                      <a:pt x="672084" y="95249"/>
                    </a:lnTo>
                    <a:lnTo>
                      <a:pt x="712743" y="100572"/>
                    </a:lnTo>
                    <a:lnTo>
                      <a:pt x="753332" y="109251"/>
                    </a:lnTo>
                    <a:lnTo>
                      <a:pt x="793492" y="120646"/>
                    </a:lnTo>
                    <a:lnTo>
                      <a:pt x="832866" y="134111"/>
                    </a:lnTo>
                    <a:lnTo>
                      <a:pt x="883157" y="155543"/>
                    </a:lnTo>
                    <a:lnTo>
                      <a:pt x="931163" y="182117"/>
                    </a:lnTo>
                    <a:lnTo>
                      <a:pt x="946404" y="193452"/>
                    </a:lnTo>
                    <a:lnTo>
                      <a:pt x="953881" y="199370"/>
                    </a:lnTo>
                    <a:lnTo>
                      <a:pt x="961644" y="204215"/>
                    </a:lnTo>
                    <a:lnTo>
                      <a:pt x="966978" y="207263"/>
                    </a:lnTo>
                    <a:lnTo>
                      <a:pt x="970788" y="201167"/>
                    </a:lnTo>
                    <a:lnTo>
                      <a:pt x="973836" y="197357"/>
                    </a:lnTo>
                    <a:lnTo>
                      <a:pt x="986778" y="182868"/>
                    </a:lnTo>
                    <a:lnTo>
                      <a:pt x="999648" y="168306"/>
                    </a:lnTo>
                    <a:lnTo>
                      <a:pt x="1012948" y="154174"/>
                    </a:lnTo>
                    <a:lnTo>
                      <a:pt x="1047678" y="124503"/>
                    </a:lnTo>
                    <a:lnTo>
                      <a:pt x="1093827" y="97571"/>
                    </a:lnTo>
                    <a:lnTo>
                      <a:pt x="1143678" y="82807"/>
                    </a:lnTo>
                    <a:lnTo>
                      <a:pt x="1195232" y="79926"/>
                    </a:lnTo>
                    <a:lnTo>
                      <a:pt x="1220724" y="80771"/>
                    </a:lnTo>
                    <a:lnTo>
                      <a:pt x="1246453" y="82772"/>
                    </a:lnTo>
                    <a:lnTo>
                      <a:pt x="1272254" y="85915"/>
                    </a:lnTo>
                    <a:lnTo>
                      <a:pt x="1298197" y="89344"/>
                    </a:lnTo>
                    <a:lnTo>
                      <a:pt x="1324356" y="92201"/>
                    </a:lnTo>
                    <a:lnTo>
                      <a:pt x="1345739" y="93702"/>
                    </a:lnTo>
                    <a:lnTo>
                      <a:pt x="1367409" y="94487"/>
                    </a:lnTo>
                    <a:lnTo>
                      <a:pt x="1389078" y="94130"/>
                    </a:lnTo>
                    <a:lnTo>
                      <a:pt x="1436655" y="84867"/>
                    </a:lnTo>
                    <a:lnTo>
                      <a:pt x="1465516" y="47720"/>
                    </a:lnTo>
                    <a:lnTo>
                      <a:pt x="1466064" y="36635"/>
                    </a:lnTo>
                    <a:lnTo>
                      <a:pt x="1465326" y="25907"/>
                    </a:lnTo>
                    <a:lnTo>
                      <a:pt x="1463337" y="16930"/>
                    </a:lnTo>
                    <a:lnTo>
                      <a:pt x="1459706" y="10667"/>
                    </a:lnTo>
                    <a:lnTo>
                      <a:pt x="1454503" y="5548"/>
                    </a:lnTo>
                    <a:lnTo>
                      <a:pt x="144780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6" name="Google Shape;848;p8"/>
              <p:cNvGrpSpPr/>
              <p:nvPr/>
            </p:nvGrpSpPr>
            <p:grpSpPr>
              <a:xfrm>
                <a:off x="3130920" y="3783960"/>
                <a:ext cx="1072800" cy="352440"/>
                <a:chOff x="3130920" y="3783960"/>
                <a:chExt cx="1072800" cy="352440"/>
              </a:xfrm>
            </p:grpSpPr>
            <p:pic>
              <p:nvPicPr>
                <p:cNvPr id="817" name="Google Shape;849;p8" descr=""/>
                <p:cNvPicPr/>
                <p:nvPr/>
              </p:nvPicPr>
              <p:blipFill>
                <a:blip r:embed="rId22"/>
                <a:stretch/>
              </p:blipFill>
              <p:spPr>
                <a:xfrm>
                  <a:off x="3130920" y="3783960"/>
                  <a:ext cx="353160" cy="295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18" name="Google Shape;850;p8" descr=""/>
                <p:cNvPicPr/>
                <p:nvPr/>
              </p:nvPicPr>
              <p:blipFill>
                <a:blip r:embed="rId23"/>
                <a:stretch/>
              </p:blipFill>
              <p:spPr>
                <a:xfrm>
                  <a:off x="3525120" y="3848760"/>
                  <a:ext cx="216720" cy="178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19" name="Google Shape;851;p8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3786480" y="3798000"/>
                  <a:ext cx="169560" cy="3229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20" name="Google Shape;852;p8" descr=""/>
                <p:cNvPicPr/>
                <p:nvPr/>
              </p:nvPicPr>
              <p:blipFill>
                <a:blip r:embed="rId25"/>
                <a:stretch/>
              </p:blipFill>
              <p:spPr>
                <a:xfrm>
                  <a:off x="3989520" y="3831480"/>
                  <a:ext cx="214200" cy="3049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pic>
            <p:nvPicPr>
              <p:cNvPr id="821" name="Google Shape;853;p8" descr=""/>
              <p:cNvPicPr/>
              <p:nvPr/>
            </p:nvPicPr>
            <p:blipFill>
              <a:blip r:embed="rId26"/>
              <a:stretch/>
            </p:blipFill>
            <p:spPr>
              <a:xfrm>
                <a:off x="4325040" y="3813840"/>
                <a:ext cx="475200" cy="19224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822" name="Google Shape;854;p8"/>
              <p:cNvGrpSpPr/>
              <p:nvPr/>
            </p:nvGrpSpPr>
            <p:grpSpPr>
              <a:xfrm>
                <a:off x="7344000" y="3585240"/>
                <a:ext cx="1078200" cy="318960"/>
                <a:chOff x="7344000" y="3585240"/>
                <a:chExt cx="1078200" cy="318960"/>
              </a:xfrm>
            </p:grpSpPr>
            <p:pic>
              <p:nvPicPr>
                <p:cNvPr id="823" name="Google Shape;855;p8" descr=""/>
                <p:cNvPicPr/>
                <p:nvPr/>
              </p:nvPicPr>
              <p:blipFill>
                <a:blip r:embed="rId27"/>
                <a:stretch/>
              </p:blipFill>
              <p:spPr>
                <a:xfrm>
                  <a:off x="7344000" y="3602520"/>
                  <a:ext cx="410760" cy="2199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24" name="Google Shape;856;p8" descr=""/>
                <p:cNvPicPr/>
                <p:nvPr/>
              </p:nvPicPr>
              <p:blipFill>
                <a:blip r:embed="rId28"/>
                <a:stretch/>
              </p:blipFill>
              <p:spPr>
                <a:xfrm>
                  <a:off x="7784640" y="3585240"/>
                  <a:ext cx="358920" cy="3189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25" name="Google Shape;857;p8" descr=""/>
                <p:cNvPicPr/>
                <p:nvPr/>
              </p:nvPicPr>
              <p:blipFill>
                <a:blip r:embed="rId29"/>
                <a:stretch/>
              </p:blipFill>
              <p:spPr>
                <a:xfrm>
                  <a:off x="8174520" y="3601440"/>
                  <a:ext cx="247680" cy="257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pic>
            <p:nvPicPr>
              <p:cNvPr id="826" name="Google Shape;858;p8" descr=""/>
              <p:cNvPicPr/>
              <p:nvPr/>
            </p:nvPicPr>
            <p:blipFill>
              <a:blip r:embed="rId30"/>
              <a:stretch/>
            </p:blipFill>
            <p:spPr>
              <a:xfrm>
                <a:off x="8646480" y="3524040"/>
                <a:ext cx="529560" cy="19692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827" name="Google Shape;859;p8"/>
              <p:cNvGrpSpPr/>
              <p:nvPr/>
            </p:nvGrpSpPr>
            <p:grpSpPr>
              <a:xfrm>
                <a:off x="3254040" y="2202840"/>
                <a:ext cx="324720" cy="498240"/>
                <a:chOff x="3254040" y="2202840"/>
                <a:chExt cx="324720" cy="498240"/>
              </a:xfrm>
            </p:grpSpPr>
            <p:pic>
              <p:nvPicPr>
                <p:cNvPr id="828" name="Google Shape;860;p8" descr=""/>
                <p:cNvPicPr/>
                <p:nvPr/>
              </p:nvPicPr>
              <p:blipFill>
                <a:blip r:embed="rId31"/>
                <a:stretch/>
              </p:blipFill>
              <p:spPr>
                <a:xfrm>
                  <a:off x="3254040" y="2426760"/>
                  <a:ext cx="230760" cy="2743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29" name="Google Shape;861;p8" descr=""/>
                <p:cNvPicPr/>
                <p:nvPr/>
              </p:nvPicPr>
              <p:blipFill>
                <a:blip r:embed="rId32"/>
                <a:stretch/>
              </p:blipFill>
              <p:spPr>
                <a:xfrm>
                  <a:off x="3428640" y="2202840"/>
                  <a:ext cx="150120" cy="1922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830" name="Google Shape;862;p8"/>
              <p:cNvGrpSpPr/>
              <p:nvPr/>
            </p:nvGrpSpPr>
            <p:grpSpPr>
              <a:xfrm>
                <a:off x="3961800" y="2477520"/>
                <a:ext cx="171000" cy="82080"/>
                <a:chOff x="3961800" y="2477520"/>
                <a:chExt cx="171000" cy="82080"/>
              </a:xfrm>
            </p:grpSpPr>
            <p:sp>
              <p:nvSpPr>
                <p:cNvPr id="831" name="Google Shape;863;p8"/>
                <p:cNvSpPr/>
                <p:nvPr/>
              </p:nvSpPr>
              <p:spPr>
                <a:xfrm>
                  <a:off x="3961800" y="2477520"/>
                  <a:ext cx="131760" cy="11520"/>
                </a:xfrm>
                <a:custGeom>
                  <a:avLst/>
                  <a:gdLst/>
                  <a:ahLst/>
                  <a:rect l="l" t="t" r="r" b="b"/>
                  <a:pathLst>
                    <a:path w="88900" h="8889">
                      <a:moveTo>
                        <a:pt x="0" y="8382"/>
                      </a:moveTo>
                      <a:lnTo>
                        <a:pt x="45720" y="3810"/>
                      </a:lnTo>
                      <a:lnTo>
                        <a:pt x="55876" y="2250"/>
                      </a:lnTo>
                      <a:lnTo>
                        <a:pt x="65817" y="1047"/>
                      </a:lnTo>
                      <a:lnTo>
                        <a:pt x="75616" y="273"/>
                      </a:lnTo>
                      <a:lnTo>
                        <a:pt x="85344" y="0"/>
                      </a:lnTo>
                      <a:lnTo>
                        <a:pt x="86106" y="0"/>
                      </a:lnTo>
                      <a:lnTo>
                        <a:pt x="87630" y="0"/>
                      </a:lnTo>
                      <a:lnTo>
                        <a:pt x="88392" y="0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2" name="Google Shape;864;p8"/>
                <p:cNvSpPr/>
                <p:nvPr/>
              </p:nvSpPr>
              <p:spPr>
                <a:xfrm>
                  <a:off x="4011480" y="2546280"/>
                  <a:ext cx="121320" cy="13320"/>
                </a:xfrm>
                <a:custGeom>
                  <a:avLst/>
                  <a:gdLst/>
                  <a:ahLst/>
                  <a:rect l="l" t="t" r="r" b="b"/>
                  <a:pathLst>
                    <a:path w="81914" h="10160">
                      <a:moveTo>
                        <a:pt x="0" y="7620"/>
                      </a:moveTo>
                      <a:lnTo>
                        <a:pt x="16883" y="9834"/>
                      </a:lnTo>
                      <a:lnTo>
                        <a:pt x="32766" y="9906"/>
                      </a:lnTo>
                      <a:lnTo>
                        <a:pt x="48648" y="8262"/>
                      </a:lnTo>
                      <a:lnTo>
                        <a:pt x="65532" y="5334"/>
                      </a:lnTo>
                      <a:lnTo>
                        <a:pt x="71628" y="3810"/>
                      </a:lnTo>
                      <a:lnTo>
                        <a:pt x="76200" y="3048"/>
                      </a:lnTo>
                      <a:lnTo>
                        <a:pt x="81534" y="0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833" name="Google Shape;865;p8" descr=""/>
              <p:cNvPicPr/>
              <p:nvPr/>
            </p:nvPicPr>
            <p:blipFill>
              <a:blip r:embed="rId33"/>
              <a:stretch/>
            </p:blipFill>
            <p:spPr>
              <a:xfrm>
                <a:off x="4534920" y="2352960"/>
                <a:ext cx="323280" cy="207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34" name="Google Shape;866;p8"/>
              <p:cNvSpPr/>
              <p:nvPr/>
            </p:nvSpPr>
            <p:spPr>
              <a:xfrm>
                <a:off x="5682960" y="2395440"/>
                <a:ext cx="9000" cy="9720"/>
              </a:xfrm>
              <a:custGeom>
                <a:avLst/>
                <a:gdLst/>
                <a:ahLst/>
                <a:rect l="l" t="t" r="r" b="b"/>
                <a:pathLst>
                  <a:path w="6350" h="7619">
                    <a:moveTo>
                      <a:pt x="0" y="0"/>
                    </a:moveTo>
                    <a:lnTo>
                      <a:pt x="6096" y="5333"/>
                    </a:lnTo>
                    <a:lnTo>
                      <a:pt x="3048" y="1523"/>
                    </a:lnTo>
                    <a:lnTo>
                      <a:pt x="5334" y="7619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35" name="Google Shape;867;p8" descr=""/>
              <p:cNvPicPr/>
              <p:nvPr/>
            </p:nvPicPr>
            <p:blipFill>
              <a:blip r:embed="rId34"/>
              <a:stretch/>
            </p:blipFill>
            <p:spPr>
              <a:xfrm>
                <a:off x="5641920" y="2492640"/>
                <a:ext cx="122400" cy="127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36" name="Google Shape;868;p8"/>
              <p:cNvSpPr/>
              <p:nvPr/>
            </p:nvSpPr>
            <p:spPr>
              <a:xfrm>
                <a:off x="6823440" y="2293920"/>
                <a:ext cx="463680" cy="301320"/>
              </a:xfrm>
              <a:custGeom>
                <a:avLst/>
                <a:gdLst/>
                <a:ahLst/>
                <a:rect l="l" t="t" r="r" b="b"/>
                <a:pathLst>
                  <a:path w="312420" h="226694">
                    <a:moveTo>
                      <a:pt x="291083" y="0"/>
                    </a:moveTo>
                    <a:lnTo>
                      <a:pt x="246125" y="3810"/>
                    </a:lnTo>
                    <a:lnTo>
                      <a:pt x="206120" y="12192"/>
                    </a:lnTo>
                    <a:lnTo>
                      <a:pt x="166115" y="22860"/>
                    </a:lnTo>
                    <a:lnTo>
                      <a:pt x="117467" y="37218"/>
                    </a:lnTo>
                    <a:lnTo>
                      <a:pt x="95249" y="45720"/>
                    </a:lnTo>
                    <a:lnTo>
                      <a:pt x="92201" y="47244"/>
                    </a:lnTo>
                    <a:lnTo>
                      <a:pt x="96773" y="52578"/>
                    </a:lnTo>
                    <a:lnTo>
                      <a:pt x="101345" y="54102"/>
                    </a:lnTo>
                    <a:lnTo>
                      <a:pt x="110489" y="56388"/>
                    </a:lnTo>
                    <a:lnTo>
                      <a:pt x="125027" y="60709"/>
                    </a:lnTo>
                    <a:lnTo>
                      <a:pt x="139922" y="64674"/>
                    </a:lnTo>
                    <a:lnTo>
                      <a:pt x="154959" y="68496"/>
                    </a:lnTo>
                    <a:lnTo>
                      <a:pt x="169925" y="72390"/>
                    </a:lnTo>
                    <a:lnTo>
                      <a:pt x="219967" y="86748"/>
                    </a:lnTo>
                    <a:lnTo>
                      <a:pt x="240791" y="96012"/>
                    </a:lnTo>
                    <a:lnTo>
                      <a:pt x="250697" y="101346"/>
                    </a:lnTo>
                    <a:lnTo>
                      <a:pt x="216777" y="132647"/>
                    </a:lnTo>
                    <a:lnTo>
                      <a:pt x="159162" y="161163"/>
                    </a:lnTo>
                    <a:lnTo>
                      <a:pt x="111251" y="182118"/>
                    </a:lnTo>
                    <a:lnTo>
                      <a:pt x="67055" y="199739"/>
                    </a:lnTo>
                    <a:lnTo>
                      <a:pt x="22859" y="215646"/>
                    </a:lnTo>
                    <a:lnTo>
                      <a:pt x="15239" y="218694"/>
                    </a:lnTo>
                    <a:lnTo>
                      <a:pt x="7619" y="220980"/>
                    </a:lnTo>
                    <a:lnTo>
                      <a:pt x="0" y="224028"/>
                    </a:lnTo>
                    <a:lnTo>
                      <a:pt x="3809" y="226314"/>
                    </a:lnTo>
                    <a:lnTo>
                      <a:pt x="12953" y="226314"/>
                    </a:lnTo>
                    <a:lnTo>
                      <a:pt x="19811" y="226314"/>
                    </a:lnTo>
                    <a:lnTo>
                      <a:pt x="51125" y="226599"/>
                    </a:lnTo>
                    <a:lnTo>
                      <a:pt x="82295" y="226314"/>
                    </a:lnTo>
                    <a:lnTo>
                      <a:pt x="113466" y="225456"/>
                    </a:lnTo>
                    <a:lnTo>
                      <a:pt x="144779" y="224028"/>
                    </a:lnTo>
                    <a:lnTo>
                      <a:pt x="171640" y="222670"/>
                    </a:lnTo>
                    <a:lnTo>
                      <a:pt x="198500" y="221170"/>
                    </a:lnTo>
                    <a:lnTo>
                      <a:pt x="225361" y="219956"/>
                    </a:lnTo>
                    <a:lnTo>
                      <a:pt x="252221" y="219456"/>
                    </a:lnTo>
                    <a:lnTo>
                      <a:pt x="267200" y="219456"/>
                    </a:lnTo>
                    <a:lnTo>
                      <a:pt x="282320" y="219456"/>
                    </a:lnTo>
                    <a:lnTo>
                      <a:pt x="297441" y="219456"/>
                    </a:lnTo>
                    <a:lnTo>
                      <a:pt x="312419" y="219456"/>
                    </a:lnTo>
                    <a:lnTo>
                      <a:pt x="307085" y="220218"/>
                    </a:lnTo>
                    <a:lnTo>
                      <a:pt x="301751" y="220218"/>
                    </a:lnTo>
                    <a:lnTo>
                      <a:pt x="295655" y="220218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37" name="Google Shape;869;p8" descr=""/>
              <p:cNvPicPr/>
              <p:nvPr/>
            </p:nvPicPr>
            <p:blipFill>
              <a:blip r:embed="rId35"/>
              <a:stretch/>
            </p:blipFill>
            <p:spPr>
              <a:xfrm>
                <a:off x="7517160" y="2402280"/>
                <a:ext cx="304200" cy="299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38" name="Google Shape;870;p8" descr=""/>
              <p:cNvPicPr/>
              <p:nvPr/>
            </p:nvPicPr>
            <p:blipFill>
              <a:blip r:embed="rId36"/>
              <a:stretch/>
            </p:blipFill>
            <p:spPr>
              <a:xfrm>
                <a:off x="8350920" y="2357640"/>
                <a:ext cx="201240" cy="160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39" name="Google Shape;871;p8" descr=""/>
              <p:cNvPicPr/>
              <p:nvPr/>
            </p:nvPicPr>
            <p:blipFill>
              <a:blip r:embed="rId37"/>
              <a:stretch/>
            </p:blipFill>
            <p:spPr>
              <a:xfrm>
                <a:off x="8809920" y="2312280"/>
                <a:ext cx="257040" cy="147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40" name="Google Shape;872;p8"/>
              <p:cNvSpPr/>
              <p:nvPr/>
            </p:nvSpPr>
            <p:spPr>
              <a:xfrm>
                <a:off x="7768440" y="2385000"/>
                <a:ext cx="114840" cy="322200"/>
              </a:xfrm>
              <a:custGeom>
                <a:avLst/>
                <a:gdLst/>
                <a:ahLst/>
                <a:rect l="l" t="t" r="r" b="b"/>
                <a:pathLst>
                  <a:path w="77470" h="242569">
                    <a:moveTo>
                      <a:pt x="0" y="0"/>
                    </a:moveTo>
                    <a:lnTo>
                      <a:pt x="35040" y="26360"/>
                    </a:lnTo>
                    <a:lnTo>
                      <a:pt x="63246" y="65055"/>
                    </a:lnTo>
                    <a:lnTo>
                      <a:pt x="77069" y="114145"/>
                    </a:lnTo>
                    <a:lnTo>
                      <a:pt x="77247" y="131730"/>
                    </a:lnTo>
                    <a:lnTo>
                      <a:pt x="74997" y="149173"/>
                    </a:lnTo>
                    <a:lnTo>
                      <a:pt x="56388" y="196691"/>
                    </a:lnTo>
                    <a:lnTo>
                      <a:pt x="38100" y="225552"/>
                    </a:lnTo>
                    <a:lnTo>
                      <a:pt x="32004" y="234696"/>
                    </a:lnTo>
                    <a:lnTo>
                      <a:pt x="28956" y="237744"/>
                    </a:lnTo>
                    <a:lnTo>
                      <a:pt x="19812" y="242315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Google Shape;873;p8"/>
              <p:cNvSpPr/>
              <p:nvPr/>
            </p:nvSpPr>
            <p:spPr>
              <a:xfrm>
                <a:off x="7490520" y="2353680"/>
                <a:ext cx="167400" cy="387360"/>
              </a:xfrm>
              <a:custGeom>
                <a:avLst/>
                <a:gdLst/>
                <a:ahLst/>
                <a:rect l="l" t="t" r="r" b="b"/>
                <a:pathLst>
                  <a:path w="113029" h="291464">
                    <a:moveTo>
                      <a:pt x="24860" y="0"/>
                    </a:moveTo>
                    <a:lnTo>
                      <a:pt x="8572" y="42005"/>
                    </a:lnTo>
                    <a:lnTo>
                      <a:pt x="2000" y="86868"/>
                    </a:lnTo>
                    <a:lnTo>
                      <a:pt x="0" y="142779"/>
                    </a:lnTo>
                    <a:lnTo>
                      <a:pt x="1035" y="170771"/>
                    </a:lnTo>
                    <a:lnTo>
                      <a:pt x="9072" y="219682"/>
                    </a:lnTo>
                    <a:lnTo>
                      <a:pt x="28074" y="259091"/>
                    </a:lnTo>
                    <a:lnTo>
                      <a:pt x="59447" y="284654"/>
                    </a:lnTo>
                    <a:lnTo>
                      <a:pt x="94047" y="290941"/>
                    </a:lnTo>
                    <a:lnTo>
                      <a:pt x="112490" y="291084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842" name="Google Shape;874;p8" descr=""/>
              <p:cNvPicPr/>
              <p:nvPr/>
            </p:nvPicPr>
            <p:blipFill>
              <a:blip r:embed="rId38"/>
              <a:stretch/>
            </p:blipFill>
            <p:spPr>
              <a:xfrm>
                <a:off x="6856200" y="2107440"/>
                <a:ext cx="216000" cy="128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43" name="Google Shape;875;p8" descr=""/>
              <p:cNvPicPr/>
              <p:nvPr/>
            </p:nvPicPr>
            <p:blipFill>
              <a:blip r:embed="rId39"/>
              <a:stretch/>
            </p:blipFill>
            <p:spPr>
              <a:xfrm>
                <a:off x="7765920" y="2215800"/>
                <a:ext cx="127440" cy="135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44" name="Google Shape;876;p8"/>
            <p:cNvGrpSpPr/>
            <p:nvPr/>
          </p:nvGrpSpPr>
          <p:grpSpPr>
            <a:xfrm>
              <a:off x="2433600" y="652680"/>
              <a:ext cx="6060240" cy="904680"/>
              <a:chOff x="2433600" y="652680"/>
              <a:chExt cx="6060240" cy="904680"/>
            </a:xfrm>
          </p:grpSpPr>
          <p:grpSp>
            <p:nvGrpSpPr>
              <p:cNvPr id="845" name="Google Shape;877;p8"/>
              <p:cNvGrpSpPr/>
              <p:nvPr/>
            </p:nvGrpSpPr>
            <p:grpSpPr>
              <a:xfrm>
                <a:off x="2433600" y="727200"/>
                <a:ext cx="537480" cy="343440"/>
                <a:chOff x="2433600" y="727200"/>
                <a:chExt cx="537480" cy="343440"/>
              </a:xfrm>
            </p:grpSpPr>
            <p:pic>
              <p:nvPicPr>
                <p:cNvPr id="846" name="Google Shape;878;p8" descr=""/>
                <p:cNvPicPr/>
                <p:nvPr/>
              </p:nvPicPr>
              <p:blipFill>
                <a:blip r:embed="rId40"/>
                <a:stretch/>
              </p:blipFill>
              <p:spPr>
                <a:xfrm>
                  <a:off x="2433600" y="828360"/>
                  <a:ext cx="268560" cy="2422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847" name="Google Shape;879;p8"/>
                <p:cNvSpPr/>
                <p:nvPr/>
              </p:nvSpPr>
              <p:spPr>
                <a:xfrm>
                  <a:off x="2740320" y="841680"/>
                  <a:ext cx="187200" cy="150480"/>
                </a:xfrm>
                <a:custGeom>
                  <a:avLst/>
                  <a:gdLst/>
                  <a:ahLst/>
                  <a:rect l="l" t="t" r="r" b="b"/>
                  <a:pathLst>
                    <a:path w="168910" h="102870">
                      <a:moveTo>
                        <a:pt x="7834" y="4333"/>
                      </a:moveTo>
                      <a:lnTo>
                        <a:pt x="869" y="50946"/>
                      </a:lnTo>
                      <a:lnTo>
                        <a:pt x="0" y="75164"/>
                      </a:lnTo>
                      <a:lnTo>
                        <a:pt x="214" y="84439"/>
                      </a:lnTo>
                      <a:lnTo>
                        <a:pt x="2143" y="93285"/>
                      </a:lnTo>
                      <a:lnTo>
                        <a:pt x="7072" y="100345"/>
                      </a:lnTo>
                      <a:lnTo>
                        <a:pt x="13096" y="102346"/>
                      </a:lnTo>
                      <a:lnTo>
                        <a:pt x="19264" y="100345"/>
                      </a:lnTo>
                      <a:lnTo>
                        <a:pt x="43529" y="61305"/>
                      </a:lnTo>
                      <a:lnTo>
                        <a:pt x="49744" y="43957"/>
                      </a:lnTo>
                      <a:lnTo>
                        <a:pt x="52030" y="37861"/>
                      </a:lnTo>
                      <a:lnTo>
                        <a:pt x="55078" y="32527"/>
                      </a:lnTo>
                      <a:lnTo>
                        <a:pt x="56602" y="38623"/>
                      </a:lnTo>
                      <a:lnTo>
                        <a:pt x="58126" y="47767"/>
                      </a:lnTo>
                      <a:lnTo>
                        <a:pt x="58888" y="54625"/>
                      </a:lnTo>
                      <a:lnTo>
                        <a:pt x="60912" y="65770"/>
                      </a:lnTo>
                      <a:lnTo>
                        <a:pt x="64222" y="77485"/>
                      </a:lnTo>
                      <a:lnTo>
                        <a:pt x="69818" y="88058"/>
                      </a:lnTo>
                      <a:lnTo>
                        <a:pt x="78700" y="95773"/>
                      </a:lnTo>
                      <a:lnTo>
                        <a:pt x="87749" y="98262"/>
                      </a:lnTo>
                      <a:lnTo>
                        <a:pt x="97940" y="97964"/>
                      </a:lnTo>
                      <a:lnTo>
                        <a:pt x="133469" y="64722"/>
                      </a:lnTo>
                      <a:lnTo>
                        <a:pt x="139279" y="25181"/>
                      </a:lnTo>
                      <a:lnTo>
                        <a:pt x="138517" y="15859"/>
                      </a:lnTo>
                      <a:lnTo>
                        <a:pt x="135469" y="7250"/>
                      </a:lnTo>
                      <a:lnTo>
                        <a:pt x="128992" y="1285"/>
                      </a:lnTo>
                      <a:lnTo>
                        <a:pt x="120741" y="0"/>
                      </a:lnTo>
                      <a:lnTo>
                        <a:pt x="113276" y="3000"/>
                      </a:lnTo>
                      <a:lnTo>
                        <a:pt x="90511" y="37004"/>
                      </a:lnTo>
                      <a:lnTo>
                        <a:pt x="93928" y="78616"/>
                      </a:lnTo>
                      <a:lnTo>
                        <a:pt x="130516" y="62245"/>
                      </a:lnTo>
                      <a:lnTo>
                        <a:pt x="137374" y="49291"/>
                      </a:lnTo>
                      <a:lnTo>
                        <a:pt x="141946" y="43957"/>
                      </a:lnTo>
                      <a:lnTo>
                        <a:pt x="142708" y="43957"/>
                      </a:lnTo>
                      <a:lnTo>
                        <a:pt x="144232" y="50053"/>
                      </a:lnTo>
                      <a:lnTo>
                        <a:pt x="144994" y="56149"/>
                      </a:lnTo>
                      <a:lnTo>
                        <a:pt x="146518" y="62245"/>
                      </a:lnTo>
                      <a:lnTo>
                        <a:pt x="148042" y="69103"/>
                      </a:lnTo>
                      <a:lnTo>
                        <a:pt x="150328" y="79771"/>
                      </a:lnTo>
                      <a:lnTo>
                        <a:pt x="156424" y="83581"/>
                      </a:lnTo>
                      <a:lnTo>
                        <a:pt x="162520" y="88153"/>
                      </a:lnTo>
                      <a:lnTo>
                        <a:pt x="164806" y="83581"/>
                      </a:lnTo>
                      <a:lnTo>
                        <a:pt x="168616" y="79771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8" name="Google Shape;880;p8"/>
                <p:cNvSpPr/>
                <p:nvPr/>
              </p:nvSpPr>
              <p:spPr>
                <a:xfrm>
                  <a:off x="2967840" y="727200"/>
                  <a:ext cx="3240" cy="270360"/>
                </a:xfrm>
                <a:custGeom>
                  <a:avLst/>
                  <a:gdLst/>
                  <a:ahLst/>
                  <a:rect l="l" t="t" r="r" b="b"/>
                  <a:pathLst>
                    <a:path w="3175" h="184785">
                      <a:moveTo>
                        <a:pt x="3048" y="0"/>
                      </a:moveTo>
                      <a:lnTo>
                        <a:pt x="2488" y="14168"/>
                      </a:lnTo>
                      <a:lnTo>
                        <a:pt x="2000" y="28194"/>
                      </a:lnTo>
                      <a:lnTo>
                        <a:pt x="1654" y="42219"/>
                      </a:lnTo>
                      <a:lnTo>
                        <a:pt x="1524" y="56388"/>
                      </a:lnTo>
                      <a:lnTo>
                        <a:pt x="1083" y="73663"/>
                      </a:lnTo>
                      <a:lnTo>
                        <a:pt x="857" y="91154"/>
                      </a:lnTo>
                      <a:lnTo>
                        <a:pt x="773" y="108787"/>
                      </a:lnTo>
                      <a:lnTo>
                        <a:pt x="762" y="126492"/>
                      </a:lnTo>
                      <a:lnTo>
                        <a:pt x="750" y="140898"/>
                      </a:lnTo>
                      <a:lnTo>
                        <a:pt x="666" y="155448"/>
                      </a:lnTo>
                      <a:lnTo>
                        <a:pt x="440" y="169997"/>
                      </a:lnTo>
                      <a:lnTo>
                        <a:pt x="0" y="184404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49" name="Google Shape;881;p8"/>
              <p:cNvGrpSpPr/>
              <p:nvPr/>
            </p:nvGrpSpPr>
            <p:grpSpPr>
              <a:xfrm>
                <a:off x="3298680" y="652680"/>
                <a:ext cx="803520" cy="330120"/>
                <a:chOff x="3298680" y="652680"/>
                <a:chExt cx="803520" cy="330120"/>
              </a:xfrm>
            </p:grpSpPr>
            <p:sp>
              <p:nvSpPr>
                <p:cNvPr id="850" name="Google Shape;882;p8"/>
                <p:cNvSpPr/>
                <p:nvPr/>
              </p:nvSpPr>
              <p:spPr>
                <a:xfrm>
                  <a:off x="3320640" y="757440"/>
                  <a:ext cx="9360" cy="208080"/>
                </a:xfrm>
                <a:custGeom>
                  <a:avLst/>
                  <a:gdLst/>
                  <a:ahLst/>
                  <a:rect l="l" t="t" r="r" b="b"/>
                  <a:pathLst>
                    <a:path w="8889" h="142239">
                      <a:moveTo>
                        <a:pt x="4572" y="0"/>
                      </a:moveTo>
                      <a:lnTo>
                        <a:pt x="5060" y="17585"/>
                      </a:lnTo>
                      <a:lnTo>
                        <a:pt x="6191" y="34956"/>
                      </a:lnTo>
                      <a:lnTo>
                        <a:pt x="7465" y="52185"/>
                      </a:lnTo>
                      <a:lnTo>
                        <a:pt x="8382" y="69342"/>
                      </a:lnTo>
                      <a:lnTo>
                        <a:pt x="8358" y="88046"/>
                      </a:lnTo>
                      <a:lnTo>
                        <a:pt x="7048" y="105822"/>
                      </a:lnTo>
                      <a:lnTo>
                        <a:pt x="4310" y="123455"/>
                      </a:lnTo>
                      <a:lnTo>
                        <a:pt x="0" y="141732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1" name="Google Shape;883;p8"/>
                <p:cNvSpPr/>
                <p:nvPr/>
              </p:nvSpPr>
              <p:spPr>
                <a:xfrm>
                  <a:off x="3298680" y="839880"/>
                  <a:ext cx="143280" cy="142920"/>
                </a:xfrm>
                <a:custGeom>
                  <a:avLst/>
                  <a:gdLst/>
                  <a:ahLst/>
                  <a:rect l="l" t="t" r="r" b="b"/>
                  <a:pathLst>
                    <a:path w="129539" h="97789">
                      <a:moveTo>
                        <a:pt x="0" y="15239"/>
                      </a:moveTo>
                      <a:lnTo>
                        <a:pt x="48768" y="9905"/>
                      </a:lnTo>
                      <a:lnTo>
                        <a:pt x="69056" y="4762"/>
                      </a:lnTo>
                      <a:lnTo>
                        <a:pt x="79307" y="2405"/>
                      </a:lnTo>
                      <a:lnTo>
                        <a:pt x="89916" y="761"/>
                      </a:lnTo>
                      <a:lnTo>
                        <a:pt x="97536" y="0"/>
                      </a:lnTo>
                      <a:lnTo>
                        <a:pt x="102870" y="0"/>
                      </a:lnTo>
                      <a:lnTo>
                        <a:pt x="104394" y="9143"/>
                      </a:lnTo>
                      <a:lnTo>
                        <a:pt x="105013" y="22526"/>
                      </a:lnTo>
                      <a:lnTo>
                        <a:pt x="104775" y="36194"/>
                      </a:lnTo>
                      <a:lnTo>
                        <a:pt x="103965" y="49863"/>
                      </a:lnTo>
                      <a:lnTo>
                        <a:pt x="102870" y="63245"/>
                      </a:lnTo>
                      <a:lnTo>
                        <a:pt x="102369" y="70592"/>
                      </a:lnTo>
                      <a:lnTo>
                        <a:pt x="101727" y="79152"/>
                      </a:lnTo>
                      <a:lnTo>
                        <a:pt x="102227" y="87570"/>
                      </a:lnTo>
                      <a:lnTo>
                        <a:pt x="105156" y="94487"/>
                      </a:lnTo>
                      <a:lnTo>
                        <a:pt x="109966" y="97750"/>
                      </a:lnTo>
                      <a:lnTo>
                        <a:pt x="115633" y="97154"/>
                      </a:lnTo>
                      <a:lnTo>
                        <a:pt x="121015" y="94273"/>
                      </a:lnTo>
                      <a:lnTo>
                        <a:pt x="124968" y="90677"/>
                      </a:lnTo>
                      <a:lnTo>
                        <a:pt x="126492" y="87629"/>
                      </a:lnTo>
                      <a:lnTo>
                        <a:pt x="128016" y="84581"/>
                      </a:lnTo>
                      <a:lnTo>
                        <a:pt x="129540" y="81533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2" name="Google Shape;884;p8"/>
                <p:cNvSpPr/>
                <p:nvPr/>
              </p:nvSpPr>
              <p:spPr>
                <a:xfrm>
                  <a:off x="3400920" y="799920"/>
                  <a:ext cx="44640" cy="80640"/>
                </a:xfrm>
                <a:custGeom>
                  <a:avLst/>
                  <a:gdLst/>
                  <a:ahLst/>
                  <a:rect l="l" t="t" r="r" b="b"/>
                  <a:pathLst>
                    <a:path w="40639" h="55245">
                      <a:moveTo>
                        <a:pt x="7620" y="38862"/>
                      </a:moveTo>
                      <a:lnTo>
                        <a:pt x="4572" y="48006"/>
                      </a:lnTo>
                      <a:lnTo>
                        <a:pt x="3048" y="48768"/>
                      </a:lnTo>
                      <a:lnTo>
                        <a:pt x="3048" y="54102"/>
                      </a:lnTo>
                      <a:lnTo>
                        <a:pt x="9858" y="54875"/>
                      </a:lnTo>
                      <a:lnTo>
                        <a:pt x="15811" y="54578"/>
                      </a:lnTo>
                      <a:lnTo>
                        <a:pt x="21478" y="52708"/>
                      </a:lnTo>
                      <a:lnTo>
                        <a:pt x="27432" y="48768"/>
                      </a:lnTo>
                      <a:lnTo>
                        <a:pt x="33849" y="42624"/>
                      </a:lnTo>
                      <a:lnTo>
                        <a:pt x="38195" y="35623"/>
                      </a:lnTo>
                      <a:lnTo>
                        <a:pt x="40397" y="27765"/>
                      </a:lnTo>
                      <a:lnTo>
                        <a:pt x="40386" y="19050"/>
                      </a:lnTo>
                      <a:lnTo>
                        <a:pt x="4572" y="0"/>
                      </a:lnTo>
                      <a:lnTo>
                        <a:pt x="762" y="1524"/>
                      </a:lnTo>
                      <a:lnTo>
                        <a:pt x="0" y="14478"/>
                      </a:lnTo>
                      <a:lnTo>
                        <a:pt x="0" y="23622"/>
                      </a:lnTo>
                      <a:lnTo>
                        <a:pt x="0" y="26670"/>
                      </a:lnTo>
                      <a:lnTo>
                        <a:pt x="5334" y="31242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3" name="Google Shape;885;p8"/>
                <p:cNvSpPr/>
                <p:nvPr/>
              </p:nvSpPr>
              <p:spPr>
                <a:xfrm>
                  <a:off x="3473280" y="830160"/>
                  <a:ext cx="82800" cy="128160"/>
                </a:xfrm>
                <a:custGeom>
                  <a:avLst/>
                  <a:gdLst/>
                  <a:ahLst/>
                  <a:rect l="l" t="t" r="r" b="b"/>
                  <a:pathLst>
                    <a:path w="74929" h="87629">
                      <a:moveTo>
                        <a:pt x="56054" y="13716"/>
                      </a:moveTo>
                      <a:lnTo>
                        <a:pt x="47220" y="7715"/>
                      </a:lnTo>
                      <a:lnTo>
                        <a:pt x="38528" y="2857"/>
                      </a:lnTo>
                      <a:lnTo>
                        <a:pt x="29265" y="0"/>
                      </a:lnTo>
                      <a:lnTo>
                        <a:pt x="18716" y="0"/>
                      </a:lnTo>
                      <a:lnTo>
                        <a:pt x="0" y="37111"/>
                      </a:lnTo>
                      <a:lnTo>
                        <a:pt x="238" y="48863"/>
                      </a:lnTo>
                      <a:lnTo>
                        <a:pt x="24812" y="84486"/>
                      </a:lnTo>
                      <a:lnTo>
                        <a:pt x="36004" y="87046"/>
                      </a:lnTo>
                      <a:lnTo>
                        <a:pt x="46910" y="86106"/>
                      </a:lnTo>
                      <a:lnTo>
                        <a:pt x="56233" y="81212"/>
                      </a:lnTo>
                      <a:lnTo>
                        <a:pt x="63198" y="77247"/>
                      </a:lnTo>
                      <a:lnTo>
                        <a:pt x="68877" y="73140"/>
                      </a:lnTo>
                      <a:lnTo>
                        <a:pt x="74342" y="67818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4" name="Google Shape;886;p8"/>
                <p:cNvSpPr/>
                <p:nvPr/>
              </p:nvSpPr>
              <p:spPr>
                <a:xfrm>
                  <a:off x="3564360" y="717120"/>
                  <a:ext cx="90000" cy="226440"/>
                </a:xfrm>
                <a:custGeom>
                  <a:avLst/>
                  <a:gdLst/>
                  <a:ahLst/>
                  <a:rect l="l" t="t" r="r" b="b"/>
                  <a:pathLst>
                    <a:path w="81279" h="154939">
                      <a:moveTo>
                        <a:pt x="15144" y="0"/>
                      </a:moveTo>
                      <a:lnTo>
                        <a:pt x="8191" y="14192"/>
                      </a:lnTo>
                      <a:lnTo>
                        <a:pt x="4667" y="27813"/>
                      </a:lnTo>
                      <a:lnTo>
                        <a:pt x="3143" y="42005"/>
                      </a:lnTo>
                      <a:lnTo>
                        <a:pt x="2190" y="57912"/>
                      </a:lnTo>
                      <a:lnTo>
                        <a:pt x="702" y="78831"/>
                      </a:lnTo>
                      <a:lnTo>
                        <a:pt x="0" y="100107"/>
                      </a:lnTo>
                      <a:lnTo>
                        <a:pt x="583" y="121241"/>
                      </a:lnTo>
                      <a:lnTo>
                        <a:pt x="2952" y="141732"/>
                      </a:lnTo>
                      <a:lnTo>
                        <a:pt x="5238" y="150876"/>
                      </a:lnTo>
                      <a:lnTo>
                        <a:pt x="5238" y="153162"/>
                      </a:lnTo>
                      <a:lnTo>
                        <a:pt x="30384" y="121157"/>
                      </a:lnTo>
                      <a:lnTo>
                        <a:pt x="33337" y="111585"/>
                      </a:lnTo>
                      <a:lnTo>
                        <a:pt x="36861" y="101727"/>
                      </a:lnTo>
                      <a:lnTo>
                        <a:pt x="41528" y="92440"/>
                      </a:lnTo>
                      <a:lnTo>
                        <a:pt x="47910" y="84581"/>
                      </a:lnTo>
                      <a:lnTo>
                        <a:pt x="54006" y="80009"/>
                      </a:lnTo>
                      <a:lnTo>
                        <a:pt x="60864" y="82296"/>
                      </a:lnTo>
                      <a:lnTo>
                        <a:pt x="78390" y="114299"/>
                      </a:lnTo>
                      <a:lnTo>
                        <a:pt x="80676" y="121919"/>
                      </a:lnTo>
                      <a:lnTo>
                        <a:pt x="77628" y="131063"/>
                      </a:lnTo>
                      <a:lnTo>
                        <a:pt x="79914" y="137921"/>
                      </a:lnTo>
                      <a:lnTo>
                        <a:pt x="80676" y="138683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5" name="Google Shape;887;p8"/>
                <p:cNvSpPr/>
                <p:nvPr/>
              </p:nvSpPr>
              <p:spPr>
                <a:xfrm>
                  <a:off x="3695400" y="825480"/>
                  <a:ext cx="2520" cy="96480"/>
                </a:xfrm>
                <a:custGeom>
                  <a:avLst/>
                  <a:gdLst/>
                  <a:ahLst/>
                  <a:rect l="l" t="t" r="r" b="b"/>
                  <a:pathLst>
                    <a:path w="2539" h="66039">
                      <a:moveTo>
                        <a:pt x="1524" y="0"/>
                      </a:moveTo>
                      <a:lnTo>
                        <a:pt x="1940" y="13477"/>
                      </a:lnTo>
                      <a:lnTo>
                        <a:pt x="2000" y="26670"/>
                      </a:lnTo>
                      <a:lnTo>
                        <a:pt x="1631" y="39862"/>
                      </a:lnTo>
                      <a:lnTo>
                        <a:pt x="762" y="53340"/>
                      </a:lnTo>
                      <a:lnTo>
                        <a:pt x="0" y="57150"/>
                      </a:lnTo>
                      <a:lnTo>
                        <a:pt x="0" y="60960"/>
                      </a:lnTo>
                      <a:lnTo>
                        <a:pt x="0" y="65532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6" name="Google Shape;888;p8"/>
                <p:cNvSpPr/>
                <p:nvPr/>
              </p:nvSpPr>
              <p:spPr>
                <a:xfrm>
                  <a:off x="3677400" y="729720"/>
                  <a:ext cx="14400" cy="3240"/>
                </a:xfrm>
                <a:custGeom>
                  <a:avLst/>
                  <a:gdLst/>
                  <a:ahLst/>
                  <a:rect l="l" t="t" r="r" b="b"/>
                  <a:pathLst>
                    <a:path w="13335" h="2539">
                      <a:moveTo>
                        <a:pt x="12953" y="2285"/>
                      </a:moveTo>
                      <a:lnTo>
                        <a:pt x="4571" y="761"/>
                      </a:lnTo>
                      <a:lnTo>
                        <a:pt x="457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7" name="Google Shape;889;p8"/>
                <p:cNvSpPr/>
                <p:nvPr/>
              </p:nvSpPr>
              <p:spPr>
                <a:xfrm>
                  <a:off x="3740400" y="789840"/>
                  <a:ext cx="69480" cy="109440"/>
                </a:xfrm>
                <a:custGeom>
                  <a:avLst/>
                  <a:gdLst/>
                  <a:ahLst/>
                  <a:rect l="l" t="t" r="r" b="b"/>
                  <a:pathLst>
                    <a:path w="62864" h="74929">
                      <a:moveTo>
                        <a:pt x="18859" y="39623"/>
                      </a:moveTo>
                      <a:lnTo>
                        <a:pt x="18966" y="47505"/>
                      </a:lnTo>
                      <a:lnTo>
                        <a:pt x="19145" y="55244"/>
                      </a:lnTo>
                      <a:lnTo>
                        <a:pt x="19180" y="62984"/>
                      </a:lnTo>
                      <a:lnTo>
                        <a:pt x="18859" y="70865"/>
                      </a:lnTo>
                      <a:lnTo>
                        <a:pt x="18859" y="71627"/>
                      </a:lnTo>
                      <a:lnTo>
                        <a:pt x="18859" y="72389"/>
                      </a:lnTo>
                      <a:lnTo>
                        <a:pt x="15049" y="70865"/>
                      </a:lnTo>
                      <a:lnTo>
                        <a:pt x="15049" y="72389"/>
                      </a:lnTo>
                      <a:lnTo>
                        <a:pt x="1333" y="35813"/>
                      </a:lnTo>
                      <a:lnTo>
                        <a:pt x="0" y="20764"/>
                      </a:lnTo>
                      <a:lnTo>
                        <a:pt x="1119" y="13311"/>
                      </a:lnTo>
                      <a:lnTo>
                        <a:pt x="4381" y="6857"/>
                      </a:lnTo>
                      <a:lnTo>
                        <a:pt x="10477" y="0"/>
                      </a:lnTo>
                      <a:lnTo>
                        <a:pt x="20383" y="0"/>
                      </a:lnTo>
                      <a:lnTo>
                        <a:pt x="28765" y="0"/>
                      </a:lnTo>
                      <a:lnTo>
                        <a:pt x="60960" y="25526"/>
                      </a:lnTo>
                      <a:lnTo>
                        <a:pt x="62293" y="39623"/>
                      </a:lnTo>
                      <a:lnTo>
                        <a:pt x="61257" y="47136"/>
                      </a:lnTo>
                      <a:lnTo>
                        <a:pt x="58578" y="54006"/>
                      </a:lnTo>
                      <a:lnTo>
                        <a:pt x="54899" y="60733"/>
                      </a:lnTo>
                      <a:lnTo>
                        <a:pt x="50863" y="67817"/>
                      </a:lnTo>
                      <a:lnTo>
                        <a:pt x="49339" y="71627"/>
                      </a:lnTo>
                      <a:lnTo>
                        <a:pt x="49339" y="72389"/>
                      </a:lnTo>
                      <a:lnTo>
                        <a:pt x="47815" y="74675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8" name="Google Shape;890;p8"/>
                <p:cNvSpPr/>
                <p:nvPr/>
              </p:nvSpPr>
              <p:spPr>
                <a:xfrm>
                  <a:off x="3686040" y="790920"/>
                  <a:ext cx="97560" cy="109440"/>
                </a:xfrm>
                <a:custGeom>
                  <a:avLst/>
                  <a:gdLst/>
                  <a:ahLst/>
                  <a:rect l="l" t="t" r="r" b="b"/>
                  <a:pathLst>
                    <a:path w="88264" h="74929">
                      <a:moveTo>
                        <a:pt x="0" y="41981"/>
                      </a:moveTo>
                      <a:lnTo>
                        <a:pt x="28848" y="4143"/>
                      </a:lnTo>
                      <a:lnTo>
                        <a:pt x="51399" y="0"/>
                      </a:lnTo>
                      <a:lnTo>
                        <a:pt x="63245" y="71"/>
                      </a:lnTo>
                      <a:lnTo>
                        <a:pt x="87641" y="27039"/>
                      </a:lnTo>
                      <a:lnTo>
                        <a:pt x="86963" y="35790"/>
                      </a:lnTo>
                      <a:lnTo>
                        <a:pt x="84712" y="44398"/>
                      </a:lnTo>
                      <a:lnTo>
                        <a:pt x="81534" y="52649"/>
                      </a:lnTo>
                      <a:lnTo>
                        <a:pt x="77724" y="59507"/>
                      </a:lnTo>
                      <a:lnTo>
                        <a:pt x="74676" y="67127"/>
                      </a:lnTo>
                      <a:lnTo>
                        <a:pt x="72390" y="74747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9" name="Google Shape;891;p8"/>
                <p:cNvSpPr/>
                <p:nvPr/>
              </p:nvSpPr>
              <p:spPr>
                <a:xfrm>
                  <a:off x="3844080" y="732960"/>
                  <a:ext cx="6120" cy="147600"/>
                </a:xfrm>
                <a:custGeom>
                  <a:avLst/>
                  <a:gdLst/>
                  <a:ahLst/>
                  <a:rect l="l" t="t" r="r" b="b"/>
                  <a:pathLst>
                    <a:path w="5714" h="100964">
                      <a:moveTo>
                        <a:pt x="857" y="0"/>
                      </a:moveTo>
                      <a:lnTo>
                        <a:pt x="1738" y="10036"/>
                      </a:lnTo>
                      <a:lnTo>
                        <a:pt x="2190" y="19716"/>
                      </a:lnTo>
                      <a:lnTo>
                        <a:pt x="2357" y="29253"/>
                      </a:lnTo>
                      <a:lnTo>
                        <a:pt x="2381" y="38862"/>
                      </a:lnTo>
                      <a:lnTo>
                        <a:pt x="1440" y="52470"/>
                      </a:lnTo>
                      <a:lnTo>
                        <a:pt x="0" y="70580"/>
                      </a:lnTo>
                      <a:lnTo>
                        <a:pt x="130" y="88261"/>
                      </a:lnTo>
                      <a:lnTo>
                        <a:pt x="3905" y="100584"/>
                      </a:lnTo>
                      <a:lnTo>
                        <a:pt x="4667" y="100584"/>
                      </a:lnTo>
                      <a:lnTo>
                        <a:pt x="5429" y="100584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0" name="Google Shape;892;p8"/>
                <p:cNvSpPr/>
                <p:nvPr/>
              </p:nvSpPr>
              <p:spPr>
                <a:xfrm>
                  <a:off x="3861720" y="652680"/>
                  <a:ext cx="18720" cy="9000"/>
                </a:xfrm>
                <a:custGeom>
                  <a:avLst/>
                  <a:gdLst/>
                  <a:ahLst/>
                  <a:rect l="l" t="t" r="r" b="b"/>
                  <a:pathLst>
                    <a:path w="17145" h="6350">
                      <a:moveTo>
                        <a:pt x="0" y="0"/>
                      </a:moveTo>
                      <a:lnTo>
                        <a:pt x="5334" y="2285"/>
                      </a:lnTo>
                      <a:lnTo>
                        <a:pt x="11430" y="4571"/>
                      </a:lnTo>
                      <a:lnTo>
                        <a:pt x="16764" y="6095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1" name="Google Shape;893;p8"/>
                <p:cNvSpPr/>
                <p:nvPr/>
              </p:nvSpPr>
              <p:spPr>
                <a:xfrm>
                  <a:off x="3907080" y="744120"/>
                  <a:ext cx="158040" cy="153000"/>
                </a:xfrm>
                <a:custGeom>
                  <a:avLst/>
                  <a:gdLst/>
                  <a:ahLst/>
                  <a:rect l="l" t="t" r="r" b="b"/>
                  <a:pathLst>
                    <a:path w="142875" h="104775">
                      <a:moveTo>
                        <a:pt x="55911" y="9215"/>
                      </a:moveTo>
                      <a:lnTo>
                        <a:pt x="48553" y="5857"/>
                      </a:lnTo>
                      <a:lnTo>
                        <a:pt x="40481" y="2357"/>
                      </a:lnTo>
                      <a:lnTo>
                        <a:pt x="32123" y="0"/>
                      </a:lnTo>
                      <a:lnTo>
                        <a:pt x="23907" y="71"/>
                      </a:lnTo>
                      <a:lnTo>
                        <a:pt x="1821" y="41195"/>
                      </a:lnTo>
                      <a:lnTo>
                        <a:pt x="0" y="54935"/>
                      </a:lnTo>
                      <a:lnTo>
                        <a:pt x="35" y="68675"/>
                      </a:lnTo>
                      <a:lnTo>
                        <a:pt x="30860" y="103131"/>
                      </a:lnTo>
                      <a:lnTo>
                        <a:pt x="43719" y="104465"/>
                      </a:lnTo>
                      <a:lnTo>
                        <a:pt x="59138" y="103120"/>
                      </a:lnTo>
                      <a:lnTo>
                        <a:pt x="97821" y="80081"/>
                      </a:lnTo>
                      <a:lnTo>
                        <a:pt x="113823" y="38933"/>
                      </a:lnTo>
                      <a:lnTo>
                        <a:pt x="75426" y="41267"/>
                      </a:lnTo>
                      <a:lnTo>
                        <a:pt x="67341" y="83129"/>
                      </a:lnTo>
                      <a:lnTo>
                        <a:pt x="106298" y="63317"/>
                      </a:lnTo>
                      <a:lnTo>
                        <a:pt x="115347" y="45029"/>
                      </a:lnTo>
                      <a:lnTo>
                        <a:pt x="117633" y="40457"/>
                      </a:lnTo>
                      <a:lnTo>
                        <a:pt x="119157" y="33599"/>
                      </a:lnTo>
                      <a:lnTo>
                        <a:pt x="121443" y="30551"/>
                      </a:lnTo>
                      <a:lnTo>
                        <a:pt x="122205" y="30551"/>
                      </a:lnTo>
                      <a:lnTo>
                        <a:pt x="123729" y="37409"/>
                      </a:lnTo>
                      <a:lnTo>
                        <a:pt x="124491" y="44267"/>
                      </a:lnTo>
                      <a:lnTo>
                        <a:pt x="125253" y="51125"/>
                      </a:lnTo>
                      <a:lnTo>
                        <a:pt x="126015" y="56459"/>
                      </a:lnTo>
                      <a:lnTo>
                        <a:pt x="126777" y="67127"/>
                      </a:lnTo>
                      <a:lnTo>
                        <a:pt x="133635" y="69413"/>
                      </a:lnTo>
                      <a:lnTo>
                        <a:pt x="138207" y="69413"/>
                      </a:lnTo>
                      <a:lnTo>
                        <a:pt x="139731" y="68651"/>
                      </a:lnTo>
                      <a:lnTo>
                        <a:pt x="142779" y="67889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2" name="Google Shape;894;p8"/>
                <p:cNvSpPr/>
                <p:nvPr/>
              </p:nvSpPr>
              <p:spPr>
                <a:xfrm>
                  <a:off x="4087800" y="683640"/>
                  <a:ext cx="14400" cy="177120"/>
                </a:xfrm>
                <a:custGeom>
                  <a:avLst/>
                  <a:gdLst/>
                  <a:ahLst/>
                  <a:rect l="l" t="t" r="r" b="b"/>
                  <a:pathLst>
                    <a:path w="13335" h="121285">
                      <a:moveTo>
                        <a:pt x="12953" y="0"/>
                      </a:moveTo>
                      <a:lnTo>
                        <a:pt x="10918" y="43934"/>
                      </a:lnTo>
                      <a:lnTo>
                        <a:pt x="6381" y="90201"/>
                      </a:lnTo>
                      <a:lnTo>
                        <a:pt x="3798" y="105715"/>
                      </a:lnTo>
                      <a:lnTo>
                        <a:pt x="0" y="121158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63" name="Google Shape;895;p8"/>
              <p:cNvGrpSpPr/>
              <p:nvPr/>
            </p:nvGrpSpPr>
            <p:grpSpPr>
              <a:xfrm>
                <a:off x="2850480" y="1171440"/>
                <a:ext cx="1166760" cy="385920"/>
                <a:chOff x="2850480" y="1171440"/>
                <a:chExt cx="1166760" cy="385920"/>
              </a:xfrm>
            </p:grpSpPr>
            <p:pic>
              <p:nvPicPr>
                <p:cNvPr id="864" name="Google Shape;896;p8" descr=""/>
                <p:cNvPicPr/>
                <p:nvPr/>
              </p:nvPicPr>
              <p:blipFill>
                <a:blip r:embed="rId41"/>
                <a:stretch/>
              </p:blipFill>
              <p:spPr>
                <a:xfrm>
                  <a:off x="2850480" y="1283040"/>
                  <a:ext cx="304560" cy="2743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65" name="Google Shape;897;p8" descr=""/>
                <p:cNvPicPr/>
                <p:nvPr/>
              </p:nvPicPr>
              <p:blipFill>
                <a:blip r:embed="rId42"/>
                <a:stretch/>
              </p:blipFill>
              <p:spPr>
                <a:xfrm>
                  <a:off x="3181680" y="1252800"/>
                  <a:ext cx="173160" cy="2214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66" name="Google Shape;898;p8" descr=""/>
                <p:cNvPicPr/>
                <p:nvPr/>
              </p:nvPicPr>
              <p:blipFill>
                <a:blip r:embed="rId43"/>
                <a:stretch/>
              </p:blipFill>
              <p:spPr>
                <a:xfrm>
                  <a:off x="3383280" y="1284120"/>
                  <a:ext cx="209880" cy="1839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867" name="Google Shape;899;p8"/>
                <p:cNvSpPr/>
                <p:nvPr/>
              </p:nvSpPr>
              <p:spPr>
                <a:xfrm>
                  <a:off x="3616560" y="1265400"/>
                  <a:ext cx="270360" cy="148320"/>
                </a:xfrm>
                <a:custGeom>
                  <a:avLst/>
                  <a:gdLst/>
                  <a:ahLst/>
                  <a:rect l="l" t="t" r="r" b="b"/>
                  <a:pathLst>
                    <a:path w="243839" h="101600">
                      <a:moveTo>
                        <a:pt x="3048" y="53339"/>
                      </a:moveTo>
                      <a:lnTo>
                        <a:pt x="1607" y="62460"/>
                      </a:lnTo>
                      <a:lnTo>
                        <a:pt x="666" y="70865"/>
                      </a:lnTo>
                      <a:lnTo>
                        <a:pt x="154" y="79271"/>
                      </a:lnTo>
                      <a:lnTo>
                        <a:pt x="0" y="88391"/>
                      </a:lnTo>
                      <a:lnTo>
                        <a:pt x="0" y="92201"/>
                      </a:lnTo>
                      <a:lnTo>
                        <a:pt x="0" y="96773"/>
                      </a:lnTo>
                      <a:lnTo>
                        <a:pt x="0" y="101345"/>
                      </a:lnTo>
                      <a:lnTo>
                        <a:pt x="1524" y="97535"/>
                      </a:lnTo>
                      <a:lnTo>
                        <a:pt x="3810" y="89915"/>
                      </a:lnTo>
                      <a:lnTo>
                        <a:pt x="4572" y="84581"/>
                      </a:lnTo>
                      <a:lnTo>
                        <a:pt x="6822" y="75235"/>
                      </a:lnTo>
                      <a:lnTo>
                        <a:pt x="9429" y="65246"/>
                      </a:lnTo>
                      <a:lnTo>
                        <a:pt x="13037" y="55971"/>
                      </a:lnTo>
                      <a:lnTo>
                        <a:pt x="18288" y="48767"/>
                      </a:lnTo>
                      <a:lnTo>
                        <a:pt x="22860" y="44195"/>
                      </a:lnTo>
                      <a:lnTo>
                        <a:pt x="27432" y="48005"/>
                      </a:lnTo>
                      <a:lnTo>
                        <a:pt x="30480" y="51815"/>
                      </a:lnTo>
                      <a:lnTo>
                        <a:pt x="35052" y="58673"/>
                      </a:lnTo>
                      <a:lnTo>
                        <a:pt x="36576" y="67055"/>
                      </a:lnTo>
                      <a:lnTo>
                        <a:pt x="38100" y="75437"/>
                      </a:lnTo>
                      <a:lnTo>
                        <a:pt x="38862" y="79247"/>
                      </a:lnTo>
                      <a:lnTo>
                        <a:pt x="38100" y="82295"/>
                      </a:lnTo>
                      <a:lnTo>
                        <a:pt x="38100" y="86105"/>
                      </a:lnTo>
                      <a:lnTo>
                        <a:pt x="39624" y="83057"/>
                      </a:lnTo>
                      <a:lnTo>
                        <a:pt x="41910" y="76961"/>
                      </a:lnTo>
                      <a:lnTo>
                        <a:pt x="43434" y="73151"/>
                      </a:lnTo>
                      <a:lnTo>
                        <a:pt x="57150" y="41909"/>
                      </a:lnTo>
                      <a:lnTo>
                        <a:pt x="65532" y="32003"/>
                      </a:lnTo>
                      <a:lnTo>
                        <a:pt x="68580" y="36575"/>
                      </a:lnTo>
                      <a:lnTo>
                        <a:pt x="71270" y="42112"/>
                      </a:lnTo>
                      <a:lnTo>
                        <a:pt x="72961" y="48863"/>
                      </a:lnTo>
                      <a:lnTo>
                        <a:pt x="74366" y="55756"/>
                      </a:lnTo>
                      <a:lnTo>
                        <a:pt x="76200" y="61721"/>
                      </a:lnTo>
                      <a:lnTo>
                        <a:pt x="106120" y="84843"/>
                      </a:lnTo>
                      <a:lnTo>
                        <a:pt x="115728" y="83438"/>
                      </a:lnTo>
                      <a:lnTo>
                        <a:pt x="149161" y="48863"/>
                      </a:lnTo>
                      <a:lnTo>
                        <a:pt x="156210" y="12953"/>
                      </a:lnTo>
                      <a:lnTo>
                        <a:pt x="155448" y="6857"/>
                      </a:lnTo>
                      <a:lnTo>
                        <a:pt x="154686" y="0"/>
                      </a:lnTo>
                      <a:lnTo>
                        <a:pt x="144780" y="761"/>
                      </a:lnTo>
                      <a:lnTo>
                        <a:pt x="143256" y="6095"/>
                      </a:lnTo>
                      <a:lnTo>
                        <a:pt x="138684" y="13715"/>
                      </a:lnTo>
                      <a:lnTo>
                        <a:pt x="135255" y="21193"/>
                      </a:lnTo>
                      <a:lnTo>
                        <a:pt x="132397" y="29527"/>
                      </a:lnTo>
                      <a:lnTo>
                        <a:pt x="130968" y="38147"/>
                      </a:lnTo>
                      <a:lnTo>
                        <a:pt x="131826" y="46481"/>
                      </a:lnTo>
                      <a:lnTo>
                        <a:pt x="135993" y="53411"/>
                      </a:lnTo>
                      <a:lnTo>
                        <a:pt x="142875" y="56768"/>
                      </a:lnTo>
                      <a:lnTo>
                        <a:pt x="150899" y="57840"/>
                      </a:lnTo>
                      <a:lnTo>
                        <a:pt x="158496" y="57911"/>
                      </a:lnTo>
                      <a:lnTo>
                        <a:pt x="167866" y="57388"/>
                      </a:lnTo>
                      <a:lnTo>
                        <a:pt x="195834" y="31241"/>
                      </a:lnTo>
                      <a:lnTo>
                        <a:pt x="195834" y="22097"/>
                      </a:lnTo>
                      <a:lnTo>
                        <a:pt x="195834" y="19049"/>
                      </a:lnTo>
                      <a:lnTo>
                        <a:pt x="195834" y="18287"/>
                      </a:lnTo>
                      <a:lnTo>
                        <a:pt x="195834" y="16001"/>
                      </a:lnTo>
                      <a:lnTo>
                        <a:pt x="189738" y="19049"/>
                      </a:lnTo>
                      <a:lnTo>
                        <a:pt x="190500" y="20573"/>
                      </a:lnTo>
                      <a:lnTo>
                        <a:pt x="188214" y="27431"/>
                      </a:lnTo>
                      <a:lnTo>
                        <a:pt x="185892" y="34992"/>
                      </a:lnTo>
                      <a:lnTo>
                        <a:pt x="184499" y="42767"/>
                      </a:lnTo>
                      <a:lnTo>
                        <a:pt x="183820" y="50684"/>
                      </a:lnTo>
                      <a:lnTo>
                        <a:pt x="183642" y="58673"/>
                      </a:lnTo>
                      <a:lnTo>
                        <a:pt x="183642" y="63245"/>
                      </a:lnTo>
                      <a:lnTo>
                        <a:pt x="182118" y="72389"/>
                      </a:lnTo>
                      <a:lnTo>
                        <a:pt x="187452" y="73913"/>
                      </a:lnTo>
                      <a:lnTo>
                        <a:pt x="194310" y="75437"/>
                      </a:lnTo>
                      <a:lnTo>
                        <a:pt x="198120" y="64007"/>
                      </a:lnTo>
                      <a:lnTo>
                        <a:pt x="200406" y="59435"/>
                      </a:lnTo>
                      <a:lnTo>
                        <a:pt x="203465" y="50744"/>
                      </a:lnTo>
                      <a:lnTo>
                        <a:pt x="206025" y="41909"/>
                      </a:lnTo>
                      <a:lnTo>
                        <a:pt x="208442" y="33075"/>
                      </a:lnTo>
                      <a:lnTo>
                        <a:pt x="211074" y="24383"/>
                      </a:lnTo>
                      <a:lnTo>
                        <a:pt x="213360" y="17525"/>
                      </a:lnTo>
                      <a:lnTo>
                        <a:pt x="215646" y="6857"/>
                      </a:lnTo>
                      <a:lnTo>
                        <a:pt x="223266" y="4571"/>
                      </a:lnTo>
                      <a:lnTo>
                        <a:pt x="230124" y="3047"/>
                      </a:lnTo>
                      <a:lnTo>
                        <a:pt x="233934" y="11429"/>
                      </a:lnTo>
                      <a:lnTo>
                        <a:pt x="236220" y="16001"/>
                      </a:lnTo>
                      <a:lnTo>
                        <a:pt x="243840" y="51815"/>
                      </a:lnTo>
                      <a:lnTo>
                        <a:pt x="243840" y="59435"/>
                      </a:lnTo>
                      <a:lnTo>
                        <a:pt x="243840" y="67817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868" name="Google Shape;900;p8" descr=""/>
                <p:cNvPicPr/>
                <p:nvPr/>
              </p:nvPicPr>
              <p:blipFill>
                <a:blip r:embed="rId44"/>
                <a:stretch/>
              </p:blipFill>
              <p:spPr>
                <a:xfrm>
                  <a:off x="3916800" y="1171440"/>
                  <a:ext cx="100440" cy="2242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869" name="Google Shape;901;p8"/>
              <p:cNvGrpSpPr/>
              <p:nvPr/>
            </p:nvGrpSpPr>
            <p:grpSpPr>
              <a:xfrm>
                <a:off x="5003640" y="913680"/>
                <a:ext cx="528480" cy="240840"/>
                <a:chOff x="5003640" y="913680"/>
                <a:chExt cx="528480" cy="240840"/>
              </a:xfrm>
            </p:grpSpPr>
            <p:pic>
              <p:nvPicPr>
                <p:cNvPr id="870" name="Google Shape;902;p8" descr=""/>
                <p:cNvPicPr/>
                <p:nvPr/>
              </p:nvPicPr>
              <p:blipFill>
                <a:blip r:embed="rId45"/>
                <a:stretch/>
              </p:blipFill>
              <p:spPr>
                <a:xfrm>
                  <a:off x="5003640" y="945000"/>
                  <a:ext cx="151200" cy="209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871" name="Google Shape;903;p8" descr=""/>
                <p:cNvPicPr/>
                <p:nvPr/>
              </p:nvPicPr>
              <p:blipFill>
                <a:blip r:embed="rId46"/>
                <a:stretch/>
              </p:blipFill>
              <p:spPr>
                <a:xfrm>
                  <a:off x="5200560" y="913680"/>
                  <a:ext cx="331560" cy="2361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872" name="Google Shape;904;p8"/>
              <p:cNvSpPr/>
              <p:nvPr/>
            </p:nvSpPr>
            <p:spPr>
              <a:xfrm>
                <a:off x="5770800" y="780120"/>
                <a:ext cx="120240" cy="603360"/>
              </a:xfrm>
              <a:custGeom>
                <a:avLst/>
                <a:gdLst/>
                <a:ahLst/>
                <a:rect l="l" t="t" r="r" b="b"/>
                <a:pathLst>
                  <a:path w="108584" h="412114">
                    <a:moveTo>
                      <a:pt x="108203" y="45600"/>
                    </a:moveTo>
                    <a:lnTo>
                      <a:pt x="77664" y="16025"/>
                    </a:lnTo>
                    <a:lnTo>
                      <a:pt x="41005" y="0"/>
                    </a:lnTo>
                    <a:lnTo>
                      <a:pt x="32765" y="2928"/>
                    </a:lnTo>
                    <a:lnTo>
                      <a:pt x="13370" y="38719"/>
                    </a:lnTo>
                    <a:lnTo>
                      <a:pt x="10525" y="68568"/>
                    </a:lnTo>
                    <a:lnTo>
                      <a:pt x="11620" y="84939"/>
                    </a:lnTo>
                    <a:lnTo>
                      <a:pt x="29265" y="127373"/>
                    </a:lnTo>
                    <a:lnTo>
                      <a:pt x="55625" y="156090"/>
                    </a:lnTo>
                    <a:lnTo>
                      <a:pt x="61829" y="162782"/>
                    </a:lnTo>
                    <a:lnTo>
                      <a:pt x="66389" y="169616"/>
                    </a:lnTo>
                    <a:lnTo>
                      <a:pt x="68806" y="177307"/>
                    </a:lnTo>
                    <a:lnTo>
                      <a:pt x="68579" y="186570"/>
                    </a:lnTo>
                    <a:lnTo>
                      <a:pt x="64710" y="198477"/>
                    </a:lnTo>
                    <a:lnTo>
                      <a:pt x="57626" y="209240"/>
                    </a:lnTo>
                    <a:lnTo>
                      <a:pt x="48970" y="219146"/>
                    </a:lnTo>
                    <a:lnTo>
                      <a:pt x="40385" y="228480"/>
                    </a:lnTo>
                    <a:lnTo>
                      <a:pt x="30920" y="238815"/>
                    </a:lnTo>
                    <a:lnTo>
                      <a:pt x="20669" y="249435"/>
                    </a:lnTo>
                    <a:lnTo>
                      <a:pt x="11132" y="260627"/>
                    </a:lnTo>
                    <a:lnTo>
                      <a:pt x="3809" y="272676"/>
                    </a:lnTo>
                    <a:lnTo>
                      <a:pt x="0" y="279534"/>
                    </a:lnTo>
                    <a:lnTo>
                      <a:pt x="5333" y="281058"/>
                    </a:lnTo>
                    <a:lnTo>
                      <a:pt x="11429" y="282582"/>
                    </a:lnTo>
                    <a:lnTo>
                      <a:pt x="18049" y="283964"/>
                    </a:lnTo>
                    <a:lnTo>
                      <a:pt x="24383" y="285059"/>
                    </a:lnTo>
                    <a:lnTo>
                      <a:pt x="30718" y="286440"/>
                    </a:lnTo>
                    <a:lnTo>
                      <a:pt x="37337" y="288678"/>
                    </a:lnTo>
                    <a:lnTo>
                      <a:pt x="46481" y="294012"/>
                    </a:lnTo>
                    <a:lnTo>
                      <a:pt x="47243" y="301632"/>
                    </a:lnTo>
                    <a:lnTo>
                      <a:pt x="48005" y="311538"/>
                    </a:lnTo>
                    <a:lnTo>
                      <a:pt x="47124" y="323290"/>
                    </a:lnTo>
                    <a:lnTo>
                      <a:pt x="44957" y="334684"/>
                    </a:lnTo>
                    <a:lnTo>
                      <a:pt x="42219" y="345936"/>
                    </a:lnTo>
                    <a:lnTo>
                      <a:pt x="39623" y="357258"/>
                    </a:lnTo>
                    <a:lnTo>
                      <a:pt x="37064" y="368724"/>
                    </a:lnTo>
                    <a:lnTo>
                      <a:pt x="35147" y="382119"/>
                    </a:lnTo>
                    <a:lnTo>
                      <a:pt x="35659" y="395085"/>
                    </a:lnTo>
                    <a:lnTo>
                      <a:pt x="40385" y="405264"/>
                    </a:lnTo>
                    <a:lnTo>
                      <a:pt x="48779" y="410432"/>
                    </a:lnTo>
                    <a:lnTo>
                      <a:pt x="58388" y="411741"/>
                    </a:lnTo>
                    <a:lnTo>
                      <a:pt x="68139" y="410194"/>
                    </a:lnTo>
                    <a:lnTo>
                      <a:pt x="76961" y="406788"/>
                    </a:lnTo>
                    <a:lnTo>
                      <a:pt x="85713" y="400764"/>
                    </a:lnTo>
                    <a:lnTo>
                      <a:pt x="92106" y="395739"/>
                    </a:lnTo>
                    <a:lnTo>
                      <a:pt x="97214" y="390715"/>
                    </a:lnTo>
                    <a:lnTo>
                      <a:pt x="102107" y="384690"/>
                    </a:lnTo>
                  </a:path>
                </a:pathLst>
              </a:custGeom>
              <a:noFill/>
              <a:ln w="229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73" name="Google Shape;905;p8"/>
              <p:cNvGrpSpPr/>
              <p:nvPr/>
            </p:nvGrpSpPr>
            <p:grpSpPr>
              <a:xfrm>
                <a:off x="5970960" y="660240"/>
                <a:ext cx="433080" cy="648720"/>
                <a:chOff x="5970960" y="660240"/>
                <a:chExt cx="433080" cy="648720"/>
              </a:xfrm>
            </p:grpSpPr>
            <p:pic>
              <p:nvPicPr>
                <p:cNvPr id="874" name="Google Shape;906;p8" descr=""/>
                <p:cNvPicPr/>
                <p:nvPr/>
              </p:nvPicPr>
              <p:blipFill>
                <a:blip r:embed="rId47"/>
                <a:stretch/>
              </p:blipFill>
              <p:spPr>
                <a:xfrm>
                  <a:off x="5970960" y="774000"/>
                  <a:ext cx="233280" cy="4024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875" name="Google Shape;907;p8"/>
                <p:cNvSpPr/>
                <p:nvPr/>
              </p:nvSpPr>
              <p:spPr>
                <a:xfrm>
                  <a:off x="6219000" y="660240"/>
                  <a:ext cx="185040" cy="648720"/>
                </a:xfrm>
                <a:custGeom>
                  <a:avLst/>
                  <a:gdLst/>
                  <a:ahLst/>
                  <a:rect l="l" t="t" r="r" b="b"/>
                  <a:pathLst>
                    <a:path w="167004" h="443229">
                      <a:moveTo>
                        <a:pt x="42672" y="17525"/>
                      </a:moveTo>
                      <a:lnTo>
                        <a:pt x="37338" y="9143"/>
                      </a:lnTo>
                      <a:lnTo>
                        <a:pt x="34290" y="9143"/>
                      </a:lnTo>
                      <a:lnTo>
                        <a:pt x="35052" y="3809"/>
                      </a:lnTo>
                      <a:lnTo>
                        <a:pt x="42672" y="761"/>
                      </a:lnTo>
                      <a:lnTo>
                        <a:pt x="51054" y="0"/>
                      </a:lnTo>
                      <a:lnTo>
                        <a:pt x="59436" y="761"/>
                      </a:lnTo>
                      <a:lnTo>
                        <a:pt x="96774" y="22097"/>
                      </a:lnTo>
                      <a:lnTo>
                        <a:pt x="116586" y="66293"/>
                      </a:lnTo>
                      <a:lnTo>
                        <a:pt x="116764" y="80986"/>
                      </a:lnTo>
                      <a:lnTo>
                        <a:pt x="115157" y="94678"/>
                      </a:lnTo>
                      <a:lnTo>
                        <a:pt x="111978" y="108084"/>
                      </a:lnTo>
                      <a:lnTo>
                        <a:pt x="107442" y="121919"/>
                      </a:lnTo>
                      <a:lnTo>
                        <a:pt x="102572" y="134064"/>
                      </a:lnTo>
                      <a:lnTo>
                        <a:pt x="97631" y="146494"/>
                      </a:lnTo>
                      <a:lnTo>
                        <a:pt x="93404" y="159210"/>
                      </a:lnTo>
                      <a:lnTo>
                        <a:pt x="90678" y="172211"/>
                      </a:lnTo>
                      <a:lnTo>
                        <a:pt x="90285" y="180939"/>
                      </a:lnTo>
                      <a:lnTo>
                        <a:pt x="91535" y="188880"/>
                      </a:lnTo>
                      <a:lnTo>
                        <a:pt x="123610" y="214264"/>
                      </a:lnTo>
                      <a:lnTo>
                        <a:pt x="147447" y="216693"/>
                      </a:lnTo>
                      <a:lnTo>
                        <a:pt x="155090" y="216181"/>
                      </a:lnTo>
                      <a:lnTo>
                        <a:pt x="162306" y="214883"/>
                      </a:lnTo>
                      <a:lnTo>
                        <a:pt x="166116" y="213359"/>
                      </a:lnTo>
                      <a:lnTo>
                        <a:pt x="165354" y="213359"/>
                      </a:lnTo>
                      <a:lnTo>
                        <a:pt x="166878" y="211073"/>
                      </a:lnTo>
                      <a:lnTo>
                        <a:pt x="127349" y="236029"/>
                      </a:lnTo>
                      <a:lnTo>
                        <a:pt x="109692" y="274653"/>
                      </a:lnTo>
                      <a:lnTo>
                        <a:pt x="107430" y="302085"/>
                      </a:lnTo>
                      <a:lnTo>
                        <a:pt x="107442" y="316229"/>
                      </a:lnTo>
                      <a:lnTo>
                        <a:pt x="107989" y="333255"/>
                      </a:lnTo>
                      <a:lnTo>
                        <a:pt x="110109" y="350138"/>
                      </a:lnTo>
                      <a:lnTo>
                        <a:pt x="112799" y="367022"/>
                      </a:lnTo>
                      <a:lnTo>
                        <a:pt x="115062" y="384047"/>
                      </a:lnTo>
                      <a:lnTo>
                        <a:pt x="116502" y="394906"/>
                      </a:lnTo>
                      <a:lnTo>
                        <a:pt x="117443" y="405764"/>
                      </a:lnTo>
                      <a:lnTo>
                        <a:pt x="117955" y="416623"/>
                      </a:lnTo>
                      <a:lnTo>
                        <a:pt x="118110" y="427481"/>
                      </a:lnTo>
                      <a:lnTo>
                        <a:pt x="118110" y="438149"/>
                      </a:lnTo>
                      <a:lnTo>
                        <a:pt x="112014" y="441959"/>
                      </a:lnTo>
                      <a:lnTo>
                        <a:pt x="101346" y="442721"/>
                      </a:lnTo>
                      <a:lnTo>
                        <a:pt x="92892" y="442876"/>
                      </a:lnTo>
                      <a:lnTo>
                        <a:pt x="84582" y="442245"/>
                      </a:lnTo>
                      <a:lnTo>
                        <a:pt x="39147" y="429196"/>
                      </a:lnTo>
                      <a:lnTo>
                        <a:pt x="4572" y="409194"/>
                      </a:lnTo>
                      <a:lnTo>
                        <a:pt x="2286" y="406907"/>
                      </a:lnTo>
                      <a:lnTo>
                        <a:pt x="0" y="400811"/>
                      </a:lnTo>
                    </a:path>
                  </a:pathLst>
                </a:custGeom>
                <a:noFill/>
                <a:ln w="229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876" name="Google Shape;908;p8" descr=""/>
              <p:cNvPicPr/>
              <p:nvPr/>
            </p:nvPicPr>
            <p:blipFill>
              <a:blip r:embed="rId48"/>
              <a:stretch/>
            </p:blipFill>
            <p:spPr>
              <a:xfrm>
                <a:off x="6608880" y="933840"/>
                <a:ext cx="148680" cy="213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77" name="Google Shape;909;p8" descr=""/>
              <p:cNvPicPr/>
              <p:nvPr/>
            </p:nvPicPr>
            <p:blipFill>
              <a:blip r:embed="rId49"/>
              <a:stretch/>
            </p:blipFill>
            <p:spPr>
              <a:xfrm>
                <a:off x="6868440" y="884520"/>
                <a:ext cx="173160" cy="232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78" name="Google Shape;910;p8" descr=""/>
              <p:cNvPicPr/>
              <p:nvPr/>
            </p:nvPicPr>
            <p:blipFill>
              <a:blip r:embed="rId50"/>
              <a:stretch/>
            </p:blipFill>
            <p:spPr>
              <a:xfrm>
                <a:off x="7293960" y="797760"/>
                <a:ext cx="448200" cy="286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79" name="Google Shape;911;p8" descr=""/>
              <p:cNvPicPr/>
              <p:nvPr/>
            </p:nvPicPr>
            <p:blipFill>
              <a:blip r:embed="rId51"/>
              <a:stretch/>
            </p:blipFill>
            <p:spPr>
              <a:xfrm>
                <a:off x="8010360" y="772920"/>
                <a:ext cx="483480" cy="2487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880" name="Google Shape;912;p8"/>
          <p:cNvSpPr/>
          <p:nvPr/>
        </p:nvSpPr>
        <p:spPr>
          <a:xfrm>
            <a:off x="4842360" y="5074560"/>
            <a:ext cx="360" cy="20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Google Shape;913;p8"/>
          <p:cNvSpPr/>
          <p:nvPr/>
        </p:nvSpPr>
        <p:spPr>
          <a:xfrm>
            <a:off x="7239960" y="5099040"/>
            <a:ext cx="360" cy="20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2023-01-18T06:33:08Z</dcterms:created>
  <dc:creator>NPTEL-STUDIO</dc:creator>
  <dc:description/>
  <dc:language>en-IN</dc:language>
  <cp:lastModifiedBy/>
  <dcterms:modified xsi:type="dcterms:W3CDTF">2024-08-27T15:02:10Z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2023-01-18T00:00:00Z</vt:filetime>
  </property>
  <property fmtid="{D5CDD505-2E9C-101B-9397-08002B2CF9AE}" pid="5" name="Producer">
    <vt:lpwstr>Acrobat Distiller 11.0 (Windows)</vt:lpwstr>
  </property>
</Properties>
</file>